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xml" ContentType="application/vnd.openxmlformats-officedocument.presentationml.tags+xml"/>
  <Override PartName="/ppt/notesSlides/notesSlide50.xml" ContentType="application/vnd.openxmlformats-officedocument.presentationml.notesSlide+xml"/>
  <Override PartName="/ppt/tags/tag2.xml" ContentType="application/vnd.openxmlformats-officedocument.presentationml.tags+xml"/>
  <Override PartName="/ppt/notesSlides/notesSlide51.xml" ContentType="application/vnd.openxmlformats-officedocument.presentationml.notesSlide+xml"/>
  <Override PartName="/ppt/tags/tag3.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2"/>
  </p:notesMasterIdLst>
  <p:sldIdLst>
    <p:sldId id="257" r:id="rId2"/>
    <p:sldId id="259" r:id="rId3"/>
    <p:sldId id="644" r:id="rId4"/>
    <p:sldId id="439" r:id="rId5"/>
    <p:sldId id="258" r:id="rId6"/>
    <p:sldId id="278" r:id="rId7"/>
    <p:sldId id="279" r:id="rId8"/>
    <p:sldId id="280" r:id="rId9"/>
    <p:sldId id="281" r:id="rId10"/>
    <p:sldId id="283" r:id="rId11"/>
    <p:sldId id="284" r:id="rId12"/>
    <p:sldId id="285" r:id="rId13"/>
    <p:sldId id="286" r:id="rId14"/>
    <p:sldId id="552" r:id="rId15"/>
    <p:sldId id="375" r:id="rId16"/>
    <p:sldId id="378" r:id="rId17"/>
    <p:sldId id="379" r:id="rId18"/>
    <p:sldId id="380" r:id="rId19"/>
    <p:sldId id="381" r:id="rId20"/>
    <p:sldId id="553" r:id="rId21"/>
    <p:sldId id="288" r:id="rId22"/>
    <p:sldId id="382" r:id="rId23"/>
    <p:sldId id="383" r:id="rId24"/>
    <p:sldId id="384" r:id="rId25"/>
    <p:sldId id="385" r:id="rId26"/>
    <p:sldId id="386" r:id="rId27"/>
    <p:sldId id="387" r:id="rId28"/>
    <p:sldId id="388" r:id="rId29"/>
    <p:sldId id="389" r:id="rId30"/>
    <p:sldId id="390" r:id="rId31"/>
    <p:sldId id="391" r:id="rId32"/>
    <p:sldId id="304" r:id="rId33"/>
    <p:sldId id="305" r:id="rId34"/>
    <p:sldId id="306" r:id="rId35"/>
    <p:sldId id="307" r:id="rId36"/>
    <p:sldId id="308" r:id="rId37"/>
    <p:sldId id="392" r:id="rId38"/>
    <p:sldId id="311" r:id="rId39"/>
    <p:sldId id="487" r:id="rId40"/>
    <p:sldId id="488" r:id="rId41"/>
    <p:sldId id="489" r:id="rId42"/>
    <p:sldId id="399" r:id="rId43"/>
    <p:sldId id="400" r:id="rId44"/>
    <p:sldId id="401" r:id="rId45"/>
    <p:sldId id="377" r:id="rId46"/>
    <p:sldId id="624" r:id="rId47"/>
    <p:sldId id="394" r:id="rId48"/>
    <p:sldId id="395" r:id="rId49"/>
    <p:sldId id="309" r:id="rId50"/>
    <p:sldId id="310" r:id="rId51"/>
    <p:sldId id="312" r:id="rId52"/>
    <p:sldId id="302" r:id="rId53"/>
    <p:sldId id="396" r:id="rId54"/>
    <p:sldId id="397" r:id="rId55"/>
    <p:sldId id="554" r:id="rId56"/>
    <p:sldId id="490" r:id="rId57"/>
    <p:sldId id="491" r:id="rId58"/>
    <p:sldId id="492" r:id="rId59"/>
    <p:sldId id="493" r:id="rId60"/>
    <p:sldId id="625" r:id="rId61"/>
    <p:sldId id="626" r:id="rId62"/>
    <p:sldId id="494" r:id="rId63"/>
    <p:sldId id="627" r:id="rId64"/>
    <p:sldId id="405" r:id="rId65"/>
    <p:sldId id="406" r:id="rId66"/>
    <p:sldId id="461" r:id="rId67"/>
    <p:sldId id="628" r:id="rId68"/>
    <p:sldId id="495" r:id="rId69"/>
    <p:sldId id="496" r:id="rId70"/>
    <p:sldId id="366" r:id="rId71"/>
    <p:sldId id="502" r:id="rId72"/>
    <p:sldId id="317" r:id="rId73"/>
    <p:sldId id="629" r:id="rId74"/>
    <p:sldId id="318" r:id="rId75"/>
    <p:sldId id="319" r:id="rId76"/>
    <p:sldId id="320" r:id="rId77"/>
    <p:sldId id="503" r:id="rId78"/>
    <p:sldId id="504" r:id="rId79"/>
    <p:sldId id="505" r:id="rId80"/>
    <p:sldId id="506" r:id="rId81"/>
    <p:sldId id="507" r:id="rId82"/>
    <p:sldId id="508" r:id="rId83"/>
    <p:sldId id="509" r:id="rId84"/>
    <p:sldId id="630" r:id="rId85"/>
    <p:sldId id="631" r:id="rId86"/>
    <p:sldId id="510" r:id="rId87"/>
    <p:sldId id="511" r:id="rId88"/>
    <p:sldId id="500" r:id="rId89"/>
    <p:sldId id="512" r:id="rId90"/>
    <p:sldId id="632" r:id="rId91"/>
    <p:sldId id="633" r:id="rId92"/>
    <p:sldId id="513" r:id="rId93"/>
    <p:sldId id="514" r:id="rId94"/>
    <p:sldId id="634" r:id="rId95"/>
    <p:sldId id="635" r:id="rId96"/>
    <p:sldId id="636" r:id="rId97"/>
    <p:sldId id="637" r:id="rId98"/>
    <p:sldId id="638" r:id="rId99"/>
    <p:sldId id="639" r:id="rId100"/>
    <p:sldId id="640" r:id="rId101"/>
    <p:sldId id="641" r:id="rId102"/>
    <p:sldId id="516" r:id="rId103"/>
    <p:sldId id="517" r:id="rId104"/>
    <p:sldId id="519" r:id="rId105"/>
    <p:sldId id="520" r:id="rId106"/>
    <p:sldId id="521" r:id="rId107"/>
    <p:sldId id="522" r:id="rId108"/>
    <p:sldId id="518" r:id="rId109"/>
    <p:sldId id="523" r:id="rId110"/>
    <p:sldId id="524" r:id="rId111"/>
    <p:sldId id="525" r:id="rId112"/>
    <p:sldId id="526" r:id="rId113"/>
    <p:sldId id="527" r:id="rId114"/>
    <p:sldId id="528" r:id="rId115"/>
    <p:sldId id="530" r:id="rId116"/>
    <p:sldId id="529" r:id="rId117"/>
    <p:sldId id="531" r:id="rId118"/>
    <p:sldId id="532" r:id="rId119"/>
    <p:sldId id="533" r:id="rId120"/>
    <p:sldId id="642" r:id="rId121"/>
    <p:sldId id="643" r:id="rId122"/>
    <p:sldId id="555" r:id="rId123"/>
    <p:sldId id="534" r:id="rId124"/>
    <p:sldId id="535" r:id="rId125"/>
    <p:sldId id="536" r:id="rId126"/>
    <p:sldId id="537" r:id="rId127"/>
    <p:sldId id="538" r:id="rId128"/>
    <p:sldId id="539" r:id="rId129"/>
    <p:sldId id="540" r:id="rId130"/>
    <p:sldId id="541" r:id="rId131"/>
    <p:sldId id="542" r:id="rId132"/>
    <p:sldId id="543" r:id="rId133"/>
    <p:sldId id="544" r:id="rId134"/>
    <p:sldId id="545" r:id="rId135"/>
    <p:sldId id="546" r:id="rId136"/>
    <p:sldId id="547" r:id="rId137"/>
    <p:sldId id="548" r:id="rId138"/>
    <p:sldId id="359" r:id="rId139"/>
    <p:sldId id="351" r:id="rId140"/>
    <p:sldId id="623" r:id="rId141"/>
  </p:sldIdLst>
  <p:sldSz cx="9144000" cy="5143500" type="screen16x9"/>
  <p:notesSz cx="6858000" cy="9144000"/>
  <p:embeddedFontLst>
    <p:embeddedFont>
      <p:font typeface="Comic Sans MS" panose="030F0702030302020204" pitchFamily="66" charset="0"/>
      <p:regular r:id="rId143"/>
      <p:bold r:id="rId144"/>
      <p:italic r:id="rId145"/>
      <p:boldItalic r:id="rId146"/>
    </p:embeddedFont>
    <p:embeddedFont>
      <p:font typeface="Garamond" panose="02020404030301010803" pitchFamily="18" charset="0"/>
      <p:regular r:id="rId147"/>
      <p:bold r:id="rId148"/>
      <p:italic r:id="rId149"/>
    </p:embeddedFont>
    <p:embeddedFont>
      <p:font typeface="Gill Sans MT" panose="020B0502020104020203" pitchFamily="34" charset="0"/>
      <p:regular r:id="rId150"/>
      <p:bold r:id="rId151"/>
      <p:italic r:id="rId152"/>
      <p:boldItalic r:id="rId153"/>
    </p:embeddedFont>
    <p:embeddedFont>
      <p:font typeface="Tahoma" panose="020B0604030504040204" pitchFamily="34" charset="0"/>
      <p:regular r:id="rId154"/>
      <p:bold r:id="rId155"/>
    </p:embeddedFont>
    <p:embeddedFont>
      <p:font typeface="等线" panose="02010600030101010101" pitchFamily="2" charset="-122"/>
      <p:regular r:id="rId156"/>
      <p:bold r:id="rId157"/>
    </p:embeddedFont>
    <p:embeddedFont>
      <p:font typeface="等线 Light" panose="02010600030101010101" pitchFamily="2" charset="-122"/>
      <p:regular r:id="rId158"/>
    </p:embeddedFont>
    <p:embeddedFont>
      <p:font typeface="黑体" panose="02010609060101010101" pitchFamily="49" charset="-122"/>
      <p:regular r:id="rId159"/>
    </p:embeddedFont>
    <p:embeddedFont>
      <p:font typeface="华文新魏" panose="02010800040101010101" pitchFamily="2" charset="-122"/>
      <p:regular r:id="rId160"/>
    </p:embeddedFont>
    <p:embeddedFont>
      <p:font typeface="楷体" panose="02010609060101010101" pitchFamily="49" charset="-122"/>
      <p:regular r:id="rId161"/>
    </p:embeddedFont>
    <p:embeddedFont>
      <p:font typeface="微软雅黑" panose="020B0503020204020204" pitchFamily="34" charset="-122"/>
      <p:regular r:id="rId162"/>
      <p:bold r:id="rId163"/>
    </p:embeddedFont>
  </p:embeddedFont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5065" userDrawn="1">
          <p15:clr>
            <a:srgbClr val="A4A3A4"/>
          </p15:clr>
        </p15:guide>
        <p15:guide id="3" pos="302" userDrawn="1">
          <p15:clr>
            <a:srgbClr val="A4A3A4"/>
          </p15:clr>
        </p15:guide>
        <p15:guide id="4" orient="horz" pos="3884" userDrawn="1">
          <p15:clr>
            <a:srgbClr val="A4A3A4"/>
          </p15:clr>
        </p15:guide>
        <p15:guide id="5" orient="horz" pos="1603">
          <p15:clr>
            <a:srgbClr val="A4A3A4"/>
          </p15:clr>
        </p15:guide>
        <p15:guide id="6" orient="horz" pos="2913">
          <p15:clr>
            <a:srgbClr val="A4A3A4"/>
          </p15:clr>
        </p15:guide>
        <p15:guide id="7" pos="3799">
          <p15:clr>
            <a:srgbClr val="A4A3A4"/>
          </p15:clr>
        </p15:guide>
        <p15:guide id="8" pos="2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F6"/>
    <a:srgbClr val="FFC000"/>
    <a:srgbClr val="F9F1E6"/>
    <a:srgbClr val="FEF6E5"/>
    <a:srgbClr val="FDECC7"/>
    <a:srgbClr val="FCD484"/>
    <a:srgbClr val="00A3F8"/>
    <a:srgbClr val="8296EF"/>
    <a:srgbClr val="5BCCF6"/>
    <a:srgbClr val="FEF1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3A3C61-86EA-43E3-93D7-754563061D74}" v="7" dt="2024-12-02T13:19:50.2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1" autoAdjust="0"/>
    <p:restoredTop sz="79474" autoAdjust="0"/>
  </p:normalViewPr>
  <p:slideViewPr>
    <p:cSldViewPr snapToGrid="0" showGuides="1">
      <p:cViewPr varScale="1">
        <p:scale>
          <a:sx n="83" d="100"/>
          <a:sy n="83" d="100"/>
        </p:scale>
        <p:origin x="82" y="1042"/>
      </p:cViewPr>
      <p:guideLst>
        <p:guide orient="horz" pos="2137"/>
        <p:guide pos="5065"/>
        <p:guide pos="302"/>
        <p:guide orient="horz" pos="3884"/>
        <p:guide orient="horz" pos="1603"/>
        <p:guide orient="horz" pos="2913"/>
        <p:guide pos="3799"/>
        <p:guide pos="227"/>
      </p:guideLst>
    </p:cSldViewPr>
  </p:slideViewPr>
  <p:notesTextViewPr>
    <p:cViewPr>
      <p:scale>
        <a:sx n="125" d="100"/>
        <a:sy n="125" d="100"/>
      </p:scale>
      <p:origin x="0" y="0"/>
    </p:cViewPr>
  </p:notesTextViewPr>
  <p:sorterViewPr>
    <p:cViewPr>
      <p:scale>
        <a:sx n="200" d="100"/>
        <a:sy n="200" d="100"/>
      </p:scale>
      <p:origin x="0" y="-172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7.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3.fntdata"/><Relationship Id="rId161" Type="http://schemas.openxmlformats.org/officeDocument/2006/relationships/font" Target="fonts/font19.fntdata"/><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9.fntdata"/><Relationship Id="rId156"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4.fntdata"/><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5.fntdata"/><Relationship Id="rId168"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163"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fntdata"/><Relationship Id="rId148" Type="http://schemas.openxmlformats.org/officeDocument/2006/relationships/font" Target="fonts/font6.fntdata"/><Relationship Id="rId164" Type="http://schemas.openxmlformats.org/officeDocument/2006/relationships/presProps" Target="presProps.xml"/><Relationship Id="rId16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2.fntdata"/><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丁丁丁" userId="7d4bc18f-e4c1-4457-988d-c256acc4dcc2" providerId="ADAL" clId="{233A3C61-86EA-43E3-93D7-754563061D74}"/>
    <pc:docChg chg="undo custSel modSld">
      <pc:chgData name="丁丁丁" userId="7d4bc18f-e4c1-4457-988d-c256acc4dcc2" providerId="ADAL" clId="{233A3C61-86EA-43E3-93D7-754563061D74}" dt="2024-12-02T13:19:50.198" v="11" actId="1076"/>
      <pc:docMkLst>
        <pc:docMk/>
      </pc:docMkLst>
      <pc:sldChg chg="modSp mod">
        <pc:chgData name="丁丁丁" userId="7d4bc18f-e4c1-4457-988d-c256acc4dcc2" providerId="ADAL" clId="{233A3C61-86EA-43E3-93D7-754563061D74}" dt="2024-12-02T07:03:32.466" v="0" actId="1076"/>
        <pc:sldMkLst>
          <pc:docMk/>
          <pc:sldMk cId="724702456" sldId="258"/>
        </pc:sldMkLst>
        <pc:spChg chg="mod">
          <ac:chgData name="丁丁丁" userId="7d4bc18f-e4c1-4457-988d-c256acc4dcc2" providerId="ADAL" clId="{233A3C61-86EA-43E3-93D7-754563061D74}" dt="2024-12-02T07:03:32.466" v="0" actId="1076"/>
          <ac:spMkLst>
            <pc:docMk/>
            <pc:sldMk cId="724702456" sldId="258"/>
            <ac:spMk id="45" creationId="{C011CAE3-726C-43EF-98EE-DB4E60D79913}"/>
          </ac:spMkLst>
        </pc:spChg>
      </pc:sldChg>
      <pc:sldChg chg="modSp">
        <pc:chgData name="丁丁丁" userId="7d4bc18f-e4c1-4457-988d-c256acc4dcc2" providerId="ADAL" clId="{233A3C61-86EA-43E3-93D7-754563061D74}" dt="2024-12-02T07:47:19.030" v="2" actId="1076"/>
        <pc:sldMkLst>
          <pc:docMk/>
          <pc:sldMk cId="2632766037" sldId="288"/>
        </pc:sldMkLst>
        <pc:spChg chg="mod">
          <ac:chgData name="丁丁丁" userId="7d4bc18f-e4c1-4457-988d-c256acc4dcc2" providerId="ADAL" clId="{233A3C61-86EA-43E3-93D7-754563061D74}" dt="2024-12-02T07:47:19.030" v="2" actId="1076"/>
          <ac:spMkLst>
            <pc:docMk/>
            <pc:sldMk cId="2632766037" sldId="288"/>
            <ac:spMk id="43" creationId="{BCE30AE7-6519-41D6-A516-D3074BB85E7D}"/>
          </ac:spMkLst>
        </pc:spChg>
      </pc:sldChg>
      <pc:sldChg chg="modSp modAnim">
        <pc:chgData name="丁丁丁" userId="7d4bc18f-e4c1-4457-988d-c256acc4dcc2" providerId="ADAL" clId="{233A3C61-86EA-43E3-93D7-754563061D74}" dt="2024-12-02T07:56:21.441" v="4" actId="15"/>
        <pc:sldMkLst>
          <pc:docMk/>
          <pc:sldMk cId="3564839742" sldId="387"/>
        </pc:sldMkLst>
        <pc:spChg chg="mod">
          <ac:chgData name="丁丁丁" userId="7d4bc18f-e4c1-4457-988d-c256acc4dcc2" providerId="ADAL" clId="{233A3C61-86EA-43E3-93D7-754563061D74}" dt="2024-12-02T07:56:20.830" v="3" actId="15"/>
          <ac:spMkLst>
            <pc:docMk/>
            <pc:sldMk cId="3564839742" sldId="387"/>
            <ac:spMk id="33" creationId="{7FF52B65-7A32-442D-8EAB-2D444DBA232F}"/>
          </ac:spMkLst>
        </pc:spChg>
      </pc:sldChg>
      <pc:sldChg chg="modSp mod">
        <pc:chgData name="丁丁丁" userId="7d4bc18f-e4c1-4457-988d-c256acc4dcc2" providerId="ADAL" clId="{233A3C61-86EA-43E3-93D7-754563061D74}" dt="2024-12-02T08:02:00.942" v="5" actId="1076"/>
        <pc:sldMkLst>
          <pc:docMk/>
          <pc:sldMk cId="996199122" sldId="389"/>
        </pc:sldMkLst>
        <pc:spChg chg="mod">
          <ac:chgData name="丁丁丁" userId="7d4bc18f-e4c1-4457-988d-c256acc4dcc2" providerId="ADAL" clId="{233A3C61-86EA-43E3-93D7-754563061D74}" dt="2024-12-02T08:02:00.942" v="5" actId="1076"/>
          <ac:spMkLst>
            <pc:docMk/>
            <pc:sldMk cId="996199122" sldId="389"/>
            <ac:spMk id="32" creationId="{5003D0D2-12E5-41FB-986F-DB6AAC2A0A53}"/>
          </ac:spMkLst>
        </pc:spChg>
      </pc:sldChg>
      <pc:sldChg chg="modSp mod">
        <pc:chgData name="丁丁丁" userId="7d4bc18f-e4c1-4457-988d-c256acc4dcc2" providerId="ADAL" clId="{233A3C61-86EA-43E3-93D7-754563061D74}" dt="2024-12-02T08:26:52.230" v="7" actId="20577"/>
        <pc:sldMkLst>
          <pc:docMk/>
          <pc:sldMk cId="1968973833" sldId="494"/>
        </pc:sldMkLst>
        <pc:spChg chg="mod">
          <ac:chgData name="丁丁丁" userId="7d4bc18f-e4c1-4457-988d-c256acc4dcc2" providerId="ADAL" clId="{233A3C61-86EA-43E3-93D7-754563061D74}" dt="2024-12-02T08:26:52.230" v="7" actId="20577"/>
          <ac:spMkLst>
            <pc:docMk/>
            <pc:sldMk cId="1968973833" sldId="494"/>
            <ac:spMk id="49" creationId="{D005B756-27EE-43BF-89E5-B0396A688A0D}"/>
          </ac:spMkLst>
        </pc:spChg>
      </pc:sldChg>
      <pc:sldChg chg="modSp modAnim">
        <pc:chgData name="丁丁丁" userId="7d4bc18f-e4c1-4457-988d-c256acc4dcc2" providerId="ADAL" clId="{233A3C61-86EA-43E3-93D7-754563061D74}" dt="2024-12-02T13:08:42.911" v="9" actId="20577"/>
        <pc:sldMkLst>
          <pc:docMk/>
          <pc:sldMk cId="580620628" sldId="505"/>
        </pc:sldMkLst>
        <pc:spChg chg="mod">
          <ac:chgData name="丁丁丁" userId="7d4bc18f-e4c1-4457-988d-c256acc4dcc2" providerId="ADAL" clId="{233A3C61-86EA-43E3-93D7-754563061D74}" dt="2024-12-02T13:08:41.476" v="8" actId="20577"/>
          <ac:spMkLst>
            <pc:docMk/>
            <pc:sldMk cId="580620628" sldId="505"/>
            <ac:spMk id="113" creationId="{12270151-FE38-4D6B-B538-6B6AF30F1D0E}"/>
          </ac:spMkLst>
        </pc:spChg>
      </pc:sldChg>
      <pc:sldChg chg="modSp mod">
        <pc:chgData name="丁丁丁" userId="7d4bc18f-e4c1-4457-988d-c256acc4dcc2" providerId="ADAL" clId="{233A3C61-86EA-43E3-93D7-754563061D74}" dt="2024-12-02T13:12:53.044" v="10" actId="1076"/>
        <pc:sldMkLst>
          <pc:docMk/>
          <pc:sldMk cId="1975117879" sldId="509"/>
        </pc:sldMkLst>
        <pc:grpChg chg="mod">
          <ac:chgData name="丁丁丁" userId="7d4bc18f-e4c1-4457-988d-c256acc4dcc2" providerId="ADAL" clId="{233A3C61-86EA-43E3-93D7-754563061D74}" dt="2024-12-02T13:12:53.044" v="10" actId="1076"/>
          <ac:grpSpMkLst>
            <pc:docMk/>
            <pc:sldMk cId="1975117879" sldId="509"/>
            <ac:grpSpMk id="19" creationId="{3AF01317-7F0B-4806-AB4E-4DED05BBD2C1}"/>
          </ac:grpSpMkLst>
        </pc:grpChg>
      </pc:sldChg>
      <pc:sldChg chg="modSp">
        <pc:chgData name="丁丁丁" userId="7d4bc18f-e4c1-4457-988d-c256acc4dcc2" providerId="ADAL" clId="{233A3C61-86EA-43E3-93D7-754563061D74}" dt="2024-12-02T13:19:50.198" v="11" actId="1076"/>
        <pc:sldMkLst>
          <pc:docMk/>
          <pc:sldMk cId="2309600028" sldId="513"/>
        </pc:sldMkLst>
        <pc:spChg chg="mod">
          <ac:chgData name="丁丁丁" userId="7d4bc18f-e4c1-4457-988d-c256acc4dcc2" providerId="ADAL" clId="{233A3C61-86EA-43E3-93D7-754563061D74}" dt="2024-12-02T13:19:50.198" v="11" actId="1076"/>
          <ac:spMkLst>
            <pc:docMk/>
            <pc:sldMk cId="2309600028" sldId="513"/>
            <ac:spMk id="19" creationId="{FE577D8D-6D19-4C4A-B9A1-BFC9697CF93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86E9-A8AE-4FEF-90F7-B94D0D49F904}" type="datetimeFigureOut">
              <a:rPr lang="zh-CN" altLang="en-US" smtClean="0"/>
              <a:t>2024/12/2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BA7B3-3AC0-4751-BD47-8A885B63C77B}" type="slidenum">
              <a:rPr lang="zh-CN" altLang="en-US" smtClean="0"/>
              <a:t>‹#›</a:t>
            </a:fld>
            <a:endParaRPr lang="zh-CN" altLang="en-US"/>
          </a:p>
        </p:txBody>
      </p:sp>
    </p:spTree>
    <p:extLst>
      <p:ext uri="{BB962C8B-B14F-4D97-AF65-F5344CB8AC3E}">
        <p14:creationId xmlns:p14="http://schemas.microsoft.com/office/powerpoint/2010/main" val="212315924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a:t>
            </a:fld>
            <a:endParaRPr lang="zh-CN" altLang="en-US"/>
          </a:p>
        </p:txBody>
      </p:sp>
    </p:spTree>
    <p:extLst>
      <p:ext uri="{BB962C8B-B14F-4D97-AF65-F5344CB8AC3E}">
        <p14:creationId xmlns:p14="http://schemas.microsoft.com/office/powerpoint/2010/main" val="1011980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a:t>
            </a:fld>
            <a:endParaRPr lang="zh-CN" altLang="en-US"/>
          </a:p>
        </p:txBody>
      </p:sp>
    </p:spTree>
    <p:extLst>
      <p:ext uri="{BB962C8B-B14F-4D97-AF65-F5344CB8AC3E}">
        <p14:creationId xmlns:p14="http://schemas.microsoft.com/office/powerpoint/2010/main" val="35848625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00889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52790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231850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82059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41837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122</a:t>
            </a:fld>
            <a:endParaRPr lang="zh-CN" altLang="en-US"/>
          </a:p>
        </p:txBody>
      </p:sp>
    </p:spTree>
    <p:extLst>
      <p:ext uri="{BB962C8B-B14F-4D97-AF65-F5344CB8AC3E}">
        <p14:creationId xmlns:p14="http://schemas.microsoft.com/office/powerpoint/2010/main" val="6213888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524793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302091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769418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5572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a:t>
            </a:fld>
            <a:endParaRPr lang="zh-CN" altLang="en-US"/>
          </a:p>
        </p:txBody>
      </p:sp>
    </p:spTree>
    <p:extLst>
      <p:ext uri="{BB962C8B-B14F-4D97-AF65-F5344CB8AC3E}">
        <p14:creationId xmlns:p14="http://schemas.microsoft.com/office/powerpoint/2010/main" val="33384706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569555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436421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162573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06934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839603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514147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591679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54694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76409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12421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a:t>
            </a:fld>
            <a:endParaRPr lang="zh-CN" altLang="en-US"/>
          </a:p>
        </p:txBody>
      </p:sp>
    </p:spTree>
    <p:extLst>
      <p:ext uri="{BB962C8B-B14F-4D97-AF65-F5344CB8AC3E}">
        <p14:creationId xmlns:p14="http://schemas.microsoft.com/office/powerpoint/2010/main" val="8478008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61281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DB9E91F-576C-4823-BAA9-6B8CE253F96B}" type="slidenum">
              <a:rPr lang="en-US" altLang="zh-CN"/>
              <a:t>139</a:t>
            </a:fld>
            <a:endParaRPr lang="en-US" altLang="zh-CN"/>
          </a:p>
        </p:txBody>
      </p:sp>
      <p:sp>
        <p:nvSpPr>
          <p:cNvPr id="279555" name="Rectangle 2"/>
          <p:cNvSpPr>
            <a:spLocks noGrp="1" noRot="1" noChangeAspect="1" noChangeArrowheads="1" noTextEdit="1"/>
          </p:cNvSpPr>
          <p:nvPr>
            <p:ph type="sldImg" idx="4294967295"/>
          </p:nvPr>
        </p:nvSpPr>
        <p:spPr/>
      </p:sp>
      <p:sp>
        <p:nvSpPr>
          <p:cNvPr id="27955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a:t>
            </a:fld>
            <a:endParaRPr lang="zh-CN" altLang="en-US"/>
          </a:p>
        </p:txBody>
      </p:sp>
    </p:spTree>
    <p:extLst>
      <p:ext uri="{BB962C8B-B14F-4D97-AF65-F5344CB8AC3E}">
        <p14:creationId xmlns:p14="http://schemas.microsoft.com/office/powerpoint/2010/main" val="3275147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a:t>
            </a:fld>
            <a:endParaRPr lang="zh-CN" altLang="en-US"/>
          </a:p>
        </p:txBody>
      </p:sp>
    </p:spTree>
    <p:extLst>
      <p:ext uri="{BB962C8B-B14F-4D97-AF65-F5344CB8AC3E}">
        <p14:creationId xmlns:p14="http://schemas.microsoft.com/office/powerpoint/2010/main" val="3976074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AD069E9F-B81D-4854-A9DB-3C9C597174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7DFF1C-3C2C-4EE9-A9D1-CD70352218B0}" type="slidenum">
              <a:rPr lang="en-US" altLang="zh-CN"/>
              <a:pPr/>
              <a:t>15</a:t>
            </a:fld>
            <a:endParaRPr lang="en-US" altLang="zh-CN"/>
          </a:p>
        </p:txBody>
      </p:sp>
      <p:sp>
        <p:nvSpPr>
          <p:cNvPr id="24579" name="Rectangle 2">
            <a:extLst>
              <a:ext uri="{FF2B5EF4-FFF2-40B4-BE49-F238E27FC236}">
                <a16:creationId xmlns:a16="http://schemas.microsoft.com/office/drawing/2014/main" id="{3FCE4315-2741-44CC-B413-BCF332002F94}"/>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EE2BAD8B-1458-4D3A-AFDD-502B49EC9F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6EF9E4BA-DDDF-4613-BB21-E9C647B549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1475EE-455F-4B34-96A6-4DC8E9650D90}" type="slidenum">
              <a:rPr lang="en-US" altLang="zh-CN"/>
              <a:pPr/>
              <a:t>16</a:t>
            </a:fld>
            <a:endParaRPr lang="en-US" altLang="zh-CN"/>
          </a:p>
        </p:txBody>
      </p:sp>
      <p:sp>
        <p:nvSpPr>
          <p:cNvPr id="26627" name="Rectangle 2">
            <a:extLst>
              <a:ext uri="{FF2B5EF4-FFF2-40B4-BE49-F238E27FC236}">
                <a16:creationId xmlns:a16="http://schemas.microsoft.com/office/drawing/2014/main" id="{C75F2272-8551-481E-9B0A-55E28D4EAAC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B52A77B1-BA0C-4E38-8EFD-60F731865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1C269AC-8C5B-45B7-9C04-A2E5DDEEFC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E3105B-F8F4-4F7A-8178-6D4210C41B49}" type="slidenum">
              <a:rPr lang="en-US" altLang="zh-CN"/>
              <a:pPr/>
              <a:t>17</a:t>
            </a:fld>
            <a:endParaRPr lang="en-US" altLang="zh-CN"/>
          </a:p>
        </p:txBody>
      </p:sp>
      <p:sp>
        <p:nvSpPr>
          <p:cNvPr id="28675" name="Rectangle 2">
            <a:extLst>
              <a:ext uri="{FF2B5EF4-FFF2-40B4-BE49-F238E27FC236}">
                <a16:creationId xmlns:a16="http://schemas.microsoft.com/office/drawing/2014/main" id="{F5DDD8A6-AA87-44E6-A05B-6251F833D5A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CFB0C704-B1C0-4BE8-8860-3B7BDAD8CA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51F755B9-8F06-4C9A-985E-931F85AB3C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FCC18E1-206B-4229-90B0-DADC95264C11}" type="slidenum">
              <a:rPr lang="en-US" altLang="zh-CN"/>
              <a:pPr/>
              <a:t>18</a:t>
            </a:fld>
            <a:endParaRPr lang="en-US" altLang="zh-CN"/>
          </a:p>
        </p:txBody>
      </p:sp>
      <p:sp>
        <p:nvSpPr>
          <p:cNvPr id="30723" name="Rectangle 2">
            <a:extLst>
              <a:ext uri="{FF2B5EF4-FFF2-40B4-BE49-F238E27FC236}">
                <a16:creationId xmlns:a16="http://schemas.microsoft.com/office/drawing/2014/main" id="{11DCBFF1-3838-4792-9F3F-8B1BA4C0A818}"/>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9CB0FE9F-DD46-4ECC-904A-C9DA065419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57DF9678-A25B-4272-B114-C3CF39BFD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474F76-D81D-4320-A663-9091C9D6EC05}" type="slidenum">
              <a:rPr lang="en-US" altLang="zh-CN"/>
              <a:pPr/>
              <a:t>19</a:t>
            </a:fld>
            <a:endParaRPr lang="en-US" altLang="zh-CN"/>
          </a:p>
        </p:txBody>
      </p:sp>
      <p:sp>
        <p:nvSpPr>
          <p:cNvPr id="32771" name="Rectangle 2">
            <a:extLst>
              <a:ext uri="{FF2B5EF4-FFF2-40B4-BE49-F238E27FC236}">
                <a16:creationId xmlns:a16="http://schemas.microsoft.com/office/drawing/2014/main" id="{B7312CD4-7961-4CFB-A4FD-FD5B34DED12D}"/>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3F75D78E-E9A4-4CFC-9E31-6DA7FBC07B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a:t>
            </a:fld>
            <a:endParaRPr lang="zh-CN" altLang="en-US"/>
          </a:p>
        </p:txBody>
      </p:sp>
    </p:spTree>
    <p:extLst>
      <p:ext uri="{BB962C8B-B14F-4D97-AF65-F5344CB8AC3E}">
        <p14:creationId xmlns:p14="http://schemas.microsoft.com/office/powerpoint/2010/main" val="3577159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20</a:t>
            </a:fld>
            <a:endParaRPr lang="zh-CN" altLang="en-US"/>
          </a:p>
        </p:txBody>
      </p:sp>
    </p:spTree>
    <p:extLst>
      <p:ext uri="{BB962C8B-B14F-4D97-AF65-F5344CB8AC3E}">
        <p14:creationId xmlns:p14="http://schemas.microsoft.com/office/powerpoint/2010/main" val="91309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21</a:t>
            </a:fld>
            <a:endParaRPr lang="zh-CN" altLang="en-US"/>
          </a:p>
        </p:txBody>
      </p:sp>
    </p:spTree>
    <p:extLst>
      <p:ext uri="{BB962C8B-B14F-4D97-AF65-F5344CB8AC3E}">
        <p14:creationId xmlns:p14="http://schemas.microsoft.com/office/powerpoint/2010/main" val="2660154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22</a:t>
            </a:fld>
            <a:endParaRPr lang="zh-CN" altLang="en-US"/>
          </a:p>
        </p:txBody>
      </p:sp>
    </p:spTree>
    <p:extLst>
      <p:ext uri="{BB962C8B-B14F-4D97-AF65-F5344CB8AC3E}">
        <p14:creationId xmlns:p14="http://schemas.microsoft.com/office/powerpoint/2010/main" val="1587453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23</a:t>
            </a:fld>
            <a:endParaRPr lang="zh-CN" altLang="en-US"/>
          </a:p>
        </p:txBody>
      </p:sp>
    </p:spTree>
    <p:extLst>
      <p:ext uri="{BB962C8B-B14F-4D97-AF65-F5344CB8AC3E}">
        <p14:creationId xmlns:p14="http://schemas.microsoft.com/office/powerpoint/2010/main" val="3002601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24</a:t>
            </a:fld>
            <a:endParaRPr lang="zh-CN" altLang="en-US"/>
          </a:p>
        </p:txBody>
      </p:sp>
    </p:spTree>
    <p:extLst>
      <p:ext uri="{BB962C8B-B14F-4D97-AF65-F5344CB8AC3E}">
        <p14:creationId xmlns:p14="http://schemas.microsoft.com/office/powerpoint/2010/main" val="1225855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25</a:t>
            </a:fld>
            <a:endParaRPr lang="zh-CN" altLang="en-US"/>
          </a:p>
        </p:txBody>
      </p:sp>
    </p:spTree>
    <p:extLst>
      <p:ext uri="{BB962C8B-B14F-4D97-AF65-F5344CB8AC3E}">
        <p14:creationId xmlns:p14="http://schemas.microsoft.com/office/powerpoint/2010/main" val="2215548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26</a:t>
            </a:fld>
            <a:endParaRPr lang="zh-CN" altLang="en-US"/>
          </a:p>
        </p:txBody>
      </p:sp>
    </p:spTree>
    <p:extLst>
      <p:ext uri="{BB962C8B-B14F-4D97-AF65-F5344CB8AC3E}">
        <p14:creationId xmlns:p14="http://schemas.microsoft.com/office/powerpoint/2010/main" val="4143447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27</a:t>
            </a:fld>
            <a:endParaRPr lang="zh-CN" altLang="en-US"/>
          </a:p>
        </p:txBody>
      </p:sp>
    </p:spTree>
    <p:extLst>
      <p:ext uri="{BB962C8B-B14F-4D97-AF65-F5344CB8AC3E}">
        <p14:creationId xmlns:p14="http://schemas.microsoft.com/office/powerpoint/2010/main" val="1172709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3612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29</a:t>
            </a:fld>
            <a:endParaRPr lang="zh-CN" altLang="en-US"/>
          </a:p>
        </p:txBody>
      </p:sp>
    </p:spTree>
    <p:extLst>
      <p:ext uri="{BB962C8B-B14F-4D97-AF65-F5344CB8AC3E}">
        <p14:creationId xmlns:p14="http://schemas.microsoft.com/office/powerpoint/2010/main" val="88743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4D2AF2D-E6C6-493A-81B2-8FE7A50EB4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EE88B8-0F18-457A-990A-02FCF8D1C0C7}" type="slidenum">
              <a:rPr lang="en-US" altLang="zh-CN"/>
              <a:pPr/>
              <a:t>3</a:t>
            </a:fld>
            <a:endParaRPr lang="en-US" altLang="zh-CN"/>
          </a:p>
        </p:txBody>
      </p:sp>
      <p:sp>
        <p:nvSpPr>
          <p:cNvPr id="6147" name="Rectangle 2">
            <a:extLst>
              <a:ext uri="{FF2B5EF4-FFF2-40B4-BE49-F238E27FC236}">
                <a16:creationId xmlns:a16="http://schemas.microsoft.com/office/drawing/2014/main" id="{174F7E3F-3C00-4166-AC55-2992B8121274}"/>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B6FA8A-08E8-4B48-A453-0C597DB826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a:latin typeface="Arial" panose="020B0604020202020204" pitchFamily="34" charset="0"/>
            </a:endParaRPr>
          </a:p>
        </p:txBody>
      </p:sp>
    </p:spTree>
    <p:extLst>
      <p:ext uri="{BB962C8B-B14F-4D97-AF65-F5344CB8AC3E}">
        <p14:creationId xmlns:p14="http://schemas.microsoft.com/office/powerpoint/2010/main" val="1133504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30</a:t>
            </a:fld>
            <a:endParaRPr lang="zh-CN" altLang="en-US"/>
          </a:p>
        </p:txBody>
      </p:sp>
    </p:spTree>
    <p:extLst>
      <p:ext uri="{BB962C8B-B14F-4D97-AF65-F5344CB8AC3E}">
        <p14:creationId xmlns:p14="http://schemas.microsoft.com/office/powerpoint/2010/main" val="287874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1A7C119A-66DF-470D-AEE3-06CF1C79F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F0FA0D-2259-4198-AEE8-26D3566B6729}" type="slidenum">
              <a:rPr lang="en-US" altLang="zh-CN"/>
              <a:pPr/>
              <a:t>31</a:t>
            </a:fld>
            <a:endParaRPr lang="en-US" altLang="zh-CN"/>
          </a:p>
        </p:txBody>
      </p:sp>
      <p:sp>
        <p:nvSpPr>
          <p:cNvPr id="51203" name="Rectangle 2">
            <a:extLst>
              <a:ext uri="{FF2B5EF4-FFF2-40B4-BE49-F238E27FC236}">
                <a16:creationId xmlns:a16="http://schemas.microsoft.com/office/drawing/2014/main" id="{3D154315-467C-407A-8E35-EFFB13BB6473}"/>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9720FEB4-CB93-4BAF-93E9-F47C664038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5735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91007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2497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1898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00499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4299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51917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6D020B1C-75A5-4825-9C76-B31EA029A7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F9F2809-FF39-4764-9CF1-B708108ABC35}" type="slidenum">
              <a:rPr lang="en-US" altLang="zh-CN" smtClean="0"/>
              <a:pPr/>
              <a:t>40</a:t>
            </a:fld>
            <a:endParaRPr lang="en-US" altLang="zh-CN"/>
          </a:p>
        </p:txBody>
      </p:sp>
      <p:sp>
        <p:nvSpPr>
          <p:cNvPr id="69635" name="Rectangle 2">
            <a:extLst>
              <a:ext uri="{FF2B5EF4-FFF2-40B4-BE49-F238E27FC236}">
                <a16:creationId xmlns:a16="http://schemas.microsoft.com/office/drawing/2014/main" id="{B797786B-3172-44D0-95E8-846EF1C76966}"/>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D1B0B590-0B4F-4D51-BC18-4AB30E100A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a:t>
            </a:fld>
            <a:endParaRPr lang="zh-CN" altLang="en-US"/>
          </a:p>
        </p:txBody>
      </p:sp>
    </p:spTree>
    <p:extLst>
      <p:ext uri="{BB962C8B-B14F-4D97-AF65-F5344CB8AC3E}">
        <p14:creationId xmlns:p14="http://schemas.microsoft.com/office/powerpoint/2010/main" val="3858723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E1AB11BF-F71E-43F9-B277-604DCFA2FD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69AC61-D013-4E7F-AF47-5B508A2E07C2}" type="slidenum">
              <a:rPr lang="en-US" altLang="zh-CN" smtClean="0"/>
              <a:pPr/>
              <a:t>42</a:t>
            </a:fld>
            <a:endParaRPr lang="en-US" altLang="zh-CN"/>
          </a:p>
        </p:txBody>
      </p:sp>
      <p:sp>
        <p:nvSpPr>
          <p:cNvPr id="72707" name="Rectangle 2">
            <a:extLst>
              <a:ext uri="{FF2B5EF4-FFF2-40B4-BE49-F238E27FC236}">
                <a16:creationId xmlns:a16="http://schemas.microsoft.com/office/drawing/2014/main" id="{96AF44F9-EF94-40B8-9869-F9CCE9FBAABE}"/>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DF5E4D86-7DF6-40E7-A6EF-1083859166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2F794DDD-09BF-48E0-A4AF-2249A8EF1F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DA9DB7-F0AE-473E-81F9-BB062AED0FF6}" type="slidenum">
              <a:rPr lang="en-US" altLang="zh-CN" smtClean="0"/>
              <a:pPr/>
              <a:t>43</a:t>
            </a:fld>
            <a:endParaRPr lang="en-US" altLang="zh-CN"/>
          </a:p>
        </p:txBody>
      </p:sp>
      <p:sp>
        <p:nvSpPr>
          <p:cNvPr id="74755" name="Rectangle 2">
            <a:extLst>
              <a:ext uri="{FF2B5EF4-FFF2-40B4-BE49-F238E27FC236}">
                <a16:creationId xmlns:a16="http://schemas.microsoft.com/office/drawing/2014/main" id="{0D9DDE46-FB91-44F1-BE35-AB5B72AAF8B7}"/>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E818867A-5EFC-4D8C-A7E1-862E15D592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7537F68E-416D-4B39-8E19-054DB79D2F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894F00F-C14B-4D97-BB07-9F69130D73DE}" type="slidenum">
              <a:rPr lang="en-US" altLang="zh-CN" smtClean="0"/>
              <a:pPr/>
              <a:t>44</a:t>
            </a:fld>
            <a:endParaRPr lang="en-US" altLang="zh-CN"/>
          </a:p>
        </p:txBody>
      </p:sp>
      <p:sp>
        <p:nvSpPr>
          <p:cNvPr id="76803" name="Rectangle 2">
            <a:extLst>
              <a:ext uri="{FF2B5EF4-FFF2-40B4-BE49-F238E27FC236}">
                <a16:creationId xmlns:a16="http://schemas.microsoft.com/office/drawing/2014/main" id="{0B146AB3-FC12-453C-B7D9-C590C8AE3A3E}"/>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E9F8810A-9D17-443C-915E-F6C71B4673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6B44F971-4B3D-402D-A474-B3D94305C9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FACA13-737C-4C34-96F1-C3ABE3B5F0F2}" type="slidenum">
              <a:rPr lang="en-US" altLang="zh-CN" smtClean="0"/>
              <a:pPr/>
              <a:t>45</a:t>
            </a:fld>
            <a:endParaRPr lang="en-US" altLang="zh-CN"/>
          </a:p>
        </p:txBody>
      </p:sp>
      <p:sp>
        <p:nvSpPr>
          <p:cNvPr id="78851" name="Rectangle 2">
            <a:extLst>
              <a:ext uri="{FF2B5EF4-FFF2-40B4-BE49-F238E27FC236}">
                <a16:creationId xmlns:a16="http://schemas.microsoft.com/office/drawing/2014/main" id="{2EA5CAE6-9018-406A-88A5-FE8B40067B08}"/>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E8F3BAB0-4433-4143-9AB1-B27F28C697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61919EF2-BED0-4E79-A189-E8B953E64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136A02-19A5-4A92-93C9-09DFFC16F37E}" type="slidenum">
              <a:rPr lang="en-US" altLang="zh-CN" smtClean="0"/>
              <a:pPr/>
              <a:t>46</a:t>
            </a:fld>
            <a:endParaRPr lang="en-US" altLang="zh-CN"/>
          </a:p>
        </p:txBody>
      </p:sp>
      <p:sp>
        <p:nvSpPr>
          <p:cNvPr id="80899" name="Rectangle 2">
            <a:extLst>
              <a:ext uri="{FF2B5EF4-FFF2-40B4-BE49-F238E27FC236}">
                <a16:creationId xmlns:a16="http://schemas.microsoft.com/office/drawing/2014/main" id="{28AFFD5F-BA8D-4C46-9888-035D20C5BB6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BB2B761-3F73-4F36-961E-C2ADFDC65F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09417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51790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31596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48011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3361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a:t>
            </a:fld>
            <a:endParaRPr lang="zh-CN" altLang="en-US"/>
          </a:p>
        </p:txBody>
      </p:sp>
    </p:spTree>
    <p:extLst>
      <p:ext uri="{BB962C8B-B14F-4D97-AF65-F5344CB8AC3E}">
        <p14:creationId xmlns:p14="http://schemas.microsoft.com/office/powerpoint/2010/main" val="748811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88533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556841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06607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55</a:t>
            </a:fld>
            <a:endParaRPr lang="zh-CN" altLang="en-US"/>
          </a:p>
        </p:txBody>
      </p:sp>
    </p:spTree>
    <p:extLst>
      <p:ext uri="{BB962C8B-B14F-4D97-AF65-F5344CB8AC3E}">
        <p14:creationId xmlns:p14="http://schemas.microsoft.com/office/powerpoint/2010/main" val="23999977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56</a:t>
            </a:fld>
            <a:endParaRPr lang="zh-CN" altLang="en-US"/>
          </a:p>
        </p:txBody>
      </p:sp>
    </p:spTree>
    <p:extLst>
      <p:ext uri="{BB962C8B-B14F-4D97-AF65-F5344CB8AC3E}">
        <p14:creationId xmlns:p14="http://schemas.microsoft.com/office/powerpoint/2010/main" val="35458356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57</a:t>
            </a:fld>
            <a:endParaRPr lang="zh-CN" altLang="en-US"/>
          </a:p>
        </p:txBody>
      </p:sp>
    </p:spTree>
    <p:extLst>
      <p:ext uri="{BB962C8B-B14F-4D97-AF65-F5344CB8AC3E}">
        <p14:creationId xmlns:p14="http://schemas.microsoft.com/office/powerpoint/2010/main" val="35081483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58</a:t>
            </a:fld>
            <a:endParaRPr lang="zh-CN" altLang="en-US"/>
          </a:p>
        </p:txBody>
      </p:sp>
    </p:spTree>
    <p:extLst>
      <p:ext uri="{BB962C8B-B14F-4D97-AF65-F5344CB8AC3E}">
        <p14:creationId xmlns:p14="http://schemas.microsoft.com/office/powerpoint/2010/main" val="5114254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59</a:t>
            </a:fld>
            <a:endParaRPr lang="zh-CN" altLang="en-US"/>
          </a:p>
        </p:txBody>
      </p:sp>
    </p:spTree>
    <p:extLst>
      <p:ext uri="{BB962C8B-B14F-4D97-AF65-F5344CB8AC3E}">
        <p14:creationId xmlns:p14="http://schemas.microsoft.com/office/powerpoint/2010/main" val="4247341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62</a:t>
            </a:fld>
            <a:endParaRPr lang="zh-CN" altLang="en-US"/>
          </a:p>
        </p:txBody>
      </p:sp>
    </p:spTree>
    <p:extLst>
      <p:ext uri="{BB962C8B-B14F-4D97-AF65-F5344CB8AC3E}">
        <p14:creationId xmlns:p14="http://schemas.microsoft.com/office/powerpoint/2010/main" val="469598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7028EB44-AF25-4D01-9351-66A7BB6DDD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3F280D-A583-48E7-ACFE-316AEA11CA8F}" type="slidenum">
              <a:rPr lang="en-US" altLang="zh-CN" smtClean="0"/>
              <a:pPr/>
              <a:t>63</a:t>
            </a:fld>
            <a:endParaRPr lang="en-US" altLang="zh-CN"/>
          </a:p>
        </p:txBody>
      </p:sp>
      <p:sp>
        <p:nvSpPr>
          <p:cNvPr id="102403" name="Rectangle 2">
            <a:extLst>
              <a:ext uri="{FF2B5EF4-FFF2-40B4-BE49-F238E27FC236}">
                <a16:creationId xmlns:a16="http://schemas.microsoft.com/office/drawing/2014/main" id="{AB1F93A9-0071-478A-A496-0FA5DB202723}"/>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6F840DAB-0465-4DFF-8A1C-3BB2285F02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a:t>
            </a:fld>
            <a:endParaRPr lang="zh-CN" altLang="en-US"/>
          </a:p>
        </p:txBody>
      </p:sp>
    </p:spTree>
    <p:extLst>
      <p:ext uri="{BB962C8B-B14F-4D97-AF65-F5344CB8AC3E}">
        <p14:creationId xmlns:p14="http://schemas.microsoft.com/office/powerpoint/2010/main" val="265232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85BBBD94-3189-454E-B339-6DA65C1043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6BCB2D-1FBC-414B-A0F5-37B04AC70F10}" type="slidenum">
              <a:rPr lang="en-US" altLang="zh-CN" smtClean="0"/>
              <a:pPr/>
              <a:t>64</a:t>
            </a:fld>
            <a:endParaRPr lang="en-US" altLang="zh-CN"/>
          </a:p>
        </p:txBody>
      </p:sp>
      <p:sp>
        <p:nvSpPr>
          <p:cNvPr id="104451" name="Rectangle 2">
            <a:extLst>
              <a:ext uri="{FF2B5EF4-FFF2-40B4-BE49-F238E27FC236}">
                <a16:creationId xmlns:a16="http://schemas.microsoft.com/office/drawing/2014/main" id="{0DD99527-F295-458D-9D9E-99801D7FE1F6}"/>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A3B313A3-0C87-4EAB-9194-E8C79FB860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3C849457-33CB-4399-BF44-B1EFAB6827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45F67E-D0BE-4814-A27C-9FDC969CDB40}" type="slidenum">
              <a:rPr lang="en-US" altLang="zh-CN" smtClean="0"/>
              <a:pPr/>
              <a:t>65</a:t>
            </a:fld>
            <a:endParaRPr lang="en-US" altLang="zh-CN"/>
          </a:p>
        </p:txBody>
      </p:sp>
      <p:sp>
        <p:nvSpPr>
          <p:cNvPr id="106499" name="Rectangle 2">
            <a:extLst>
              <a:ext uri="{FF2B5EF4-FFF2-40B4-BE49-F238E27FC236}">
                <a16:creationId xmlns:a16="http://schemas.microsoft.com/office/drawing/2014/main" id="{A3AB8294-354F-494B-8DEA-ECE56D2A52EA}"/>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BD2D0364-DCAA-409A-B74B-EA3DD7B0B6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3C9F457-EE12-439F-A93A-B5F750A33F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EDF86D-A2A3-44F7-9F5A-83F3843430F8}" type="slidenum">
              <a:rPr lang="en-US" altLang="zh-CN" smtClean="0"/>
              <a:pPr/>
              <a:t>66</a:t>
            </a:fld>
            <a:endParaRPr lang="en-US" altLang="zh-CN"/>
          </a:p>
        </p:txBody>
      </p:sp>
      <p:sp>
        <p:nvSpPr>
          <p:cNvPr id="108547" name="Rectangle 2">
            <a:extLst>
              <a:ext uri="{FF2B5EF4-FFF2-40B4-BE49-F238E27FC236}">
                <a16:creationId xmlns:a16="http://schemas.microsoft.com/office/drawing/2014/main" id="{348D3478-4223-4523-8F89-93A3C128FF70}"/>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F5968DF8-72EA-4C15-8EE2-BFB3CEAC7C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60A942B-6F23-4A1C-84B2-05B64DDA9AD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28C90CBD-8425-49A0-BCA8-49C4BD8A79FD}" type="slidenum">
              <a:rPr lang="en-US" altLang="zh-CN" sz="1200"/>
              <a:pPr algn="r"/>
              <a:t>69</a:t>
            </a:fld>
            <a:endParaRPr lang="en-US" altLang="zh-CN" sz="1200"/>
          </a:p>
        </p:txBody>
      </p:sp>
      <p:sp>
        <p:nvSpPr>
          <p:cNvPr id="112643" name="Rectangle 2">
            <a:extLst>
              <a:ext uri="{FF2B5EF4-FFF2-40B4-BE49-F238E27FC236}">
                <a16:creationId xmlns:a16="http://schemas.microsoft.com/office/drawing/2014/main" id="{D4BF6C65-A184-4466-BE03-2BDC15FFC0CB}"/>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594E0224-E893-4952-94B9-1E58E32FF4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DD2033D-7773-4949-8073-4C064E7036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B08BB9C-98C4-4A83-BD16-9C7DD3356CD4}" type="slidenum">
              <a:rPr lang="en-US" altLang="zh-CN" smtClean="0"/>
              <a:pPr/>
              <a:t>70</a:t>
            </a:fld>
            <a:endParaRPr lang="en-US" altLang="zh-CN"/>
          </a:p>
        </p:txBody>
      </p:sp>
      <p:sp>
        <p:nvSpPr>
          <p:cNvPr id="114691" name="Rectangle 2">
            <a:extLst>
              <a:ext uri="{FF2B5EF4-FFF2-40B4-BE49-F238E27FC236}">
                <a16:creationId xmlns:a16="http://schemas.microsoft.com/office/drawing/2014/main" id="{1A3F9E29-3432-4E41-A6A8-C64C3365AF54}"/>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1C458B4C-601C-4436-BA39-2CB92A3254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77578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924134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5629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2372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225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a:t>
            </a:fld>
            <a:endParaRPr lang="zh-CN" altLang="en-US"/>
          </a:p>
        </p:txBody>
      </p:sp>
    </p:spTree>
    <p:extLst>
      <p:ext uri="{BB962C8B-B14F-4D97-AF65-F5344CB8AC3E}">
        <p14:creationId xmlns:p14="http://schemas.microsoft.com/office/powerpoint/2010/main" val="41611636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19870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45889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924608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661185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3739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24006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14124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6994BA20-6D28-49C4-9385-874603E099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4AFDDB-9528-4A15-972A-9C5018FC17D0}" type="slidenum">
              <a:rPr lang="en-US" altLang="zh-CN" smtClean="0"/>
              <a:pPr/>
              <a:t>84</a:t>
            </a:fld>
            <a:endParaRPr lang="en-US" altLang="zh-CN"/>
          </a:p>
        </p:txBody>
      </p:sp>
      <p:sp>
        <p:nvSpPr>
          <p:cNvPr id="144387" name="Rectangle 2">
            <a:extLst>
              <a:ext uri="{FF2B5EF4-FFF2-40B4-BE49-F238E27FC236}">
                <a16:creationId xmlns:a16="http://schemas.microsoft.com/office/drawing/2014/main" id="{B715B2E2-EAC4-4D60-BAAC-4CC8F1A772EA}"/>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50883C3A-6F46-46B2-9251-564839AE06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C0A41AAE-5A68-44AD-8290-F9A0760007F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77D8A455-BA5C-4F16-9C41-6B480DDDB6A7}" type="slidenum">
              <a:rPr lang="en-US" altLang="zh-CN" sz="1200"/>
              <a:pPr algn="r"/>
              <a:t>85</a:t>
            </a:fld>
            <a:endParaRPr lang="en-US" altLang="zh-CN" sz="1200"/>
          </a:p>
        </p:txBody>
      </p:sp>
      <p:sp>
        <p:nvSpPr>
          <p:cNvPr id="146435" name="Rectangle 2">
            <a:extLst>
              <a:ext uri="{FF2B5EF4-FFF2-40B4-BE49-F238E27FC236}">
                <a16:creationId xmlns:a16="http://schemas.microsoft.com/office/drawing/2014/main" id="{1018F277-A8CC-4A25-B0E6-40934B11879E}"/>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1BF7DADA-0A1A-4CA5-B94A-F740609C28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349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a:t>
            </a:fld>
            <a:endParaRPr lang="zh-CN" altLang="en-US"/>
          </a:p>
        </p:txBody>
      </p:sp>
    </p:spTree>
    <p:extLst>
      <p:ext uri="{BB962C8B-B14F-4D97-AF65-F5344CB8AC3E}">
        <p14:creationId xmlns:p14="http://schemas.microsoft.com/office/powerpoint/2010/main" val="29251142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18060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2656F4E8-913A-474B-B766-24852DF8F0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B3DB05B-27F6-4344-A1E9-16312EFA4FAE}" type="slidenum">
              <a:rPr lang="en-US" altLang="zh-CN" smtClean="0"/>
              <a:pPr/>
              <a:t>88</a:t>
            </a:fld>
            <a:endParaRPr lang="en-US" altLang="zh-CN"/>
          </a:p>
        </p:txBody>
      </p:sp>
      <p:sp>
        <p:nvSpPr>
          <p:cNvPr id="151555" name="Rectangle 2">
            <a:extLst>
              <a:ext uri="{FF2B5EF4-FFF2-40B4-BE49-F238E27FC236}">
                <a16:creationId xmlns:a16="http://schemas.microsoft.com/office/drawing/2014/main" id="{17AED4F0-6FFF-49F3-81A0-DF901CB5930A}"/>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9A6F1EDD-0072-406E-91DD-754680D1B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35200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149638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35535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114808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707457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9433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37949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41058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a:t>
            </a:fld>
            <a:endParaRPr lang="zh-CN" altLang="en-US"/>
          </a:p>
        </p:txBody>
      </p:sp>
    </p:spTree>
    <p:extLst>
      <p:ext uri="{BB962C8B-B14F-4D97-AF65-F5344CB8AC3E}">
        <p14:creationId xmlns:p14="http://schemas.microsoft.com/office/powerpoint/2010/main" val="39477663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98768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299349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722058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045252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109</a:t>
            </a:fld>
            <a:endParaRPr lang="zh-CN" altLang="en-US"/>
          </a:p>
        </p:txBody>
      </p:sp>
    </p:spTree>
    <p:extLst>
      <p:ext uri="{BB962C8B-B14F-4D97-AF65-F5344CB8AC3E}">
        <p14:creationId xmlns:p14="http://schemas.microsoft.com/office/powerpoint/2010/main" val="3970473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110</a:t>
            </a:fld>
            <a:endParaRPr lang="zh-CN" altLang="en-US"/>
          </a:p>
        </p:txBody>
      </p:sp>
    </p:spTree>
    <p:extLst>
      <p:ext uri="{BB962C8B-B14F-4D97-AF65-F5344CB8AC3E}">
        <p14:creationId xmlns:p14="http://schemas.microsoft.com/office/powerpoint/2010/main" val="20965944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111</a:t>
            </a:fld>
            <a:endParaRPr lang="zh-CN" altLang="en-US"/>
          </a:p>
        </p:txBody>
      </p:sp>
    </p:spTree>
    <p:extLst>
      <p:ext uri="{BB962C8B-B14F-4D97-AF65-F5344CB8AC3E}">
        <p14:creationId xmlns:p14="http://schemas.microsoft.com/office/powerpoint/2010/main" val="33409865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112</a:t>
            </a:fld>
            <a:endParaRPr lang="zh-CN" altLang="en-US"/>
          </a:p>
        </p:txBody>
      </p:sp>
    </p:spTree>
    <p:extLst>
      <p:ext uri="{BB962C8B-B14F-4D97-AF65-F5344CB8AC3E}">
        <p14:creationId xmlns:p14="http://schemas.microsoft.com/office/powerpoint/2010/main" val="11970376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789905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0129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599312-B0B9-403C-BC09-99113F4D9A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012"/>
            <a:ext cx="9144000" cy="5160512"/>
          </a:xfrm>
          <a:prstGeom prst="rect">
            <a:avLst/>
          </a:prstGeom>
        </p:spPr>
      </p:pic>
      <p:grpSp>
        <p:nvGrpSpPr>
          <p:cNvPr id="9" name="组合 8">
            <a:extLst>
              <a:ext uri="{FF2B5EF4-FFF2-40B4-BE49-F238E27FC236}">
                <a16:creationId xmlns:a16="http://schemas.microsoft.com/office/drawing/2014/main" id="{A0D7C4E9-D982-42ED-ADB7-2174C7D01F50}"/>
              </a:ext>
            </a:extLst>
          </p:cNvPr>
          <p:cNvGrpSpPr/>
          <p:nvPr userDrawn="1"/>
        </p:nvGrpSpPr>
        <p:grpSpPr>
          <a:xfrm>
            <a:off x="7306408" y="3743521"/>
            <a:ext cx="2382716" cy="1636627"/>
            <a:chOff x="9741877" y="4991361"/>
            <a:chExt cx="3176954" cy="2182169"/>
          </a:xfrm>
        </p:grpSpPr>
        <p:sp>
          <p:nvSpPr>
            <p:cNvPr id="10" name="平行四边形 9">
              <a:extLst>
                <a:ext uri="{FF2B5EF4-FFF2-40B4-BE49-F238E27FC236}">
                  <a16:creationId xmlns:a16="http://schemas.microsoft.com/office/drawing/2014/main" id="{63179F71-3E30-4C31-9D85-AB5A6F42B57A}"/>
                </a:ext>
              </a:extLst>
            </p:cNvPr>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1" name="图片 10">
              <a:extLst>
                <a:ext uri="{FF2B5EF4-FFF2-40B4-BE49-F238E27FC236}">
                  <a16:creationId xmlns:a16="http://schemas.microsoft.com/office/drawing/2014/main" id="{8E5BD99B-AFA1-46D2-894F-3D44561B00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extLst>
      <p:ext uri="{BB962C8B-B14F-4D97-AF65-F5344CB8AC3E}">
        <p14:creationId xmlns:p14="http://schemas.microsoft.com/office/powerpoint/2010/main" val="221324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01C54-7880-4C82-8116-B3C7BF311C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ACCB62-E616-4348-8E0C-F36C24879D3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4EFCD9-14B1-4664-9E79-3755655A6CF2}"/>
              </a:ext>
            </a:extLst>
          </p:cNvPr>
          <p:cNvSpPr>
            <a:spLocks noGrp="1"/>
          </p:cNvSpPr>
          <p:nvPr>
            <p:ph type="dt" sz="half" idx="10"/>
          </p:nvPr>
        </p:nvSpPr>
        <p:spPr/>
        <p:txBody>
          <a:bodyPr/>
          <a:lstStyle/>
          <a:p>
            <a:fld id="{EB7D7541-5CAF-448D-BFAA-79AD560E0D76}" type="datetime1">
              <a:rPr lang="zh-CN" altLang="en-US" smtClean="0"/>
              <a:t>2024/12/2</a:t>
            </a:fld>
            <a:endParaRPr lang="zh-CN" altLang="en-US"/>
          </a:p>
        </p:txBody>
      </p:sp>
      <p:sp>
        <p:nvSpPr>
          <p:cNvPr id="5" name="页脚占位符 4">
            <a:extLst>
              <a:ext uri="{FF2B5EF4-FFF2-40B4-BE49-F238E27FC236}">
                <a16:creationId xmlns:a16="http://schemas.microsoft.com/office/drawing/2014/main" id="{CDEDB65A-1F68-46C4-8285-913A34397F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0D50A1-8748-40D0-96C4-151228559DB1}"/>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3054974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B858F4-5BFB-4388-89A4-50A45B7AE0CD}"/>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7BD3564-2FCE-40D2-9777-B6525AD42035}"/>
              </a:ext>
            </a:extLst>
          </p:cNvPr>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FFE50F-791D-4882-BFFF-CA09B842BA87}"/>
              </a:ext>
            </a:extLst>
          </p:cNvPr>
          <p:cNvSpPr>
            <a:spLocks noGrp="1"/>
          </p:cNvSpPr>
          <p:nvPr>
            <p:ph type="dt" sz="half" idx="10"/>
          </p:nvPr>
        </p:nvSpPr>
        <p:spPr/>
        <p:txBody>
          <a:bodyPr/>
          <a:lstStyle/>
          <a:p>
            <a:fld id="{A0F139AC-A7DE-4571-8853-1E43A99926B9}" type="datetime1">
              <a:rPr lang="zh-CN" altLang="en-US" smtClean="0"/>
              <a:t>2024/12/2</a:t>
            </a:fld>
            <a:endParaRPr lang="zh-CN" altLang="en-US"/>
          </a:p>
        </p:txBody>
      </p:sp>
      <p:sp>
        <p:nvSpPr>
          <p:cNvPr id="5" name="页脚占位符 4">
            <a:extLst>
              <a:ext uri="{FF2B5EF4-FFF2-40B4-BE49-F238E27FC236}">
                <a16:creationId xmlns:a16="http://schemas.microsoft.com/office/drawing/2014/main" id="{0BCFE9D6-B7DD-4D66-973B-32FEE655AF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5D63B5-B463-422E-AE71-99148D6D45B0}"/>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3709299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70285"/>
            <a:ext cx="8229600" cy="527447"/>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006079"/>
            <a:ext cx="4038600" cy="35635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06079"/>
            <a:ext cx="4038600" cy="35635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3C7B331-9356-4F08-ADA4-0311CE3565A5}"/>
              </a:ext>
            </a:extLst>
          </p:cNvPr>
          <p:cNvSpPr>
            <a:spLocks noGrp="1" noChangeArrowheads="1"/>
          </p:cNvSpPr>
          <p:nvPr>
            <p:ph type="dt" sz="half" idx="10"/>
          </p:nvPr>
        </p:nvSpPr>
        <p:spPr>
          <a:ln/>
        </p:spPr>
        <p:txBody>
          <a:bodyPr/>
          <a:lstStyle>
            <a:lvl1pPr>
              <a:defRPr/>
            </a:lvl1pPr>
          </a:lstStyle>
          <a:p>
            <a:pPr>
              <a:defRPr/>
            </a:pPr>
            <a:fld id="{6A4E517F-A357-46DC-B060-27FAD8372AB6}" type="datetime1">
              <a:rPr lang="zh-CN" altLang="en-US" smtClean="0"/>
              <a:t>2024/12/2</a:t>
            </a:fld>
            <a:endParaRPr lang="zh-CN" altLang="zh-CN"/>
          </a:p>
        </p:txBody>
      </p:sp>
      <p:sp>
        <p:nvSpPr>
          <p:cNvPr id="6" name="Rectangle 5">
            <a:extLst>
              <a:ext uri="{FF2B5EF4-FFF2-40B4-BE49-F238E27FC236}">
                <a16:creationId xmlns:a16="http://schemas.microsoft.com/office/drawing/2014/main" id="{48DB30B9-A4E3-4D27-819E-3846663B9FFD}"/>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7132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8D8A2D-20C1-4D21-93F1-58F176F5B4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174133-CF44-4BEC-A371-6D78637B15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EB8ED4-C05C-47AA-98F6-9D6C8F1568A5}"/>
              </a:ext>
            </a:extLst>
          </p:cNvPr>
          <p:cNvSpPr>
            <a:spLocks noGrp="1"/>
          </p:cNvSpPr>
          <p:nvPr>
            <p:ph type="dt" sz="half" idx="10"/>
          </p:nvPr>
        </p:nvSpPr>
        <p:spPr/>
        <p:txBody>
          <a:bodyPr/>
          <a:lstStyle/>
          <a:p>
            <a:fld id="{FBA540CA-39E9-4803-A54C-1844017F3D36}" type="datetime1">
              <a:rPr lang="zh-CN" altLang="en-US" smtClean="0"/>
              <a:t>2024/12/2</a:t>
            </a:fld>
            <a:endParaRPr lang="zh-CN" altLang="en-US"/>
          </a:p>
        </p:txBody>
      </p:sp>
      <p:sp>
        <p:nvSpPr>
          <p:cNvPr id="5" name="页脚占位符 4">
            <a:extLst>
              <a:ext uri="{FF2B5EF4-FFF2-40B4-BE49-F238E27FC236}">
                <a16:creationId xmlns:a16="http://schemas.microsoft.com/office/drawing/2014/main" id="{25639F3A-5A16-4F82-9999-FD8F4C52DA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C5AEFE-A905-4BBB-962B-E414DCF3E7CB}"/>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217168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F4E90-4394-4671-B203-92463547D4D5}"/>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D29A1674-E175-48DC-87C1-FEDF1460647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E68C302-E704-483A-ADC1-4AFBED7FF8BB}"/>
              </a:ext>
            </a:extLst>
          </p:cNvPr>
          <p:cNvSpPr>
            <a:spLocks noGrp="1"/>
          </p:cNvSpPr>
          <p:nvPr>
            <p:ph type="dt" sz="half" idx="10"/>
          </p:nvPr>
        </p:nvSpPr>
        <p:spPr/>
        <p:txBody>
          <a:bodyPr/>
          <a:lstStyle/>
          <a:p>
            <a:fld id="{CFAF8F8D-55BB-4EA3-A2E7-792926043461}" type="datetime1">
              <a:rPr lang="zh-CN" altLang="en-US" smtClean="0"/>
              <a:t>2024/12/2</a:t>
            </a:fld>
            <a:endParaRPr lang="zh-CN" altLang="en-US"/>
          </a:p>
        </p:txBody>
      </p:sp>
      <p:sp>
        <p:nvSpPr>
          <p:cNvPr id="5" name="页脚占位符 4">
            <a:extLst>
              <a:ext uri="{FF2B5EF4-FFF2-40B4-BE49-F238E27FC236}">
                <a16:creationId xmlns:a16="http://schemas.microsoft.com/office/drawing/2014/main" id="{8A4A5CF4-E2E3-43E5-ACA2-420A87B964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84264E-5349-4B5C-BA31-4BDDF1BEA819}"/>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2268758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2EAAB-30E9-4218-B0EF-F299DE6C43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FF8E83-CC61-46C9-8E1F-5DEF993E5267}"/>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120B338-BBF1-45BE-995E-D2F990867C04}"/>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D7FD59A-FAE5-4669-8EF1-D610DF821D41}"/>
              </a:ext>
            </a:extLst>
          </p:cNvPr>
          <p:cNvSpPr>
            <a:spLocks noGrp="1"/>
          </p:cNvSpPr>
          <p:nvPr>
            <p:ph type="dt" sz="half" idx="10"/>
          </p:nvPr>
        </p:nvSpPr>
        <p:spPr/>
        <p:txBody>
          <a:bodyPr/>
          <a:lstStyle/>
          <a:p>
            <a:fld id="{C6272B59-32C0-4F10-9B49-96E155D2D9CB}" type="datetime1">
              <a:rPr lang="zh-CN" altLang="en-US" smtClean="0"/>
              <a:t>2024/12/2</a:t>
            </a:fld>
            <a:endParaRPr lang="zh-CN" altLang="en-US"/>
          </a:p>
        </p:txBody>
      </p:sp>
      <p:sp>
        <p:nvSpPr>
          <p:cNvPr id="6" name="页脚占位符 5">
            <a:extLst>
              <a:ext uri="{FF2B5EF4-FFF2-40B4-BE49-F238E27FC236}">
                <a16:creationId xmlns:a16="http://schemas.microsoft.com/office/drawing/2014/main" id="{28E69D16-0B5D-4CBE-BFFF-FA8262DC72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FA7F52-E958-4305-BBE4-CA2E9A789645}"/>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1929497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A26D0-4BC5-4CEF-89D1-B9EFD1CB4325}"/>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57EE176-1A29-4B7F-8004-24D6E90962B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62F509-731C-4734-9A67-EFCC70518538}"/>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8BD31B6-1B95-40E5-A147-DED2A5B18B8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4AB8366-2C64-46AB-BF5D-E0C257103432}"/>
              </a:ext>
            </a:extLst>
          </p:cNvPr>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23E2BBF-C73E-4481-B72B-5C0D039DA08D}"/>
              </a:ext>
            </a:extLst>
          </p:cNvPr>
          <p:cNvSpPr>
            <a:spLocks noGrp="1"/>
          </p:cNvSpPr>
          <p:nvPr>
            <p:ph type="dt" sz="half" idx="10"/>
          </p:nvPr>
        </p:nvSpPr>
        <p:spPr/>
        <p:txBody>
          <a:bodyPr/>
          <a:lstStyle/>
          <a:p>
            <a:fld id="{A28071A4-6021-4DEE-B5A6-721B79529A7F}" type="datetime1">
              <a:rPr lang="zh-CN" altLang="en-US" smtClean="0"/>
              <a:t>2024/12/2</a:t>
            </a:fld>
            <a:endParaRPr lang="zh-CN" altLang="en-US"/>
          </a:p>
        </p:txBody>
      </p:sp>
      <p:sp>
        <p:nvSpPr>
          <p:cNvPr id="8" name="页脚占位符 7">
            <a:extLst>
              <a:ext uri="{FF2B5EF4-FFF2-40B4-BE49-F238E27FC236}">
                <a16:creationId xmlns:a16="http://schemas.microsoft.com/office/drawing/2014/main" id="{959B1FE2-6BE3-4B53-88B0-C845296B3FC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3C4932-1453-45E7-8424-6765D39E5A9F}"/>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252056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7717F-C750-487A-93AC-E9A11C73FF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3463166-987C-40B3-A06E-B64A5A6410E7}"/>
              </a:ext>
            </a:extLst>
          </p:cNvPr>
          <p:cNvSpPr>
            <a:spLocks noGrp="1"/>
          </p:cNvSpPr>
          <p:nvPr>
            <p:ph type="dt" sz="half" idx="10"/>
          </p:nvPr>
        </p:nvSpPr>
        <p:spPr/>
        <p:txBody>
          <a:bodyPr/>
          <a:lstStyle/>
          <a:p>
            <a:fld id="{7B279246-3EE2-412A-BA3D-3C9329671259}" type="datetime1">
              <a:rPr lang="zh-CN" altLang="en-US" smtClean="0"/>
              <a:t>2024/12/2</a:t>
            </a:fld>
            <a:endParaRPr lang="zh-CN" altLang="en-US"/>
          </a:p>
        </p:txBody>
      </p:sp>
      <p:sp>
        <p:nvSpPr>
          <p:cNvPr id="4" name="页脚占位符 3">
            <a:extLst>
              <a:ext uri="{FF2B5EF4-FFF2-40B4-BE49-F238E27FC236}">
                <a16:creationId xmlns:a16="http://schemas.microsoft.com/office/drawing/2014/main" id="{8BBE40B2-A441-4240-B9EF-57A352E40FE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F1CA60F-712C-4B35-87E2-EC2339FBFC0F}"/>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3862022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80B16E-AE00-42B9-8C00-E98FC11F6236}"/>
              </a:ext>
            </a:extLst>
          </p:cNvPr>
          <p:cNvSpPr>
            <a:spLocks noGrp="1"/>
          </p:cNvSpPr>
          <p:nvPr>
            <p:ph type="dt" sz="half" idx="10"/>
          </p:nvPr>
        </p:nvSpPr>
        <p:spPr/>
        <p:txBody>
          <a:bodyPr/>
          <a:lstStyle/>
          <a:p>
            <a:fld id="{F27B0AFB-D6FC-45FC-A11A-92339720CCFA}" type="datetime1">
              <a:rPr lang="zh-CN" altLang="en-US" smtClean="0"/>
              <a:t>2024/12/2</a:t>
            </a:fld>
            <a:endParaRPr lang="zh-CN" altLang="en-US"/>
          </a:p>
        </p:txBody>
      </p:sp>
      <p:sp>
        <p:nvSpPr>
          <p:cNvPr id="3" name="页脚占位符 2">
            <a:extLst>
              <a:ext uri="{FF2B5EF4-FFF2-40B4-BE49-F238E27FC236}">
                <a16:creationId xmlns:a16="http://schemas.microsoft.com/office/drawing/2014/main" id="{1DA9F8B5-B8B7-4098-963F-96A96398F9D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5086D5B-4D3F-470A-B3F6-904A7886D8D5}"/>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251607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ECF21-6B2D-4612-ADEC-017694B6DE8D}"/>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A493FAC5-1DFF-43B9-8BEC-260901C1B38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7CDE37E-073A-4985-AB2C-572F674F38B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7CE0DF-6D95-43CD-AA22-416FB6E3B6E1}"/>
              </a:ext>
            </a:extLst>
          </p:cNvPr>
          <p:cNvSpPr>
            <a:spLocks noGrp="1"/>
          </p:cNvSpPr>
          <p:nvPr>
            <p:ph type="dt" sz="half" idx="10"/>
          </p:nvPr>
        </p:nvSpPr>
        <p:spPr/>
        <p:txBody>
          <a:bodyPr/>
          <a:lstStyle/>
          <a:p>
            <a:fld id="{27947A1D-21A1-4BD9-8AE4-A4092F343CD9}" type="datetime1">
              <a:rPr lang="zh-CN" altLang="en-US" smtClean="0"/>
              <a:t>2024/12/2</a:t>
            </a:fld>
            <a:endParaRPr lang="zh-CN" altLang="en-US"/>
          </a:p>
        </p:txBody>
      </p:sp>
      <p:sp>
        <p:nvSpPr>
          <p:cNvPr id="6" name="页脚占位符 5">
            <a:extLst>
              <a:ext uri="{FF2B5EF4-FFF2-40B4-BE49-F238E27FC236}">
                <a16:creationId xmlns:a16="http://schemas.microsoft.com/office/drawing/2014/main" id="{F6BC2B19-6BB3-4E89-BAB2-9FD83EEA77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179DD5C-1AE3-4185-81EE-B4030FC6E5B0}"/>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344072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5D7E9-4B33-4ABB-815B-1FBC6B8A8335}"/>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9425AD51-DD32-468A-A463-4614B07EB19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0F539762-FBFB-4B91-BAE4-F87BA901BF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4A41F4-ECBB-4D9C-A690-C6E3BAA30E92}"/>
              </a:ext>
            </a:extLst>
          </p:cNvPr>
          <p:cNvSpPr>
            <a:spLocks noGrp="1"/>
          </p:cNvSpPr>
          <p:nvPr>
            <p:ph type="dt" sz="half" idx="10"/>
          </p:nvPr>
        </p:nvSpPr>
        <p:spPr/>
        <p:txBody>
          <a:bodyPr/>
          <a:lstStyle/>
          <a:p>
            <a:fld id="{AF35F0C3-6633-47E4-AD79-A9C94642C378}" type="datetime1">
              <a:rPr lang="zh-CN" altLang="en-US" smtClean="0"/>
              <a:t>2024/12/2</a:t>
            </a:fld>
            <a:endParaRPr lang="zh-CN" altLang="en-US"/>
          </a:p>
        </p:txBody>
      </p:sp>
      <p:sp>
        <p:nvSpPr>
          <p:cNvPr id="6" name="页脚占位符 5">
            <a:extLst>
              <a:ext uri="{FF2B5EF4-FFF2-40B4-BE49-F238E27FC236}">
                <a16:creationId xmlns:a16="http://schemas.microsoft.com/office/drawing/2014/main" id="{38424D45-7C02-47FA-BBE3-60AA5DD6DF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081CDD-4489-42CD-9918-C9D30D615B36}"/>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120610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D06D152-0ED5-4BF1-847C-D0A353F9AA62}"/>
              </a:ext>
            </a:extLst>
          </p:cNvPr>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16CF94A-752E-48FC-A558-594897091091}"/>
              </a:ext>
            </a:extLst>
          </p:cNvPr>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D32901-836A-4AE9-8C51-786E7487CFC0}"/>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E0724184-631E-441B-8F1D-DC441B1A64D5}" type="datetime1">
              <a:rPr lang="zh-CN" altLang="en-US" smtClean="0"/>
              <a:t>2024/12/2</a:t>
            </a:fld>
            <a:endParaRPr lang="zh-CN" altLang="en-US"/>
          </a:p>
        </p:txBody>
      </p:sp>
      <p:sp>
        <p:nvSpPr>
          <p:cNvPr id="5" name="页脚占位符 4">
            <a:extLst>
              <a:ext uri="{FF2B5EF4-FFF2-40B4-BE49-F238E27FC236}">
                <a16:creationId xmlns:a16="http://schemas.microsoft.com/office/drawing/2014/main" id="{E13E1917-F435-41AE-9AF1-16F3421B3C5C}"/>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8C23633-5B30-4C6A-8C5E-C4F12FF6B010}"/>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a:extLst>
              <a:ext uri="{FF2B5EF4-FFF2-40B4-BE49-F238E27FC236}">
                <a16:creationId xmlns:a16="http://schemas.microsoft.com/office/drawing/2014/main" id="{910BC57B-DAE2-4C70-B51C-40E8F73ACA2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43974"/>
            <a:ext cx="9144000" cy="5160512"/>
          </a:xfrm>
          <a:prstGeom prst="rect">
            <a:avLst/>
          </a:prstGeom>
          <a:blipFill>
            <a:blip r:embed="rId15"/>
            <a:stretch>
              <a:fillRect/>
            </a:stretch>
          </a:blipFill>
        </p:spPr>
      </p:pic>
    </p:spTree>
    <p:extLst>
      <p:ext uri="{BB962C8B-B14F-4D97-AF65-F5344CB8AC3E}">
        <p14:creationId xmlns:p14="http://schemas.microsoft.com/office/powerpoint/2010/main" val="2188202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image" Target="../media/image9.wmf"/><Relationship Id="rId7" Type="http://schemas.openxmlformats.org/officeDocument/2006/relationships/oleObject" Target="../embeddings/oleObject88.bin"/><Relationship Id="rId2" Type="http://schemas.openxmlformats.org/officeDocument/2006/relationships/oleObject" Target="../embeddings/oleObject84.bin"/><Relationship Id="rId1" Type="http://schemas.openxmlformats.org/officeDocument/2006/relationships/slideLayout" Target="../slideLayouts/slideLayout2.xml"/><Relationship Id="rId6" Type="http://schemas.openxmlformats.org/officeDocument/2006/relationships/oleObject" Target="../embeddings/oleObject87.bin"/><Relationship Id="rId5" Type="http://schemas.openxmlformats.org/officeDocument/2006/relationships/oleObject" Target="../embeddings/oleObject86.bin"/><Relationship Id="rId4" Type="http://schemas.openxmlformats.org/officeDocument/2006/relationships/oleObject" Target="../embeddings/oleObject85.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image" Target="../media/image9.wmf"/><Relationship Id="rId7" Type="http://schemas.openxmlformats.org/officeDocument/2006/relationships/oleObject" Target="../embeddings/oleObject94.bin"/><Relationship Id="rId2" Type="http://schemas.openxmlformats.org/officeDocument/2006/relationships/oleObject" Target="../embeddings/oleObject90.bin"/><Relationship Id="rId1" Type="http://schemas.openxmlformats.org/officeDocument/2006/relationships/slideLayout" Target="../slideLayouts/slideLayout6.xml"/><Relationship Id="rId6" Type="http://schemas.openxmlformats.org/officeDocument/2006/relationships/oleObject" Target="../embeddings/oleObject93.bin"/><Relationship Id="rId11" Type="http://schemas.openxmlformats.org/officeDocument/2006/relationships/oleObject" Target="../embeddings/oleObject98.bin"/><Relationship Id="rId5" Type="http://schemas.openxmlformats.org/officeDocument/2006/relationships/oleObject" Target="../embeddings/oleObject92.bin"/><Relationship Id="rId10" Type="http://schemas.openxmlformats.org/officeDocument/2006/relationships/oleObject" Target="../embeddings/oleObject97.bin"/><Relationship Id="rId4" Type="http://schemas.openxmlformats.org/officeDocument/2006/relationships/oleObject" Target="../embeddings/oleObject91.bin"/><Relationship Id="rId9" Type="http://schemas.openxmlformats.org/officeDocument/2006/relationships/oleObject" Target="../embeddings/oleObject96.bin"/></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http://www.pcworld.com.cn/2002/back_issues/2208/pics/020832_01_04.jpg" TargetMode="External"/><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1.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s>
</file>

<file path=ppt/slides/_rels/slide1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gi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oleObject" Target="../embeddings/oleObject16.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32.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8.bin"/><Relationship Id="rId18" Type="http://schemas.openxmlformats.org/officeDocument/2006/relationships/image" Target="../media/image12.wmf"/><Relationship Id="rId3" Type="http://schemas.openxmlformats.org/officeDocument/2006/relationships/image" Target="../media/image8.png"/><Relationship Id="rId21" Type="http://schemas.openxmlformats.org/officeDocument/2006/relationships/oleObject" Target="../embeddings/oleObject13.bin"/><Relationship Id="rId7" Type="http://schemas.openxmlformats.org/officeDocument/2006/relationships/image" Target="../media/image10.wmf"/><Relationship Id="rId12" Type="http://schemas.openxmlformats.org/officeDocument/2006/relationships/oleObject" Target="../embeddings/oleObject7.bin"/><Relationship Id="rId17" Type="http://schemas.openxmlformats.org/officeDocument/2006/relationships/oleObject" Target="../embeddings/oleObject11.bin"/><Relationship Id="rId2" Type="http://schemas.openxmlformats.org/officeDocument/2006/relationships/notesSlide" Target="../notesSlides/notesSlide5.xml"/><Relationship Id="rId16" Type="http://schemas.openxmlformats.org/officeDocument/2006/relationships/oleObject" Target="../embeddings/oleObject10.bin"/><Relationship Id="rId20" Type="http://schemas.openxmlformats.org/officeDocument/2006/relationships/image" Target="../media/image13.wmf"/><Relationship Id="rId1" Type="http://schemas.openxmlformats.org/officeDocument/2006/relationships/slideLayout" Target="../slideLayouts/slideLayout7.xml"/><Relationship Id="rId6" Type="http://schemas.openxmlformats.org/officeDocument/2006/relationships/oleObject" Target="../embeddings/oleObject2.bin"/><Relationship Id="rId11" Type="http://schemas.openxmlformats.org/officeDocument/2006/relationships/oleObject" Target="../embeddings/oleObject6.bin"/><Relationship Id="rId5" Type="http://schemas.openxmlformats.org/officeDocument/2006/relationships/image" Target="../media/image9.wmf"/><Relationship Id="rId15" Type="http://schemas.openxmlformats.org/officeDocument/2006/relationships/image" Target="../media/image11.wmf"/><Relationship Id="rId23" Type="http://schemas.openxmlformats.org/officeDocument/2006/relationships/oleObject" Target="../embeddings/oleObject15.bin"/><Relationship Id="rId10" Type="http://schemas.openxmlformats.org/officeDocument/2006/relationships/oleObject" Target="../embeddings/oleObject5.bin"/><Relationship Id="rId19" Type="http://schemas.openxmlformats.org/officeDocument/2006/relationships/oleObject" Target="../embeddings/oleObject12.bin"/><Relationship Id="rId4" Type="http://schemas.openxmlformats.org/officeDocument/2006/relationships/oleObject" Target="../embeddings/oleObject1.bin"/><Relationship Id="rId9" Type="http://schemas.openxmlformats.org/officeDocument/2006/relationships/oleObject" Target="../embeddings/oleObject4.bin"/><Relationship Id="rId14" Type="http://schemas.openxmlformats.org/officeDocument/2006/relationships/oleObject" Target="../embeddings/oleObject9.bin"/><Relationship Id="rId22" Type="http://schemas.openxmlformats.org/officeDocument/2006/relationships/oleObject" Target="../embeddings/oleObject14.bin"/></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6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7.w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wmf"/><Relationship Id="rId4" Type="http://schemas.openxmlformats.org/officeDocument/2006/relationships/image" Target="../media/image15.wmf"/></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wmf"/><Relationship Id="rId4" Type="http://schemas.openxmlformats.org/officeDocument/2006/relationships/oleObject" Target="../embeddings/oleObject26.bin"/></Relationships>
</file>

<file path=ppt/slides/_rels/slide7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27.bin"/><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oleObject" Target="../embeddings/oleObject28.bin"/></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wmf"/><Relationship Id="rId4" Type="http://schemas.openxmlformats.org/officeDocument/2006/relationships/image" Target="../media/image15.wmf"/></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oleObject" Target="../embeddings/oleObject32.bin"/><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image" Target="../media/image9.w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oleObject" Target="../embeddings/oleObject41.bin"/><Relationship Id="rId3" Type="http://schemas.openxmlformats.org/officeDocument/2006/relationships/image" Target="../media/image8.png"/><Relationship Id="rId7" Type="http://schemas.openxmlformats.org/officeDocument/2006/relationships/oleObject" Target="../embeddings/oleObject35.bin"/><Relationship Id="rId12" Type="http://schemas.openxmlformats.org/officeDocument/2006/relationships/oleObject" Target="../embeddings/oleObject40.bin"/><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oleObject" Target="../embeddings/oleObject34.bin"/><Relationship Id="rId11" Type="http://schemas.openxmlformats.org/officeDocument/2006/relationships/oleObject" Target="../embeddings/oleObject39.bin"/><Relationship Id="rId5" Type="http://schemas.openxmlformats.org/officeDocument/2006/relationships/image" Target="../media/image9.wmf"/><Relationship Id="rId10" Type="http://schemas.openxmlformats.org/officeDocument/2006/relationships/oleObject" Target="../embeddings/oleObject38.bin"/><Relationship Id="rId4" Type="http://schemas.openxmlformats.org/officeDocument/2006/relationships/oleObject" Target="../embeddings/oleObject33.bin"/><Relationship Id="rId9" Type="http://schemas.openxmlformats.org/officeDocument/2006/relationships/oleObject" Target="../embeddings/oleObject37.bin"/></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image" Target="../media/image9.wmf"/><Relationship Id="rId7" Type="http://schemas.openxmlformats.org/officeDocument/2006/relationships/oleObject" Target="../embeddings/oleObject46.bin"/><Relationship Id="rId2"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oleObject" Target="../embeddings/oleObject45.bin"/><Relationship Id="rId11" Type="http://schemas.openxmlformats.org/officeDocument/2006/relationships/oleObject" Target="../embeddings/oleObject50.bin"/><Relationship Id="rId5" Type="http://schemas.openxmlformats.org/officeDocument/2006/relationships/oleObject" Target="../embeddings/oleObject44.bin"/><Relationship Id="rId10" Type="http://schemas.openxmlformats.org/officeDocument/2006/relationships/oleObject" Target="../embeddings/oleObject49.bin"/><Relationship Id="rId4" Type="http://schemas.openxmlformats.org/officeDocument/2006/relationships/oleObject" Target="../embeddings/oleObject43.bin"/><Relationship Id="rId9" Type="http://schemas.openxmlformats.org/officeDocument/2006/relationships/oleObject" Target="../embeddings/oleObject48.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9.wmf"/><Relationship Id="rId7" Type="http://schemas.openxmlformats.org/officeDocument/2006/relationships/oleObject" Target="../embeddings/oleObject55.bin"/><Relationship Id="rId2" Type="http://schemas.openxmlformats.org/officeDocument/2006/relationships/oleObject" Target="../embeddings/oleObject51.bin"/><Relationship Id="rId1" Type="http://schemas.openxmlformats.org/officeDocument/2006/relationships/slideLayout" Target="../slideLayouts/slideLayout2.xml"/><Relationship Id="rId6" Type="http://schemas.openxmlformats.org/officeDocument/2006/relationships/oleObject" Target="../embeddings/oleObject54.bin"/><Relationship Id="rId11" Type="http://schemas.openxmlformats.org/officeDocument/2006/relationships/oleObject" Target="../embeddings/oleObject59.bin"/><Relationship Id="rId5" Type="http://schemas.openxmlformats.org/officeDocument/2006/relationships/oleObject" Target="../embeddings/oleObject53.bin"/><Relationship Id="rId10" Type="http://schemas.openxmlformats.org/officeDocument/2006/relationships/oleObject" Target="../embeddings/oleObject58.bin"/><Relationship Id="rId4" Type="http://schemas.openxmlformats.org/officeDocument/2006/relationships/oleObject" Target="../embeddings/oleObject52.bin"/><Relationship Id="rId9" Type="http://schemas.openxmlformats.org/officeDocument/2006/relationships/oleObject" Target="../embeddings/oleObject57.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image" Target="../media/image9.wmf"/><Relationship Id="rId7" Type="http://schemas.openxmlformats.org/officeDocument/2006/relationships/oleObject" Target="../embeddings/oleObject64.bin"/><Relationship Id="rId2" Type="http://schemas.openxmlformats.org/officeDocument/2006/relationships/oleObject" Target="../embeddings/oleObject60.bin"/><Relationship Id="rId1" Type="http://schemas.openxmlformats.org/officeDocument/2006/relationships/slideLayout" Target="../slideLayouts/slideLayout2.xml"/><Relationship Id="rId6" Type="http://schemas.openxmlformats.org/officeDocument/2006/relationships/oleObject" Target="../embeddings/oleObject63.bin"/><Relationship Id="rId11" Type="http://schemas.openxmlformats.org/officeDocument/2006/relationships/oleObject" Target="../embeddings/oleObject68.bin"/><Relationship Id="rId5" Type="http://schemas.openxmlformats.org/officeDocument/2006/relationships/oleObject" Target="../embeddings/oleObject62.bin"/><Relationship Id="rId10" Type="http://schemas.openxmlformats.org/officeDocument/2006/relationships/oleObject" Target="../embeddings/oleObject67.bin"/><Relationship Id="rId4" Type="http://schemas.openxmlformats.org/officeDocument/2006/relationships/oleObject" Target="../embeddings/oleObject61.bin"/><Relationship Id="rId9" Type="http://schemas.openxmlformats.org/officeDocument/2006/relationships/oleObject" Target="../embeddings/oleObject66.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image" Target="../media/image9.wmf"/><Relationship Id="rId7" Type="http://schemas.openxmlformats.org/officeDocument/2006/relationships/oleObject" Target="../embeddings/oleObject73.bin"/><Relationship Id="rId2" Type="http://schemas.openxmlformats.org/officeDocument/2006/relationships/oleObject" Target="../embeddings/oleObject69.bin"/><Relationship Id="rId1" Type="http://schemas.openxmlformats.org/officeDocument/2006/relationships/slideLayout" Target="../slideLayouts/slideLayout2.xml"/><Relationship Id="rId6" Type="http://schemas.openxmlformats.org/officeDocument/2006/relationships/oleObject" Target="../embeddings/oleObject72.bin"/><Relationship Id="rId11" Type="http://schemas.openxmlformats.org/officeDocument/2006/relationships/oleObject" Target="../embeddings/oleObject77.bin"/><Relationship Id="rId5" Type="http://schemas.openxmlformats.org/officeDocument/2006/relationships/oleObject" Target="../embeddings/oleObject71.bin"/><Relationship Id="rId10" Type="http://schemas.openxmlformats.org/officeDocument/2006/relationships/oleObject" Target="../embeddings/oleObject76.bin"/><Relationship Id="rId4" Type="http://schemas.openxmlformats.org/officeDocument/2006/relationships/oleObject" Target="../embeddings/oleObject70.bin"/><Relationship Id="rId9" Type="http://schemas.openxmlformats.org/officeDocument/2006/relationships/oleObject" Target="../embeddings/oleObject75.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image" Target="../media/image9.wmf"/><Relationship Id="rId7" Type="http://schemas.openxmlformats.org/officeDocument/2006/relationships/oleObject" Target="../embeddings/oleObject82.bin"/><Relationship Id="rId2" Type="http://schemas.openxmlformats.org/officeDocument/2006/relationships/oleObject" Target="../embeddings/oleObject78.bin"/><Relationship Id="rId1" Type="http://schemas.openxmlformats.org/officeDocument/2006/relationships/slideLayout" Target="../slideLayouts/slideLayout2.xml"/><Relationship Id="rId6" Type="http://schemas.openxmlformats.org/officeDocument/2006/relationships/oleObject" Target="../embeddings/oleObject81.bin"/><Relationship Id="rId5" Type="http://schemas.openxmlformats.org/officeDocument/2006/relationships/oleObject" Target="../embeddings/oleObject80.bin"/><Relationship Id="rId4" Type="http://schemas.openxmlformats.org/officeDocument/2006/relationships/oleObject" Target="../embeddings/oleObject79.bin"/><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27DB8B79-DC58-4256-8B8D-CB7F11974A50}"/>
              </a:ext>
            </a:extLst>
          </p:cNvPr>
          <p:cNvSpPr/>
          <p:nvPr/>
        </p:nvSpPr>
        <p:spPr>
          <a:xfrm>
            <a:off x="3292540" y="1142603"/>
            <a:ext cx="2888645" cy="2888645"/>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a:extLst>
              <a:ext uri="{FF2B5EF4-FFF2-40B4-BE49-F238E27FC236}">
                <a16:creationId xmlns:a16="http://schemas.microsoft.com/office/drawing/2014/main" id="{9B88172D-A087-4A55-9B60-871A30793B73}"/>
              </a:ext>
            </a:extLst>
          </p:cNvPr>
          <p:cNvSpPr/>
          <p:nvPr/>
        </p:nvSpPr>
        <p:spPr>
          <a:xfrm>
            <a:off x="4412770" y="3105949"/>
            <a:ext cx="1456168" cy="330860"/>
          </a:xfrm>
          <a:prstGeom prst="rect">
            <a:avLst/>
          </a:prstGeom>
        </p:spPr>
        <p:txBody>
          <a:bodyPr wrap="none" lIns="68580" tIns="34290" rIns="68580" bIns="34290">
            <a:spAutoFit/>
          </a:bodyPr>
          <a:lstStyle/>
          <a:p>
            <a:r>
              <a:rPr lang="zh-CN" altLang="en-US" sz="1700" b="1" dirty="0">
                <a:solidFill>
                  <a:srgbClr val="2E3047"/>
                </a:solidFill>
                <a:latin typeface="造字工房朗倩（非商用）细体" pitchFamily="50" charset="-122"/>
                <a:ea typeface="造字工房朗倩（非商用）细体" pitchFamily="50" charset="-122"/>
              </a:rPr>
              <a:t>华中科技大学</a:t>
            </a:r>
          </a:p>
        </p:txBody>
      </p:sp>
      <p:sp>
        <p:nvSpPr>
          <p:cNvPr id="16" name="矩形 15">
            <a:extLst>
              <a:ext uri="{FF2B5EF4-FFF2-40B4-BE49-F238E27FC236}">
                <a16:creationId xmlns:a16="http://schemas.microsoft.com/office/drawing/2014/main" id="{14D06958-AE67-46FB-92CB-2074FFB5DC84}"/>
              </a:ext>
            </a:extLst>
          </p:cNvPr>
          <p:cNvSpPr/>
          <p:nvPr/>
        </p:nvSpPr>
        <p:spPr>
          <a:xfrm>
            <a:off x="3301550" y="3413311"/>
            <a:ext cx="2879635" cy="346249"/>
          </a:xfrm>
          <a:prstGeom prst="rect">
            <a:avLst/>
          </a:prstGeom>
        </p:spPr>
        <p:txBody>
          <a:bodyPr wrap="none" lIns="68580" tIns="34290" rIns="68580" bIns="34290">
            <a:spAutoFit/>
          </a:bodyPr>
          <a:lstStyle/>
          <a:p>
            <a:r>
              <a:rPr lang="en-US" altLang="zh-CN" sz="18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Communication and Network</a:t>
            </a:r>
            <a:endParaRPr lang="zh-CN" altLang="en-US" sz="18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F13D9AB7-3CBF-4A48-A877-B0B423A44C7A}"/>
              </a:ext>
            </a:extLst>
          </p:cNvPr>
          <p:cNvSpPr/>
          <p:nvPr/>
        </p:nvSpPr>
        <p:spPr>
          <a:xfrm>
            <a:off x="1702082" y="1869440"/>
            <a:ext cx="3759735" cy="900247"/>
          </a:xfrm>
          <a:prstGeom prst="rect">
            <a:avLst/>
          </a:prstGeom>
        </p:spPr>
        <p:txBody>
          <a:bodyPr wrap="square" lIns="68580" tIns="34290" rIns="68580" bIns="34290">
            <a:spAutoFit/>
          </a:bodyPr>
          <a:lstStyle/>
          <a:p>
            <a:r>
              <a:rPr lang="zh-CN" altLang="en-US" sz="5400" spc="225" dirty="0">
                <a:solidFill>
                  <a:schemeClr val="tx1">
                    <a:lumMod val="85000"/>
                    <a:lumOff val="15000"/>
                  </a:schemeClr>
                </a:solidFill>
                <a:latin typeface="造字工房朗倩（非商用）常规体" pitchFamily="50" charset="-122"/>
                <a:ea typeface="造字工房朗倩（非商用）常规体" pitchFamily="50" charset="-122"/>
              </a:rPr>
              <a:t>计算机通信</a:t>
            </a:r>
            <a:endParaRPr lang="zh-CN" altLang="en-US" sz="54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sp>
        <p:nvSpPr>
          <p:cNvPr id="20" name="矩形 19">
            <a:extLst>
              <a:ext uri="{FF2B5EF4-FFF2-40B4-BE49-F238E27FC236}">
                <a16:creationId xmlns:a16="http://schemas.microsoft.com/office/drawing/2014/main" id="{9ED4AE61-D3F6-424C-B7CD-B65AF09472D7}"/>
              </a:ext>
            </a:extLst>
          </p:cNvPr>
          <p:cNvSpPr/>
          <p:nvPr/>
        </p:nvSpPr>
        <p:spPr>
          <a:xfrm>
            <a:off x="5280745" y="2380529"/>
            <a:ext cx="2129429" cy="830997"/>
          </a:xfrm>
          <a:prstGeom prst="rect">
            <a:avLst/>
          </a:prstGeom>
        </p:spPr>
        <p:txBody>
          <a:bodyPr wrap="none" lIns="68580" tIns="34290" rIns="68580" bIns="34290">
            <a:spAutoFit/>
          </a:bodyPr>
          <a:lstStyle/>
          <a:p>
            <a:r>
              <a:rPr lang="zh-CN" altLang="en-US" sz="5000" spc="225" dirty="0">
                <a:solidFill>
                  <a:schemeClr val="tx1">
                    <a:lumMod val="85000"/>
                    <a:lumOff val="15000"/>
                  </a:schemeClr>
                </a:solidFill>
                <a:latin typeface="造字工房朗倩（非商用）常规体" pitchFamily="50" charset="-122"/>
                <a:ea typeface="造字工房朗倩（非商用）常规体" pitchFamily="50" charset="-122"/>
              </a:rPr>
              <a:t>与网络</a:t>
            </a:r>
            <a:endParaRPr lang="zh-CN" altLang="en-US" sz="50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grpSp>
        <p:nvGrpSpPr>
          <p:cNvPr id="3" name="组合 2">
            <a:extLst>
              <a:ext uri="{FF2B5EF4-FFF2-40B4-BE49-F238E27FC236}">
                <a16:creationId xmlns:a16="http://schemas.microsoft.com/office/drawing/2014/main" id="{F0B931DB-B294-4A39-861A-CA98025673ED}"/>
              </a:ext>
            </a:extLst>
          </p:cNvPr>
          <p:cNvGrpSpPr/>
          <p:nvPr/>
        </p:nvGrpSpPr>
        <p:grpSpPr>
          <a:xfrm>
            <a:off x="2518867" y="2714699"/>
            <a:ext cx="1924288" cy="861774"/>
            <a:chOff x="1952155" y="3733070"/>
            <a:chExt cx="2565716" cy="1149032"/>
          </a:xfrm>
        </p:grpSpPr>
        <p:sp>
          <p:nvSpPr>
            <p:cNvPr id="17" name="矩形 16">
              <a:extLst>
                <a:ext uri="{FF2B5EF4-FFF2-40B4-BE49-F238E27FC236}">
                  <a16:creationId xmlns:a16="http://schemas.microsoft.com/office/drawing/2014/main" id="{88AC2F9C-8A39-4B0D-9C46-D2EA4E378CC7}"/>
                </a:ext>
              </a:extLst>
            </p:cNvPr>
            <p:cNvSpPr/>
            <p:nvPr/>
          </p:nvSpPr>
          <p:spPr>
            <a:xfrm>
              <a:off x="1952155" y="3733070"/>
              <a:ext cx="816890" cy="1149032"/>
            </a:xfrm>
            <a:prstGeom prst="rect">
              <a:avLst/>
            </a:prstGeom>
          </p:spPr>
          <p:txBody>
            <a:bodyPr wrap="none">
              <a:spAutoFit/>
            </a:bodyPr>
            <a:lstStyle/>
            <a:p>
              <a:r>
                <a:rPr lang="en-US" altLang="zh-CN" sz="5000" dirty="0">
                  <a:solidFill>
                    <a:srgbClr val="1F25A0"/>
                  </a:solidFill>
                  <a:latin typeface="Times New Roman" panose="02020603050405020304" pitchFamily="18" charset="0"/>
                  <a:cs typeface="Times New Roman" panose="02020603050405020304" pitchFamily="18" charset="0"/>
                </a:rPr>
                <a:t>C</a:t>
              </a:r>
              <a:endParaRPr lang="zh-CN" altLang="en-US" sz="14900" dirty="0">
                <a:solidFill>
                  <a:srgbClr val="1F25A0"/>
                </a:solidFill>
              </a:endParaRPr>
            </a:p>
          </p:txBody>
        </p:sp>
        <p:sp>
          <p:nvSpPr>
            <p:cNvPr id="21" name="矩形 20">
              <a:extLst>
                <a:ext uri="{FF2B5EF4-FFF2-40B4-BE49-F238E27FC236}">
                  <a16:creationId xmlns:a16="http://schemas.microsoft.com/office/drawing/2014/main" id="{EA1659B4-B9A8-495D-8630-C9275968FAFC}"/>
                </a:ext>
              </a:extLst>
            </p:cNvPr>
            <p:cNvSpPr/>
            <p:nvPr/>
          </p:nvSpPr>
          <p:spPr>
            <a:xfrm>
              <a:off x="2557506" y="4187971"/>
              <a:ext cx="1960365" cy="553997"/>
            </a:xfrm>
            <a:prstGeom prst="rect">
              <a:avLst/>
            </a:prstGeom>
          </p:spPr>
          <p:txBody>
            <a:bodyPr wrap="none">
              <a:spAutoFit/>
            </a:bodyPr>
            <a:lstStyle/>
            <a:p>
              <a:r>
                <a:rPr lang="en-US" altLang="zh-CN" sz="2100" dirty="0">
                  <a:gradFill>
                    <a:gsLst>
                      <a:gs pos="100000">
                        <a:srgbClr val="1F25A0"/>
                      </a:gs>
                      <a:gs pos="0">
                        <a:srgbClr val="2E95D1"/>
                      </a:gs>
                    </a:gsLst>
                    <a:lin ang="10800000" scaled="0"/>
                  </a:gradFill>
                  <a:latin typeface="Times New Roman" panose="02020603050405020304" pitchFamily="18" charset="0"/>
                  <a:cs typeface="Times New Roman" panose="02020603050405020304" pitchFamily="18" charset="0"/>
                </a:rPr>
                <a:t>OMPUTER</a:t>
              </a:r>
              <a:endParaRPr lang="zh-CN" altLang="en-US" sz="5000" dirty="0">
                <a:gradFill>
                  <a:gsLst>
                    <a:gs pos="100000">
                      <a:srgbClr val="1F25A0"/>
                    </a:gs>
                    <a:gs pos="0">
                      <a:srgbClr val="2E95D1"/>
                    </a:gs>
                  </a:gsLst>
                  <a:lin ang="10800000" scaled="0"/>
                </a:gradFill>
              </a:endParaRPr>
            </a:p>
          </p:txBody>
        </p:sp>
      </p:grpSp>
      <p:pic>
        <p:nvPicPr>
          <p:cNvPr id="25" name="图形 24">
            <a:extLst>
              <a:ext uri="{FF2B5EF4-FFF2-40B4-BE49-F238E27FC236}">
                <a16:creationId xmlns:a16="http://schemas.microsoft.com/office/drawing/2014/main" id="{AC5266EC-9840-4C63-A42A-F356225177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0366" y="774638"/>
            <a:ext cx="1518546" cy="992580"/>
          </a:xfrm>
          <a:prstGeom prst="rect">
            <a:avLst/>
          </a:prstGeom>
        </p:spPr>
      </p:pic>
      <p:grpSp>
        <p:nvGrpSpPr>
          <p:cNvPr id="27" name="组合 26">
            <a:extLst>
              <a:ext uri="{FF2B5EF4-FFF2-40B4-BE49-F238E27FC236}">
                <a16:creationId xmlns:a16="http://schemas.microsoft.com/office/drawing/2014/main" id="{C1D6D35B-F018-4965-B4DF-79352FB098B2}"/>
              </a:ext>
            </a:extLst>
          </p:cNvPr>
          <p:cNvGrpSpPr/>
          <p:nvPr/>
        </p:nvGrpSpPr>
        <p:grpSpPr>
          <a:xfrm>
            <a:off x="1596908" y="2545479"/>
            <a:ext cx="3612549" cy="553998"/>
            <a:chOff x="1023358" y="3273775"/>
            <a:chExt cx="4816732" cy="738663"/>
          </a:xfrm>
        </p:grpSpPr>
        <p:cxnSp>
          <p:nvCxnSpPr>
            <p:cNvPr id="8" name="直接连接符 7">
              <a:extLst>
                <a:ext uri="{FF2B5EF4-FFF2-40B4-BE49-F238E27FC236}">
                  <a16:creationId xmlns:a16="http://schemas.microsoft.com/office/drawing/2014/main" id="{106D57D7-2D8A-4F59-AD91-A11A68EA4B09}"/>
                </a:ext>
              </a:extLst>
            </p:cNvPr>
            <p:cNvCxnSpPr>
              <a:cxnSpLocks/>
            </p:cNvCxnSpPr>
            <p:nvPr/>
          </p:nvCxnSpPr>
          <p:spPr>
            <a:xfrm>
              <a:off x="1767518" y="3607637"/>
              <a:ext cx="4072572"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F8320A7-4DF7-495E-9EA9-3366EE835C5D}"/>
                </a:ext>
              </a:extLst>
            </p:cNvPr>
            <p:cNvSpPr/>
            <p:nvPr/>
          </p:nvSpPr>
          <p:spPr>
            <a:xfrm>
              <a:off x="1023358" y="3273775"/>
              <a:ext cx="761320" cy="738663"/>
            </a:xfrm>
            <a:prstGeom prst="rect">
              <a:avLst/>
            </a:prstGeom>
            <a:effectLst/>
          </p:spPr>
          <p:txBody>
            <a:bodyPr wrap="none">
              <a:spAutoFit/>
            </a:bodyPr>
            <a:lstStyle/>
            <a:p>
              <a:pPr algn="ctr"/>
              <a:r>
                <a:rPr kumimoji="1" lang="en-US" altLang="zh-CN" sz="3000" b="1" dirty="0">
                  <a:solidFill>
                    <a:srgbClr val="00B0F0"/>
                  </a:solidFill>
                  <a:latin typeface="造字工房朗倩（非商用）细体" pitchFamily="50" charset="-122"/>
                  <a:ea typeface="造字工房朗倩（非商用）细体" pitchFamily="50" charset="-122"/>
                </a:rPr>
                <a:t>…</a:t>
              </a:r>
            </a:p>
          </p:txBody>
        </p:sp>
      </p:grpSp>
      <p:sp>
        <p:nvSpPr>
          <p:cNvPr id="2" name="灯片编号占位符 1">
            <a:extLst>
              <a:ext uri="{FF2B5EF4-FFF2-40B4-BE49-F238E27FC236}">
                <a16:creationId xmlns:a16="http://schemas.microsoft.com/office/drawing/2014/main" id="{9EACFE6A-A126-4C2D-B053-BD514E61B282}"/>
              </a:ext>
            </a:extLst>
          </p:cNvPr>
          <p:cNvSpPr>
            <a:spLocks noGrp="1"/>
          </p:cNvSpPr>
          <p:nvPr>
            <p:ph type="sldNum" sz="quarter" idx="12"/>
          </p:nvPr>
        </p:nvSpPr>
        <p:spPr/>
        <p:txBody>
          <a:bodyPr/>
          <a:lstStyle/>
          <a:p>
            <a:fld id="{91F2D4EF-46D4-4764-B373-FC59CD1D281E}" type="slidenum">
              <a:rPr lang="zh-CN" altLang="en-US" smtClean="0"/>
              <a:t>1</a:t>
            </a:fld>
            <a:endParaRPr lang="zh-CN" altLang="en-US"/>
          </a:p>
        </p:txBody>
      </p:sp>
    </p:spTree>
    <p:extLst>
      <p:ext uri="{BB962C8B-B14F-4D97-AF65-F5344CB8AC3E}">
        <p14:creationId xmlns:p14="http://schemas.microsoft.com/office/powerpoint/2010/main" val="321586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ppt_x</p:attrName>
                                        </p:attrNameLst>
                                      </p:cBhvr>
                                      <p:tavLst>
                                        <p:tav tm="0">
                                          <p:val>
                                            <p:strVal val="#ppt_x-#ppt_w*1.125000"/>
                                          </p:val>
                                        </p:tav>
                                        <p:tav tm="100000">
                                          <p:val>
                                            <p:strVal val="#ppt_x"/>
                                          </p:val>
                                        </p:tav>
                                      </p:tavLst>
                                    </p:anim>
                                    <p:animEffect transition="in" filter="wipe(right)">
                                      <p:cBhvr>
                                        <p:cTn id="13" dur="500"/>
                                        <p:tgtEl>
                                          <p:spTgt spid="19"/>
                                        </p:tgtEl>
                                      </p:cBhvr>
                                    </p:animEffect>
                                  </p:childTnLst>
                                </p:cTn>
                              </p:par>
                              <p:par>
                                <p:cTn id="14" presetID="12" presetClass="entr" presetSubtype="2"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923897" cy="1071442"/>
            <a:chOff x="551030" y="-368704"/>
            <a:chExt cx="6565196"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914595" cy="718775"/>
              <a:chOff x="1839058" y="967769"/>
              <a:chExt cx="5914595"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2750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4967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链路层提供的服务</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4" name="组合 23">
            <a:extLst>
              <a:ext uri="{FF2B5EF4-FFF2-40B4-BE49-F238E27FC236}">
                <a16:creationId xmlns:a16="http://schemas.microsoft.com/office/drawing/2014/main" id="{68756B35-00EB-4E02-8FFD-26FF387E4E78}"/>
              </a:ext>
            </a:extLst>
          </p:cNvPr>
          <p:cNvGrpSpPr/>
          <p:nvPr/>
        </p:nvGrpSpPr>
        <p:grpSpPr>
          <a:xfrm>
            <a:off x="692789" y="1178882"/>
            <a:ext cx="2439866" cy="397032"/>
            <a:chOff x="1403750" y="3593123"/>
            <a:chExt cx="3253155" cy="529376"/>
          </a:xfrm>
        </p:grpSpPr>
        <p:grpSp>
          <p:nvGrpSpPr>
            <p:cNvPr id="25" name="组合 24">
              <a:extLst>
                <a:ext uri="{FF2B5EF4-FFF2-40B4-BE49-F238E27FC236}">
                  <a16:creationId xmlns:a16="http://schemas.microsoft.com/office/drawing/2014/main" id="{0A8B553D-3995-4369-A7D9-B6111FF641B1}"/>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336694B4-2EC4-483B-B797-64CA9BAB817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a:extLst>
                  <a:ext uri="{FF2B5EF4-FFF2-40B4-BE49-F238E27FC236}">
                    <a16:creationId xmlns:a16="http://schemas.microsoft.com/office/drawing/2014/main" id="{DB192685-EE4E-4157-9161-8D35FD4B494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40C98776-FFF1-4F57-AC90-3975AE66DBAB}"/>
                </a:ext>
              </a:extLst>
            </p:cNvPr>
            <p:cNvSpPr txBox="1">
              <a:spLocks noChangeArrowheads="1"/>
            </p:cNvSpPr>
            <p:nvPr/>
          </p:nvSpPr>
          <p:spPr bwMode="auto">
            <a:xfrm>
              <a:off x="1985933" y="3593123"/>
              <a:ext cx="2670972"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成帧 、链路访问</a:t>
              </a:r>
            </a:p>
          </p:txBody>
        </p:sp>
      </p:grpSp>
      <p:sp>
        <p:nvSpPr>
          <p:cNvPr id="34" name="Text Box 79">
            <a:extLst>
              <a:ext uri="{FF2B5EF4-FFF2-40B4-BE49-F238E27FC236}">
                <a16:creationId xmlns:a16="http://schemas.microsoft.com/office/drawing/2014/main" id="{AB67DC05-5EDA-4251-9118-332E56052D62}"/>
              </a:ext>
            </a:extLst>
          </p:cNvPr>
          <p:cNvSpPr txBox="1">
            <a:spLocks noChangeArrowheads="1"/>
          </p:cNvSpPr>
          <p:nvPr/>
        </p:nvSpPr>
        <p:spPr bwMode="auto">
          <a:xfrm>
            <a:off x="880142" y="1515526"/>
            <a:ext cx="5482436" cy="106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将数据加上头部和尾部，封装成数据帧</a:t>
            </a:r>
          </a:p>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共享介质的信道访问</a:t>
            </a:r>
          </a:p>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帧头部用</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地址标识源和目的（不同于</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a:t>
            </a:r>
          </a:p>
        </p:txBody>
      </p:sp>
      <p:grpSp>
        <p:nvGrpSpPr>
          <p:cNvPr id="36" name="组合 35">
            <a:extLst>
              <a:ext uri="{FF2B5EF4-FFF2-40B4-BE49-F238E27FC236}">
                <a16:creationId xmlns:a16="http://schemas.microsoft.com/office/drawing/2014/main" id="{936D5D9D-3264-4C3E-BEC0-4DB496A78C70}"/>
              </a:ext>
            </a:extLst>
          </p:cNvPr>
          <p:cNvGrpSpPr/>
          <p:nvPr/>
        </p:nvGrpSpPr>
        <p:grpSpPr>
          <a:xfrm>
            <a:off x="692790" y="2730606"/>
            <a:ext cx="1689381" cy="397035"/>
            <a:chOff x="1403750" y="3593119"/>
            <a:chExt cx="2252507" cy="529380"/>
          </a:xfrm>
        </p:grpSpPr>
        <p:grpSp>
          <p:nvGrpSpPr>
            <p:cNvPr id="37" name="组合 36">
              <a:extLst>
                <a:ext uri="{FF2B5EF4-FFF2-40B4-BE49-F238E27FC236}">
                  <a16:creationId xmlns:a16="http://schemas.microsoft.com/office/drawing/2014/main" id="{846DA439-554E-47CB-A472-6B8E931A4C39}"/>
                </a:ext>
              </a:extLst>
            </p:cNvPr>
            <p:cNvGrpSpPr/>
            <p:nvPr/>
          </p:nvGrpSpPr>
          <p:grpSpPr>
            <a:xfrm>
              <a:off x="1403750" y="3593119"/>
              <a:ext cx="490436" cy="476220"/>
              <a:chOff x="1403750" y="3593123"/>
              <a:chExt cx="808892" cy="785446"/>
            </a:xfrm>
          </p:grpSpPr>
          <p:sp>
            <p:nvSpPr>
              <p:cNvPr id="39" name="对话气泡: 椭圆形 38">
                <a:extLst>
                  <a:ext uri="{FF2B5EF4-FFF2-40B4-BE49-F238E27FC236}">
                    <a16:creationId xmlns:a16="http://schemas.microsoft.com/office/drawing/2014/main" id="{5457663D-D1ED-403F-A7F8-812964A38A1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1CC40C4C-BAE6-4F16-9C6F-29597C6EE99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4F6BB280-2D44-4E48-8901-56DB22B0BEBC}"/>
                </a:ext>
              </a:extLst>
            </p:cNvPr>
            <p:cNvSpPr txBox="1">
              <a:spLocks noChangeArrowheads="1"/>
            </p:cNvSpPr>
            <p:nvPr/>
          </p:nvSpPr>
          <p:spPr bwMode="auto">
            <a:xfrm>
              <a:off x="1985933" y="3593123"/>
              <a:ext cx="167032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可靠传递</a:t>
              </a:r>
            </a:p>
          </p:txBody>
        </p:sp>
      </p:grpSp>
      <p:sp>
        <p:nvSpPr>
          <p:cNvPr id="41" name="Text Box 79">
            <a:extLst>
              <a:ext uri="{FF2B5EF4-FFF2-40B4-BE49-F238E27FC236}">
                <a16:creationId xmlns:a16="http://schemas.microsoft.com/office/drawing/2014/main" id="{F25663CB-FC7A-4A50-B1DB-D82EE910A8C6}"/>
              </a:ext>
            </a:extLst>
          </p:cNvPr>
          <p:cNvSpPr txBox="1">
            <a:spLocks noChangeArrowheads="1"/>
          </p:cNvSpPr>
          <p:nvPr/>
        </p:nvSpPr>
        <p:spPr bwMode="auto">
          <a:xfrm>
            <a:off x="858896" y="3057916"/>
            <a:ext cx="5482436" cy="70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很少用于误码率低的链路（光纤、双绞线链路）</a:t>
            </a:r>
          </a:p>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用于误码率高的链路（无线链路）</a:t>
            </a:r>
          </a:p>
        </p:txBody>
      </p:sp>
      <p:grpSp>
        <p:nvGrpSpPr>
          <p:cNvPr id="48" name="组合 47">
            <a:extLst>
              <a:ext uri="{FF2B5EF4-FFF2-40B4-BE49-F238E27FC236}">
                <a16:creationId xmlns:a16="http://schemas.microsoft.com/office/drawing/2014/main" id="{96B44106-C390-4768-A759-33F222139871}"/>
              </a:ext>
            </a:extLst>
          </p:cNvPr>
          <p:cNvGrpSpPr/>
          <p:nvPr/>
        </p:nvGrpSpPr>
        <p:grpSpPr>
          <a:xfrm>
            <a:off x="692789" y="3949934"/>
            <a:ext cx="1689380" cy="397032"/>
            <a:chOff x="1403750" y="3593123"/>
            <a:chExt cx="2252507" cy="529376"/>
          </a:xfrm>
        </p:grpSpPr>
        <p:grpSp>
          <p:nvGrpSpPr>
            <p:cNvPr id="49" name="组合 48">
              <a:extLst>
                <a:ext uri="{FF2B5EF4-FFF2-40B4-BE49-F238E27FC236}">
                  <a16:creationId xmlns:a16="http://schemas.microsoft.com/office/drawing/2014/main" id="{F69A3E03-D90F-46A8-9B38-442F24E8C59B}"/>
                </a:ext>
              </a:extLst>
            </p:cNvPr>
            <p:cNvGrpSpPr/>
            <p:nvPr/>
          </p:nvGrpSpPr>
          <p:grpSpPr>
            <a:xfrm>
              <a:off x="1403750" y="3593123"/>
              <a:ext cx="490436" cy="476221"/>
              <a:chOff x="1403750" y="3593123"/>
              <a:chExt cx="808892" cy="785446"/>
            </a:xfrm>
          </p:grpSpPr>
          <p:sp>
            <p:nvSpPr>
              <p:cNvPr id="51" name="对话气泡: 椭圆形 50">
                <a:extLst>
                  <a:ext uri="{FF2B5EF4-FFF2-40B4-BE49-F238E27FC236}">
                    <a16:creationId xmlns:a16="http://schemas.microsoft.com/office/drawing/2014/main" id="{A71A8833-5FC3-4F0E-85D7-75668070EEF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ound-web-cam_17861">
                <a:extLst>
                  <a:ext uri="{FF2B5EF4-FFF2-40B4-BE49-F238E27FC236}">
                    <a16:creationId xmlns:a16="http://schemas.microsoft.com/office/drawing/2014/main" id="{3962F02D-C4DA-48E8-AF57-BD9CBDDB834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0" name="Text Box 79">
              <a:extLst>
                <a:ext uri="{FF2B5EF4-FFF2-40B4-BE49-F238E27FC236}">
                  <a16:creationId xmlns:a16="http://schemas.microsoft.com/office/drawing/2014/main" id="{EEB887FD-F01A-488F-98C1-B9E2A7AB8C30}"/>
                </a:ext>
              </a:extLst>
            </p:cNvPr>
            <p:cNvSpPr txBox="1">
              <a:spLocks noChangeArrowheads="1"/>
            </p:cNvSpPr>
            <p:nvPr/>
          </p:nvSpPr>
          <p:spPr bwMode="auto">
            <a:xfrm>
              <a:off x="1985933" y="3593123"/>
              <a:ext cx="167032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流量控制</a:t>
              </a:r>
            </a:p>
          </p:txBody>
        </p:sp>
      </p:grpSp>
      <p:sp>
        <p:nvSpPr>
          <p:cNvPr id="53" name="Text Box 79">
            <a:extLst>
              <a:ext uri="{FF2B5EF4-FFF2-40B4-BE49-F238E27FC236}">
                <a16:creationId xmlns:a16="http://schemas.microsoft.com/office/drawing/2014/main" id="{EA25D46D-99BB-42B8-A336-C4C23C7712B1}"/>
              </a:ext>
            </a:extLst>
          </p:cNvPr>
          <p:cNvSpPr txBox="1">
            <a:spLocks noChangeArrowheads="1"/>
          </p:cNvSpPr>
          <p:nvPr/>
        </p:nvSpPr>
        <p:spPr bwMode="auto">
          <a:xfrm>
            <a:off x="876702" y="4357952"/>
            <a:ext cx="3612326" cy="37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在相邻的收发节点间限制流量</a:t>
            </a:r>
          </a:p>
        </p:txBody>
      </p:sp>
      <p:sp>
        <p:nvSpPr>
          <p:cNvPr id="2" name="灯片编号占位符 1">
            <a:extLst>
              <a:ext uri="{FF2B5EF4-FFF2-40B4-BE49-F238E27FC236}">
                <a16:creationId xmlns:a16="http://schemas.microsoft.com/office/drawing/2014/main" id="{403C622D-E77C-49C2-AF0F-80AC60FDEC93}"/>
              </a:ext>
            </a:extLst>
          </p:cNvPr>
          <p:cNvSpPr>
            <a:spLocks noGrp="1"/>
          </p:cNvSpPr>
          <p:nvPr>
            <p:ph type="sldNum" sz="quarter" idx="12"/>
          </p:nvPr>
        </p:nvSpPr>
        <p:spPr/>
        <p:txBody>
          <a:bodyPr/>
          <a:lstStyle/>
          <a:p>
            <a:fld id="{91F2D4EF-46D4-4764-B373-FC59CD1D281E}" type="slidenum">
              <a:rPr lang="zh-CN" altLang="en-US" smtClean="0"/>
              <a:t>10</a:t>
            </a:fld>
            <a:endParaRPr lang="zh-CN" altLang="en-US"/>
          </a:p>
        </p:txBody>
      </p:sp>
    </p:spTree>
    <p:extLst>
      <p:ext uri="{BB962C8B-B14F-4D97-AF65-F5344CB8AC3E}">
        <p14:creationId xmlns:p14="http://schemas.microsoft.com/office/powerpoint/2010/main" val="99522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Effect transition="in" filter="wipe(left)">
                                      <p:cBhvr>
                                        <p:cTn id="11" dur="500"/>
                                        <p:tgtEl>
                                          <p:spTgt spid="3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wipe(left)">
                                      <p:cBhvr>
                                        <p:cTn id="15" dur="500"/>
                                        <p:tgtEl>
                                          <p:spTgt spid="34">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animEffect transition="in" filter="wipe(left)">
                                      <p:cBhvr>
                                        <p:cTn id="19" dur="500"/>
                                        <p:tgtEl>
                                          <p:spTgt spid="3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41">
                                            <p:txEl>
                                              <p:pRg st="0" end="0"/>
                                            </p:txEl>
                                          </p:spTgt>
                                        </p:tgtEl>
                                        <p:attrNameLst>
                                          <p:attrName>style.visibility</p:attrName>
                                        </p:attrNameLst>
                                      </p:cBhvr>
                                      <p:to>
                                        <p:strVal val="visible"/>
                                      </p:to>
                                    </p:set>
                                    <p:animEffect transition="in" filter="wipe(left)">
                                      <p:cBhvr>
                                        <p:cTn id="28" dur="500"/>
                                        <p:tgtEl>
                                          <p:spTgt spid="41">
                                            <p:txEl>
                                              <p:pRg st="0" end="0"/>
                                            </p:txEl>
                                          </p:spTgt>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41">
                                            <p:txEl>
                                              <p:pRg st="1" end="1"/>
                                            </p:txEl>
                                          </p:spTgt>
                                        </p:tgtEl>
                                        <p:attrNameLst>
                                          <p:attrName>style.visibility</p:attrName>
                                        </p:attrNameLst>
                                      </p:cBhvr>
                                      <p:to>
                                        <p:strVal val="visible"/>
                                      </p:to>
                                    </p:set>
                                    <p:animEffect transition="in" filter="wipe(left)">
                                      <p:cBhvr>
                                        <p:cTn id="32" dur="500"/>
                                        <p:tgtEl>
                                          <p:spTgt spid="4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53">
                                            <p:txEl>
                                              <p:pRg st="0" end="0"/>
                                            </p:txEl>
                                          </p:spTgt>
                                        </p:tgtEl>
                                        <p:attrNameLst>
                                          <p:attrName>style.visibility</p:attrName>
                                        </p:attrNameLst>
                                      </p:cBhvr>
                                      <p:to>
                                        <p:strVal val="visible"/>
                                      </p:to>
                                    </p:set>
                                    <p:animEffect transition="in" filter="wipe(left)">
                                      <p:cBhvr>
                                        <p:cTn id="41"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1" grpId="0" build="p"/>
      <p:bldP spid="5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2">
            <a:extLst>
              <a:ext uri="{FF2B5EF4-FFF2-40B4-BE49-F238E27FC236}">
                <a16:creationId xmlns:a16="http://schemas.microsoft.com/office/drawing/2014/main" id="{6ED2FCFA-6A5D-470A-9A86-74A9A7615BB1}"/>
              </a:ext>
            </a:extLst>
          </p:cNvPr>
          <p:cNvSpPr>
            <a:spLocks noGrp="1" noChangeArrowheads="1"/>
          </p:cNvSpPr>
          <p:nvPr>
            <p:ph type="title"/>
          </p:nvPr>
        </p:nvSpPr>
        <p:spPr>
          <a:xfrm>
            <a:off x="829867" y="32743"/>
            <a:ext cx="5829300" cy="857250"/>
          </a:xfrm>
        </p:spPr>
        <p:txBody>
          <a:bodyPr/>
          <a:lstStyle/>
          <a:p>
            <a:r>
              <a:rPr lang="zh-CN" altLang="en-US" dirty="0"/>
              <a:t>交换机</a:t>
            </a:r>
            <a:r>
              <a:rPr lang="en-US" altLang="zh-CN" dirty="0"/>
              <a:t>: </a:t>
            </a:r>
            <a:r>
              <a:rPr lang="zh-CN" altLang="en-US" dirty="0"/>
              <a:t>专用接入（点对点）</a:t>
            </a:r>
          </a:p>
        </p:txBody>
      </p:sp>
      <p:sp>
        <p:nvSpPr>
          <p:cNvPr id="172037" name="Rectangle 3">
            <a:extLst>
              <a:ext uri="{FF2B5EF4-FFF2-40B4-BE49-F238E27FC236}">
                <a16:creationId xmlns:a16="http://schemas.microsoft.com/office/drawing/2014/main" id="{C7C0A156-6D03-4C39-AE7D-1BF5E8119481}"/>
              </a:ext>
            </a:extLst>
          </p:cNvPr>
          <p:cNvSpPr>
            <a:spLocks noGrp="1" noChangeArrowheads="1"/>
          </p:cNvSpPr>
          <p:nvPr>
            <p:ph type="body" idx="1"/>
          </p:nvPr>
        </p:nvSpPr>
        <p:spPr>
          <a:xfrm>
            <a:off x="1494235" y="1221582"/>
            <a:ext cx="3377803" cy="3726656"/>
          </a:xfrm>
        </p:spPr>
        <p:txBody>
          <a:bodyPr/>
          <a:lstStyle/>
          <a:p>
            <a:r>
              <a:rPr lang="zh-CN" altLang="en-US">
                <a:latin typeface="楷体" panose="02010609060101010101" pitchFamily="49" charset="-122"/>
                <a:ea typeface="楷体" panose="02010609060101010101" pitchFamily="49" charset="-122"/>
              </a:rPr>
              <a:t>由于每条链路变成了点对点链路，因此载波监听和碰撞检测不再需要</a:t>
            </a:r>
          </a:p>
          <a:p>
            <a:r>
              <a:rPr lang="zh-CN" altLang="en-US">
                <a:latin typeface="楷体" panose="02010609060101010101" pitchFamily="49" charset="-122"/>
                <a:ea typeface="楷体" panose="02010609060101010101" pitchFamily="49" charset="-122"/>
              </a:rPr>
              <a:t>同时每个主机和交换机端口间的连接使用两对双绞线，因此每个主机可以工作在全双工模式下。</a:t>
            </a:r>
          </a:p>
          <a:p>
            <a:r>
              <a:rPr lang="zh-CN" altLang="en-US">
                <a:latin typeface="楷体" panose="02010609060101010101" pitchFamily="49" charset="-122"/>
                <a:ea typeface="楷体" panose="02010609060101010101" pitchFamily="49" charset="-122"/>
              </a:rPr>
              <a:t>但帧的格式不变，因此仍然叫以太网</a:t>
            </a:r>
          </a:p>
          <a:p>
            <a:pPr>
              <a:buFont typeface="Wingdings" panose="05000000000000000000" pitchFamily="2" charset="2"/>
              <a:buNone/>
            </a:pPr>
            <a:endParaRPr lang="zh-CN" altLang="en-US"/>
          </a:p>
        </p:txBody>
      </p:sp>
      <p:grpSp>
        <p:nvGrpSpPr>
          <p:cNvPr id="172038" name="Group 4">
            <a:extLst>
              <a:ext uri="{FF2B5EF4-FFF2-40B4-BE49-F238E27FC236}">
                <a16:creationId xmlns:a16="http://schemas.microsoft.com/office/drawing/2014/main" id="{5321D008-FD21-41F6-A6E3-821890E27637}"/>
              </a:ext>
            </a:extLst>
          </p:cNvPr>
          <p:cNvGrpSpPr>
            <a:grpSpLocks/>
          </p:cNvGrpSpPr>
          <p:nvPr/>
        </p:nvGrpSpPr>
        <p:grpSpPr bwMode="auto">
          <a:xfrm>
            <a:off x="5830491" y="1668067"/>
            <a:ext cx="342900" cy="248840"/>
            <a:chOff x="620" y="1640"/>
            <a:chExt cx="288" cy="209"/>
          </a:xfrm>
        </p:grpSpPr>
        <p:sp>
          <p:nvSpPr>
            <p:cNvPr id="172058" name="Line 5">
              <a:extLst>
                <a:ext uri="{FF2B5EF4-FFF2-40B4-BE49-F238E27FC236}">
                  <a16:creationId xmlns:a16="http://schemas.microsoft.com/office/drawing/2014/main" id="{A3170041-BB8D-45BD-ADFA-A012D5838AE6}"/>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2059" name="Rectangle 6">
              <a:extLst>
                <a:ext uri="{FF2B5EF4-FFF2-40B4-BE49-F238E27FC236}">
                  <a16:creationId xmlns:a16="http://schemas.microsoft.com/office/drawing/2014/main" id="{5BE5747B-6E16-48A6-A136-18A8244DDD0A}"/>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72060" name="Group 7">
              <a:extLst>
                <a:ext uri="{FF2B5EF4-FFF2-40B4-BE49-F238E27FC236}">
                  <a16:creationId xmlns:a16="http://schemas.microsoft.com/office/drawing/2014/main" id="{98C48878-58E8-41C1-9280-C2E3A3B75704}"/>
                </a:ext>
              </a:extLst>
            </p:cNvPr>
            <p:cNvGrpSpPr>
              <a:grpSpLocks/>
            </p:cNvGrpSpPr>
            <p:nvPr/>
          </p:nvGrpSpPr>
          <p:grpSpPr bwMode="auto">
            <a:xfrm>
              <a:off x="764" y="1688"/>
              <a:ext cx="109" cy="91"/>
              <a:chOff x="576" y="3456"/>
              <a:chExt cx="288" cy="240"/>
            </a:xfrm>
          </p:grpSpPr>
          <p:sp>
            <p:nvSpPr>
              <p:cNvPr id="172061" name="Line 8">
                <a:extLst>
                  <a:ext uri="{FF2B5EF4-FFF2-40B4-BE49-F238E27FC236}">
                    <a16:creationId xmlns:a16="http://schemas.microsoft.com/office/drawing/2014/main" id="{18183F78-AF39-4E15-A5C4-0498C45942D2}"/>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2062" name="Line 9">
                <a:extLst>
                  <a:ext uri="{FF2B5EF4-FFF2-40B4-BE49-F238E27FC236}">
                    <a16:creationId xmlns:a16="http://schemas.microsoft.com/office/drawing/2014/main" id="{8E9C0D6D-83A8-46B4-8176-21C1A8CF428A}"/>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72039" name="Text Box 10">
            <a:extLst>
              <a:ext uri="{FF2B5EF4-FFF2-40B4-BE49-F238E27FC236}">
                <a16:creationId xmlns:a16="http://schemas.microsoft.com/office/drawing/2014/main" id="{4824165C-F852-4805-B0B4-275982B612E8}"/>
              </a:ext>
            </a:extLst>
          </p:cNvPr>
          <p:cNvSpPr txBox="1">
            <a:spLocks noChangeArrowheads="1"/>
          </p:cNvSpPr>
          <p:nvPr/>
        </p:nvSpPr>
        <p:spPr bwMode="auto">
          <a:xfrm>
            <a:off x="5264944" y="1691879"/>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solidFill>
                  <a:srgbClr val="339933"/>
                </a:solidFill>
                <a:latin typeface="Comic Sans MS" panose="030F0702030302020204" pitchFamily="66" charset="0"/>
              </a:rPr>
              <a:t>交换机</a:t>
            </a:r>
          </a:p>
        </p:txBody>
      </p:sp>
      <p:graphicFrame>
        <p:nvGraphicFramePr>
          <p:cNvPr id="172040" name="Object 11">
            <a:extLst>
              <a:ext uri="{FF2B5EF4-FFF2-40B4-BE49-F238E27FC236}">
                <a16:creationId xmlns:a16="http://schemas.microsoft.com/office/drawing/2014/main" id="{C101F888-8841-46FF-AD9F-280BF3F38149}"/>
              </a:ext>
            </a:extLst>
          </p:cNvPr>
          <p:cNvGraphicFramePr>
            <a:graphicFrameLocks noChangeAspect="1"/>
          </p:cNvGraphicFramePr>
          <p:nvPr/>
        </p:nvGraphicFramePr>
        <p:xfrm>
          <a:off x="4914900" y="1158479"/>
          <a:ext cx="458391" cy="390525"/>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72040" name="Object 11">
                        <a:extLst>
                          <a:ext uri="{FF2B5EF4-FFF2-40B4-BE49-F238E27FC236}">
                            <a16:creationId xmlns:a16="http://schemas.microsoft.com/office/drawing/2014/main" id="{C101F888-8841-46FF-AD9F-280BF3F38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115847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1" name="Object 12">
            <a:extLst>
              <a:ext uri="{FF2B5EF4-FFF2-40B4-BE49-F238E27FC236}">
                <a16:creationId xmlns:a16="http://schemas.microsoft.com/office/drawing/2014/main" id="{661AF557-2141-421F-B209-588BE84B483E}"/>
              </a:ext>
            </a:extLst>
          </p:cNvPr>
          <p:cNvGraphicFramePr>
            <a:graphicFrameLocks noChangeAspect="1"/>
          </p:cNvGraphicFramePr>
          <p:nvPr/>
        </p:nvGraphicFramePr>
        <p:xfrm>
          <a:off x="6908006" y="2002631"/>
          <a:ext cx="458391" cy="390525"/>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72041" name="Object 12">
                        <a:extLst>
                          <a:ext uri="{FF2B5EF4-FFF2-40B4-BE49-F238E27FC236}">
                            <a16:creationId xmlns:a16="http://schemas.microsoft.com/office/drawing/2014/main" id="{661AF557-2141-421F-B209-588BE84B4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006" y="2002631"/>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2" name="Line 13">
            <a:extLst>
              <a:ext uri="{FF2B5EF4-FFF2-40B4-BE49-F238E27FC236}">
                <a16:creationId xmlns:a16="http://schemas.microsoft.com/office/drawing/2014/main" id="{51E40C10-09D4-4AB9-9C4C-0FF1D7699460}"/>
              </a:ext>
            </a:extLst>
          </p:cNvPr>
          <p:cNvSpPr>
            <a:spLocks noChangeShapeType="1"/>
          </p:cNvSpPr>
          <p:nvPr/>
        </p:nvSpPr>
        <p:spPr bwMode="auto">
          <a:xfrm>
            <a:off x="5324476" y="1456135"/>
            <a:ext cx="565547" cy="3250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2043" name="Line 14">
            <a:extLst>
              <a:ext uri="{FF2B5EF4-FFF2-40B4-BE49-F238E27FC236}">
                <a16:creationId xmlns:a16="http://schemas.microsoft.com/office/drawing/2014/main" id="{D3560C61-04D2-4D66-A8B9-853ED9240B27}"/>
              </a:ext>
            </a:extLst>
          </p:cNvPr>
          <p:cNvSpPr>
            <a:spLocks noChangeShapeType="1"/>
          </p:cNvSpPr>
          <p:nvPr/>
        </p:nvSpPr>
        <p:spPr bwMode="auto">
          <a:xfrm flipV="1">
            <a:off x="5370910" y="1919287"/>
            <a:ext cx="509588" cy="49172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2044" name="Line 15">
            <a:extLst>
              <a:ext uri="{FF2B5EF4-FFF2-40B4-BE49-F238E27FC236}">
                <a16:creationId xmlns:a16="http://schemas.microsoft.com/office/drawing/2014/main" id="{17B6714C-95B0-4C3C-BBE6-3801C6A5EEE5}"/>
              </a:ext>
            </a:extLst>
          </p:cNvPr>
          <p:cNvSpPr>
            <a:spLocks noChangeShapeType="1"/>
          </p:cNvSpPr>
          <p:nvPr/>
        </p:nvSpPr>
        <p:spPr bwMode="auto">
          <a:xfrm flipV="1">
            <a:off x="6213873" y="1419225"/>
            <a:ext cx="445294" cy="3059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2045" name="Line 16">
            <a:extLst>
              <a:ext uri="{FF2B5EF4-FFF2-40B4-BE49-F238E27FC236}">
                <a16:creationId xmlns:a16="http://schemas.microsoft.com/office/drawing/2014/main" id="{D5191435-D11C-481E-8E06-5C03A320D968}"/>
              </a:ext>
            </a:extLst>
          </p:cNvPr>
          <p:cNvSpPr>
            <a:spLocks noChangeShapeType="1"/>
          </p:cNvSpPr>
          <p:nvPr/>
        </p:nvSpPr>
        <p:spPr bwMode="auto">
          <a:xfrm>
            <a:off x="6269831" y="1781175"/>
            <a:ext cx="704850" cy="2964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72046" name="Object 17">
            <a:extLst>
              <a:ext uri="{FF2B5EF4-FFF2-40B4-BE49-F238E27FC236}">
                <a16:creationId xmlns:a16="http://schemas.microsoft.com/office/drawing/2014/main" id="{7D6CFD00-E367-4262-947C-40F65C4B3050}"/>
              </a:ext>
            </a:extLst>
          </p:cNvPr>
          <p:cNvGraphicFramePr>
            <a:graphicFrameLocks noChangeAspect="1"/>
          </p:cNvGraphicFramePr>
          <p:nvPr/>
        </p:nvGraphicFramePr>
        <p:xfrm>
          <a:off x="5167313" y="2396729"/>
          <a:ext cx="458391" cy="390525"/>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172046" name="Object 17">
                        <a:extLst>
                          <a:ext uri="{FF2B5EF4-FFF2-40B4-BE49-F238E27FC236}">
                            <a16:creationId xmlns:a16="http://schemas.microsoft.com/office/drawing/2014/main" id="{7D6CFD00-E367-4262-947C-40F65C4B3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313" y="239672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7" name="Object 18">
            <a:extLst>
              <a:ext uri="{FF2B5EF4-FFF2-40B4-BE49-F238E27FC236}">
                <a16:creationId xmlns:a16="http://schemas.microsoft.com/office/drawing/2014/main" id="{E2B21B6C-CBA6-4858-A849-045E845141D6}"/>
              </a:ext>
            </a:extLst>
          </p:cNvPr>
          <p:cNvGraphicFramePr>
            <a:graphicFrameLocks noChangeAspect="1"/>
          </p:cNvGraphicFramePr>
          <p:nvPr/>
        </p:nvGraphicFramePr>
        <p:xfrm>
          <a:off x="6616304" y="1170385"/>
          <a:ext cx="458390" cy="390525"/>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172047" name="Object 18">
                        <a:extLst>
                          <a:ext uri="{FF2B5EF4-FFF2-40B4-BE49-F238E27FC236}">
                            <a16:creationId xmlns:a16="http://schemas.microsoft.com/office/drawing/2014/main" id="{E2B21B6C-CBA6-4858-A849-045E84514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304" y="1170385"/>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8" name="Object 19">
            <a:extLst>
              <a:ext uri="{FF2B5EF4-FFF2-40B4-BE49-F238E27FC236}">
                <a16:creationId xmlns:a16="http://schemas.microsoft.com/office/drawing/2014/main" id="{FCC338B0-C260-4217-9FDB-093095CE05AF}"/>
              </a:ext>
            </a:extLst>
          </p:cNvPr>
          <p:cNvGraphicFramePr>
            <a:graphicFrameLocks noChangeAspect="1"/>
          </p:cNvGraphicFramePr>
          <p:nvPr/>
        </p:nvGraphicFramePr>
        <p:xfrm>
          <a:off x="5795963" y="735806"/>
          <a:ext cx="458391" cy="390525"/>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172048" name="Object 19">
                        <a:extLst>
                          <a:ext uri="{FF2B5EF4-FFF2-40B4-BE49-F238E27FC236}">
                            <a16:creationId xmlns:a16="http://schemas.microsoft.com/office/drawing/2014/main" id="{FCC338B0-C260-4217-9FDB-093095CE0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735806"/>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9" name="Line 20">
            <a:extLst>
              <a:ext uri="{FF2B5EF4-FFF2-40B4-BE49-F238E27FC236}">
                <a16:creationId xmlns:a16="http://schemas.microsoft.com/office/drawing/2014/main" id="{622F2B62-1F96-4E26-BE2B-AFB49FC13BE5}"/>
              </a:ext>
            </a:extLst>
          </p:cNvPr>
          <p:cNvSpPr>
            <a:spLocks noChangeShapeType="1"/>
          </p:cNvSpPr>
          <p:nvPr/>
        </p:nvSpPr>
        <p:spPr bwMode="auto">
          <a:xfrm flipH="1" flipV="1">
            <a:off x="6040041" y="1117997"/>
            <a:ext cx="8334" cy="585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72050" name="Object 21">
            <a:extLst>
              <a:ext uri="{FF2B5EF4-FFF2-40B4-BE49-F238E27FC236}">
                <a16:creationId xmlns:a16="http://schemas.microsoft.com/office/drawing/2014/main" id="{D6B0A625-91C6-4203-8182-BFE246B14A15}"/>
              </a:ext>
            </a:extLst>
          </p:cNvPr>
          <p:cNvGraphicFramePr>
            <a:graphicFrameLocks noChangeAspect="1"/>
          </p:cNvGraphicFramePr>
          <p:nvPr/>
        </p:nvGraphicFramePr>
        <p:xfrm>
          <a:off x="6035279" y="2482454"/>
          <a:ext cx="458390" cy="390525"/>
        </p:xfrm>
        <a:graphic>
          <a:graphicData uri="http://schemas.openxmlformats.org/presentationml/2006/ole">
            <mc:AlternateContent xmlns:mc="http://schemas.openxmlformats.org/markup-compatibility/2006">
              <mc:Choice xmlns:v="urn:schemas-microsoft-com:vml" Requires="v">
                <p:oleObj name="Clip" r:id="rId8" imgW="1307263" imgH="1084139" progId="MS_ClipArt_Gallery.2">
                  <p:embed/>
                </p:oleObj>
              </mc:Choice>
              <mc:Fallback>
                <p:oleObj name="Clip" r:id="rId8" imgW="1307263" imgH="1084139" progId="MS_ClipArt_Gallery.2">
                  <p:embed/>
                  <p:pic>
                    <p:nvPicPr>
                      <p:cNvPr id="172050" name="Object 21">
                        <a:extLst>
                          <a:ext uri="{FF2B5EF4-FFF2-40B4-BE49-F238E27FC236}">
                            <a16:creationId xmlns:a16="http://schemas.microsoft.com/office/drawing/2014/main" id="{D6B0A625-91C6-4203-8182-BFE246B14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279" y="2482454"/>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51" name="Line 22">
            <a:extLst>
              <a:ext uri="{FF2B5EF4-FFF2-40B4-BE49-F238E27FC236}">
                <a16:creationId xmlns:a16="http://schemas.microsoft.com/office/drawing/2014/main" id="{31EEC621-4BE8-44D2-B903-956D1187DFF0}"/>
              </a:ext>
            </a:extLst>
          </p:cNvPr>
          <p:cNvSpPr>
            <a:spLocks noChangeShapeType="1"/>
          </p:cNvSpPr>
          <p:nvPr/>
        </p:nvSpPr>
        <p:spPr bwMode="auto">
          <a:xfrm flipH="1" flipV="1">
            <a:off x="6047185" y="1888331"/>
            <a:ext cx="153590" cy="60602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2052" name="Text Box 23">
            <a:extLst>
              <a:ext uri="{FF2B5EF4-FFF2-40B4-BE49-F238E27FC236}">
                <a16:creationId xmlns:a16="http://schemas.microsoft.com/office/drawing/2014/main" id="{E3FB5801-E7CC-4512-82B7-78566F4965C6}"/>
              </a:ext>
            </a:extLst>
          </p:cNvPr>
          <p:cNvSpPr txBox="1">
            <a:spLocks noChangeArrowheads="1"/>
          </p:cNvSpPr>
          <p:nvPr/>
        </p:nvSpPr>
        <p:spPr bwMode="auto">
          <a:xfrm>
            <a:off x="5951935" y="932260"/>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72053" name="Text Box 24">
            <a:extLst>
              <a:ext uri="{FF2B5EF4-FFF2-40B4-BE49-F238E27FC236}">
                <a16:creationId xmlns:a16="http://schemas.microsoft.com/office/drawing/2014/main" id="{843A0FE4-47D5-444D-B06C-05A9BA00677A}"/>
              </a:ext>
            </a:extLst>
          </p:cNvPr>
          <p:cNvSpPr txBox="1">
            <a:spLocks noChangeArrowheads="1"/>
          </p:cNvSpPr>
          <p:nvPr/>
        </p:nvSpPr>
        <p:spPr bwMode="auto">
          <a:xfrm>
            <a:off x="6097191" y="2895600"/>
            <a:ext cx="30649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72054" name="Text Box 25">
            <a:extLst>
              <a:ext uri="{FF2B5EF4-FFF2-40B4-BE49-F238E27FC236}">
                <a16:creationId xmlns:a16="http://schemas.microsoft.com/office/drawing/2014/main" id="{CE6A117F-769F-48AB-AE85-D3CE32902B01}"/>
              </a:ext>
            </a:extLst>
          </p:cNvPr>
          <p:cNvSpPr txBox="1">
            <a:spLocks noChangeArrowheads="1"/>
          </p:cNvSpPr>
          <p:nvPr/>
        </p:nvSpPr>
        <p:spPr bwMode="auto">
          <a:xfrm>
            <a:off x="7013972" y="953691"/>
            <a:ext cx="2696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72055" name="Text Box 26">
            <a:extLst>
              <a:ext uri="{FF2B5EF4-FFF2-40B4-BE49-F238E27FC236}">
                <a16:creationId xmlns:a16="http://schemas.microsoft.com/office/drawing/2014/main" id="{52D54EA6-C40E-4E2D-82B2-69F10CDC2E2B}"/>
              </a:ext>
            </a:extLst>
          </p:cNvPr>
          <p:cNvSpPr txBox="1">
            <a:spLocks noChangeArrowheads="1"/>
          </p:cNvSpPr>
          <p:nvPr/>
        </p:nvSpPr>
        <p:spPr bwMode="auto">
          <a:xfrm>
            <a:off x="5266135" y="2818210"/>
            <a:ext cx="2936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72056" name="Text Box 27">
            <a:extLst>
              <a:ext uri="{FF2B5EF4-FFF2-40B4-BE49-F238E27FC236}">
                <a16:creationId xmlns:a16="http://schemas.microsoft.com/office/drawing/2014/main" id="{05A4F298-8E1F-42A2-B002-38E2FAC5CD16}"/>
              </a:ext>
            </a:extLst>
          </p:cNvPr>
          <p:cNvSpPr txBox="1">
            <a:spLocks noChangeArrowheads="1"/>
          </p:cNvSpPr>
          <p:nvPr/>
        </p:nvSpPr>
        <p:spPr bwMode="auto">
          <a:xfrm>
            <a:off x="7081838" y="2353866"/>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C</a:t>
            </a:r>
          </a:p>
        </p:txBody>
      </p:sp>
      <p:sp>
        <p:nvSpPr>
          <p:cNvPr id="172057" name="Text Box 28">
            <a:extLst>
              <a:ext uri="{FF2B5EF4-FFF2-40B4-BE49-F238E27FC236}">
                <a16:creationId xmlns:a16="http://schemas.microsoft.com/office/drawing/2014/main" id="{52D7A442-EE87-4D42-91D7-31001ECBABFC}"/>
              </a:ext>
            </a:extLst>
          </p:cNvPr>
          <p:cNvSpPr txBox="1">
            <a:spLocks noChangeArrowheads="1"/>
          </p:cNvSpPr>
          <p:nvPr/>
        </p:nvSpPr>
        <p:spPr bwMode="auto">
          <a:xfrm>
            <a:off x="4898231" y="914400"/>
            <a:ext cx="29046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C’</a:t>
            </a:r>
          </a:p>
        </p:txBody>
      </p:sp>
      <p:sp>
        <p:nvSpPr>
          <p:cNvPr id="2" name="灯片编号占位符 1">
            <a:extLst>
              <a:ext uri="{FF2B5EF4-FFF2-40B4-BE49-F238E27FC236}">
                <a16:creationId xmlns:a16="http://schemas.microsoft.com/office/drawing/2014/main" id="{F2C7A2EC-A6AF-46DD-AF77-D1E82C60D255}"/>
              </a:ext>
            </a:extLst>
          </p:cNvPr>
          <p:cNvSpPr>
            <a:spLocks noGrp="1"/>
          </p:cNvSpPr>
          <p:nvPr>
            <p:ph type="sldNum" sz="quarter" idx="12"/>
          </p:nvPr>
        </p:nvSpPr>
        <p:spPr/>
        <p:txBody>
          <a:bodyPr/>
          <a:lstStyle/>
          <a:p>
            <a:fld id="{91F2D4EF-46D4-4764-B373-FC59CD1D281E}" type="slidenum">
              <a:rPr lang="zh-CN" altLang="en-US" smtClean="0"/>
              <a:t>100</a:t>
            </a:fld>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Freeform 2">
            <a:extLst>
              <a:ext uri="{FF2B5EF4-FFF2-40B4-BE49-F238E27FC236}">
                <a16:creationId xmlns:a16="http://schemas.microsoft.com/office/drawing/2014/main" id="{ED6AB821-E193-40C1-8FFC-BBE1A0B605F7}"/>
              </a:ext>
            </a:extLst>
          </p:cNvPr>
          <p:cNvSpPr>
            <a:spLocks/>
          </p:cNvSpPr>
          <p:nvPr/>
        </p:nvSpPr>
        <p:spPr bwMode="auto">
          <a:xfrm rot="5400000">
            <a:off x="2946202" y="-366117"/>
            <a:ext cx="3474244" cy="6325790"/>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050"/>
          </a:p>
        </p:txBody>
      </p:sp>
      <p:sp>
        <p:nvSpPr>
          <p:cNvPr id="173061" name="Rectangle 3">
            <a:extLst>
              <a:ext uri="{FF2B5EF4-FFF2-40B4-BE49-F238E27FC236}">
                <a16:creationId xmlns:a16="http://schemas.microsoft.com/office/drawing/2014/main" id="{22C96858-C429-4709-9190-D2C3CC3345E3}"/>
              </a:ext>
            </a:extLst>
          </p:cNvPr>
          <p:cNvSpPr>
            <a:spLocks noGrp="1" noChangeArrowheads="1"/>
          </p:cNvSpPr>
          <p:nvPr>
            <p:ph type="title"/>
          </p:nvPr>
        </p:nvSpPr>
        <p:spPr/>
        <p:txBody>
          <a:bodyPr/>
          <a:lstStyle/>
          <a:p>
            <a:r>
              <a:rPr lang="zh-CN" altLang="en-US"/>
              <a:t>学院网络的组建案例</a:t>
            </a:r>
          </a:p>
        </p:txBody>
      </p:sp>
      <p:sp>
        <p:nvSpPr>
          <p:cNvPr id="173062" name="Rectangle 4">
            <a:extLst>
              <a:ext uri="{FF2B5EF4-FFF2-40B4-BE49-F238E27FC236}">
                <a16:creationId xmlns:a16="http://schemas.microsoft.com/office/drawing/2014/main" id="{396AF718-97DC-4D14-9D97-B3D7AD291FF1}"/>
              </a:ext>
            </a:extLst>
          </p:cNvPr>
          <p:cNvSpPr>
            <a:spLocks noChangeArrowheads="1"/>
          </p:cNvSpPr>
          <p:nvPr/>
        </p:nvSpPr>
        <p:spPr bwMode="auto">
          <a:xfrm>
            <a:off x="4189810" y="3458766"/>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73063" name="Object 5">
            <a:extLst>
              <a:ext uri="{FF2B5EF4-FFF2-40B4-BE49-F238E27FC236}">
                <a16:creationId xmlns:a16="http://schemas.microsoft.com/office/drawing/2014/main" id="{6647465C-B3D9-4B59-9A68-EFE16A9B591E}"/>
              </a:ext>
            </a:extLst>
          </p:cNvPr>
          <p:cNvGraphicFramePr>
            <a:graphicFrameLocks noChangeAspect="1"/>
          </p:cNvGraphicFramePr>
          <p:nvPr/>
        </p:nvGraphicFramePr>
        <p:xfrm>
          <a:off x="2080022" y="3771901"/>
          <a:ext cx="384572" cy="335756"/>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73063" name="Object 5">
                        <a:extLst>
                          <a:ext uri="{FF2B5EF4-FFF2-40B4-BE49-F238E27FC236}">
                            <a16:creationId xmlns:a16="http://schemas.microsoft.com/office/drawing/2014/main" id="{6647465C-B3D9-4B59-9A68-EFE16A9B5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022" y="3771901"/>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64" name="Object 6">
            <a:extLst>
              <a:ext uri="{FF2B5EF4-FFF2-40B4-BE49-F238E27FC236}">
                <a16:creationId xmlns:a16="http://schemas.microsoft.com/office/drawing/2014/main" id="{DEECCAFF-ADFE-4943-A006-280EF0A104F1}"/>
              </a:ext>
            </a:extLst>
          </p:cNvPr>
          <p:cNvGraphicFramePr>
            <a:graphicFrameLocks noChangeAspect="1"/>
          </p:cNvGraphicFramePr>
          <p:nvPr/>
        </p:nvGraphicFramePr>
        <p:xfrm>
          <a:off x="4574382" y="3784998"/>
          <a:ext cx="384572" cy="335756"/>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73064" name="Object 6">
                        <a:extLst>
                          <a:ext uri="{FF2B5EF4-FFF2-40B4-BE49-F238E27FC236}">
                            <a16:creationId xmlns:a16="http://schemas.microsoft.com/office/drawing/2014/main" id="{DEECCAFF-ADFE-4943-A006-280EF0A10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382" y="3784998"/>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65" name="Object 7">
            <a:extLst>
              <a:ext uri="{FF2B5EF4-FFF2-40B4-BE49-F238E27FC236}">
                <a16:creationId xmlns:a16="http://schemas.microsoft.com/office/drawing/2014/main" id="{9EF058ED-7825-4F94-8E1B-3C9F93389992}"/>
              </a:ext>
            </a:extLst>
          </p:cNvPr>
          <p:cNvGraphicFramePr>
            <a:graphicFrameLocks noChangeAspect="1"/>
          </p:cNvGraphicFramePr>
          <p:nvPr/>
        </p:nvGraphicFramePr>
        <p:xfrm>
          <a:off x="5324476" y="3739754"/>
          <a:ext cx="384572" cy="335756"/>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173065" name="Object 7">
                        <a:extLst>
                          <a:ext uri="{FF2B5EF4-FFF2-40B4-BE49-F238E27FC236}">
                            <a16:creationId xmlns:a16="http://schemas.microsoft.com/office/drawing/2014/main" id="{9EF058ED-7825-4F94-8E1B-3C9F93389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476" y="3739754"/>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66" name="Object 8">
            <a:extLst>
              <a:ext uri="{FF2B5EF4-FFF2-40B4-BE49-F238E27FC236}">
                <a16:creationId xmlns:a16="http://schemas.microsoft.com/office/drawing/2014/main" id="{5ACA00B8-F941-40EF-8EFC-7D2FA545D4FA}"/>
              </a:ext>
            </a:extLst>
          </p:cNvPr>
          <p:cNvGraphicFramePr>
            <a:graphicFrameLocks noChangeAspect="1"/>
          </p:cNvGraphicFramePr>
          <p:nvPr/>
        </p:nvGraphicFramePr>
        <p:xfrm>
          <a:off x="2688432" y="3796904"/>
          <a:ext cx="384572" cy="335756"/>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173066" name="Object 8">
                        <a:extLst>
                          <a:ext uri="{FF2B5EF4-FFF2-40B4-BE49-F238E27FC236}">
                            <a16:creationId xmlns:a16="http://schemas.microsoft.com/office/drawing/2014/main" id="{5ACA00B8-F941-40EF-8EFC-7D2FA545D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432" y="3796904"/>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67" name="Rectangle 9">
            <a:extLst>
              <a:ext uri="{FF2B5EF4-FFF2-40B4-BE49-F238E27FC236}">
                <a16:creationId xmlns:a16="http://schemas.microsoft.com/office/drawing/2014/main" id="{FFCDB578-652C-40EC-8ADA-2C8AAA500D73}"/>
              </a:ext>
            </a:extLst>
          </p:cNvPr>
          <p:cNvSpPr>
            <a:spLocks noChangeArrowheads="1"/>
          </p:cNvSpPr>
          <p:nvPr/>
        </p:nvSpPr>
        <p:spPr bwMode="auto">
          <a:xfrm>
            <a:off x="5887641" y="3467100"/>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068" name="Rectangle 10">
            <a:extLst>
              <a:ext uri="{FF2B5EF4-FFF2-40B4-BE49-F238E27FC236}">
                <a16:creationId xmlns:a16="http://schemas.microsoft.com/office/drawing/2014/main" id="{49C800E7-C93B-44EA-BD8B-D3DC8B3E0585}"/>
              </a:ext>
            </a:extLst>
          </p:cNvPr>
          <p:cNvSpPr>
            <a:spLocks noChangeArrowheads="1"/>
          </p:cNvSpPr>
          <p:nvPr/>
        </p:nvSpPr>
        <p:spPr bwMode="auto">
          <a:xfrm>
            <a:off x="2536031" y="3456385"/>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73069" name="Object 11">
            <a:extLst>
              <a:ext uri="{FF2B5EF4-FFF2-40B4-BE49-F238E27FC236}">
                <a16:creationId xmlns:a16="http://schemas.microsoft.com/office/drawing/2014/main" id="{DAF5DB7B-47EB-449D-9DFA-2E972F2D43E3}"/>
              </a:ext>
            </a:extLst>
          </p:cNvPr>
          <p:cNvGraphicFramePr>
            <a:graphicFrameLocks noChangeAspect="1"/>
          </p:cNvGraphicFramePr>
          <p:nvPr/>
        </p:nvGraphicFramePr>
        <p:xfrm>
          <a:off x="3556397" y="3633788"/>
          <a:ext cx="384572" cy="335756"/>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173069" name="Object 11">
                        <a:extLst>
                          <a:ext uri="{FF2B5EF4-FFF2-40B4-BE49-F238E27FC236}">
                            <a16:creationId xmlns:a16="http://schemas.microsoft.com/office/drawing/2014/main" id="{DAF5DB7B-47EB-449D-9DFA-2E972F2D4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397" y="3633788"/>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70" name="Object 12">
            <a:extLst>
              <a:ext uri="{FF2B5EF4-FFF2-40B4-BE49-F238E27FC236}">
                <a16:creationId xmlns:a16="http://schemas.microsoft.com/office/drawing/2014/main" id="{BE1DFE15-BE73-4A2E-86E5-247906325E4A}"/>
              </a:ext>
            </a:extLst>
          </p:cNvPr>
          <p:cNvGraphicFramePr>
            <a:graphicFrameLocks noChangeAspect="1"/>
          </p:cNvGraphicFramePr>
          <p:nvPr/>
        </p:nvGraphicFramePr>
        <p:xfrm>
          <a:off x="3960019" y="4106467"/>
          <a:ext cx="384572" cy="335756"/>
        </p:xfrm>
        <a:graphic>
          <a:graphicData uri="http://schemas.openxmlformats.org/presentationml/2006/ole">
            <mc:AlternateContent xmlns:mc="http://schemas.openxmlformats.org/markup-compatibility/2006">
              <mc:Choice xmlns:v="urn:schemas-microsoft-com:vml" Requires="v">
                <p:oleObj name="Clip" r:id="rId8" imgW="1307263" imgH="1084139" progId="MS_ClipArt_Gallery.2">
                  <p:embed/>
                </p:oleObj>
              </mc:Choice>
              <mc:Fallback>
                <p:oleObj name="Clip" r:id="rId8" imgW="1307263" imgH="1084139" progId="MS_ClipArt_Gallery.2">
                  <p:embed/>
                  <p:pic>
                    <p:nvPicPr>
                      <p:cNvPr id="173070" name="Object 12">
                        <a:extLst>
                          <a:ext uri="{FF2B5EF4-FFF2-40B4-BE49-F238E27FC236}">
                            <a16:creationId xmlns:a16="http://schemas.microsoft.com/office/drawing/2014/main" id="{BE1DFE15-BE73-4A2E-86E5-247906325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19" y="4106467"/>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71" name="Object 13">
            <a:extLst>
              <a:ext uri="{FF2B5EF4-FFF2-40B4-BE49-F238E27FC236}">
                <a16:creationId xmlns:a16="http://schemas.microsoft.com/office/drawing/2014/main" id="{227D7232-D658-4C89-B054-2F0BB896F8B5}"/>
              </a:ext>
            </a:extLst>
          </p:cNvPr>
          <p:cNvGraphicFramePr>
            <a:graphicFrameLocks noChangeAspect="1"/>
          </p:cNvGraphicFramePr>
          <p:nvPr/>
        </p:nvGraphicFramePr>
        <p:xfrm>
          <a:off x="6671072" y="3602832"/>
          <a:ext cx="384572" cy="335756"/>
        </p:xfrm>
        <a:graphic>
          <a:graphicData uri="http://schemas.openxmlformats.org/presentationml/2006/ole">
            <mc:AlternateContent xmlns:mc="http://schemas.openxmlformats.org/markup-compatibility/2006">
              <mc:Choice xmlns:v="urn:schemas-microsoft-com:vml" Requires="v">
                <p:oleObj name="Clip" r:id="rId9" imgW="1307263" imgH="1084139" progId="MS_ClipArt_Gallery.2">
                  <p:embed/>
                </p:oleObj>
              </mc:Choice>
              <mc:Fallback>
                <p:oleObj name="Clip" r:id="rId9" imgW="1307263" imgH="1084139" progId="MS_ClipArt_Gallery.2">
                  <p:embed/>
                  <p:pic>
                    <p:nvPicPr>
                      <p:cNvPr id="173071" name="Object 13">
                        <a:extLst>
                          <a:ext uri="{FF2B5EF4-FFF2-40B4-BE49-F238E27FC236}">
                            <a16:creationId xmlns:a16="http://schemas.microsoft.com/office/drawing/2014/main" id="{227D7232-D658-4C89-B054-2F0BB896F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072" y="3602832"/>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72" name="Object 14">
            <a:extLst>
              <a:ext uri="{FF2B5EF4-FFF2-40B4-BE49-F238E27FC236}">
                <a16:creationId xmlns:a16="http://schemas.microsoft.com/office/drawing/2014/main" id="{8E680C7E-CCA5-41B7-A092-A17EA0ACDD72}"/>
              </a:ext>
            </a:extLst>
          </p:cNvPr>
          <p:cNvGraphicFramePr>
            <a:graphicFrameLocks noChangeAspect="1"/>
          </p:cNvGraphicFramePr>
          <p:nvPr/>
        </p:nvGraphicFramePr>
        <p:xfrm>
          <a:off x="5975747" y="3968354"/>
          <a:ext cx="384572" cy="335756"/>
        </p:xfrm>
        <a:graphic>
          <a:graphicData uri="http://schemas.openxmlformats.org/presentationml/2006/ole">
            <mc:AlternateContent xmlns:mc="http://schemas.openxmlformats.org/markup-compatibility/2006">
              <mc:Choice xmlns:v="urn:schemas-microsoft-com:vml" Requires="v">
                <p:oleObj name="Clip" r:id="rId10" imgW="1307263" imgH="1084139" progId="MS_ClipArt_Gallery.2">
                  <p:embed/>
                </p:oleObj>
              </mc:Choice>
              <mc:Fallback>
                <p:oleObj name="Clip" r:id="rId10" imgW="1307263" imgH="1084139" progId="MS_ClipArt_Gallery.2">
                  <p:embed/>
                  <p:pic>
                    <p:nvPicPr>
                      <p:cNvPr id="173072" name="Object 14">
                        <a:extLst>
                          <a:ext uri="{FF2B5EF4-FFF2-40B4-BE49-F238E27FC236}">
                            <a16:creationId xmlns:a16="http://schemas.microsoft.com/office/drawing/2014/main" id="{8E680C7E-CCA5-41B7-A092-A17EA0ACD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747" y="3968354"/>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73" name="Object 15">
            <a:extLst>
              <a:ext uri="{FF2B5EF4-FFF2-40B4-BE49-F238E27FC236}">
                <a16:creationId xmlns:a16="http://schemas.microsoft.com/office/drawing/2014/main" id="{3FE66831-57A4-4E19-9822-326D9E39D412}"/>
              </a:ext>
            </a:extLst>
          </p:cNvPr>
          <p:cNvGraphicFramePr>
            <a:graphicFrameLocks noChangeAspect="1"/>
          </p:cNvGraphicFramePr>
          <p:nvPr/>
        </p:nvGraphicFramePr>
        <p:xfrm>
          <a:off x="1675210" y="3298032"/>
          <a:ext cx="384572" cy="335756"/>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2">
                  <p:embed/>
                </p:oleObj>
              </mc:Choice>
              <mc:Fallback>
                <p:oleObj name="Clip" r:id="rId11" imgW="1307263" imgH="1084139" progId="MS_ClipArt_Gallery.2">
                  <p:embed/>
                  <p:pic>
                    <p:nvPicPr>
                      <p:cNvPr id="173073" name="Object 15">
                        <a:extLst>
                          <a:ext uri="{FF2B5EF4-FFF2-40B4-BE49-F238E27FC236}">
                            <a16:creationId xmlns:a16="http://schemas.microsoft.com/office/drawing/2014/main" id="{3FE66831-57A4-4E19-9822-326D9E39D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210" y="3298032"/>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74" name="Line 16">
            <a:extLst>
              <a:ext uri="{FF2B5EF4-FFF2-40B4-BE49-F238E27FC236}">
                <a16:creationId xmlns:a16="http://schemas.microsoft.com/office/drawing/2014/main" id="{F501A2AF-C830-44D4-BB44-5D23FCEC9473}"/>
              </a:ext>
            </a:extLst>
          </p:cNvPr>
          <p:cNvSpPr>
            <a:spLocks noChangeShapeType="1"/>
          </p:cNvSpPr>
          <p:nvPr/>
        </p:nvSpPr>
        <p:spPr bwMode="auto">
          <a:xfrm flipH="1">
            <a:off x="2021682" y="3459956"/>
            <a:ext cx="51196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75" name="Line 17">
            <a:extLst>
              <a:ext uri="{FF2B5EF4-FFF2-40B4-BE49-F238E27FC236}">
                <a16:creationId xmlns:a16="http://schemas.microsoft.com/office/drawing/2014/main" id="{800436B5-28D1-4850-8D92-50301341FF54}"/>
              </a:ext>
            </a:extLst>
          </p:cNvPr>
          <p:cNvSpPr>
            <a:spLocks noChangeShapeType="1"/>
          </p:cNvSpPr>
          <p:nvPr/>
        </p:nvSpPr>
        <p:spPr bwMode="auto">
          <a:xfrm flipH="1">
            <a:off x="2378869" y="3507581"/>
            <a:ext cx="251222"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76" name="Line 18">
            <a:extLst>
              <a:ext uri="{FF2B5EF4-FFF2-40B4-BE49-F238E27FC236}">
                <a16:creationId xmlns:a16="http://schemas.microsoft.com/office/drawing/2014/main" id="{955E9D64-B657-4C79-9888-8EE24FC70AE6}"/>
              </a:ext>
            </a:extLst>
          </p:cNvPr>
          <p:cNvSpPr>
            <a:spLocks noChangeShapeType="1"/>
          </p:cNvSpPr>
          <p:nvPr/>
        </p:nvSpPr>
        <p:spPr bwMode="auto">
          <a:xfrm>
            <a:off x="2765822" y="3536156"/>
            <a:ext cx="66675" cy="290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77" name="Line 19">
            <a:extLst>
              <a:ext uri="{FF2B5EF4-FFF2-40B4-BE49-F238E27FC236}">
                <a16:creationId xmlns:a16="http://schemas.microsoft.com/office/drawing/2014/main" id="{7C3A5A57-770E-4A0F-B981-519A11951930}"/>
              </a:ext>
            </a:extLst>
          </p:cNvPr>
          <p:cNvSpPr>
            <a:spLocks noChangeShapeType="1"/>
          </p:cNvSpPr>
          <p:nvPr/>
        </p:nvSpPr>
        <p:spPr bwMode="auto">
          <a:xfrm flipH="1">
            <a:off x="3914775" y="3498057"/>
            <a:ext cx="319088" cy="2131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78" name="Line 20">
            <a:extLst>
              <a:ext uri="{FF2B5EF4-FFF2-40B4-BE49-F238E27FC236}">
                <a16:creationId xmlns:a16="http://schemas.microsoft.com/office/drawing/2014/main" id="{40D62AC9-8FEB-4C44-8760-74410D1A5E1C}"/>
              </a:ext>
            </a:extLst>
          </p:cNvPr>
          <p:cNvSpPr>
            <a:spLocks noChangeShapeType="1"/>
          </p:cNvSpPr>
          <p:nvPr/>
        </p:nvSpPr>
        <p:spPr bwMode="auto">
          <a:xfrm flipH="1">
            <a:off x="4204098" y="3517107"/>
            <a:ext cx="116681" cy="5798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79" name="Line 21">
            <a:extLst>
              <a:ext uri="{FF2B5EF4-FFF2-40B4-BE49-F238E27FC236}">
                <a16:creationId xmlns:a16="http://schemas.microsoft.com/office/drawing/2014/main" id="{6A6D365E-5FEC-4755-8FD3-67B104DD4524}"/>
              </a:ext>
            </a:extLst>
          </p:cNvPr>
          <p:cNvSpPr>
            <a:spLocks noChangeShapeType="1"/>
          </p:cNvSpPr>
          <p:nvPr/>
        </p:nvSpPr>
        <p:spPr bwMode="auto">
          <a:xfrm>
            <a:off x="4485085" y="3459956"/>
            <a:ext cx="211931" cy="357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0" name="Line 22">
            <a:extLst>
              <a:ext uri="{FF2B5EF4-FFF2-40B4-BE49-F238E27FC236}">
                <a16:creationId xmlns:a16="http://schemas.microsoft.com/office/drawing/2014/main" id="{1303FC0C-024A-4B60-9770-DB57580EFE4A}"/>
              </a:ext>
            </a:extLst>
          </p:cNvPr>
          <p:cNvSpPr>
            <a:spLocks noChangeShapeType="1"/>
          </p:cNvSpPr>
          <p:nvPr/>
        </p:nvSpPr>
        <p:spPr bwMode="auto">
          <a:xfrm flipH="1">
            <a:off x="5663803" y="3536157"/>
            <a:ext cx="395288" cy="2416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1" name="Line 23">
            <a:extLst>
              <a:ext uri="{FF2B5EF4-FFF2-40B4-BE49-F238E27FC236}">
                <a16:creationId xmlns:a16="http://schemas.microsoft.com/office/drawing/2014/main" id="{45CD3B0B-04F4-4D0A-B9FC-9C187BBEAB0A}"/>
              </a:ext>
            </a:extLst>
          </p:cNvPr>
          <p:cNvSpPr>
            <a:spLocks noChangeShapeType="1"/>
          </p:cNvSpPr>
          <p:nvPr/>
        </p:nvSpPr>
        <p:spPr bwMode="auto">
          <a:xfrm flipH="1">
            <a:off x="6126956" y="3507582"/>
            <a:ext cx="9525" cy="464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2" name="Line 24">
            <a:extLst>
              <a:ext uri="{FF2B5EF4-FFF2-40B4-BE49-F238E27FC236}">
                <a16:creationId xmlns:a16="http://schemas.microsoft.com/office/drawing/2014/main" id="{C69FEAA3-F1BA-45DA-8F90-231EC83EF1B7}"/>
              </a:ext>
            </a:extLst>
          </p:cNvPr>
          <p:cNvSpPr>
            <a:spLocks noChangeShapeType="1"/>
          </p:cNvSpPr>
          <p:nvPr/>
        </p:nvSpPr>
        <p:spPr bwMode="auto">
          <a:xfrm>
            <a:off x="6242448" y="3430191"/>
            <a:ext cx="473869" cy="2416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73083" name="Group 25">
            <a:extLst>
              <a:ext uri="{FF2B5EF4-FFF2-40B4-BE49-F238E27FC236}">
                <a16:creationId xmlns:a16="http://schemas.microsoft.com/office/drawing/2014/main" id="{C00CCCBF-8E5F-4378-9467-053FC9170417}"/>
              </a:ext>
            </a:extLst>
          </p:cNvPr>
          <p:cNvGrpSpPr>
            <a:grpSpLocks/>
          </p:cNvGrpSpPr>
          <p:nvPr/>
        </p:nvGrpSpPr>
        <p:grpSpPr bwMode="auto">
          <a:xfrm>
            <a:off x="4237435" y="2010967"/>
            <a:ext cx="342900" cy="248840"/>
            <a:chOff x="620" y="1640"/>
            <a:chExt cx="288" cy="209"/>
          </a:xfrm>
        </p:grpSpPr>
        <p:sp>
          <p:nvSpPr>
            <p:cNvPr id="173135" name="Line 26">
              <a:extLst>
                <a:ext uri="{FF2B5EF4-FFF2-40B4-BE49-F238E27FC236}">
                  <a16:creationId xmlns:a16="http://schemas.microsoft.com/office/drawing/2014/main" id="{FD8D688C-7ED0-42BF-B6E9-6633542F34DE}"/>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136" name="Rectangle 27">
              <a:extLst>
                <a:ext uri="{FF2B5EF4-FFF2-40B4-BE49-F238E27FC236}">
                  <a16:creationId xmlns:a16="http://schemas.microsoft.com/office/drawing/2014/main" id="{079D2DA6-FF80-4EE2-9FDC-21062187DBF9}"/>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73137" name="Group 28">
              <a:extLst>
                <a:ext uri="{FF2B5EF4-FFF2-40B4-BE49-F238E27FC236}">
                  <a16:creationId xmlns:a16="http://schemas.microsoft.com/office/drawing/2014/main" id="{94408F24-E524-44B2-A811-25C49D0199F9}"/>
                </a:ext>
              </a:extLst>
            </p:cNvPr>
            <p:cNvGrpSpPr>
              <a:grpSpLocks/>
            </p:cNvGrpSpPr>
            <p:nvPr/>
          </p:nvGrpSpPr>
          <p:grpSpPr bwMode="auto">
            <a:xfrm>
              <a:off x="764" y="1688"/>
              <a:ext cx="109" cy="91"/>
              <a:chOff x="576" y="3456"/>
              <a:chExt cx="288" cy="240"/>
            </a:xfrm>
          </p:grpSpPr>
          <p:sp>
            <p:nvSpPr>
              <p:cNvPr id="173138" name="Line 29">
                <a:extLst>
                  <a:ext uri="{FF2B5EF4-FFF2-40B4-BE49-F238E27FC236}">
                    <a16:creationId xmlns:a16="http://schemas.microsoft.com/office/drawing/2014/main" id="{3421C6E7-4836-4D8A-8D9C-E5688C64D9F4}"/>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139" name="Line 30">
                <a:extLst>
                  <a:ext uri="{FF2B5EF4-FFF2-40B4-BE49-F238E27FC236}">
                    <a16:creationId xmlns:a16="http://schemas.microsoft.com/office/drawing/2014/main" id="{833EC63C-E0B5-46E5-A36F-8F9C0212FD18}"/>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73084" name="Line 31">
            <a:extLst>
              <a:ext uri="{FF2B5EF4-FFF2-40B4-BE49-F238E27FC236}">
                <a16:creationId xmlns:a16="http://schemas.microsoft.com/office/drawing/2014/main" id="{4D2EB0FF-02F3-4F5A-A44D-211BE01A613C}"/>
              </a:ext>
            </a:extLst>
          </p:cNvPr>
          <p:cNvSpPr>
            <a:spLocks noChangeShapeType="1"/>
          </p:cNvSpPr>
          <p:nvPr/>
        </p:nvSpPr>
        <p:spPr bwMode="auto">
          <a:xfrm flipH="1">
            <a:off x="2756298" y="2262187"/>
            <a:ext cx="1535906" cy="1062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5" name="Line 32">
            <a:extLst>
              <a:ext uri="{FF2B5EF4-FFF2-40B4-BE49-F238E27FC236}">
                <a16:creationId xmlns:a16="http://schemas.microsoft.com/office/drawing/2014/main" id="{D304209B-223A-4F59-B254-3043F84A231E}"/>
              </a:ext>
            </a:extLst>
          </p:cNvPr>
          <p:cNvSpPr>
            <a:spLocks noChangeShapeType="1"/>
          </p:cNvSpPr>
          <p:nvPr/>
        </p:nvSpPr>
        <p:spPr bwMode="auto">
          <a:xfrm>
            <a:off x="4436269" y="2252662"/>
            <a:ext cx="0" cy="1100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6" name="Line 33">
            <a:extLst>
              <a:ext uri="{FF2B5EF4-FFF2-40B4-BE49-F238E27FC236}">
                <a16:creationId xmlns:a16="http://schemas.microsoft.com/office/drawing/2014/main" id="{E3B5A362-B335-4F24-8AB2-05BD5A8A6B31}"/>
              </a:ext>
            </a:extLst>
          </p:cNvPr>
          <p:cNvSpPr>
            <a:spLocks noChangeShapeType="1"/>
          </p:cNvSpPr>
          <p:nvPr/>
        </p:nvSpPr>
        <p:spPr bwMode="auto">
          <a:xfrm flipH="1" flipV="1">
            <a:off x="4581525" y="2203848"/>
            <a:ext cx="1381125" cy="12168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7" name="Text Box 34">
            <a:extLst>
              <a:ext uri="{FF2B5EF4-FFF2-40B4-BE49-F238E27FC236}">
                <a16:creationId xmlns:a16="http://schemas.microsoft.com/office/drawing/2014/main" id="{01537A75-FA44-4882-83D1-04E6537E0960}"/>
              </a:ext>
            </a:extLst>
          </p:cNvPr>
          <p:cNvSpPr txBox="1">
            <a:spLocks noChangeArrowheads="1"/>
          </p:cNvSpPr>
          <p:nvPr/>
        </p:nvSpPr>
        <p:spPr bwMode="auto">
          <a:xfrm>
            <a:off x="2919412" y="3262313"/>
            <a:ext cx="681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73088" name="Text Box 35">
            <a:extLst>
              <a:ext uri="{FF2B5EF4-FFF2-40B4-BE49-F238E27FC236}">
                <a16:creationId xmlns:a16="http://schemas.microsoft.com/office/drawing/2014/main" id="{EEF80CC9-7C1D-4F37-BFF9-B6DE9D02AA57}"/>
              </a:ext>
            </a:extLst>
          </p:cNvPr>
          <p:cNvSpPr txBox="1">
            <a:spLocks noChangeArrowheads="1"/>
          </p:cNvSpPr>
          <p:nvPr/>
        </p:nvSpPr>
        <p:spPr bwMode="auto">
          <a:xfrm>
            <a:off x="4580335" y="3256360"/>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73089" name="Text Box 36">
            <a:extLst>
              <a:ext uri="{FF2B5EF4-FFF2-40B4-BE49-F238E27FC236}">
                <a16:creationId xmlns:a16="http://schemas.microsoft.com/office/drawing/2014/main" id="{1EA581BC-3002-4D9A-A4BF-8E07921B46DB}"/>
              </a:ext>
            </a:extLst>
          </p:cNvPr>
          <p:cNvSpPr txBox="1">
            <a:spLocks noChangeArrowheads="1"/>
          </p:cNvSpPr>
          <p:nvPr/>
        </p:nvSpPr>
        <p:spPr bwMode="auto">
          <a:xfrm>
            <a:off x="6269832" y="3131344"/>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73090" name="Text Box 37">
            <a:extLst>
              <a:ext uri="{FF2B5EF4-FFF2-40B4-BE49-F238E27FC236}">
                <a16:creationId xmlns:a16="http://schemas.microsoft.com/office/drawing/2014/main" id="{00D81960-F210-4C91-BD0A-F271FEA5E53F}"/>
              </a:ext>
            </a:extLst>
          </p:cNvPr>
          <p:cNvSpPr txBox="1">
            <a:spLocks noChangeArrowheads="1"/>
          </p:cNvSpPr>
          <p:nvPr/>
        </p:nvSpPr>
        <p:spPr bwMode="auto">
          <a:xfrm>
            <a:off x="4666060" y="2088356"/>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交换机</a:t>
            </a:r>
          </a:p>
        </p:txBody>
      </p:sp>
      <p:grpSp>
        <p:nvGrpSpPr>
          <p:cNvPr id="173091" name="Group 38">
            <a:extLst>
              <a:ext uri="{FF2B5EF4-FFF2-40B4-BE49-F238E27FC236}">
                <a16:creationId xmlns:a16="http://schemas.microsoft.com/office/drawing/2014/main" id="{F64A1443-FB2B-4841-9E22-E4956FFC91AE}"/>
              </a:ext>
            </a:extLst>
          </p:cNvPr>
          <p:cNvGrpSpPr>
            <a:grpSpLocks/>
          </p:cNvGrpSpPr>
          <p:nvPr/>
        </p:nvGrpSpPr>
        <p:grpSpPr bwMode="auto">
          <a:xfrm>
            <a:off x="5575698" y="1584723"/>
            <a:ext cx="178594" cy="363140"/>
            <a:chOff x="4180" y="783"/>
            <a:chExt cx="150" cy="307"/>
          </a:xfrm>
        </p:grpSpPr>
        <p:sp>
          <p:nvSpPr>
            <p:cNvPr id="173127" name="AutoShape 39">
              <a:extLst>
                <a:ext uri="{FF2B5EF4-FFF2-40B4-BE49-F238E27FC236}">
                  <a16:creationId xmlns:a16="http://schemas.microsoft.com/office/drawing/2014/main" id="{43E94A98-75B3-4FF6-8896-2B5CB80A8FEA}"/>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8" name="Rectangle 40">
              <a:extLst>
                <a:ext uri="{FF2B5EF4-FFF2-40B4-BE49-F238E27FC236}">
                  <a16:creationId xmlns:a16="http://schemas.microsoft.com/office/drawing/2014/main" id="{BD90D1AC-E735-4481-9D7F-1727E3334A27}"/>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9" name="Rectangle 41">
              <a:extLst>
                <a:ext uri="{FF2B5EF4-FFF2-40B4-BE49-F238E27FC236}">
                  <a16:creationId xmlns:a16="http://schemas.microsoft.com/office/drawing/2014/main" id="{96A1D9D9-3679-46F5-906A-D4A4A4E2072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30" name="AutoShape 42">
              <a:extLst>
                <a:ext uri="{FF2B5EF4-FFF2-40B4-BE49-F238E27FC236}">
                  <a16:creationId xmlns:a16="http://schemas.microsoft.com/office/drawing/2014/main" id="{47EB5FF2-AFA3-4ED9-8BBE-B375B24BE852}"/>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31" name="Line 43">
              <a:extLst>
                <a:ext uri="{FF2B5EF4-FFF2-40B4-BE49-F238E27FC236}">
                  <a16:creationId xmlns:a16="http://schemas.microsoft.com/office/drawing/2014/main" id="{9E1566CA-76A5-4E34-96CB-8891887FC18A}"/>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32" name="Line 44">
              <a:extLst>
                <a:ext uri="{FF2B5EF4-FFF2-40B4-BE49-F238E27FC236}">
                  <a16:creationId xmlns:a16="http://schemas.microsoft.com/office/drawing/2014/main" id="{47A48E54-56D9-4D9E-8752-39638D4F1BA0}"/>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33" name="Rectangle 45">
              <a:extLst>
                <a:ext uri="{FF2B5EF4-FFF2-40B4-BE49-F238E27FC236}">
                  <a16:creationId xmlns:a16="http://schemas.microsoft.com/office/drawing/2014/main" id="{863DFFF9-7114-4675-9B3E-1C3848892AF9}"/>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34" name="Rectangle 46">
              <a:extLst>
                <a:ext uri="{FF2B5EF4-FFF2-40B4-BE49-F238E27FC236}">
                  <a16:creationId xmlns:a16="http://schemas.microsoft.com/office/drawing/2014/main" id="{C35420BC-1D2E-4A0B-B912-1CAE3B727B26}"/>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grpSp>
        <p:nvGrpSpPr>
          <p:cNvPr id="173092" name="Group 47">
            <a:extLst>
              <a:ext uri="{FF2B5EF4-FFF2-40B4-BE49-F238E27FC236}">
                <a16:creationId xmlns:a16="http://schemas.microsoft.com/office/drawing/2014/main" id="{3D839783-5156-4B8A-866D-FE74ACF341AA}"/>
              </a:ext>
            </a:extLst>
          </p:cNvPr>
          <p:cNvGrpSpPr>
            <a:grpSpLocks/>
          </p:cNvGrpSpPr>
          <p:nvPr/>
        </p:nvGrpSpPr>
        <p:grpSpPr bwMode="auto">
          <a:xfrm>
            <a:off x="5005388" y="1215629"/>
            <a:ext cx="178594" cy="363140"/>
            <a:chOff x="4180" y="783"/>
            <a:chExt cx="150" cy="307"/>
          </a:xfrm>
        </p:grpSpPr>
        <p:sp>
          <p:nvSpPr>
            <p:cNvPr id="173119" name="AutoShape 48">
              <a:extLst>
                <a:ext uri="{FF2B5EF4-FFF2-40B4-BE49-F238E27FC236}">
                  <a16:creationId xmlns:a16="http://schemas.microsoft.com/office/drawing/2014/main" id="{DC4CA7F4-5D07-4781-BEC8-74DA808B8A02}"/>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0" name="Rectangle 49">
              <a:extLst>
                <a:ext uri="{FF2B5EF4-FFF2-40B4-BE49-F238E27FC236}">
                  <a16:creationId xmlns:a16="http://schemas.microsoft.com/office/drawing/2014/main" id="{B4A1DAB4-7296-4B6A-8D2B-68502101A58A}"/>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1" name="Rectangle 50">
              <a:extLst>
                <a:ext uri="{FF2B5EF4-FFF2-40B4-BE49-F238E27FC236}">
                  <a16:creationId xmlns:a16="http://schemas.microsoft.com/office/drawing/2014/main" id="{B14B3B93-30A9-4B44-87F2-47886D08C408}"/>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2" name="AutoShape 51">
              <a:extLst>
                <a:ext uri="{FF2B5EF4-FFF2-40B4-BE49-F238E27FC236}">
                  <a16:creationId xmlns:a16="http://schemas.microsoft.com/office/drawing/2014/main" id="{30330A86-6EEB-4997-9DF4-0C42DF9F1D64}"/>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3" name="Line 52">
              <a:extLst>
                <a:ext uri="{FF2B5EF4-FFF2-40B4-BE49-F238E27FC236}">
                  <a16:creationId xmlns:a16="http://schemas.microsoft.com/office/drawing/2014/main" id="{3620F7B1-13F1-402B-9412-E1CFB01D69D9}"/>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24" name="Line 53">
              <a:extLst>
                <a:ext uri="{FF2B5EF4-FFF2-40B4-BE49-F238E27FC236}">
                  <a16:creationId xmlns:a16="http://schemas.microsoft.com/office/drawing/2014/main" id="{8077BB49-41C1-43B7-A488-6348A7BAA16D}"/>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25" name="Rectangle 54">
              <a:extLst>
                <a:ext uri="{FF2B5EF4-FFF2-40B4-BE49-F238E27FC236}">
                  <a16:creationId xmlns:a16="http://schemas.microsoft.com/office/drawing/2014/main" id="{658D0D60-D67A-4897-A157-A2A8BF35E944}"/>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6" name="Rectangle 55">
              <a:extLst>
                <a:ext uri="{FF2B5EF4-FFF2-40B4-BE49-F238E27FC236}">
                  <a16:creationId xmlns:a16="http://schemas.microsoft.com/office/drawing/2014/main" id="{2E9A4CB2-8B0E-4729-92B0-A6EEF50AFC5B}"/>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sp>
        <p:nvSpPr>
          <p:cNvPr id="173093" name="Line 56">
            <a:extLst>
              <a:ext uri="{FF2B5EF4-FFF2-40B4-BE49-F238E27FC236}">
                <a16:creationId xmlns:a16="http://schemas.microsoft.com/office/drawing/2014/main" id="{49AB4E03-0EB0-4F96-BF79-D9DFE6A17167}"/>
              </a:ext>
            </a:extLst>
          </p:cNvPr>
          <p:cNvSpPr>
            <a:spLocks noChangeShapeType="1"/>
          </p:cNvSpPr>
          <p:nvPr/>
        </p:nvSpPr>
        <p:spPr bwMode="auto">
          <a:xfrm flipV="1">
            <a:off x="4658916" y="1740694"/>
            <a:ext cx="917972" cy="3178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94" name="Line 57">
            <a:extLst>
              <a:ext uri="{FF2B5EF4-FFF2-40B4-BE49-F238E27FC236}">
                <a16:creationId xmlns:a16="http://schemas.microsoft.com/office/drawing/2014/main" id="{E7D79F86-AFAF-40E9-A186-F9AC78A33E3C}"/>
              </a:ext>
            </a:extLst>
          </p:cNvPr>
          <p:cNvSpPr>
            <a:spLocks noChangeShapeType="1"/>
          </p:cNvSpPr>
          <p:nvPr/>
        </p:nvSpPr>
        <p:spPr bwMode="auto">
          <a:xfrm flipV="1">
            <a:off x="4504135" y="1498998"/>
            <a:ext cx="502444" cy="5691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73095" name="Group 58">
            <a:extLst>
              <a:ext uri="{FF2B5EF4-FFF2-40B4-BE49-F238E27FC236}">
                <a16:creationId xmlns:a16="http://schemas.microsoft.com/office/drawing/2014/main" id="{8B6D7347-3E5E-43ED-A033-5567B9436573}"/>
              </a:ext>
            </a:extLst>
          </p:cNvPr>
          <p:cNvGrpSpPr>
            <a:grpSpLocks/>
          </p:cNvGrpSpPr>
          <p:nvPr/>
        </p:nvGrpSpPr>
        <p:grpSpPr bwMode="auto">
          <a:xfrm>
            <a:off x="3275410" y="1456135"/>
            <a:ext cx="427434" cy="214313"/>
            <a:chOff x="533" y="321"/>
            <a:chExt cx="359" cy="180"/>
          </a:xfrm>
        </p:grpSpPr>
        <p:grpSp>
          <p:nvGrpSpPr>
            <p:cNvPr id="173104" name="Group 59">
              <a:extLst>
                <a:ext uri="{FF2B5EF4-FFF2-40B4-BE49-F238E27FC236}">
                  <a16:creationId xmlns:a16="http://schemas.microsoft.com/office/drawing/2014/main" id="{79F739B8-5998-4AE8-B342-0CFE8A1CCC19}"/>
                </a:ext>
              </a:extLst>
            </p:cNvPr>
            <p:cNvGrpSpPr>
              <a:grpSpLocks/>
            </p:cNvGrpSpPr>
            <p:nvPr/>
          </p:nvGrpSpPr>
          <p:grpSpPr bwMode="auto">
            <a:xfrm>
              <a:off x="533" y="321"/>
              <a:ext cx="359" cy="180"/>
              <a:chOff x="1009" y="655"/>
              <a:chExt cx="359" cy="180"/>
            </a:xfrm>
          </p:grpSpPr>
          <p:sp>
            <p:nvSpPr>
              <p:cNvPr id="173106" name="Oval 60">
                <a:extLst>
                  <a:ext uri="{FF2B5EF4-FFF2-40B4-BE49-F238E27FC236}">
                    <a16:creationId xmlns:a16="http://schemas.microsoft.com/office/drawing/2014/main" id="{7712AACB-B80B-4C76-8B69-4EF444A4CF4D}"/>
                  </a:ext>
                </a:extLst>
              </p:cNvPr>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07" name="Line 61">
                <a:extLst>
                  <a:ext uri="{FF2B5EF4-FFF2-40B4-BE49-F238E27FC236}">
                    <a16:creationId xmlns:a16="http://schemas.microsoft.com/office/drawing/2014/main" id="{AB58FFCB-9235-4B70-AE17-EBC54201F5EE}"/>
                  </a:ext>
                </a:extLst>
              </p:cNvPr>
              <p:cNvSpPr>
                <a:spLocks noChangeShapeType="1"/>
              </p:cNvSpPr>
              <p:nvPr/>
            </p:nvSpPr>
            <p:spPr bwMode="auto">
              <a:xfrm>
                <a:off x="1012"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08" name="Line 62">
                <a:extLst>
                  <a:ext uri="{FF2B5EF4-FFF2-40B4-BE49-F238E27FC236}">
                    <a16:creationId xmlns:a16="http://schemas.microsoft.com/office/drawing/2014/main" id="{6061618E-2849-4FBE-8535-8752A90FC5A1}"/>
                  </a:ext>
                </a:extLst>
              </p:cNvPr>
              <p:cNvSpPr>
                <a:spLocks noChangeShapeType="1"/>
              </p:cNvSpPr>
              <p:nvPr/>
            </p:nvSpPr>
            <p:spPr bwMode="auto">
              <a:xfrm>
                <a:off x="1368"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09" name="Rectangle 63">
                <a:extLst>
                  <a:ext uri="{FF2B5EF4-FFF2-40B4-BE49-F238E27FC236}">
                    <a16:creationId xmlns:a16="http://schemas.microsoft.com/office/drawing/2014/main" id="{82689BE3-56A8-4AFE-9BAF-B253002A215C}"/>
                  </a:ext>
                </a:extLst>
              </p:cNvPr>
              <p:cNvSpPr>
                <a:spLocks noChangeArrowheads="1"/>
              </p:cNvSpPr>
              <p:nvPr/>
            </p:nvSpPr>
            <p:spPr bwMode="auto">
              <a:xfrm>
                <a:off x="1012" y="727"/>
                <a:ext cx="353" cy="61"/>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800">
                  <a:latin typeface="Times New Roman" panose="02020603050405020304" pitchFamily="18" charset="0"/>
                </a:endParaRPr>
              </a:p>
            </p:txBody>
          </p:sp>
          <p:sp>
            <p:nvSpPr>
              <p:cNvPr id="173110" name="Oval 64">
                <a:extLst>
                  <a:ext uri="{FF2B5EF4-FFF2-40B4-BE49-F238E27FC236}">
                    <a16:creationId xmlns:a16="http://schemas.microsoft.com/office/drawing/2014/main" id="{2518E9B4-7887-48BC-B261-7336C6E5AA98}"/>
                  </a:ext>
                </a:extLst>
              </p:cNvPr>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73111" name="Group 65">
                <a:extLst>
                  <a:ext uri="{FF2B5EF4-FFF2-40B4-BE49-F238E27FC236}">
                    <a16:creationId xmlns:a16="http://schemas.microsoft.com/office/drawing/2014/main" id="{B6D79453-A54C-4972-BBDF-8B26C124A19A}"/>
                  </a:ext>
                </a:extLst>
              </p:cNvPr>
              <p:cNvGrpSpPr>
                <a:grpSpLocks/>
              </p:cNvGrpSpPr>
              <p:nvPr/>
            </p:nvGrpSpPr>
            <p:grpSpPr bwMode="auto">
              <a:xfrm>
                <a:off x="1095" y="681"/>
                <a:ext cx="176" cy="68"/>
                <a:chOff x="2848" y="848"/>
                <a:chExt cx="140" cy="98"/>
              </a:xfrm>
            </p:grpSpPr>
            <p:sp>
              <p:nvSpPr>
                <p:cNvPr id="173116" name="Line 66">
                  <a:extLst>
                    <a:ext uri="{FF2B5EF4-FFF2-40B4-BE49-F238E27FC236}">
                      <a16:creationId xmlns:a16="http://schemas.microsoft.com/office/drawing/2014/main" id="{1464A5C7-740C-49FD-88B7-525764DA748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17" name="Line 67">
                  <a:extLst>
                    <a:ext uri="{FF2B5EF4-FFF2-40B4-BE49-F238E27FC236}">
                      <a16:creationId xmlns:a16="http://schemas.microsoft.com/office/drawing/2014/main" id="{CB5C96F3-CC77-4450-A704-B649227DF73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18" name="Line 68">
                  <a:extLst>
                    <a:ext uri="{FF2B5EF4-FFF2-40B4-BE49-F238E27FC236}">
                      <a16:creationId xmlns:a16="http://schemas.microsoft.com/office/drawing/2014/main" id="{46433FF8-29EA-4419-8F6E-FAD47550FE2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grpSp>
          <p:grpSp>
            <p:nvGrpSpPr>
              <p:cNvPr id="173112" name="Group 69">
                <a:extLst>
                  <a:ext uri="{FF2B5EF4-FFF2-40B4-BE49-F238E27FC236}">
                    <a16:creationId xmlns:a16="http://schemas.microsoft.com/office/drawing/2014/main" id="{D1BFE4EB-F8E0-4CF6-98A6-DD53ABE5CE20}"/>
                  </a:ext>
                </a:extLst>
              </p:cNvPr>
              <p:cNvGrpSpPr>
                <a:grpSpLocks/>
              </p:cNvGrpSpPr>
              <p:nvPr/>
            </p:nvGrpSpPr>
            <p:grpSpPr bwMode="auto">
              <a:xfrm flipV="1">
                <a:off x="1095" y="680"/>
                <a:ext cx="176" cy="68"/>
                <a:chOff x="2848" y="848"/>
                <a:chExt cx="140" cy="98"/>
              </a:xfrm>
            </p:grpSpPr>
            <p:sp>
              <p:nvSpPr>
                <p:cNvPr id="173113" name="Line 70">
                  <a:extLst>
                    <a:ext uri="{FF2B5EF4-FFF2-40B4-BE49-F238E27FC236}">
                      <a16:creationId xmlns:a16="http://schemas.microsoft.com/office/drawing/2014/main" id="{3A059FA9-CD64-4330-82E1-95B3617555E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14" name="Line 71">
                  <a:extLst>
                    <a:ext uri="{FF2B5EF4-FFF2-40B4-BE49-F238E27FC236}">
                      <a16:creationId xmlns:a16="http://schemas.microsoft.com/office/drawing/2014/main" id="{74089AE3-8F9E-4D17-A835-1CACA42F0FE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15" name="Line 72">
                  <a:extLst>
                    <a:ext uri="{FF2B5EF4-FFF2-40B4-BE49-F238E27FC236}">
                      <a16:creationId xmlns:a16="http://schemas.microsoft.com/office/drawing/2014/main" id="{A2770763-C47A-4054-84DB-6BCCF10F4BDE}"/>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grpSp>
        </p:grpSp>
        <p:sp>
          <p:nvSpPr>
            <p:cNvPr id="173105" name="Line 73">
              <a:extLst>
                <a:ext uri="{FF2B5EF4-FFF2-40B4-BE49-F238E27FC236}">
                  <a16:creationId xmlns:a16="http://schemas.microsoft.com/office/drawing/2014/main" id="{B1CDD13A-51CA-4CF4-A5A1-17C8D9B9BB74}"/>
                </a:ext>
              </a:extLst>
            </p:cNvPr>
            <p:cNvSpPr>
              <a:spLocks noChangeShapeType="1"/>
            </p:cNvSpPr>
            <p:nvPr/>
          </p:nvSpPr>
          <p:spPr bwMode="auto">
            <a:xfrm>
              <a:off x="535" y="368"/>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grpSp>
      <p:sp>
        <p:nvSpPr>
          <p:cNvPr id="173096" name="Line 74">
            <a:extLst>
              <a:ext uri="{FF2B5EF4-FFF2-40B4-BE49-F238E27FC236}">
                <a16:creationId xmlns:a16="http://schemas.microsoft.com/office/drawing/2014/main" id="{1E9A211B-C862-4DC6-9FB2-FB9A82906350}"/>
              </a:ext>
            </a:extLst>
          </p:cNvPr>
          <p:cNvSpPr>
            <a:spLocks noChangeShapeType="1"/>
          </p:cNvSpPr>
          <p:nvPr/>
        </p:nvSpPr>
        <p:spPr bwMode="auto">
          <a:xfrm>
            <a:off x="3683794" y="1614488"/>
            <a:ext cx="646510" cy="4833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97" name="Line 75">
            <a:extLst>
              <a:ext uri="{FF2B5EF4-FFF2-40B4-BE49-F238E27FC236}">
                <a16:creationId xmlns:a16="http://schemas.microsoft.com/office/drawing/2014/main" id="{F2B808F3-2A51-4BF7-B828-0170683C7629}"/>
              </a:ext>
            </a:extLst>
          </p:cNvPr>
          <p:cNvSpPr>
            <a:spLocks noChangeShapeType="1"/>
          </p:cNvSpPr>
          <p:nvPr/>
        </p:nvSpPr>
        <p:spPr bwMode="auto">
          <a:xfrm flipH="1">
            <a:off x="2639616" y="1537097"/>
            <a:ext cx="638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98" name="Text Box 76">
            <a:extLst>
              <a:ext uri="{FF2B5EF4-FFF2-40B4-BE49-F238E27FC236}">
                <a16:creationId xmlns:a16="http://schemas.microsoft.com/office/drawing/2014/main" id="{4DBF0F16-2464-4C7B-B4C1-4447A5893996}"/>
              </a:ext>
            </a:extLst>
          </p:cNvPr>
          <p:cNvSpPr txBox="1">
            <a:spLocks noChangeArrowheads="1"/>
          </p:cNvSpPr>
          <p:nvPr/>
        </p:nvSpPr>
        <p:spPr bwMode="auto">
          <a:xfrm>
            <a:off x="1701404" y="1238250"/>
            <a:ext cx="85792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到外部网络</a:t>
            </a:r>
          </a:p>
        </p:txBody>
      </p:sp>
      <p:sp>
        <p:nvSpPr>
          <p:cNvPr id="173099" name="Text Box 77">
            <a:extLst>
              <a:ext uri="{FF2B5EF4-FFF2-40B4-BE49-F238E27FC236}">
                <a16:creationId xmlns:a16="http://schemas.microsoft.com/office/drawing/2014/main" id="{FA928E24-A69A-4577-B0CE-F82F7F4E3B6E}"/>
              </a:ext>
            </a:extLst>
          </p:cNvPr>
          <p:cNvSpPr txBox="1">
            <a:spLocks noChangeArrowheads="1"/>
          </p:cNvSpPr>
          <p:nvPr/>
        </p:nvSpPr>
        <p:spPr bwMode="auto">
          <a:xfrm>
            <a:off x="3180160" y="1663304"/>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路由器</a:t>
            </a:r>
          </a:p>
        </p:txBody>
      </p:sp>
      <p:sp>
        <p:nvSpPr>
          <p:cNvPr id="173100" name="Text Box 78">
            <a:extLst>
              <a:ext uri="{FF2B5EF4-FFF2-40B4-BE49-F238E27FC236}">
                <a16:creationId xmlns:a16="http://schemas.microsoft.com/office/drawing/2014/main" id="{B0A90744-95C5-48E8-A8C0-3079EB0F033A}"/>
              </a:ext>
            </a:extLst>
          </p:cNvPr>
          <p:cNvSpPr txBox="1">
            <a:spLocks noChangeArrowheads="1"/>
          </p:cNvSpPr>
          <p:nvPr/>
        </p:nvSpPr>
        <p:spPr bwMode="auto">
          <a:xfrm>
            <a:off x="5969794" y="2358629"/>
            <a:ext cx="962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800">
                <a:solidFill>
                  <a:srgbClr val="FF0000"/>
                </a:solidFill>
                <a:latin typeface="Comic Sans MS" panose="030F0702030302020204" pitchFamily="66" charset="0"/>
              </a:rPr>
              <a:t>IP </a:t>
            </a:r>
            <a:r>
              <a:rPr lang="zh-CN" altLang="en-US" sz="1800">
                <a:solidFill>
                  <a:srgbClr val="FF0000"/>
                </a:solidFill>
                <a:latin typeface="Comic Sans MS" panose="030F0702030302020204" pitchFamily="66" charset="0"/>
              </a:rPr>
              <a:t>网络</a:t>
            </a:r>
          </a:p>
        </p:txBody>
      </p:sp>
      <p:sp>
        <p:nvSpPr>
          <p:cNvPr id="173101" name="Text Box 79">
            <a:extLst>
              <a:ext uri="{FF2B5EF4-FFF2-40B4-BE49-F238E27FC236}">
                <a16:creationId xmlns:a16="http://schemas.microsoft.com/office/drawing/2014/main" id="{DBE4963A-DDCD-4AB5-8813-AFCDC21BB1A0}"/>
              </a:ext>
            </a:extLst>
          </p:cNvPr>
          <p:cNvSpPr txBox="1">
            <a:spLocks noChangeArrowheads="1"/>
          </p:cNvSpPr>
          <p:nvPr/>
        </p:nvSpPr>
        <p:spPr bwMode="auto">
          <a:xfrm>
            <a:off x="5217319" y="1083469"/>
            <a:ext cx="85792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邮件服务器</a:t>
            </a:r>
          </a:p>
        </p:txBody>
      </p:sp>
      <p:sp>
        <p:nvSpPr>
          <p:cNvPr id="173102" name="Text Box 80">
            <a:extLst>
              <a:ext uri="{FF2B5EF4-FFF2-40B4-BE49-F238E27FC236}">
                <a16:creationId xmlns:a16="http://schemas.microsoft.com/office/drawing/2014/main" id="{DEB56D3D-EC0E-4DA1-AF1D-B02F47FB2A27}"/>
              </a:ext>
            </a:extLst>
          </p:cNvPr>
          <p:cNvSpPr txBox="1">
            <a:spLocks noChangeArrowheads="1"/>
          </p:cNvSpPr>
          <p:nvPr/>
        </p:nvSpPr>
        <p:spPr bwMode="auto">
          <a:xfrm>
            <a:off x="5816204" y="1600200"/>
            <a:ext cx="87395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web </a:t>
            </a:r>
            <a:r>
              <a:rPr lang="zh-CN" altLang="en-US" sz="1050">
                <a:latin typeface="Comic Sans MS" panose="030F0702030302020204" pitchFamily="66" charset="0"/>
              </a:rPr>
              <a:t>服务器</a:t>
            </a:r>
          </a:p>
        </p:txBody>
      </p:sp>
      <p:sp>
        <p:nvSpPr>
          <p:cNvPr id="173103" name="文本框 1">
            <a:extLst>
              <a:ext uri="{FF2B5EF4-FFF2-40B4-BE49-F238E27FC236}">
                <a16:creationId xmlns:a16="http://schemas.microsoft.com/office/drawing/2014/main" id="{9B7E394A-E750-429A-904D-A2E31F439491}"/>
              </a:ext>
            </a:extLst>
          </p:cNvPr>
          <p:cNvSpPr txBox="1">
            <a:spLocks noChangeArrowheads="1"/>
          </p:cNvSpPr>
          <p:nvPr/>
        </p:nvSpPr>
        <p:spPr bwMode="auto">
          <a:xfrm>
            <a:off x="4666060" y="338138"/>
            <a:ext cx="3334940"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b="1">
                <a:solidFill>
                  <a:srgbClr val="FF0000"/>
                </a:solidFill>
              </a:rPr>
              <a:t>路由器一个端口是一个子网</a:t>
            </a:r>
            <a:endParaRPr lang="en-US" altLang="zh-CN" sz="1050" b="1">
              <a:solidFill>
                <a:srgbClr val="FF0000"/>
              </a:solidFill>
            </a:endParaRPr>
          </a:p>
          <a:p>
            <a:r>
              <a:rPr lang="zh-CN" altLang="en-US" sz="1050" b="1">
                <a:solidFill>
                  <a:srgbClr val="FF0000"/>
                </a:solidFill>
              </a:rPr>
              <a:t>交换机一个端口是一个网段</a:t>
            </a:r>
            <a:endParaRPr lang="en-US" altLang="zh-CN" sz="1050" b="1">
              <a:solidFill>
                <a:srgbClr val="FF0000"/>
              </a:solidFill>
            </a:endParaRPr>
          </a:p>
          <a:p>
            <a:r>
              <a:rPr lang="zh-CN" altLang="en-US" sz="1050" b="1">
                <a:solidFill>
                  <a:srgbClr val="FF0000"/>
                </a:solidFill>
              </a:rPr>
              <a:t>如下的局域网是交换</a:t>
            </a:r>
            <a:r>
              <a:rPr lang="en-US" altLang="zh-CN" sz="1050" b="1">
                <a:solidFill>
                  <a:srgbClr val="FF0000"/>
                </a:solidFill>
              </a:rPr>
              <a:t>+</a:t>
            </a:r>
            <a:r>
              <a:rPr lang="zh-CN" altLang="en-US" sz="1050" b="1">
                <a:solidFill>
                  <a:srgbClr val="FF0000"/>
                </a:solidFill>
              </a:rPr>
              <a:t>共享</a:t>
            </a:r>
            <a:r>
              <a:rPr lang="en-US" altLang="zh-CN" sz="1050" b="1">
                <a:solidFill>
                  <a:srgbClr val="FF0000"/>
                </a:solidFill>
              </a:rPr>
              <a:t>(</a:t>
            </a:r>
            <a:r>
              <a:rPr lang="zh-CN" altLang="en-US" sz="1050" b="1">
                <a:solidFill>
                  <a:srgbClr val="FF0000"/>
                </a:solidFill>
              </a:rPr>
              <a:t>混合式</a:t>
            </a:r>
            <a:r>
              <a:rPr lang="en-US" altLang="zh-CN" sz="1050" b="1">
                <a:solidFill>
                  <a:srgbClr val="FF0000"/>
                </a:solidFill>
              </a:rPr>
              <a:t>)</a:t>
            </a:r>
            <a:r>
              <a:rPr lang="zh-CN" altLang="en-US" sz="1050" b="1">
                <a:solidFill>
                  <a:srgbClr val="FF0000"/>
                </a:solidFill>
              </a:rPr>
              <a:t>以太网</a:t>
            </a:r>
          </a:p>
        </p:txBody>
      </p:sp>
      <p:sp>
        <p:nvSpPr>
          <p:cNvPr id="2" name="灯片编号占位符 1">
            <a:extLst>
              <a:ext uri="{FF2B5EF4-FFF2-40B4-BE49-F238E27FC236}">
                <a16:creationId xmlns:a16="http://schemas.microsoft.com/office/drawing/2014/main" id="{4254BE16-7FE9-4E6F-AFA3-76EF610E5904}"/>
              </a:ext>
            </a:extLst>
          </p:cNvPr>
          <p:cNvSpPr>
            <a:spLocks noGrp="1"/>
          </p:cNvSpPr>
          <p:nvPr>
            <p:ph type="sldNum" sz="quarter" idx="12"/>
          </p:nvPr>
        </p:nvSpPr>
        <p:spPr/>
        <p:txBody>
          <a:bodyPr/>
          <a:lstStyle/>
          <a:p>
            <a:fld id="{91F2D4EF-46D4-4764-B373-FC59CD1D281E}" type="slidenum">
              <a:rPr lang="zh-CN" altLang="en-US" smtClean="0"/>
              <a:t>101</a:t>
            </a:fld>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16599" cy="1071442"/>
            <a:chOff x="551030" y="-368704"/>
            <a:chExt cx="519434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183961" y="302260"/>
              <a:ext cx="4561411" cy="720440"/>
              <a:chOff x="1821388" y="966104"/>
              <a:chExt cx="4561411" cy="720440"/>
            </a:xfrm>
          </p:grpSpPr>
          <p:sp>
            <p:nvSpPr>
              <p:cNvPr id="27" name="矩形: 圆角 26">
                <a:extLst>
                  <a:ext uri="{FF2B5EF4-FFF2-40B4-BE49-F238E27FC236}">
                    <a16:creationId xmlns:a16="http://schemas.microsoft.com/office/drawing/2014/main" id="{53F57264-FB6F-4A18-9769-5C462BF24910}"/>
                  </a:ext>
                </a:extLst>
              </p:cNvPr>
              <p:cNvSpPr/>
              <p:nvPr/>
            </p:nvSpPr>
            <p:spPr>
              <a:xfrm>
                <a:off x="1821388" y="966104"/>
                <a:ext cx="45614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2" y="1009436"/>
                <a:ext cx="3360582"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1" y="1276805"/>
            <a:ext cx="2471042" cy="405111"/>
            <a:chOff x="1403750" y="3593123"/>
            <a:chExt cx="3294723"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276641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交换机的优势</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103855" y="1898389"/>
            <a:ext cx="7322139" cy="283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过滤通信量</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扩大了局域网的物理范围</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提高了可靠性</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可互连不同物理层、不同</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子层和不同速率的局域网</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流量隔离，不会扩大碰撞域</a:t>
            </a:r>
          </a:p>
          <a:p>
            <a:pPr marL="257175" indent="-257175">
              <a:lnSpc>
                <a:spcPct val="150000"/>
              </a:lnSpc>
              <a:spcBef>
                <a:spcPts val="450"/>
              </a:spcBef>
              <a:buClr>
                <a:srgbClr val="009FF6"/>
              </a:buClr>
              <a:buFont typeface="Wingdings" panose="05000000000000000000" pitchFamily="2" charset="2"/>
              <a:buChar char="p"/>
            </a:pP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DBE635B4-98B3-4CE5-AA0A-1B50F00D70C6}"/>
              </a:ext>
            </a:extLst>
          </p:cNvPr>
          <p:cNvSpPr>
            <a:spLocks noGrp="1"/>
          </p:cNvSpPr>
          <p:nvPr>
            <p:ph type="sldNum" sz="quarter" idx="12"/>
          </p:nvPr>
        </p:nvSpPr>
        <p:spPr/>
        <p:txBody>
          <a:bodyPr/>
          <a:lstStyle/>
          <a:p>
            <a:fld id="{91F2D4EF-46D4-4764-B373-FC59CD1D281E}" type="slidenum">
              <a:rPr lang="zh-CN" altLang="en-US" smtClean="0"/>
              <a:t>102</a:t>
            </a:fld>
            <a:endParaRPr lang="zh-CN" altLang="en-US"/>
          </a:p>
        </p:txBody>
      </p:sp>
    </p:spTree>
    <p:extLst>
      <p:ext uri="{BB962C8B-B14F-4D97-AF65-F5344CB8AC3E}">
        <p14:creationId xmlns:p14="http://schemas.microsoft.com/office/powerpoint/2010/main" val="331554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1">
                                            <p:txEl>
                                              <p:pRg st="1" end="1"/>
                                            </p:txEl>
                                          </p:spTgt>
                                        </p:tgtEl>
                                        <p:attrNameLst>
                                          <p:attrName>style.visibility</p:attrName>
                                        </p:attrNameLst>
                                      </p:cBhvr>
                                      <p:to>
                                        <p:strVal val="visible"/>
                                      </p:to>
                                    </p:set>
                                    <p:animEffect transition="in" filter="wipe(left)">
                                      <p:cBhvr>
                                        <p:cTn id="16" dur="500"/>
                                        <p:tgtEl>
                                          <p:spTgt spid="1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
                                            <p:txEl>
                                              <p:pRg st="2" end="2"/>
                                            </p:txEl>
                                          </p:spTgt>
                                        </p:tgtEl>
                                        <p:attrNameLst>
                                          <p:attrName>style.visibility</p:attrName>
                                        </p:attrNameLst>
                                      </p:cBhvr>
                                      <p:to>
                                        <p:strVal val="visible"/>
                                      </p:to>
                                    </p:set>
                                    <p:animEffect transition="in" filter="wipe(left)">
                                      <p:cBhvr>
                                        <p:cTn id="21" dur="500"/>
                                        <p:tgtEl>
                                          <p:spTgt spid="1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1">
                                            <p:txEl>
                                              <p:pRg st="3" end="3"/>
                                            </p:txEl>
                                          </p:spTgt>
                                        </p:tgtEl>
                                        <p:attrNameLst>
                                          <p:attrName>style.visibility</p:attrName>
                                        </p:attrNameLst>
                                      </p:cBhvr>
                                      <p:to>
                                        <p:strVal val="visible"/>
                                      </p:to>
                                    </p:set>
                                    <p:animEffect transition="in" filter="wipe(left)">
                                      <p:cBhvr>
                                        <p:cTn id="26" dur="500"/>
                                        <p:tgtEl>
                                          <p:spTgt spid="11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1">
                                            <p:txEl>
                                              <p:pRg st="4" end="4"/>
                                            </p:txEl>
                                          </p:spTgt>
                                        </p:tgtEl>
                                        <p:attrNameLst>
                                          <p:attrName>style.visibility</p:attrName>
                                        </p:attrNameLst>
                                      </p:cBhvr>
                                      <p:to>
                                        <p:strVal val="visible"/>
                                      </p:to>
                                    </p:set>
                                    <p:animEffect transition="in" filter="wipe(left)">
                                      <p:cBhvr>
                                        <p:cTn id="31" dur="500"/>
                                        <p:tgtEl>
                                          <p:spTgt spid="1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01609" cy="1071442"/>
            <a:chOff x="551030" y="-368704"/>
            <a:chExt cx="517747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26874" cy="718775"/>
              <a:chOff x="1839058" y="967769"/>
              <a:chExt cx="452687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2687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2" y="1009436"/>
                <a:ext cx="3377448"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1" y="1276805"/>
            <a:ext cx="2471042" cy="405111"/>
            <a:chOff x="1403750" y="3593123"/>
            <a:chExt cx="3294723"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276641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交换机的缺点</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103856" y="1898389"/>
            <a:ext cx="7695370" cy="227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由于要接收和转发，</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增加了时延</a:t>
            </a:r>
          </a:p>
          <a:p>
            <a:pPr marL="257175" indent="-257175" algn="just">
              <a:lnSpc>
                <a:spcPct val="150000"/>
              </a:lnSpc>
              <a:spcBef>
                <a:spcPts val="450"/>
              </a:spcBef>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子层没有流量控制功能，网络负荷重时，交换机缓存空间可能发生溢出，产生</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帧丢失</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现象</a:t>
            </a:r>
          </a:p>
          <a:p>
            <a:pPr marL="257175" indent="-257175" algn="just">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出现</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广播风暴</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。交换机只适合用户少于几百个和通信量不太大的局域网，否则有时会因传播过多广播信息而产生网络拥塞</a:t>
            </a:r>
          </a:p>
        </p:txBody>
      </p:sp>
      <p:sp>
        <p:nvSpPr>
          <p:cNvPr id="2" name="灯片编号占位符 1">
            <a:extLst>
              <a:ext uri="{FF2B5EF4-FFF2-40B4-BE49-F238E27FC236}">
                <a16:creationId xmlns:a16="http://schemas.microsoft.com/office/drawing/2014/main" id="{70FF19AB-3937-41DD-8057-1557B6E02377}"/>
              </a:ext>
            </a:extLst>
          </p:cNvPr>
          <p:cNvSpPr>
            <a:spLocks noGrp="1"/>
          </p:cNvSpPr>
          <p:nvPr>
            <p:ph type="sldNum" sz="quarter" idx="12"/>
          </p:nvPr>
        </p:nvSpPr>
        <p:spPr/>
        <p:txBody>
          <a:bodyPr/>
          <a:lstStyle/>
          <a:p>
            <a:fld id="{91F2D4EF-46D4-4764-B373-FC59CD1D281E}" type="slidenum">
              <a:rPr lang="zh-CN" altLang="en-US" smtClean="0"/>
              <a:t>103</a:t>
            </a:fld>
            <a:endParaRPr lang="zh-CN" altLang="en-US"/>
          </a:p>
        </p:txBody>
      </p:sp>
    </p:spTree>
    <p:extLst>
      <p:ext uri="{BB962C8B-B14F-4D97-AF65-F5344CB8AC3E}">
        <p14:creationId xmlns:p14="http://schemas.microsoft.com/office/powerpoint/2010/main" val="93391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1">
                                            <p:txEl>
                                              <p:pRg st="1" end="1"/>
                                            </p:txEl>
                                          </p:spTgt>
                                        </p:tgtEl>
                                        <p:attrNameLst>
                                          <p:attrName>style.visibility</p:attrName>
                                        </p:attrNameLst>
                                      </p:cBhvr>
                                      <p:to>
                                        <p:strVal val="visible"/>
                                      </p:to>
                                    </p:set>
                                    <p:animEffect transition="in" filter="wipe(left)">
                                      <p:cBhvr>
                                        <p:cTn id="16" dur="500"/>
                                        <p:tgtEl>
                                          <p:spTgt spid="1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
                                            <p:txEl>
                                              <p:pRg st="2" end="2"/>
                                            </p:txEl>
                                          </p:spTgt>
                                        </p:tgtEl>
                                        <p:attrNameLst>
                                          <p:attrName>style.visibility</p:attrName>
                                        </p:attrNameLst>
                                      </p:cBhvr>
                                      <p:to>
                                        <p:strVal val="visible"/>
                                      </p:to>
                                    </p:set>
                                    <p:animEffect transition="in" filter="wipe(left)">
                                      <p:cBhvr>
                                        <p:cTn id="21" dur="500"/>
                                        <p:tgtEl>
                                          <p:spTgt spid="1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46579" cy="1071442"/>
            <a:chOff x="551030" y="-368704"/>
            <a:chExt cx="517406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23460" cy="718775"/>
              <a:chOff x="1839058" y="967769"/>
              <a:chExt cx="4523460"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234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2" y="1009436"/>
                <a:ext cx="341785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1" y="1276805"/>
            <a:ext cx="3092215" cy="405111"/>
            <a:chOff x="1403750" y="3593123"/>
            <a:chExt cx="4122953"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359464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交换机的透明性</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103856" y="1839338"/>
            <a:ext cx="7064609" cy="8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50000"/>
              </a:lnSpc>
              <a:spcBef>
                <a:spcPts val="450"/>
              </a:spcBef>
              <a:buClr>
                <a:srgbClr val="009FF6"/>
              </a:buClr>
              <a:buFont typeface="Wingdings" panose="05000000000000000000" pitchFamily="2" charset="2"/>
              <a:buChar char="p"/>
            </a:pPr>
            <a:r>
              <a:rPr lang="zh-CN" altLang="en-US" sz="1800" b="1" dirty="0">
                <a:ea typeface="思源黑体 CN Medium" panose="020B0600000000000000"/>
                <a:cs typeface="Arial" panose="020B0604020202020204" pitchFamily="34" charset="0"/>
              </a:rPr>
              <a:t>这里所谓“</a:t>
            </a:r>
            <a:r>
              <a:rPr lang="zh-CN" altLang="en-US" sz="1800" b="1" dirty="0">
                <a:solidFill>
                  <a:srgbClr val="FF0000"/>
                </a:solidFill>
                <a:ea typeface="思源黑体 CN Medium" panose="020B0600000000000000"/>
                <a:cs typeface="Arial" panose="020B0604020202020204" pitchFamily="34" charset="0"/>
              </a:rPr>
              <a:t>透明</a:t>
            </a:r>
            <a:r>
              <a:rPr lang="zh-CN" altLang="en-US" sz="1800" b="1" dirty="0">
                <a:ea typeface="思源黑体 CN Medium" panose="020B0600000000000000"/>
                <a:cs typeface="Arial" panose="020B0604020202020204" pitchFamily="34" charset="0"/>
              </a:rPr>
              <a:t>”是指</a:t>
            </a:r>
            <a:r>
              <a:rPr lang="zh-CN" altLang="en-US" sz="1800" b="1" dirty="0">
                <a:solidFill>
                  <a:srgbClr val="3333FF"/>
                </a:solidFill>
                <a:ea typeface="思源黑体 CN Medium" panose="020B0600000000000000"/>
                <a:cs typeface="Arial" panose="020B0604020202020204" pitchFamily="34" charset="0"/>
              </a:rPr>
              <a:t>局域网上的每个站并不知道所发送的帧将经过哪几个交换机</a:t>
            </a:r>
            <a:r>
              <a:rPr lang="zh-CN" altLang="en-US" sz="1800" b="1" dirty="0">
                <a:ea typeface="思源黑体 CN Medium" panose="020B0600000000000000"/>
                <a:cs typeface="Arial" panose="020B0604020202020204" pitchFamily="34" charset="0"/>
              </a:rPr>
              <a:t>，即</a:t>
            </a:r>
            <a:r>
              <a:rPr lang="zh-CN" altLang="en-US" sz="1800" b="1" dirty="0">
                <a:solidFill>
                  <a:srgbClr val="3333FF"/>
                </a:solidFill>
                <a:ea typeface="思源黑体 CN Medium" panose="020B0600000000000000"/>
                <a:cs typeface="Arial" panose="020B0604020202020204" pitchFamily="34" charset="0"/>
              </a:rPr>
              <a:t>交换机对各站来说是看不见的</a:t>
            </a:r>
            <a:endParaRPr lang="zh-CN" altLang="en-US" sz="1800" b="1" dirty="0">
              <a:ea typeface="思源黑体 CN Medium" panose="020B0600000000000000"/>
              <a:cs typeface="Arial" panose="020B0604020202020204" pitchFamily="34" charset="0"/>
            </a:endParaRPr>
          </a:p>
        </p:txBody>
      </p:sp>
      <p:pic>
        <p:nvPicPr>
          <p:cNvPr id="13" name="图片 1">
            <a:extLst>
              <a:ext uri="{FF2B5EF4-FFF2-40B4-BE49-F238E27FC236}">
                <a16:creationId xmlns:a16="http://schemas.microsoft.com/office/drawing/2014/main" id="{2C9632B5-96A7-48ED-B156-89095D4745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1070" y="2770094"/>
            <a:ext cx="6441860" cy="18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8D4071C-7A73-4BD5-B189-FB8F8FF5DEE1}"/>
              </a:ext>
            </a:extLst>
          </p:cNvPr>
          <p:cNvSpPr>
            <a:spLocks noGrp="1"/>
          </p:cNvSpPr>
          <p:nvPr>
            <p:ph type="sldNum" sz="quarter" idx="12"/>
          </p:nvPr>
        </p:nvSpPr>
        <p:spPr/>
        <p:txBody>
          <a:bodyPr/>
          <a:lstStyle/>
          <a:p>
            <a:fld id="{91F2D4EF-46D4-4764-B373-FC59CD1D281E}" type="slidenum">
              <a:rPr lang="zh-CN" altLang="en-US" smtClean="0"/>
              <a:t>104</a:t>
            </a:fld>
            <a:endParaRPr lang="zh-CN" altLang="en-US"/>
          </a:p>
        </p:txBody>
      </p:sp>
      <p:sp>
        <p:nvSpPr>
          <p:cNvPr id="3" name="文本框 2">
            <a:extLst>
              <a:ext uri="{FF2B5EF4-FFF2-40B4-BE49-F238E27FC236}">
                <a16:creationId xmlns:a16="http://schemas.microsoft.com/office/drawing/2014/main" id="{5D388530-8303-4C3E-B6FC-2F83C1697526}"/>
              </a:ext>
            </a:extLst>
          </p:cNvPr>
          <p:cNvSpPr txBox="1"/>
          <p:nvPr/>
        </p:nvSpPr>
        <p:spPr>
          <a:xfrm>
            <a:off x="5579533" y="287867"/>
            <a:ext cx="3057247" cy="523220"/>
          </a:xfrm>
          <a:prstGeom prst="rect">
            <a:avLst/>
          </a:prstGeom>
          <a:noFill/>
        </p:spPr>
        <p:txBody>
          <a:bodyPr wrap="none" rtlCol="0">
            <a:spAutoFit/>
          </a:bodyPr>
          <a:lstStyle/>
          <a:p>
            <a:r>
              <a:rPr lang="zh-CN" altLang="en-US" dirty="0"/>
              <a:t>主机不需要对交换机做任何配置</a:t>
            </a:r>
            <a:endParaRPr lang="en-US" altLang="zh-CN" dirty="0"/>
          </a:p>
          <a:p>
            <a:r>
              <a:rPr lang="zh-CN" altLang="en-US" dirty="0"/>
              <a:t>而主机需要配置默认网关（路由器）</a:t>
            </a:r>
          </a:p>
        </p:txBody>
      </p:sp>
    </p:spTree>
    <p:extLst>
      <p:ext uri="{BB962C8B-B14F-4D97-AF65-F5344CB8AC3E}">
        <p14:creationId xmlns:p14="http://schemas.microsoft.com/office/powerpoint/2010/main" val="22315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16600" cy="1071442"/>
            <a:chOff x="551030" y="-368704"/>
            <a:chExt cx="5158429"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2" y="303925"/>
              <a:ext cx="4507827" cy="718775"/>
              <a:chOff x="1839059" y="967769"/>
              <a:chExt cx="4507827"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9" y="967769"/>
                <a:ext cx="450782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43517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1" y="1154896"/>
            <a:ext cx="3092215" cy="405111"/>
            <a:chOff x="1403750" y="3593123"/>
            <a:chExt cx="4122953"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359464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交换机选路原理</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4" name="Rectangle 3">
            <a:extLst>
              <a:ext uri="{FF2B5EF4-FFF2-40B4-BE49-F238E27FC236}">
                <a16:creationId xmlns:a16="http://schemas.microsoft.com/office/drawing/2014/main" id="{E48422D7-73E9-42C3-982D-40C25CD00F94}"/>
              </a:ext>
            </a:extLst>
          </p:cNvPr>
          <p:cNvSpPr txBox="1">
            <a:spLocks noChangeArrowheads="1"/>
          </p:cNvSpPr>
          <p:nvPr/>
        </p:nvSpPr>
        <p:spPr>
          <a:xfrm>
            <a:off x="885193" y="1563099"/>
            <a:ext cx="7988984" cy="3200095"/>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① 从接口</a:t>
            </a:r>
            <a:r>
              <a:rPr lang="en-US" altLang="zh-CN" sz="1500" dirty="0">
                <a:ea typeface="思源黑体 CN Medium" panose="020B0600000000000000"/>
                <a:cs typeface="Arial" panose="020B0604020202020204" pitchFamily="34" charset="0"/>
              </a:rPr>
              <a:t>x</a:t>
            </a:r>
            <a:r>
              <a:rPr lang="zh-CN" altLang="en-US" sz="1500" dirty="0">
                <a:ea typeface="思源黑体 CN Medium" panose="020B0600000000000000"/>
                <a:cs typeface="Arial" panose="020B0604020202020204" pitchFamily="34" charset="0"/>
              </a:rPr>
              <a:t>收到帧，有差错则丢弃，否则在站表中查找目的站</a:t>
            </a:r>
            <a:r>
              <a:rPr lang="en-US" altLang="zh-CN" sz="1500" dirty="0">
                <a:ea typeface="思源黑体 CN Medium" panose="020B0600000000000000"/>
                <a:cs typeface="Arial" panose="020B0604020202020204" pitchFamily="34" charset="0"/>
              </a:rPr>
              <a:t>MAC</a:t>
            </a:r>
            <a:r>
              <a:rPr lang="zh-CN" altLang="en-US" sz="1500" dirty="0">
                <a:ea typeface="思源黑体 CN Medium" panose="020B0600000000000000"/>
                <a:cs typeface="Arial" panose="020B0604020202020204" pitchFamily="34" charset="0"/>
              </a:rPr>
              <a:t>地址；</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② 找到有，则取出相应的接口</a:t>
            </a:r>
            <a:r>
              <a:rPr lang="en-US" altLang="zh-CN" sz="1500" dirty="0">
                <a:ea typeface="思源黑体 CN Medium" panose="020B0600000000000000"/>
                <a:cs typeface="Arial" panose="020B0604020202020204" pitchFamily="34" charset="0"/>
              </a:rPr>
              <a:t>d</a:t>
            </a:r>
            <a:r>
              <a:rPr lang="zh-CN" altLang="en-US" sz="1500" dirty="0">
                <a:ea typeface="思源黑体 CN Medium" panose="020B0600000000000000"/>
                <a:cs typeface="Arial" panose="020B0604020202020204" pitchFamily="34" charset="0"/>
              </a:rPr>
              <a:t>，转③，否则转⑤；</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③ 如果所给</a:t>
            </a:r>
            <a:r>
              <a:rPr lang="en-US" altLang="zh-CN" sz="1500" dirty="0">
                <a:ea typeface="思源黑体 CN Medium" panose="020B0600000000000000"/>
                <a:cs typeface="Arial" panose="020B0604020202020204" pitchFamily="34" charset="0"/>
              </a:rPr>
              <a:t>MAC</a:t>
            </a:r>
            <a:r>
              <a:rPr lang="zh-CN" altLang="en-US" sz="1500" dirty="0">
                <a:ea typeface="思源黑体 CN Medium" panose="020B0600000000000000"/>
                <a:cs typeface="Arial" panose="020B0604020202020204" pitchFamily="34" charset="0"/>
              </a:rPr>
              <a:t>地址的接口</a:t>
            </a:r>
            <a:r>
              <a:rPr lang="en-US" altLang="zh-CN" sz="1500" dirty="0">
                <a:ea typeface="思源黑体 CN Medium" panose="020B0600000000000000"/>
                <a:cs typeface="Arial" panose="020B0604020202020204" pitchFamily="34" charset="0"/>
              </a:rPr>
              <a:t>d=x</a:t>
            </a:r>
            <a:r>
              <a:rPr lang="zh-CN" altLang="en-US" sz="1500" dirty="0">
                <a:ea typeface="思源黑体 CN Medium" panose="020B0600000000000000"/>
                <a:cs typeface="Arial" panose="020B0604020202020204" pitchFamily="34" charset="0"/>
              </a:rPr>
              <a:t>，则丢弃此帧（不需要转发），否则从接口</a:t>
            </a:r>
            <a:r>
              <a:rPr lang="en-US" altLang="zh-CN" sz="1500" dirty="0">
                <a:ea typeface="思源黑体 CN Medium" panose="020B0600000000000000"/>
                <a:cs typeface="Arial" panose="020B0604020202020204" pitchFamily="34" charset="0"/>
              </a:rPr>
              <a:t>d</a:t>
            </a:r>
            <a:r>
              <a:rPr lang="zh-CN" altLang="en-US" sz="1500" dirty="0">
                <a:ea typeface="思源黑体 CN Medium" panose="020B0600000000000000"/>
                <a:cs typeface="Arial" panose="020B0604020202020204" pitchFamily="34" charset="0"/>
              </a:rPr>
              <a:t>转发此帧；</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④ 转到⑥；</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⑤ 向除</a:t>
            </a:r>
            <a:r>
              <a:rPr lang="en-US" altLang="zh-CN" sz="1500" dirty="0">
                <a:ea typeface="思源黑体 CN Medium" panose="020B0600000000000000"/>
                <a:cs typeface="Arial" panose="020B0604020202020204" pitchFamily="34" charset="0"/>
              </a:rPr>
              <a:t>x</a:t>
            </a:r>
            <a:r>
              <a:rPr lang="zh-CN" altLang="en-US" sz="1500" dirty="0">
                <a:ea typeface="思源黑体 CN Medium" panose="020B0600000000000000"/>
                <a:cs typeface="Arial" panose="020B0604020202020204" pitchFamily="34" charset="0"/>
              </a:rPr>
              <a:t>以外的所有接口转发此帧（可保证找到目的站）</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⑥ 如源站不在站表中，则</a:t>
            </a:r>
            <a:r>
              <a:rPr lang="zh-CN" altLang="en-US" sz="1500" dirty="0">
                <a:solidFill>
                  <a:srgbClr val="FF0000"/>
                </a:solidFill>
                <a:ea typeface="思源黑体 CN Medium" panose="020B0600000000000000"/>
                <a:cs typeface="Arial" panose="020B0604020202020204" pitchFamily="34" charset="0"/>
              </a:rPr>
              <a:t>将源站</a:t>
            </a:r>
            <a:r>
              <a:rPr lang="en-US" altLang="zh-CN" sz="1500" dirty="0">
                <a:solidFill>
                  <a:srgbClr val="FF0000"/>
                </a:solidFill>
                <a:ea typeface="思源黑体 CN Medium" panose="020B0600000000000000"/>
                <a:cs typeface="Arial" panose="020B0604020202020204" pitchFamily="34" charset="0"/>
              </a:rPr>
              <a:t>MAC</a:t>
            </a:r>
            <a:r>
              <a:rPr lang="zh-CN" altLang="en-US" sz="1500" dirty="0">
                <a:solidFill>
                  <a:srgbClr val="FF0000"/>
                </a:solidFill>
                <a:ea typeface="思源黑体 CN Medium" panose="020B0600000000000000"/>
                <a:cs typeface="Arial" panose="020B0604020202020204" pitchFamily="34" charset="0"/>
              </a:rPr>
              <a:t>地址写入站表</a:t>
            </a:r>
            <a:r>
              <a:rPr lang="zh-CN" altLang="en-US" sz="1500" dirty="0">
                <a:ea typeface="思源黑体 CN Medium" panose="020B0600000000000000"/>
                <a:cs typeface="Arial" panose="020B0604020202020204" pitchFamily="34" charset="0"/>
              </a:rPr>
              <a:t>，登记该帧进入交换机的接口号和时间，设置计时器，然后转⑧。否则转⑦；</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⑦ 更新计时器（由于网络拓扑经常变化，因此，超时记录要删除，以反映最新状态）；</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⑧ 等待新的数据帧。转①</a:t>
            </a:r>
          </a:p>
        </p:txBody>
      </p:sp>
      <p:sp>
        <p:nvSpPr>
          <p:cNvPr id="2" name="灯片编号占位符 1">
            <a:extLst>
              <a:ext uri="{FF2B5EF4-FFF2-40B4-BE49-F238E27FC236}">
                <a16:creationId xmlns:a16="http://schemas.microsoft.com/office/drawing/2014/main" id="{5EE69619-1769-4DF9-B50D-99F08886878A}"/>
              </a:ext>
            </a:extLst>
          </p:cNvPr>
          <p:cNvSpPr>
            <a:spLocks noGrp="1"/>
          </p:cNvSpPr>
          <p:nvPr>
            <p:ph type="sldNum" sz="quarter" idx="12"/>
          </p:nvPr>
        </p:nvSpPr>
        <p:spPr/>
        <p:txBody>
          <a:bodyPr/>
          <a:lstStyle/>
          <a:p>
            <a:fld id="{91F2D4EF-46D4-4764-B373-FC59CD1D281E}" type="slidenum">
              <a:rPr lang="zh-CN" altLang="en-US" smtClean="0"/>
              <a:t>105</a:t>
            </a:fld>
            <a:endParaRPr lang="zh-CN" altLang="en-US"/>
          </a:p>
        </p:txBody>
      </p:sp>
    </p:spTree>
    <p:extLst>
      <p:ext uri="{BB962C8B-B14F-4D97-AF65-F5344CB8AC3E}">
        <p14:creationId xmlns:p14="http://schemas.microsoft.com/office/powerpoint/2010/main" val="138787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526658" cy="1071442"/>
            <a:chOff x="551030" y="-368704"/>
            <a:chExt cx="5175426"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24825" cy="718775"/>
              <a:chOff x="1839058" y="967769"/>
              <a:chExt cx="4524825"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248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35499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154896"/>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交换机存在的问题</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兜圈子</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3" name="Group 4">
            <a:extLst>
              <a:ext uri="{FF2B5EF4-FFF2-40B4-BE49-F238E27FC236}">
                <a16:creationId xmlns:a16="http://schemas.microsoft.com/office/drawing/2014/main" id="{6B846774-DC6C-452C-900D-CC23A20A346B}"/>
              </a:ext>
            </a:extLst>
          </p:cNvPr>
          <p:cNvGrpSpPr>
            <a:grpSpLocks/>
          </p:cNvGrpSpPr>
          <p:nvPr/>
        </p:nvGrpSpPr>
        <p:grpSpPr bwMode="auto">
          <a:xfrm>
            <a:off x="1250156" y="1672648"/>
            <a:ext cx="6642497" cy="3062288"/>
            <a:chOff x="42" y="663"/>
            <a:chExt cx="5579" cy="2572"/>
          </a:xfrm>
        </p:grpSpPr>
        <p:sp>
          <p:nvSpPr>
            <p:cNvPr id="15" name="Rectangle 5">
              <a:extLst>
                <a:ext uri="{FF2B5EF4-FFF2-40B4-BE49-F238E27FC236}">
                  <a16:creationId xmlns:a16="http://schemas.microsoft.com/office/drawing/2014/main" id="{7291B08E-D182-4737-B98E-844AFC6BF2A7}"/>
                </a:ext>
              </a:extLst>
            </p:cNvPr>
            <p:cNvSpPr>
              <a:spLocks noChangeArrowheads="1"/>
            </p:cNvSpPr>
            <p:nvPr/>
          </p:nvSpPr>
          <p:spPr bwMode="auto">
            <a:xfrm>
              <a:off x="1247" y="805"/>
              <a:ext cx="544" cy="259"/>
            </a:xfrm>
            <a:prstGeom prst="rect">
              <a:avLst/>
            </a:prstGeom>
            <a:solidFill>
              <a:srgbClr val="FF00FF"/>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F</a:t>
              </a:r>
              <a:r>
                <a:rPr lang="en-US" altLang="zh-CN" baseline="-25000">
                  <a:solidFill>
                    <a:srgbClr val="080808"/>
                  </a:solidFill>
                </a:rPr>
                <a:t>1</a:t>
              </a:r>
            </a:p>
          </p:txBody>
        </p:sp>
        <p:sp>
          <p:nvSpPr>
            <p:cNvPr id="16" name="Rectangle 6">
              <a:extLst>
                <a:ext uri="{FF2B5EF4-FFF2-40B4-BE49-F238E27FC236}">
                  <a16:creationId xmlns:a16="http://schemas.microsoft.com/office/drawing/2014/main" id="{378D3CF0-6313-4FD8-8C9E-3DCED2C0E86F}"/>
                </a:ext>
              </a:extLst>
            </p:cNvPr>
            <p:cNvSpPr>
              <a:spLocks noChangeArrowheads="1"/>
            </p:cNvSpPr>
            <p:nvPr/>
          </p:nvSpPr>
          <p:spPr bwMode="auto">
            <a:xfrm>
              <a:off x="1111" y="2739"/>
              <a:ext cx="544" cy="259"/>
            </a:xfrm>
            <a:prstGeom prst="rect">
              <a:avLst/>
            </a:prstGeom>
            <a:solidFill>
              <a:srgbClr val="99CCFF"/>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F</a:t>
              </a:r>
              <a:endParaRPr lang="en-US" altLang="zh-CN" baseline="-25000">
                <a:solidFill>
                  <a:srgbClr val="080808"/>
                </a:solidFill>
              </a:endParaRPr>
            </a:p>
          </p:txBody>
        </p:sp>
        <p:sp>
          <p:nvSpPr>
            <p:cNvPr id="17" name="Rectangle 7">
              <a:extLst>
                <a:ext uri="{FF2B5EF4-FFF2-40B4-BE49-F238E27FC236}">
                  <a16:creationId xmlns:a16="http://schemas.microsoft.com/office/drawing/2014/main" id="{A42F9A9B-55CC-41CF-BB28-C691F1CBAF6C}"/>
                </a:ext>
              </a:extLst>
            </p:cNvPr>
            <p:cNvSpPr>
              <a:spLocks noChangeArrowheads="1"/>
            </p:cNvSpPr>
            <p:nvPr/>
          </p:nvSpPr>
          <p:spPr bwMode="auto">
            <a:xfrm>
              <a:off x="3878" y="788"/>
              <a:ext cx="544" cy="259"/>
            </a:xfrm>
            <a:prstGeom prst="rect">
              <a:avLst/>
            </a:prstGeom>
            <a:solidFill>
              <a:srgbClr val="FF00FF"/>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F</a:t>
              </a:r>
              <a:r>
                <a:rPr lang="en-US" altLang="zh-CN" baseline="-25000">
                  <a:solidFill>
                    <a:srgbClr val="080808"/>
                  </a:solidFill>
                </a:rPr>
                <a:t>2</a:t>
              </a:r>
            </a:p>
          </p:txBody>
        </p:sp>
        <p:sp>
          <p:nvSpPr>
            <p:cNvPr id="18" name="Rectangle 8">
              <a:extLst>
                <a:ext uri="{FF2B5EF4-FFF2-40B4-BE49-F238E27FC236}">
                  <a16:creationId xmlns:a16="http://schemas.microsoft.com/office/drawing/2014/main" id="{82F6D8BD-B0D6-4F50-812E-2A8804222A1C}"/>
                </a:ext>
              </a:extLst>
            </p:cNvPr>
            <p:cNvSpPr>
              <a:spLocks noChangeArrowheads="1"/>
            </p:cNvSpPr>
            <p:nvPr/>
          </p:nvSpPr>
          <p:spPr bwMode="auto">
            <a:xfrm>
              <a:off x="1202" y="1849"/>
              <a:ext cx="155" cy="259"/>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spAutoFit/>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Line 9">
              <a:extLst>
                <a:ext uri="{FF2B5EF4-FFF2-40B4-BE49-F238E27FC236}">
                  <a16:creationId xmlns:a16="http://schemas.microsoft.com/office/drawing/2014/main" id="{85BCB709-3C09-4FD8-B231-3BAF95FB8572}"/>
                </a:ext>
              </a:extLst>
            </p:cNvPr>
            <p:cNvSpPr>
              <a:spLocks noChangeShapeType="1"/>
            </p:cNvSpPr>
            <p:nvPr/>
          </p:nvSpPr>
          <p:spPr bwMode="auto">
            <a:xfrm>
              <a:off x="1156" y="1298"/>
              <a:ext cx="3629" cy="0"/>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0" name="Text Box 10">
              <a:extLst>
                <a:ext uri="{FF2B5EF4-FFF2-40B4-BE49-F238E27FC236}">
                  <a16:creationId xmlns:a16="http://schemas.microsoft.com/office/drawing/2014/main" id="{A1F2A980-9B9A-44C0-93CF-D67AF23E1E0A}"/>
                </a:ext>
              </a:extLst>
            </p:cNvPr>
            <p:cNvSpPr txBox="1">
              <a:spLocks noChangeArrowheads="1"/>
            </p:cNvSpPr>
            <p:nvPr/>
          </p:nvSpPr>
          <p:spPr bwMode="auto">
            <a:xfrm>
              <a:off x="4754" y="1162"/>
              <a:ext cx="69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局域网</a:t>
              </a:r>
              <a:r>
                <a:rPr lang="en-US" altLang="zh-CN">
                  <a:solidFill>
                    <a:srgbClr val="080808"/>
                  </a:solidFill>
                  <a:ea typeface="楷体" panose="02010609060101010101" pitchFamily="49" charset="-122"/>
                  <a:cs typeface="Arial" panose="020B0604020202020204" pitchFamily="34" charset="0"/>
                </a:rPr>
                <a:t>2</a:t>
              </a:r>
            </a:p>
          </p:txBody>
        </p:sp>
        <p:sp>
          <p:nvSpPr>
            <p:cNvPr id="21" name="Line 11">
              <a:extLst>
                <a:ext uri="{FF2B5EF4-FFF2-40B4-BE49-F238E27FC236}">
                  <a16:creationId xmlns:a16="http://schemas.microsoft.com/office/drawing/2014/main" id="{E49DD562-6352-42BA-A5CE-08C44AC4A14D}"/>
                </a:ext>
              </a:extLst>
            </p:cNvPr>
            <p:cNvSpPr>
              <a:spLocks noChangeShapeType="1"/>
            </p:cNvSpPr>
            <p:nvPr/>
          </p:nvSpPr>
          <p:spPr bwMode="auto">
            <a:xfrm>
              <a:off x="884" y="2568"/>
              <a:ext cx="3901" cy="0"/>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Text Box 12">
              <a:extLst>
                <a:ext uri="{FF2B5EF4-FFF2-40B4-BE49-F238E27FC236}">
                  <a16:creationId xmlns:a16="http://schemas.microsoft.com/office/drawing/2014/main" id="{7669D484-DFBF-4C5F-938A-2577473D7659}"/>
                </a:ext>
              </a:extLst>
            </p:cNvPr>
            <p:cNvSpPr txBox="1">
              <a:spLocks noChangeArrowheads="1"/>
            </p:cNvSpPr>
            <p:nvPr/>
          </p:nvSpPr>
          <p:spPr bwMode="auto">
            <a:xfrm>
              <a:off x="4754" y="2432"/>
              <a:ext cx="69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局域网</a:t>
              </a:r>
              <a:r>
                <a:rPr lang="en-US" altLang="zh-CN">
                  <a:solidFill>
                    <a:srgbClr val="080808"/>
                  </a:solidFill>
                  <a:ea typeface="楷体" panose="02010609060101010101" pitchFamily="49" charset="-122"/>
                  <a:cs typeface="Arial" panose="020B0604020202020204" pitchFamily="34" charset="0"/>
                </a:rPr>
                <a:t>1</a:t>
              </a:r>
            </a:p>
          </p:txBody>
        </p:sp>
        <p:sp>
          <p:nvSpPr>
            <p:cNvPr id="23" name="Rectangle 13">
              <a:extLst>
                <a:ext uri="{FF2B5EF4-FFF2-40B4-BE49-F238E27FC236}">
                  <a16:creationId xmlns:a16="http://schemas.microsoft.com/office/drawing/2014/main" id="{E3547D7E-E03A-4D6C-BD1C-681092058557}"/>
                </a:ext>
              </a:extLst>
            </p:cNvPr>
            <p:cNvSpPr>
              <a:spLocks noChangeArrowheads="1"/>
            </p:cNvSpPr>
            <p:nvPr/>
          </p:nvSpPr>
          <p:spPr bwMode="auto">
            <a:xfrm>
              <a:off x="3833" y="1849"/>
              <a:ext cx="155" cy="259"/>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spAutoFit/>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Text Box 14">
              <a:extLst>
                <a:ext uri="{FF2B5EF4-FFF2-40B4-BE49-F238E27FC236}">
                  <a16:creationId xmlns:a16="http://schemas.microsoft.com/office/drawing/2014/main" id="{D4146D3E-B1B3-442A-ABCF-C21841D2E79F}"/>
                </a:ext>
              </a:extLst>
            </p:cNvPr>
            <p:cNvSpPr txBox="1">
              <a:spLocks noChangeArrowheads="1"/>
            </p:cNvSpPr>
            <p:nvPr/>
          </p:nvSpPr>
          <p:spPr bwMode="auto">
            <a:xfrm>
              <a:off x="4427" y="1797"/>
              <a:ext cx="69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交换机</a:t>
              </a:r>
              <a:r>
                <a:rPr lang="en-US" altLang="zh-CN">
                  <a:solidFill>
                    <a:srgbClr val="080808"/>
                  </a:solidFill>
                  <a:ea typeface="楷体" panose="02010609060101010101" pitchFamily="49" charset="-122"/>
                  <a:cs typeface="Arial" panose="020B0604020202020204" pitchFamily="34" charset="0"/>
                </a:rPr>
                <a:t>2</a:t>
              </a:r>
            </a:p>
          </p:txBody>
        </p:sp>
        <p:sp>
          <p:nvSpPr>
            <p:cNvPr id="29" name="Text Box 15">
              <a:extLst>
                <a:ext uri="{FF2B5EF4-FFF2-40B4-BE49-F238E27FC236}">
                  <a16:creationId xmlns:a16="http://schemas.microsoft.com/office/drawing/2014/main" id="{61BB6534-F03D-4064-8B14-EF57A2C96B05}"/>
                </a:ext>
              </a:extLst>
            </p:cNvPr>
            <p:cNvSpPr txBox="1">
              <a:spLocks noChangeArrowheads="1"/>
            </p:cNvSpPr>
            <p:nvPr/>
          </p:nvSpPr>
          <p:spPr bwMode="auto">
            <a:xfrm>
              <a:off x="595" y="1825"/>
              <a:ext cx="69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交换机</a:t>
              </a:r>
              <a:r>
                <a:rPr lang="en-US" altLang="zh-CN">
                  <a:solidFill>
                    <a:srgbClr val="080808"/>
                  </a:solidFill>
                  <a:ea typeface="楷体" panose="02010609060101010101" pitchFamily="49" charset="-122"/>
                  <a:cs typeface="Arial" panose="020B0604020202020204" pitchFamily="34" charset="0"/>
                </a:rPr>
                <a:t>1</a:t>
              </a:r>
            </a:p>
          </p:txBody>
        </p:sp>
        <p:sp>
          <p:nvSpPr>
            <p:cNvPr id="30" name="Line 16">
              <a:extLst>
                <a:ext uri="{FF2B5EF4-FFF2-40B4-BE49-F238E27FC236}">
                  <a16:creationId xmlns:a16="http://schemas.microsoft.com/office/drawing/2014/main" id="{0FECC6FF-4093-4250-8C21-07F782AB3484}"/>
                </a:ext>
              </a:extLst>
            </p:cNvPr>
            <p:cNvSpPr>
              <a:spLocks noChangeShapeType="1"/>
            </p:cNvSpPr>
            <p:nvPr/>
          </p:nvSpPr>
          <p:spPr bwMode="auto">
            <a:xfrm>
              <a:off x="1565" y="1298"/>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1" name="Line 17">
              <a:extLst>
                <a:ext uri="{FF2B5EF4-FFF2-40B4-BE49-F238E27FC236}">
                  <a16:creationId xmlns:a16="http://schemas.microsoft.com/office/drawing/2014/main" id="{966CB335-6179-4B68-B46B-D72E186C21BD}"/>
                </a:ext>
              </a:extLst>
            </p:cNvPr>
            <p:cNvSpPr>
              <a:spLocks noChangeShapeType="1"/>
            </p:cNvSpPr>
            <p:nvPr/>
          </p:nvSpPr>
          <p:spPr bwMode="auto">
            <a:xfrm>
              <a:off x="4195" y="1298"/>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2" name="AutoShape 18">
              <a:extLst>
                <a:ext uri="{FF2B5EF4-FFF2-40B4-BE49-F238E27FC236}">
                  <a16:creationId xmlns:a16="http://schemas.microsoft.com/office/drawing/2014/main" id="{2CFEA3CF-C198-486D-9767-F65718497A1F}"/>
                </a:ext>
              </a:extLst>
            </p:cNvPr>
            <p:cNvSpPr>
              <a:spLocks noChangeArrowheads="1"/>
            </p:cNvSpPr>
            <p:nvPr/>
          </p:nvSpPr>
          <p:spPr bwMode="auto">
            <a:xfrm>
              <a:off x="1338" y="1193"/>
              <a:ext cx="308" cy="391"/>
            </a:xfrm>
            <a:prstGeom prst="upArrow">
              <a:avLst>
                <a:gd name="adj1" fmla="val 50000"/>
                <a:gd name="adj2" fmla="val 87707"/>
              </a:avLst>
            </a:prstGeom>
            <a:solidFill>
              <a:srgbClr val="080808"/>
            </a:solidFill>
            <a:ln w="9525" algn="ctr">
              <a:solidFill>
                <a:srgbClr val="080808"/>
              </a:solidFill>
              <a:miter lim="800000"/>
              <a:headEnd/>
              <a:tailEnd/>
            </a:ln>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AutoShape 19">
              <a:extLst>
                <a:ext uri="{FF2B5EF4-FFF2-40B4-BE49-F238E27FC236}">
                  <a16:creationId xmlns:a16="http://schemas.microsoft.com/office/drawing/2014/main" id="{14D10E00-1F29-4129-938B-AAFCC51FD30F}"/>
                </a:ext>
              </a:extLst>
            </p:cNvPr>
            <p:cNvSpPr>
              <a:spLocks noChangeArrowheads="1"/>
            </p:cNvSpPr>
            <p:nvPr/>
          </p:nvSpPr>
          <p:spPr bwMode="auto">
            <a:xfrm>
              <a:off x="4241" y="1193"/>
              <a:ext cx="308" cy="391"/>
            </a:xfrm>
            <a:prstGeom prst="upArrow">
              <a:avLst>
                <a:gd name="adj1" fmla="val 50000"/>
                <a:gd name="adj2" fmla="val 87707"/>
              </a:avLst>
            </a:prstGeom>
            <a:solidFill>
              <a:srgbClr val="080808"/>
            </a:solidFill>
            <a:ln w="9525" algn="ctr">
              <a:solidFill>
                <a:srgbClr val="080808"/>
              </a:solidFill>
              <a:miter lim="800000"/>
              <a:headEnd/>
              <a:tailEnd/>
            </a:ln>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AutoShape 20">
              <a:extLst>
                <a:ext uri="{FF2B5EF4-FFF2-40B4-BE49-F238E27FC236}">
                  <a16:creationId xmlns:a16="http://schemas.microsoft.com/office/drawing/2014/main" id="{4BA6C4C5-A109-4E0B-939E-EFC8FC584717}"/>
                </a:ext>
              </a:extLst>
            </p:cNvPr>
            <p:cNvSpPr>
              <a:spLocks noChangeArrowheads="1"/>
            </p:cNvSpPr>
            <p:nvPr/>
          </p:nvSpPr>
          <p:spPr bwMode="auto">
            <a:xfrm rot="10567964">
              <a:off x="3288" y="1782"/>
              <a:ext cx="318" cy="259"/>
            </a:xfrm>
            <a:prstGeom prst="curvedRightArrow">
              <a:avLst>
                <a:gd name="adj1" fmla="val 54214"/>
                <a:gd name="adj2" fmla="val 108428"/>
                <a:gd name="adj3" fmla="val 33333"/>
              </a:avLst>
            </a:prstGeom>
            <a:solidFill>
              <a:srgbClr val="080808"/>
            </a:solidFill>
            <a:ln w="9525">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AutoShape 21">
              <a:extLst>
                <a:ext uri="{FF2B5EF4-FFF2-40B4-BE49-F238E27FC236}">
                  <a16:creationId xmlns:a16="http://schemas.microsoft.com/office/drawing/2014/main" id="{DF4B2BD6-9DF3-494A-8FF9-46B82CE3D937}"/>
                </a:ext>
              </a:extLst>
            </p:cNvPr>
            <p:cNvSpPr>
              <a:spLocks noChangeArrowheads="1"/>
            </p:cNvSpPr>
            <p:nvPr/>
          </p:nvSpPr>
          <p:spPr bwMode="auto">
            <a:xfrm rot="10800000">
              <a:off x="2212" y="1781"/>
              <a:ext cx="155" cy="259"/>
            </a:xfrm>
            <a:prstGeom prst="curvedLeftArrow">
              <a:avLst>
                <a:gd name="adj1" fmla="val 47569"/>
                <a:gd name="adj2" fmla="val 95138"/>
                <a:gd name="adj3" fmla="val 33333"/>
              </a:avLst>
            </a:prstGeom>
            <a:solidFill>
              <a:srgbClr val="080808"/>
            </a:solidFill>
            <a:ln w="9525">
              <a:solidFill>
                <a:srgbClr val="080808"/>
              </a:solidFill>
              <a:miter lim="800000"/>
              <a:headEnd/>
              <a:tailEnd/>
            </a:ln>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Text Box 22">
              <a:extLst>
                <a:ext uri="{FF2B5EF4-FFF2-40B4-BE49-F238E27FC236}">
                  <a16:creationId xmlns:a16="http://schemas.microsoft.com/office/drawing/2014/main" id="{246C6F1F-F5EF-4845-A0A8-6AD279F290F0}"/>
                </a:ext>
              </a:extLst>
            </p:cNvPr>
            <p:cNvSpPr txBox="1">
              <a:spLocks noChangeArrowheads="1"/>
            </p:cNvSpPr>
            <p:nvPr/>
          </p:nvSpPr>
          <p:spPr bwMode="auto">
            <a:xfrm>
              <a:off x="2341" y="1842"/>
              <a:ext cx="106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不停地兜圈子</a:t>
              </a:r>
            </a:p>
          </p:txBody>
        </p:sp>
        <p:cxnSp>
          <p:nvCxnSpPr>
            <p:cNvPr id="38" name="AutoShape 23">
              <a:extLst>
                <a:ext uri="{FF2B5EF4-FFF2-40B4-BE49-F238E27FC236}">
                  <a16:creationId xmlns:a16="http://schemas.microsoft.com/office/drawing/2014/main" id="{77EAD463-DBF8-4CDF-B0FE-FDB2BD3F9CAF}"/>
                </a:ext>
              </a:extLst>
            </p:cNvPr>
            <p:cNvCxnSpPr>
              <a:cxnSpLocks noChangeShapeType="1"/>
              <a:stCxn id="15" idx="3"/>
              <a:endCxn id="23" idx="0"/>
            </p:cNvCxnSpPr>
            <p:nvPr/>
          </p:nvCxnSpPr>
          <p:spPr bwMode="auto">
            <a:xfrm>
              <a:off x="1791" y="935"/>
              <a:ext cx="2120" cy="914"/>
            </a:xfrm>
            <a:prstGeom prst="curvedConnector2">
              <a:avLst/>
            </a:prstGeom>
            <a:noFill/>
            <a:ln w="76200">
              <a:solidFill>
                <a:srgbClr val="080808"/>
              </a:solidFill>
              <a:round/>
              <a:headEnd/>
              <a:tailEnd type="triangle" w="med" len="med"/>
            </a:ln>
            <a:extLst>
              <a:ext uri="{909E8E84-426E-40DD-AFC4-6F175D3DCCD1}">
                <a14:hiddenFill xmlns:a14="http://schemas.microsoft.com/office/drawing/2010/main">
                  <a:noFill/>
                </a14:hiddenFill>
              </a:ext>
            </a:extLst>
          </p:spPr>
        </p:cxnSp>
        <p:cxnSp>
          <p:nvCxnSpPr>
            <p:cNvPr id="39" name="AutoShape 24">
              <a:extLst>
                <a:ext uri="{FF2B5EF4-FFF2-40B4-BE49-F238E27FC236}">
                  <a16:creationId xmlns:a16="http://schemas.microsoft.com/office/drawing/2014/main" id="{5AD9C4AC-3DC3-4712-9BD4-07519241F13C}"/>
                </a:ext>
              </a:extLst>
            </p:cNvPr>
            <p:cNvCxnSpPr>
              <a:cxnSpLocks noChangeShapeType="1"/>
              <a:stCxn id="17" idx="1"/>
              <a:endCxn id="18" idx="0"/>
            </p:cNvCxnSpPr>
            <p:nvPr/>
          </p:nvCxnSpPr>
          <p:spPr bwMode="auto">
            <a:xfrm rot="10800000" flipV="1">
              <a:off x="1280" y="917"/>
              <a:ext cx="2598" cy="931"/>
            </a:xfrm>
            <a:prstGeom prst="curvedConnector2">
              <a:avLst/>
            </a:prstGeom>
            <a:noFill/>
            <a:ln w="76200">
              <a:solidFill>
                <a:srgbClr val="080808"/>
              </a:solidFill>
              <a:round/>
              <a:headEnd/>
              <a:tailEnd type="triangle" w="med" len="med"/>
            </a:ln>
            <a:extLst>
              <a:ext uri="{909E8E84-426E-40DD-AFC4-6F175D3DCCD1}">
                <a14:hiddenFill xmlns:a14="http://schemas.microsoft.com/office/drawing/2010/main">
                  <a:noFill/>
                </a14:hiddenFill>
              </a:ext>
            </a:extLst>
          </p:spPr>
        </p:cxnSp>
        <p:cxnSp>
          <p:nvCxnSpPr>
            <p:cNvPr id="40" name="AutoShape 25">
              <a:extLst>
                <a:ext uri="{FF2B5EF4-FFF2-40B4-BE49-F238E27FC236}">
                  <a16:creationId xmlns:a16="http://schemas.microsoft.com/office/drawing/2014/main" id="{28A1D05C-8104-449E-B512-E11939077834}"/>
                </a:ext>
              </a:extLst>
            </p:cNvPr>
            <p:cNvCxnSpPr>
              <a:cxnSpLocks noChangeShapeType="1"/>
              <a:stCxn id="16" idx="3"/>
              <a:endCxn id="23" idx="3"/>
            </p:cNvCxnSpPr>
            <p:nvPr/>
          </p:nvCxnSpPr>
          <p:spPr bwMode="auto">
            <a:xfrm flipV="1">
              <a:off x="1655" y="1978"/>
              <a:ext cx="2333" cy="890"/>
            </a:xfrm>
            <a:prstGeom prst="curvedConnector3">
              <a:avLst>
                <a:gd name="adj1" fmla="val 108230"/>
              </a:avLst>
            </a:prstGeom>
            <a:noFill/>
            <a:ln w="76200">
              <a:solidFill>
                <a:srgbClr val="080808"/>
              </a:solidFill>
              <a:round/>
              <a:headEnd/>
              <a:tailEnd type="triangle" w="med" len="med"/>
            </a:ln>
            <a:extLst>
              <a:ext uri="{909E8E84-426E-40DD-AFC4-6F175D3DCCD1}">
                <a14:hiddenFill xmlns:a14="http://schemas.microsoft.com/office/drawing/2010/main">
                  <a:noFill/>
                </a14:hiddenFill>
              </a:ext>
            </a:extLst>
          </p:spPr>
        </p:cxnSp>
        <p:sp>
          <p:nvSpPr>
            <p:cNvPr id="41" name="Line 26">
              <a:extLst>
                <a:ext uri="{FF2B5EF4-FFF2-40B4-BE49-F238E27FC236}">
                  <a16:creationId xmlns:a16="http://schemas.microsoft.com/office/drawing/2014/main" id="{5CEB79CE-8FBE-44F3-82C8-417293003B28}"/>
                </a:ext>
              </a:extLst>
            </p:cNvPr>
            <p:cNvSpPr>
              <a:spLocks noChangeShapeType="1"/>
            </p:cNvSpPr>
            <p:nvPr/>
          </p:nvSpPr>
          <p:spPr bwMode="auto">
            <a:xfrm>
              <a:off x="1565" y="2069"/>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2" name="Line 27">
              <a:extLst>
                <a:ext uri="{FF2B5EF4-FFF2-40B4-BE49-F238E27FC236}">
                  <a16:creationId xmlns:a16="http://schemas.microsoft.com/office/drawing/2014/main" id="{D687BCFD-D76F-45D6-BE9C-1BB25DB3B02D}"/>
                </a:ext>
              </a:extLst>
            </p:cNvPr>
            <p:cNvSpPr>
              <a:spLocks noChangeShapeType="1"/>
            </p:cNvSpPr>
            <p:nvPr/>
          </p:nvSpPr>
          <p:spPr bwMode="auto">
            <a:xfrm>
              <a:off x="4195" y="2069"/>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3" name="computr2">
              <a:extLst>
                <a:ext uri="{FF2B5EF4-FFF2-40B4-BE49-F238E27FC236}">
                  <a16:creationId xmlns:a16="http://schemas.microsoft.com/office/drawing/2014/main" id="{E018650D-DE08-47B9-95A7-F338472E0479}"/>
                </a:ext>
              </a:extLst>
            </p:cNvPr>
            <p:cNvSpPr>
              <a:spLocks noEditPoints="1" noChangeArrowheads="1"/>
            </p:cNvSpPr>
            <p:nvPr/>
          </p:nvSpPr>
          <p:spPr bwMode="auto">
            <a:xfrm>
              <a:off x="431" y="2251"/>
              <a:ext cx="569" cy="5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88 w 21600"/>
                <a:gd name="T31" fmla="*/ 1895 h 21600"/>
                <a:gd name="T32" fmla="*/ 15564 w 21600"/>
                <a:gd name="T33" fmla="*/ 973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44" name="Text Box 29">
              <a:extLst>
                <a:ext uri="{FF2B5EF4-FFF2-40B4-BE49-F238E27FC236}">
                  <a16:creationId xmlns:a16="http://schemas.microsoft.com/office/drawing/2014/main" id="{9AFDB6E9-A728-41CD-8074-4E7FE1718E41}"/>
                </a:ext>
              </a:extLst>
            </p:cNvPr>
            <p:cNvSpPr txBox="1">
              <a:spLocks noChangeArrowheads="1"/>
            </p:cNvSpPr>
            <p:nvPr/>
          </p:nvSpPr>
          <p:spPr bwMode="auto">
            <a:xfrm>
              <a:off x="894" y="2976"/>
              <a:ext cx="85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ea typeface="楷体" panose="02010609060101010101" pitchFamily="49" charset="-122"/>
                  <a:cs typeface="Arial" panose="020B0604020202020204" pitchFamily="34" charset="0"/>
                </a:rPr>
                <a:t>A</a:t>
              </a:r>
              <a:r>
                <a:rPr lang="zh-CN" altLang="en-US">
                  <a:solidFill>
                    <a:srgbClr val="080808"/>
                  </a:solidFill>
                  <a:ea typeface="楷体" panose="02010609060101010101" pitchFamily="49" charset="-122"/>
                  <a:cs typeface="Arial" panose="020B0604020202020204" pitchFamily="34" charset="0"/>
                </a:rPr>
                <a:t>发出的帧</a:t>
              </a:r>
            </a:p>
          </p:txBody>
        </p:sp>
        <p:sp>
          <p:nvSpPr>
            <p:cNvPr id="45" name="Text Box 30">
              <a:extLst>
                <a:ext uri="{FF2B5EF4-FFF2-40B4-BE49-F238E27FC236}">
                  <a16:creationId xmlns:a16="http://schemas.microsoft.com/office/drawing/2014/main" id="{02D69A19-DACE-4005-B98B-3A1BC7C03AE0}"/>
                </a:ext>
              </a:extLst>
            </p:cNvPr>
            <p:cNvSpPr txBox="1">
              <a:spLocks noChangeArrowheads="1"/>
            </p:cNvSpPr>
            <p:nvPr/>
          </p:nvSpPr>
          <p:spPr bwMode="auto">
            <a:xfrm>
              <a:off x="273" y="2341"/>
              <a:ext cx="25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A</a:t>
              </a:r>
            </a:p>
          </p:txBody>
        </p:sp>
        <p:sp>
          <p:nvSpPr>
            <p:cNvPr id="46" name="AutoShape 31">
              <a:extLst>
                <a:ext uri="{FF2B5EF4-FFF2-40B4-BE49-F238E27FC236}">
                  <a16:creationId xmlns:a16="http://schemas.microsoft.com/office/drawing/2014/main" id="{816B1F16-8FCE-4E9C-B7AC-6325B186F2E4}"/>
                </a:ext>
              </a:extLst>
            </p:cNvPr>
            <p:cNvSpPr>
              <a:spLocks noChangeArrowheads="1"/>
            </p:cNvSpPr>
            <p:nvPr/>
          </p:nvSpPr>
          <p:spPr bwMode="auto">
            <a:xfrm>
              <a:off x="1338" y="2244"/>
              <a:ext cx="181" cy="331"/>
            </a:xfrm>
            <a:prstGeom prst="upArrow">
              <a:avLst>
                <a:gd name="adj1" fmla="val 50000"/>
                <a:gd name="adj2" fmla="val 81354"/>
              </a:avLst>
            </a:prstGeom>
            <a:solidFill>
              <a:srgbClr val="080808"/>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Text Box 32">
              <a:extLst>
                <a:ext uri="{FF2B5EF4-FFF2-40B4-BE49-F238E27FC236}">
                  <a16:creationId xmlns:a16="http://schemas.microsoft.com/office/drawing/2014/main" id="{DCF6433E-86BA-441F-8D88-260AC6640840}"/>
                </a:ext>
              </a:extLst>
            </p:cNvPr>
            <p:cNvSpPr txBox="1">
              <a:spLocks noChangeArrowheads="1"/>
            </p:cNvSpPr>
            <p:nvPr/>
          </p:nvSpPr>
          <p:spPr bwMode="auto">
            <a:xfrm>
              <a:off x="42" y="812"/>
              <a:ext cx="129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交换机</a:t>
              </a:r>
              <a:r>
                <a:rPr lang="en-US" altLang="zh-CN">
                  <a:solidFill>
                    <a:srgbClr val="080808"/>
                  </a:solidFill>
                  <a:ea typeface="楷体" panose="02010609060101010101" pitchFamily="49" charset="-122"/>
                  <a:cs typeface="Arial" panose="020B0604020202020204" pitchFamily="34" charset="0"/>
                </a:rPr>
                <a:t>1</a:t>
              </a:r>
              <a:r>
                <a:rPr lang="zh-CN" altLang="en-US">
                  <a:solidFill>
                    <a:srgbClr val="080808"/>
                  </a:solidFill>
                  <a:ea typeface="楷体" panose="02010609060101010101" pitchFamily="49" charset="-122"/>
                  <a:cs typeface="Arial" panose="020B0604020202020204" pitchFamily="34" charset="0"/>
                </a:rPr>
                <a:t>转发的帧</a:t>
              </a:r>
            </a:p>
          </p:txBody>
        </p:sp>
        <p:sp>
          <p:nvSpPr>
            <p:cNvPr id="48" name="Text Box 33">
              <a:extLst>
                <a:ext uri="{FF2B5EF4-FFF2-40B4-BE49-F238E27FC236}">
                  <a16:creationId xmlns:a16="http://schemas.microsoft.com/office/drawing/2014/main" id="{3314301F-6649-4B0A-B601-E4A5EB6B9A31}"/>
                </a:ext>
              </a:extLst>
            </p:cNvPr>
            <p:cNvSpPr txBox="1">
              <a:spLocks noChangeArrowheads="1"/>
            </p:cNvSpPr>
            <p:nvPr/>
          </p:nvSpPr>
          <p:spPr bwMode="auto">
            <a:xfrm>
              <a:off x="4327" y="799"/>
              <a:ext cx="129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交换机</a:t>
              </a:r>
              <a:r>
                <a:rPr lang="en-US" altLang="zh-CN">
                  <a:solidFill>
                    <a:srgbClr val="080808"/>
                  </a:solidFill>
                  <a:ea typeface="楷体" panose="02010609060101010101" pitchFamily="49" charset="-122"/>
                  <a:cs typeface="Arial" panose="020B0604020202020204" pitchFamily="34" charset="0"/>
                </a:rPr>
                <a:t>2</a:t>
              </a:r>
              <a:r>
                <a:rPr lang="zh-CN" altLang="en-US">
                  <a:solidFill>
                    <a:srgbClr val="080808"/>
                  </a:solidFill>
                  <a:ea typeface="楷体" panose="02010609060101010101" pitchFamily="49" charset="-122"/>
                  <a:cs typeface="Arial" panose="020B0604020202020204" pitchFamily="34" charset="0"/>
                </a:rPr>
                <a:t>转发的帧</a:t>
              </a:r>
            </a:p>
          </p:txBody>
        </p:sp>
        <p:sp>
          <p:nvSpPr>
            <p:cNvPr id="49" name="Text Box 34">
              <a:extLst>
                <a:ext uri="{FF2B5EF4-FFF2-40B4-BE49-F238E27FC236}">
                  <a16:creationId xmlns:a16="http://schemas.microsoft.com/office/drawing/2014/main" id="{66024BF2-47FF-42DE-82A7-99BEA86F5099}"/>
                </a:ext>
              </a:extLst>
            </p:cNvPr>
            <p:cNvSpPr txBox="1">
              <a:spLocks noChangeArrowheads="1"/>
            </p:cNvSpPr>
            <p:nvPr/>
          </p:nvSpPr>
          <p:spPr bwMode="auto">
            <a:xfrm>
              <a:off x="1814" y="663"/>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⑤</a:t>
              </a:r>
            </a:p>
          </p:txBody>
        </p:sp>
        <p:sp>
          <p:nvSpPr>
            <p:cNvPr id="50" name="Text Box 35">
              <a:extLst>
                <a:ext uri="{FF2B5EF4-FFF2-40B4-BE49-F238E27FC236}">
                  <a16:creationId xmlns:a16="http://schemas.microsoft.com/office/drawing/2014/main" id="{B40C6176-F8DE-462A-8875-5FB5A35915FB}"/>
                </a:ext>
              </a:extLst>
            </p:cNvPr>
            <p:cNvSpPr txBox="1">
              <a:spLocks noChangeArrowheads="1"/>
            </p:cNvSpPr>
            <p:nvPr/>
          </p:nvSpPr>
          <p:spPr bwMode="auto">
            <a:xfrm>
              <a:off x="3537" y="663"/>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⑥</a:t>
              </a:r>
            </a:p>
          </p:txBody>
        </p:sp>
        <p:sp>
          <p:nvSpPr>
            <p:cNvPr id="51" name="Text Box 36">
              <a:extLst>
                <a:ext uri="{FF2B5EF4-FFF2-40B4-BE49-F238E27FC236}">
                  <a16:creationId xmlns:a16="http://schemas.microsoft.com/office/drawing/2014/main" id="{E1B10DFD-EF9E-4D80-87A7-B9574934D0DF}"/>
                </a:ext>
              </a:extLst>
            </p:cNvPr>
            <p:cNvSpPr txBox="1">
              <a:spLocks noChangeArrowheads="1"/>
            </p:cNvSpPr>
            <p:nvPr/>
          </p:nvSpPr>
          <p:spPr bwMode="auto">
            <a:xfrm>
              <a:off x="1088" y="1434"/>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③</a:t>
              </a:r>
            </a:p>
          </p:txBody>
        </p:sp>
        <p:sp>
          <p:nvSpPr>
            <p:cNvPr id="52" name="Text Box 37">
              <a:extLst>
                <a:ext uri="{FF2B5EF4-FFF2-40B4-BE49-F238E27FC236}">
                  <a16:creationId xmlns:a16="http://schemas.microsoft.com/office/drawing/2014/main" id="{55D655D7-4359-46F4-BD42-C186C3D3E535}"/>
                </a:ext>
              </a:extLst>
            </p:cNvPr>
            <p:cNvSpPr txBox="1">
              <a:spLocks noChangeArrowheads="1"/>
            </p:cNvSpPr>
            <p:nvPr/>
          </p:nvSpPr>
          <p:spPr bwMode="auto">
            <a:xfrm>
              <a:off x="4399" y="1434"/>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④</a:t>
              </a:r>
            </a:p>
          </p:txBody>
        </p:sp>
        <p:sp>
          <p:nvSpPr>
            <p:cNvPr id="53" name="Text Box 38">
              <a:extLst>
                <a:ext uri="{FF2B5EF4-FFF2-40B4-BE49-F238E27FC236}">
                  <a16:creationId xmlns:a16="http://schemas.microsoft.com/office/drawing/2014/main" id="{5473A837-CE8F-44EF-B682-1E1C05A5C139}"/>
                </a:ext>
              </a:extLst>
            </p:cNvPr>
            <p:cNvSpPr txBox="1">
              <a:spLocks noChangeArrowheads="1"/>
            </p:cNvSpPr>
            <p:nvPr/>
          </p:nvSpPr>
          <p:spPr bwMode="auto">
            <a:xfrm>
              <a:off x="952" y="2296"/>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①</a:t>
              </a:r>
            </a:p>
          </p:txBody>
        </p:sp>
        <p:sp>
          <p:nvSpPr>
            <p:cNvPr id="54" name="Text Box 39">
              <a:extLst>
                <a:ext uri="{FF2B5EF4-FFF2-40B4-BE49-F238E27FC236}">
                  <a16:creationId xmlns:a16="http://schemas.microsoft.com/office/drawing/2014/main" id="{71D8536F-81EE-426C-8022-D7CFF31C66C9}"/>
                </a:ext>
              </a:extLst>
            </p:cNvPr>
            <p:cNvSpPr txBox="1">
              <a:spLocks noChangeArrowheads="1"/>
            </p:cNvSpPr>
            <p:nvPr/>
          </p:nvSpPr>
          <p:spPr bwMode="auto">
            <a:xfrm>
              <a:off x="1723" y="2614"/>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②</a:t>
              </a:r>
            </a:p>
          </p:txBody>
        </p:sp>
      </p:grpSp>
      <p:sp>
        <p:nvSpPr>
          <p:cNvPr id="2" name="灯片编号占位符 1">
            <a:extLst>
              <a:ext uri="{FF2B5EF4-FFF2-40B4-BE49-F238E27FC236}">
                <a16:creationId xmlns:a16="http://schemas.microsoft.com/office/drawing/2014/main" id="{EC550E82-F712-44E0-A03A-5DD50EB135BD}"/>
              </a:ext>
            </a:extLst>
          </p:cNvPr>
          <p:cNvSpPr>
            <a:spLocks noGrp="1"/>
          </p:cNvSpPr>
          <p:nvPr>
            <p:ph type="sldNum" sz="quarter" idx="12"/>
          </p:nvPr>
        </p:nvSpPr>
        <p:spPr/>
        <p:txBody>
          <a:bodyPr/>
          <a:lstStyle/>
          <a:p>
            <a:fld id="{91F2D4EF-46D4-4764-B373-FC59CD1D281E}" type="slidenum">
              <a:rPr lang="zh-CN" altLang="en-US" smtClean="0"/>
              <a:t>106</a:t>
            </a:fld>
            <a:endParaRPr lang="zh-CN" altLang="en-US"/>
          </a:p>
        </p:txBody>
      </p:sp>
    </p:spTree>
    <p:extLst>
      <p:ext uri="{BB962C8B-B14F-4D97-AF65-F5344CB8AC3E}">
        <p14:creationId xmlns:p14="http://schemas.microsoft.com/office/powerpoint/2010/main" val="17073673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09105" cy="1071442"/>
            <a:chOff x="551030" y="-368704"/>
            <a:chExt cx="513585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2" y="303925"/>
              <a:ext cx="4485249" cy="718775"/>
              <a:chOff x="1839059" y="967769"/>
              <a:chExt cx="4485249"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9" y="967769"/>
                <a:ext cx="448524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41294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154896"/>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解决方案</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支撑树算法</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5" name="Text Box 79">
            <a:extLst>
              <a:ext uri="{FF2B5EF4-FFF2-40B4-BE49-F238E27FC236}">
                <a16:creationId xmlns:a16="http://schemas.microsoft.com/office/drawing/2014/main" id="{3B73CAA6-3FB0-41D2-B97C-EEC4E8E356BF}"/>
              </a:ext>
            </a:extLst>
          </p:cNvPr>
          <p:cNvSpPr txBox="1">
            <a:spLocks noChangeArrowheads="1"/>
          </p:cNvSpPr>
          <p:nvPr/>
        </p:nvSpPr>
        <p:spPr bwMode="auto">
          <a:xfrm>
            <a:off x="1103856" y="1654572"/>
            <a:ext cx="7680144" cy="310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5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互连在一起的交换机彼此通信后，就能找出原来的网络拓扑的一个子集，在这个子集里整个连通的网络中不存在回路。一旦支撑树确定了交换机就会将某些接口断开，以确保从原来的拓扑得出一个支撑树</a:t>
            </a:r>
          </a:p>
          <a:p>
            <a:pPr marL="257175" indent="-257175" algn="just">
              <a:lnSpc>
                <a:spcPct val="15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支撑树算法选择一个交换机为树的根，然后以最短路径为依据，找到树上的每一个结点</a:t>
            </a:r>
          </a:p>
          <a:p>
            <a:pPr marL="257175" indent="-257175" algn="just">
              <a:lnSpc>
                <a:spcPct val="15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为了让支撑树能反映网络拓扑的变化，每隔几秒钟每个交换机要广播其标识号，和它所知道的其它交换机</a:t>
            </a:r>
          </a:p>
        </p:txBody>
      </p:sp>
      <p:grpSp>
        <p:nvGrpSpPr>
          <p:cNvPr id="2" name="组合 1"/>
          <p:cNvGrpSpPr/>
          <p:nvPr/>
        </p:nvGrpSpPr>
        <p:grpSpPr>
          <a:xfrm>
            <a:off x="1259593" y="4672818"/>
            <a:ext cx="7064609" cy="698883"/>
            <a:chOff x="1259593" y="4672818"/>
            <a:chExt cx="7064609" cy="698883"/>
          </a:xfrm>
        </p:grpSpPr>
        <p:sp>
          <p:nvSpPr>
            <p:cNvPr id="57" name="矩形: 圆角 56">
              <a:extLst>
                <a:ext uri="{FF2B5EF4-FFF2-40B4-BE49-F238E27FC236}">
                  <a16:creationId xmlns:a16="http://schemas.microsoft.com/office/drawing/2014/main" id="{8516B4A7-758A-48C6-A5E2-45D218291B79}"/>
                </a:ext>
              </a:extLst>
            </p:cNvPr>
            <p:cNvSpPr/>
            <p:nvPr/>
          </p:nvSpPr>
          <p:spPr>
            <a:xfrm>
              <a:off x="1259593" y="4672818"/>
              <a:ext cx="7064609" cy="42396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文本框 57">
              <a:extLst>
                <a:ext uri="{FF2B5EF4-FFF2-40B4-BE49-F238E27FC236}">
                  <a16:creationId xmlns:a16="http://schemas.microsoft.com/office/drawing/2014/main" id="{942228C1-05E3-4247-B4D4-CABAC4B23CD8}"/>
                </a:ext>
              </a:extLst>
            </p:cNvPr>
            <p:cNvSpPr txBox="1"/>
            <p:nvPr/>
          </p:nvSpPr>
          <p:spPr>
            <a:xfrm>
              <a:off x="1340749" y="4725370"/>
              <a:ext cx="6666369" cy="646331"/>
            </a:xfrm>
            <a:prstGeom prst="rect">
              <a:avLst/>
            </a:prstGeom>
            <a:noFill/>
          </p:spPr>
          <p:txBody>
            <a:bodyPr wrap="square" rtlCol="0">
              <a:spAutoFit/>
            </a:bodyPr>
            <a:lstStyle/>
            <a:p>
              <a:pPr eaLnBrk="1" hangingPunct="1">
                <a:buFont typeface="Wingdings" panose="05000000000000000000" pitchFamily="2" charset="2"/>
                <a:buNone/>
              </a:pPr>
              <a:r>
                <a:rPr lang="zh-CN" altLang="en-US" sz="1800" dirty="0">
                  <a:solidFill>
                    <a:srgbClr val="FF0000"/>
                  </a:solidFill>
                  <a:latin typeface="思源黑体 CN Medium" panose="020B0600000000000000" pitchFamily="34" charset="-122"/>
                  <a:ea typeface="思源黑体 CN Medium" panose="020B0600000000000000" pitchFamily="34" charset="-122"/>
                </a:rPr>
                <a:t>缺点：</a:t>
              </a:r>
              <a:r>
                <a:rPr lang="zh-CN" altLang="en-US" sz="1800" dirty="0">
                  <a:ea typeface="思源黑体 CN Medium" panose="020B0600000000000000"/>
                  <a:cs typeface="Arial" panose="020B0604020202020204" pitchFamily="34" charset="0"/>
                </a:rPr>
                <a:t>互连局域网数目非常大时，支撑树算法可能花很多时间。</a:t>
              </a:r>
            </a:p>
            <a:p>
              <a:endParaRPr lang="en-US" altLang="zh-CN" sz="1800" dirty="0">
                <a:ea typeface="思源黑体 CN Medium" panose="020B0600000000000000" pitchFamily="34" charset="-122"/>
              </a:endParaRPr>
            </a:p>
          </p:txBody>
        </p:sp>
        <p:sp>
          <p:nvSpPr>
            <p:cNvPr id="59" name="矩形: 圆角 58">
              <a:extLst>
                <a:ext uri="{FF2B5EF4-FFF2-40B4-BE49-F238E27FC236}">
                  <a16:creationId xmlns:a16="http://schemas.microsoft.com/office/drawing/2014/main" id="{1669DE1F-463D-4A66-BD4A-29DA39CF88AE}"/>
                </a:ext>
              </a:extLst>
            </p:cNvPr>
            <p:cNvSpPr/>
            <p:nvPr/>
          </p:nvSpPr>
          <p:spPr>
            <a:xfrm>
              <a:off x="1340749" y="4707092"/>
              <a:ext cx="6864063" cy="36569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3" name="灯片编号占位符 2">
            <a:extLst>
              <a:ext uri="{FF2B5EF4-FFF2-40B4-BE49-F238E27FC236}">
                <a16:creationId xmlns:a16="http://schemas.microsoft.com/office/drawing/2014/main" id="{8AC3ACE7-D726-40D3-9FD4-054541F253B6}"/>
              </a:ext>
            </a:extLst>
          </p:cNvPr>
          <p:cNvSpPr>
            <a:spLocks noGrp="1"/>
          </p:cNvSpPr>
          <p:nvPr>
            <p:ph type="sldNum" sz="quarter" idx="12"/>
          </p:nvPr>
        </p:nvSpPr>
        <p:spPr/>
        <p:txBody>
          <a:bodyPr/>
          <a:lstStyle/>
          <a:p>
            <a:fld id="{91F2D4EF-46D4-4764-B373-FC59CD1D281E}" type="slidenum">
              <a:rPr lang="zh-CN" altLang="en-US" smtClean="0"/>
              <a:t>107</a:t>
            </a:fld>
            <a:endParaRPr lang="zh-CN" altLang="en-US"/>
          </a:p>
        </p:txBody>
      </p:sp>
    </p:spTree>
    <p:extLst>
      <p:ext uri="{BB962C8B-B14F-4D97-AF65-F5344CB8AC3E}">
        <p14:creationId xmlns:p14="http://schemas.microsoft.com/office/powerpoint/2010/main" val="67791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wipe(left)">
                                      <p:cBhvr>
                                        <p:cTn id="7" dur="500"/>
                                        <p:tgtEl>
                                          <p:spTgt spid="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
                                            <p:txEl>
                                              <p:pRg st="1" end="1"/>
                                            </p:txEl>
                                          </p:spTgt>
                                        </p:tgtEl>
                                        <p:attrNameLst>
                                          <p:attrName>style.visibility</p:attrName>
                                        </p:attrNameLst>
                                      </p:cBhvr>
                                      <p:to>
                                        <p:strVal val="visible"/>
                                      </p:to>
                                    </p:set>
                                    <p:animEffect transition="in" filter="wipe(left)">
                                      <p:cBhvr>
                                        <p:cTn id="12" dur="500"/>
                                        <p:tgtEl>
                                          <p:spTgt spid="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
                                            <p:txEl>
                                              <p:pRg st="2" end="2"/>
                                            </p:txEl>
                                          </p:spTgt>
                                        </p:tgtEl>
                                        <p:attrNameLst>
                                          <p:attrName>style.visibility</p:attrName>
                                        </p:attrNameLst>
                                      </p:cBhvr>
                                      <p:to>
                                        <p:strVal val="visible"/>
                                      </p:to>
                                    </p:set>
                                    <p:animEffect transition="in" filter="wipe(left)">
                                      <p:cBhvr>
                                        <p:cTn id="17" dur="500"/>
                                        <p:tgtEl>
                                          <p:spTgt spid="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09104" cy="1071442"/>
            <a:chOff x="551030" y="-368704"/>
            <a:chExt cx="510068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450081" cy="718775"/>
              <a:chOff x="1839058" y="967769"/>
              <a:chExt cx="445008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45008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32886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1" y="1276805"/>
            <a:ext cx="3092215" cy="405111"/>
            <a:chOff x="1403750" y="3593123"/>
            <a:chExt cx="4122953"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359464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交换机和集线器的区别</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102646" y="1898389"/>
            <a:ext cx="7602154" cy="263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50000"/>
              </a:lnSpc>
              <a:spcBef>
                <a:spcPts val="450"/>
              </a:spcBef>
              <a:buClr>
                <a:srgbClr val="009FF6"/>
              </a:buClr>
              <a:buFont typeface="Wingdings" panose="05000000000000000000" pitchFamily="2" charset="2"/>
              <a:buChar char="p"/>
            </a:pPr>
            <a:r>
              <a:rPr lang="zh-CN" altLang="en-US" sz="1800" dirty="0">
                <a:solidFill>
                  <a:srgbClr val="FF0000"/>
                </a:solidFill>
                <a:ea typeface="思源黑体 CN Medium" panose="020B0600000000000000"/>
                <a:cs typeface="Arial" panose="020B0604020202020204" pitchFamily="34" charset="0"/>
              </a:rPr>
              <a:t>集线器</a:t>
            </a:r>
            <a:r>
              <a:rPr lang="zh-CN" altLang="en-US" sz="1800" dirty="0">
                <a:ea typeface="思源黑体 CN Medium" panose="020B0600000000000000"/>
                <a:cs typeface="Arial" panose="020B0604020202020204" pitchFamily="34" charset="0"/>
              </a:rPr>
              <a:t>只是将网络的覆盖距离简单的延长，而且距离有限，具体实现在</a:t>
            </a:r>
            <a:r>
              <a:rPr lang="zh-CN" altLang="en-US" sz="1800" dirty="0">
                <a:solidFill>
                  <a:srgbClr val="3333FF"/>
                </a:solidFill>
                <a:ea typeface="思源黑体 CN Medium" panose="020B0600000000000000"/>
                <a:cs typeface="Arial" panose="020B0604020202020204" pitchFamily="34" charset="0"/>
              </a:rPr>
              <a:t>物理层</a:t>
            </a:r>
            <a:r>
              <a:rPr lang="zh-CN" altLang="en-US" sz="1800" dirty="0">
                <a:ea typeface="思源黑体 CN Medium" panose="020B0600000000000000"/>
                <a:cs typeface="Arial" panose="020B0604020202020204" pitchFamily="34" charset="0"/>
              </a:rPr>
              <a:t>；</a:t>
            </a:r>
            <a:r>
              <a:rPr lang="zh-CN" altLang="en-US" sz="1800" dirty="0">
                <a:solidFill>
                  <a:srgbClr val="FF0000"/>
                </a:solidFill>
                <a:ea typeface="思源黑体 CN Medium" panose="020B0600000000000000"/>
                <a:cs typeface="Arial" panose="020B0604020202020204" pitchFamily="34" charset="0"/>
              </a:rPr>
              <a:t>交换机</a:t>
            </a:r>
            <a:r>
              <a:rPr lang="zh-CN" altLang="en-US" sz="1800" dirty="0">
                <a:ea typeface="思源黑体 CN Medium" panose="020B0600000000000000"/>
                <a:cs typeface="Arial" panose="020B0604020202020204" pitchFamily="34" charset="0"/>
              </a:rPr>
              <a:t>不仅具有将</a:t>
            </a:r>
            <a:r>
              <a:rPr lang="en-US" altLang="zh-CN" sz="1800" dirty="0">
                <a:ea typeface="思源黑体 CN Medium" panose="020B0600000000000000"/>
                <a:cs typeface="Arial" panose="020B0604020202020204" pitchFamily="34" charset="0"/>
              </a:rPr>
              <a:t>LAN</a:t>
            </a:r>
            <a:r>
              <a:rPr lang="zh-CN" altLang="en-US" sz="1800" dirty="0">
                <a:ea typeface="思源黑体 CN Medium" panose="020B0600000000000000"/>
                <a:cs typeface="Arial" panose="020B0604020202020204" pitchFamily="34" charset="0"/>
              </a:rPr>
              <a:t>的覆盖距离延长的作用，而且理论上可做到无限延长，具体实现在</a:t>
            </a:r>
            <a:r>
              <a:rPr lang="en-US" altLang="zh-CN" sz="1800" dirty="0">
                <a:solidFill>
                  <a:srgbClr val="3333FF"/>
                </a:solidFill>
                <a:ea typeface="思源黑体 CN Medium" panose="020B0600000000000000"/>
                <a:cs typeface="Arial" panose="020B0604020202020204" pitchFamily="34" charset="0"/>
              </a:rPr>
              <a:t>MAC</a:t>
            </a:r>
            <a:r>
              <a:rPr lang="zh-CN" altLang="en-US" sz="1800" dirty="0">
                <a:solidFill>
                  <a:srgbClr val="3333FF"/>
                </a:solidFill>
                <a:ea typeface="思源黑体 CN Medium" panose="020B0600000000000000"/>
                <a:cs typeface="Arial" panose="020B0604020202020204" pitchFamily="34" charset="0"/>
              </a:rPr>
              <a:t>层。</a:t>
            </a:r>
          </a:p>
          <a:p>
            <a:pPr marL="257175" indent="-257175" algn="just">
              <a:lnSpc>
                <a:spcPct val="150000"/>
              </a:lnSpc>
              <a:spcBef>
                <a:spcPts val="450"/>
              </a:spcBef>
              <a:buClr>
                <a:srgbClr val="009FF6"/>
              </a:buClr>
              <a:buFont typeface="Wingdings" panose="05000000000000000000" pitchFamily="2" charset="2"/>
              <a:buChar char="p"/>
            </a:pPr>
            <a:r>
              <a:rPr lang="zh-CN" altLang="en-US" sz="1800" dirty="0">
                <a:solidFill>
                  <a:srgbClr val="FF0000"/>
                </a:solidFill>
                <a:ea typeface="思源黑体 CN Medium" panose="020B0600000000000000"/>
                <a:cs typeface="Arial" panose="020B0604020202020204" pitchFamily="34" charset="0"/>
              </a:rPr>
              <a:t>集线器</a:t>
            </a:r>
            <a:r>
              <a:rPr lang="zh-CN" altLang="en-US" sz="1800" dirty="0">
                <a:ea typeface="思源黑体 CN Medium" panose="020B0600000000000000"/>
                <a:cs typeface="Arial" panose="020B0604020202020204" pitchFamily="34" charset="0"/>
              </a:rPr>
              <a:t>仅具有</a:t>
            </a:r>
            <a:r>
              <a:rPr lang="zh-CN" altLang="en-US" sz="1800" dirty="0">
                <a:solidFill>
                  <a:srgbClr val="3333FF"/>
                </a:solidFill>
                <a:ea typeface="思源黑体 CN Medium" panose="020B0600000000000000"/>
                <a:cs typeface="Arial" panose="020B0604020202020204" pitchFamily="34" charset="0"/>
              </a:rPr>
              <a:t>简单的信号整形和放大</a:t>
            </a:r>
            <a:r>
              <a:rPr lang="zh-CN" altLang="en-US" sz="1800" dirty="0">
                <a:ea typeface="思源黑体 CN Medium" panose="020B0600000000000000"/>
                <a:cs typeface="Arial" panose="020B0604020202020204" pitchFamily="34" charset="0"/>
              </a:rPr>
              <a:t>的功能；</a:t>
            </a:r>
            <a:r>
              <a:rPr lang="zh-CN" altLang="en-US" sz="1800" dirty="0">
                <a:solidFill>
                  <a:srgbClr val="FF0000"/>
                </a:solidFill>
                <a:ea typeface="思源黑体 CN Medium" panose="020B0600000000000000"/>
                <a:cs typeface="Arial" panose="020B0604020202020204" pitchFamily="34" charset="0"/>
              </a:rPr>
              <a:t>交换机</a:t>
            </a:r>
            <a:r>
              <a:rPr lang="zh-CN" altLang="en-US" sz="1800" dirty="0">
                <a:ea typeface="思源黑体 CN Medium" panose="020B0600000000000000"/>
                <a:cs typeface="Arial" panose="020B0604020202020204" pitchFamily="34" charset="0"/>
              </a:rPr>
              <a:t>则属于一种智能互连设备，它主要提供</a:t>
            </a:r>
            <a:r>
              <a:rPr lang="zh-CN" altLang="en-US" sz="1800" dirty="0">
                <a:solidFill>
                  <a:srgbClr val="3333FF"/>
                </a:solidFill>
                <a:ea typeface="思源黑体 CN Medium" panose="020B0600000000000000"/>
                <a:cs typeface="Arial" panose="020B0604020202020204" pitchFamily="34" charset="0"/>
              </a:rPr>
              <a:t>信号的存储</a:t>
            </a:r>
            <a:r>
              <a:rPr lang="en-US" altLang="zh-CN" sz="1800" dirty="0">
                <a:solidFill>
                  <a:srgbClr val="3333FF"/>
                </a:solidFill>
                <a:ea typeface="思源黑体 CN Medium" panose="020B0600000000000000"/>
                <a:cs typeface="Arial" panose="020B0604020202020204" pitchFamily="34" charset="0"/>
              </a:rPr>
              <a:t>/</a:t>
            </a:r>
            <a:r>
              <a:rPr lang="zh-CN" altLang="en-US" sz="1800" dirty="0">
                <a:solidFill>
                  <a:srgbClr val="3333FF"/>
                </a:solidFill>
                <a:ea typeface="思源黑体 CN Medium" panose="020B0600000000000000"/>
                <a:cs typeface="Arial" panose="020B0604020202020204" pitchFamily="34" charset="0"/>
              </a:rPr>
              <a:t>转发、数据过滤、路由选择</a:t>
            </a:r>
            <a:r>
              <a:rPr lang="zh-CN" altLang="en-US" sz="1800" dirty="0">
                <a:ea typeface="思源黑体 CN Medium" panose="020B0600000000000000"/>
                <a:cs typeface="Arial" panose="020B0604020202020204" pitchFamily="34" charset="0"/>
              </a:rPr>
              <a:t>等能力。</a:t>
            </a:r>
          </a:p>
          <a:p>
            <a:pPr marL="257175" indent="-257175" algn="just">
              <a:lnSpc>
                <a:spcPct val="150000"/>
              </a:lnSpc>
              <a:spcBef>
                <a:spcPts val="450"/>
              </a:spcBef>
              <a:buClr>
                <a:srgbClr val="009FF6"/>
              </a:buClr>
              <a:buFont typeface="Wingdings" panose="05000000000000000000" pitchFamily="2" charset="2"/>
              <a:buChar char="p"/>
            </a:pPr>
            <a:r>
              <a:rPr lang="zh-CN" altLang="en-US" sz="1800" dirty="0">
                <a:solidFill>
                  <a:srgbClr val="FF0000"/>
                </a:solidFill>
                <a:ea typeface="思源黑体 CN Medium" panose="020B0600000000000000"/>
                <a:cs typeface="Arial" panose="020B0604020202020204" pitchFamily="34" charset="0"/>
              </a:rPr>
              <a:t>集线器</a:t>
            </a:r>
            <a:r>
              <a:rPr lang="zh-CN" altLang="en-US" sz="1800" dirty="0">
                <a:ea typeface="思源黑体 CN Medium" panose="020B0600000000000000"/>
                <a:cs typeface="Arial" panose="020B0604020202020204" pitchFamily="34" charset="0"/>
              </a:rPr>
              <a:t>仅是一种</a:t>
            </a:r>
            <a:r>
              <a:rPr lang="zh-CN" altLang="en-US" sz="1800" dirty="0">
                <a:solidFill>
                  <a:srgbClr val="3333FF"/>
                </a:solidFill>
                <a:ea typeface="思源黑体 CN Medium" panose="020B0600000000000000"/>
                <a:cs typeface="Arial" panose="020B0604020202020204" pitchFamily="34" charset="0"/>
              </a:rPr>
              <a:t>硬设备</a:t>
            </a:r>
            <a:r>
              <a:rPr lang="zh-CN" altLang="en-US" sz="1800" dirty="0">
                <a:ea typeface="思源黑体 CN Medium" panose="020B0600000000000000"/>
                <a:cs typeface="Arial" panose="020B0604020202020204" pitchFamily="34" charset="0"/>
              </a:rPr>
              <a:t>，而</a:t>
            </a:r>
            <a:r>
              <a:rPr lang="zh-CN" altLang="en-US" sz="1800" dirty="0">
                <a:solidFill>
                  <a:srgbClr val="FF0000"/>
                </a:solidFill>
                <a:ea typeface="思源黑体 CN Medium" panose="020B0600000000000000"/>
                <a:cs typeface="Arial" panose="020B0604020202020204" pitchFamily="34" charset="0"/>
              </a:rPr>
              <a:t>交换机</a:t>
            </a:r>
            <a:r>
              <a:rPr lang="zh-CN" altLang="en-US" sz="1800" dirty="0">
                <a:solidFill>
                  <a:srgbClr val="3333FF"/>
                </a:solidFill>
                <a:ea typeface="思源黑体 CN Medium" panose="020B0600000000000000"/>
                <a:cs typeface="Arial" panose="020B0604020202020204" pitchFamily="34" charset="0"/>
              </a:rPr>
              <a:t>既包括硬件又包括软件</a:t>
            </a:r>
            <a:r>
              <a:rPr lang="zh-CN" altLang="en-US" sz="1800" dirty="0">
                <a:ea typeface="思源黑体 CN Medium" panose="020B0600000000000000"/>
                <a:cs typeface="Arial" panose="020B0604020202020204" pitchFamily="34" charset="0"/>
              </a:rPr>
              <a:t>。 </a:t>
            </a:r>
          </a:p>
        </p:txBody>
      </p:sp>
      <p:sp>
        <p:nvSpPr>
          <p:cNvPr id="2" name="灯片编号占位符 1">
            <a:extLst>
              <a:ext uri="{FF2B5EF4-FFF2-40B4-BE49-F238E27FC236}">
                <a16:creationId xmlns:a16="http://schemas.microsoft.com/office/drawing/2014/main" id="{9D890A07-3842-4BC9-85D4-95DD32764A26}"/>
              </a:ext>
            </a:extLst>
          </p:cNvPr>
          <p:cNvSpPr>
            <a:spLocks noGrp="1"/>
          </p:cNvSpPr>
          <p:nvPr>
            <p:ph type="sldNum" sz="quarter" idx="12"/>
          </p:nvPr>
        </p:nvSpPr>
        <p:spPr/>
        <p:txBody>
          <a:bodyPr/>
          <a:lstStyle/>
          <a:p>
            <a:fld id="{91F2D4EF-46D4-4764-B373-FC59CD1D281E}" type="slidenum">
              <a:rPr lang="zh-CN" altLang="en-US" smtClean="0"/>
              <a:t>108</a:t>
            </a:fld>
            <a:endParaRPr lang="zh-CN" altLang="en-US"/>
          </a:p>
        </p:txBody>
      </p:sp>
    </p:spTree>
    <p:extLst>
      <p:ext uri="{BB962C8B-B14F-4D97-AF65-F5344CB8AC3E}">
        <p14:creationId xmlns:p14="http://schemas.microsoft.com/office/powerpoint/2010/main" val="346932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1">
                                            <p:txEl>
                                              <p:pRg st="1" end="1"/>
                                            </p:txEl>
                                          </p:spTgt>
                                        </p:tgtEl>
                                        <p:attrNameLst>
                                          <p:attrName>style.visibility</p:attrName>
                                        </p:attrNameLst>
                                      </p:cBhvr>
                                      <p:to>
                                        <p:strVal val="visible"/>
                                      </p:to>
                                    </p:set>
                                    <p:animEffect transition="in" filter="wipe(left)">
                                      <p:cBhvr>
                                        <p:cTn id="16" dur="500"/>
                                        <p:tgtEl>
                                          <p:spTgt spid="1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
                                            <p:txEl>
                                              <p:pRg st="2" end="2"/>
                                            </p:txEl>
                                          </p:spTgt>
                                        </p:tgtEl>
                                        <p:attrNameLst>
                                          <p:attrName>style.visibility</p:attrName>
                                        </p:attrNameLst>
                                      </p:cBhvr>
                                      <p:to>
                                        <p:strVal val="visible"/>
                                      </p:to>
                                    </p:set>
                                    <p:animEffect transition="in" filter="wipe(left)">
                                      <p:cBhvr>
                                        <p:cTn id="21" dur="500"/>
                                        <p:tgtEl>
                                          <p:spTgt spid="1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322660" y="0"/>
            <a:ext cx="5533018" cy="1071442"/>
            <a:chOff x="551030" y="-368704"/>
            <a:chExt cx="7377357"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6726754" cy="718775"/>
              <a:chOff x="1839060" y="967769"/>
              <a:chExt cx="6726754" cy="718775"/>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672675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5" y="1009436"/>
                <a:ext cx="558277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以太网交换机 </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3" name="组合 52">
            <a:extLst>
              <a:ext uri="{FF2B5EF4-FFF2-40B4-BE49-F238E27FC236}">
                <a16:creationId xmlns:a16="http://schemas.microsoft.com/office/drawing/2014/main" id="{4F93D0AC-EAC3-4F5A-A9CF-44B73D28CD2C}"/>
              </a:ext>
            </a:extLst>
          </p:cNvPr>
          <p:cNvGrpSpPr/>
          <p:nvPr/>
        </p:nvGrpSpPr>
        <p:grpSpPr>
          <a:xfrm>
            <a:off x="921281" y="1306461"/>
            <a:ext cx="3231962" cy="396718"/>
            <a:chOff x="1403750" y="3593123"/>
            <a:chExt cx="4309282" cy="528957"/>
          </a:xfrm>
        </p:grpSpPr>
        <p:grpSp>
          <p:nvGrpSpPr>
            <p:cNvPr id="54" name="组合 53">
              <a:extLst>
                <a:ext uri="{FF2B5EF4-FFF2-40B4-BE49-F238E27FC236}">
                  <a16:creationId xmlns:a16="http://schemas.microsoft.com/office/drawing/2014/main" id="{BD7933C4-2DC1-4019-8FD8-C63E463BC681}"/>
                </a:ext>
              </a:extLst>
            </p:cNvPr>
            <p:cNvGrpSpPr/>
            <p:nvPr/>
          </p:nvGrpSpPr>
          <p:grpSpPr>
            <a:xfrm>
              <a:off x="1403750" y="3593123"/>
              <a:ext cx="490436" cy="476221"/>
              <a:chOff x="1403750" y="3593123"/>
              <a:chExt cx="808892" cy="785446"/>
            </a:xfrm>
          </p:grpSpPr>
          <p:sp>
            <p:nvSpPr>
              <p:cNvPr id="62" name="对话气泡: 椭圆形 61">
                <a:extLst>
                  <a:ext uri="{FF2B5EF4-FFF2-40B4-BE49-F238E27FC236}">
                    <a16:creationId xmlns:a16="http://schemas.microsoft.com/office/drawing/2014/main" id="{79730268-D3C2-4F9D-812A-1F76D5F91B6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a:extLst>
                  <a:ext uri="{FF2B5EF4-FFF2-40B4-BE49-F238E27FC236}">
                    <a16:creationId xmlns:a16="http://schemas.microsoft.com/office/drawing/2014/main" id="{B25479F9-25C5-42AF-934C-CFEC67B2660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5" name="Text Box 79">
              <a:extLst>
                <a:ext uri="{FF2B5EF4-FFF2-40B4-BE49-F238E27FC236}">
                  <a16:creationId xmlns:a16="http://schemas.microsoft.com/office/drawing/2014/main" id="{0BF38E19-E6E0-459E-96AC-9F7C26CC1B00}"/>
                </a:ext>
              </a:extLst>
            </p:cNvPr>
            <p:cNvSpPr txBox="1">
              <a:spLocks noChangeArrowheads="1"/>
            </p:cNvSpPr>
            <p:nvPr/>
          </p:nvSpPr>
          <p:spPr bwMode="auto">
            <a:xfrm>
              <a:off x="1985933" y="3621259"/>
              <a:ext cx="3727099"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两者都是存储转发设备</a:t>
              </a:r>
            </a:p>
          </p:txBody>
        </p:sp>
      </p:grpSp>
      <p:grpSp>
        <p:nvGrpSpPr>
          <p:cNvPr id="24" name="组合 23">
            <a:extLst>
              <a:ext uri="{FF2B5EF4-FFF2-40B4-BE49-F238E27FC236}">
                <a16:creationId xmlns:a16="http://schemas.microsoft.com/office/drawing/2014/main" id="{2EBC57D6-3095-4BF2-9C6B-E70FBB4D87A0}"/>
              </a:ext>
            </a:extLst>
          </p:cNvPr>
          <p:cNvGrpSpPr/>
          <p:nvPr/>
        </p:nvGrpSpPr>
        <p:grpSpPr>
          <a:xfrm>
            <a:off x="1459673" y="1882514"/>
            <a:ext cx="1385273" cy="438581"/>
            <a:chOff x="1263767" y="4127662"/>
            <a:chExt cx="2742828" cy="584775"/>
          </a:xfrm>
        </p:grpSpPr>
        <p:sp>
          <p:nvSpPr>
            <p:cNvPr id="25" name="矩形: 圆角 24">
              <a:extLst>
                <a:ext uri="{FF2B5EF4-FFF2-40B4-BE49-F238E27FC236}">
                  <a16:creationId xmlns:a16="http://schemas.microsoft.com/office/drawing/2014/main" id="{4027558A-88A4-446D-904F-686C9F77DE21}"/>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0F52E45-3C99-46C6-B7BD-D5C5B55BF201}"/>
                </a:ext>
              </a:extLst>
            </p:cNvPr>
            <p:cNvSpPr/>
            <p:nvPr/>
          </p:nvSpPr>
          <p:spPr>
            <a:xfrm>
              <a:off x="1801584" y="4203283"/>
              <a:ext cx="1736775" cy="492443"/>
            </a:xfrm>
            <a:prstGeom prst="rect">
              <a:avLst/>
            </a:prstGeom>
          </p:spPr>
          <p:txBody>
            <a:bodyPr wrap="none">
              <a:spAutoFit/>
            </a:bodyPr>
            <a:lstStyle/>
            <a:p>
              <a:pPr algn="ctr"/>
              <a:r>
                <a:rPr kumimoji="1" lang="zh-CN" alt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kumimoji="1" lang="en-US" altLang="zh-CN"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7" name="Text Box 79">
            <a:extLst>
              <a:ext uri="{FF2B5EF4-FFF2-40B4-BE49-F238E27FC236}">
                <a16:creationId xmlns:a16="http://schemas.microsoft.com/office/drawing/2014/main" id="{74A98D12-DFA7-428D-AFCE-12219CA65D04}"/>
              </a:ext>
            </a:extLst>
          </p:cNvPr>
          <p:cNvSpPr txBox="1">
            <a:spLocks noChangeArrowheads="1"/>
          </p:cNvSpPr>
          <p:nvPr/>
        </p:nvSpPr>
        <p:spPr bwMode="auto">
          <a:xfrm>
            <a:off x="2943392" y="1933771"/>
            <a:ext cx="5938141"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网络层设备（检查网络层数据包头部，根据目的</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转发）</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F774B50A-2171-4399-A537-06180280EF77}"/>
              </a:ext>
            </a:extLst>
          </p:cNvPr>
          <p:cNvGrpSpPr/>
          <p:nvPr/>
        </p:nvGrpSpPr>
        <p:grpSpPr>
          <a:xfrm>
            <a:off x="1459673" y="2527353"/>
            <a:ext cx="1385273" cy="438581"/>
            <a:chOff x="1263767" y="4127662"/>
            <a:chExt cx="2742828" cy="584775"/>
          </a:xfrm>
        </p:grpSpPr>
        <p:sp>
          <p:nvSpPr>
            <p:cNvPr id="29" name="矩形: 圆角 28">
              <a:extLst>
                <a:ext uri="{FF2B5EF4-FFF2-40B4-BE49-F238E27FC236}">
                  <a16:creationId xmlns:a16="http://schemas.microsoft.com/office/drawing/2014/main" id="{89C050CD-0932-4049-B5C0-0F529B2E13A9}"/>
                </a:ext>
              </a:extLst>
            </p:cNvPr>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40BF04C-A97E-4371-A5F5-EC81C6D70E6F}"/>
                </a:ext>
              </a:extLst>
            </p:cNvPr>
            <p:cNvSpPr/>
            <p:nvPr/>
          </p:nvSpPr>
          <p:spPr>
            <a:xfrm>
              <a:off x="1801584" y="4203283"/>
              <a:ext cx="1736775" cy="492443"/>
            </a:xfrm>
            <a:prstGeom prst="rect">
              <a:avLst/>
            </a:prstGeom>
          </p:spPr>
          <p:txBody>
            <a:bodyPr wrap="none">
              <a:spAutoFit/>
            </a:bodyPr>
            <a:lstStyle/>
            <a:p>
              <a:pPr algn="ct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交换机</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2" name="Text Box 79">
            <a:extLst>
              <a:ext uri="{FF2B5EF4-FFF2-40B4-BE49-F238E27FC236}">
                <a16:creationId xmlns:a16="http://schemas.microsoft.com/office/drawing/2014/main" id="{732FA72D-F3C9-42E6-B9DE-91849687A61F}"/>
              </a:ext>
            </a:extLst>
          </p:cNvPr>
          <p:cNvSpPr txBox="1">
            <a:spLocks noChangeArrowheads="1"/>
          </p:cNvSpPr>
          <p:nvPr/>
        </p:nvSpPr>
        <p:spPr bwMode="auto">
          <a:xfrm>
            <a:off x="2943393" y="2578609"/>
            <a:ext cx="5394304"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链路层设备检查链路层帧头部，根据目的</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转发）</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3" name="组合 32">
            <a:extLst>
              <a:ext uri="{FF2B5EF4-FFF2-40B4-BE49-F238E27FC236}">
                <a16:creationId xmlns:a16="http://schemas.microsoft.com/office/drawing/2014/main" id="{494159BB-9E2E-4A36-B5CB-07DCFAAA7C97}"/>
              </a:ext>
            </a:extLst>
          </p:cNvPr>
          <p:cNvGrpSpPr/>
          <p:nvPr/>
        </p:nvGrpSpPr>
        <p:grpSpPr>
          <a:xfrm>
            <a:off x="921280" y="3256594"/>
            <a:ext cx="4245464" cy="396718"/>
            <a:chOff x="1403750" y="3593123"/>
            <a:chExt cx="5660618" cy="528957"/>
          </a:xfrm>
        </p:grpSpPr>
        <p:grpSp>
          <p:nvGrpSpPr>
            <p:cNvPr id="35" name="组合 34">
              <a:extLst>
                <a:ext uri="{FF2B5EF4-FFF2-40B4-BE49-F238E27FC236}">
                  <a16:creationId xmlns:a16="http://schemas.microsoft.com/office/drawing/2014/main" id="{62916EB0-0EF4-4FDB-BF38-94CE70685378}"/>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B3382D58-2B30-4660-A99A-0C8F1425D74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B5355FB1-F70F-4095-9FA2-3531DB19C66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2F277829-1AD5-445F-AED4-B11B04E07C35}"/>
                </a:ext>
              </a:extLst>
            </p:cNvPr>
            <p:cNvSpPr txBox="1">
              <a:spLocks noChangeArrowheads="1"/>
            </p:cNvSpPr>
            <p:nvPr/>
          </p:nvSpPr>
          <p:spPr bwMode="auto">
            <a:xfrm>
              <a:off x="1985931" y="3621259"/>
              <a:ext cx="507843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路由器维护路由表，实现路由算法</a:t>
              </a:r>
            </a:p>
          </p:txBody>
        </p:sp>
      </p:grpSp>
      <p:grpSp>
        <p:nvGrpSpPr>
          <p:cNvPr id="39" name="组合 38">
            <a:extLst>
              <a:ext uri="{FF2B5EF4-FFF2-40B4-BE49-F238E27FC236}">
                <a16:creationId xmlns:a16="http://schemas.microsoft.com/office/drawing/2014/main" id="{4A7BF40B-6DE0-49E8-9F3A-3954DF10D641}"/>
              </a:ext>
            </a:extLst>
          </p:cNvPr>
          <p:cNvGrpSpPr/>
          <p:nvPr/>
        </p:nvGrpSpPr>
        <p:grpSpPr>
          <a:xfrm>
            <a:off x="921280" y="3857608"/>
            <a:ext cx="5830940" cy="701416"/>
            <a:chOff x="1403750" y="3593123"/>
            <a:chExt cx="7774586" cy="935221"/>
          </a:xfrm>
        </p:grpSpPr>
        <p:grpSp>
          <p:nvGrpSpPr>
            <p:cNvPr id="40" name="组合 39">
              <a:extLst>
                <a:ext uri="{FF2B5EF4-FFF2-40B4-BE49-F238E27FC236}">
                  <a16:creationId xmlns:a16="http://schemas.microsoft.com/office/drawing/2014/main" id="{681C2240-D347-4353-B4F2-C3B654387A4F}"/>
                </a:ext>
              </a:extLst>
            </p:cNvPr>
            <p:cNvGrpSpPr/>
            <p:nvPr/>
          </p:nvGrpSpPr>
          <p:grpSpPr>
            <a:xfrm>
              <a:off x="1403750" y="3593123"/>
              <a:ext cx="490436" cy="476221"/>
              <a:chOff x="1403750" y="3593123"/>
              <a:chExt cx="808892" cy="785446"/>
            </a:xfrm>
          </p:grpSpPr>
          <p:sp>
            <p:nvSpPr>
              <p:cNvPr id="42" name="对话气泡: 椭圆形 41">
                <a:extLst>
                  <a:ext uri="{FF2B5EF4-FFF2-40B4-BE49-F238E27FC236}">
                    <a16:creationId xmlns:a16="http://schemas.microsoft.com/office/drawing/2014/main" id="{82C088A4-39A4-4723-84FF-95AAF1F4E87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a:extLst>
                  <a:ext uri="{FF2B5EF4-FFF2-40B4-BE49-F238E27FC236}">
                    <a16:creationId xmlns:a16="http://schemas.microsoft.com/office/drawing/2014/main" id="{E24E7312-510E-430A-89A7-B5E069C7230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a:extLst>
                <a:ext uri="{FF2B5EF4-FFF2-40B4-BE49-F238E27FC236}">
                  <a16:creationId xmlns:a16="http://schemas.microsoft.com/office/drawing/2014/main" id="{C0B2DDE3-94F7-483D-8E38-BBBB6FE4563C}"/>
                </a:ext>
              </a:extLst>
            </p:cNvPr>
            <p:cNvSpPr txBox="1">
              <a:spLocks noChangeArrowheads="1"/>
            </p:cNvSpPr>
            <p:nvPr/>
          </p:nvSpPr>
          <p:spPr bwMode="auto">
            <a:xfrm>
              <a:off x="1985931" y="3621259"/>
              <a:ext cx="7192405" cy="90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交换机维护交换表，实现</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地址过滤、交换表自学习算法</a:t>
              </a:r>
            </a:p>
          </p:txBody>
        </p:sp>
      </p:grpSp>
      <p:sp>
        <p:nvSpPr>
          <p:cNvPr id="2" name="灯片编号占位符 1">
            <a:extLst>
              <a:ext uri="{FF2B5EF4-FFF2-40B4-BE49-F238E27FC236}">
                <a16:creationId xmlns:a16="http://schemas.microsoft.com/office/drawing/2014/main" id="{787AC40D-C507-4078-AAF6-5B4D8A2E500B}"/>
              </a:ext>
            </a:extLst>
          </p:cNvPr>
          <p:cNvSpPr>
            <a:spLocks noGrp="1"/>
          </p:cNvSpPr>
          <p:nvPr>
            <p:ph type="sldNum" sz="quarter" idx="12"/>
          </p:nvPr>
        </p:nvSpPr>
        <p:spPr/>
        <p:txBody>
          <a:bodyPr/>
          <a:lstStyle/>
          <a:p>
            <a:fld id="{91F2D4EF-46D4-4764-B373-FC59CD1D281E}" type="slidenum">
              <a:rPr lang="zh-CN" altLang="en-US" smtClean="0"/>
              <a:t>109</a:t>
            </a:fld>
            <a:endParaRPr lang="zh-CN" altLang="en-US"/>
          </a:p>
        </p:txBody>
      </p:sp>
    </p:spTree>
    <p:extLst>
      <p:ext uri="{BB962C8B-B14F-4D97-AF65-F5344CB8AC3E}">
        <p14:creationId xmlns:p14="http://schemas.microsoft.com/office/powerpoint/2010/main" val="151650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339281" cy="1071442"/>
            <a:chOff x="551030" y="-368704"/>
            <a:chExt cx="5785708"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135107" cy="718775"/>
              <a:chOff x="1839058" y="967769"/>
              <a:chExt cx="5135107"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13510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406815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链路层提供的服务</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4" name="组合 23">
            <a:extLst>
              <a:ext uri="{FF2B5EF4-FFF2-40B4-BE49-F238E27FC236}">
                <a16:creationId xmlns:a16="http://schemas.microsoft.com/office/drawing/2014/main" id="{68756B35-00EB-4E02-8FFD-26FF387E4E78}"/>
              </a:ext>
            </a:extLst>
          </p:cNvPr>
          <p:cNvGrpSpPr/>
          <p:nvPr/>
        </p:nvGrpSpPr>
        <p:grpSpPr>
          <a:xfrm>
            <a:off x="810612" y="1250171"/>
            <a:ext cx="1689380" cy="397032"/>
            <a:chOff x="1403750" y="3593123"/>
            <a:chExt cx="2252507" cy="529376"/>
          </a:xfrm>
        </p:grpSpPr>
        <p:grpSp>
          <p:nvGrpSpPr>
            <p:cNvPr id="25" name="组合 24">
              <a:extLst>
                <a:ext uri="{FF2B5EF4-FFF2-40B4-BE49-F238E27FC236}">
                  <a16:creationId xmlns:a16="http://schemas.microsoft.com/office/drawing/2014/main" id="{0A8B553D-3995-4369-A7D9-B6111FF641B1}"/>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336694B4-2EC4-483B-B797-64CA9BAB817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a:extLst>
                  <a:ext uri="{FF2B5EF4-FFF2-40B4-BE49-F238E27FC236}">
                    <a16:creationId xmlns:a16="http://schemas.microsoft.com/office/drawing/2014/main" id="{DB192685-EE4E-4157-9161-8D35FD4B494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40C98776-FFF1-4F57-AC90-3975AE66DBAB}"/>
                </a:ext>
              </a:extLst>
            </p:cNvPr>
            <p:cNvSpPr txBox="1">
              <a:spLocks noChangeArrowheads="1"/>
            </p:cNvSpPr>
            <p:nvPr/>
          </p:nvSpPr>
          <p:spPr bwMode="auto">
            <a:xfrm>
              <a:off x="1985933" y="3593123"/>
              <a:ext cx="167032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差错检测</a:t>
              </a:r>
            </a:p>
          </p:txBody>
        </p:sp>
      </p:grpSp>
      <p:sp>
        <p:nvSpPr>
          <p:cNvPr id="34" name="Text Box 79">
            <a:extLst>
              <a:ext uri="{FF2B5EF4-FFF2-40B4-BE49-F238E27FC236}">
                <a16:creationId xmlns:a16="http://schemas.microsoft.com/office/drawing/2014/main" id="{AB67DC05-5EDA-4251-9118-332E56052D62}"/>
              </a:ext>
            </a:extLst>
          </p:cNvPr>
          <p:cNvSpPr txBox="1">
            <a:spLocks noChangeArrowheads="1"/>
          </p:cNvSpPr>
          <p:nvPr/>
        </p:nvSpPr>
        <p:spPr bwMode="auto">
          <a:xfrm>
            <a:off x="976718" y="1575686"/>
            <a:ext cx="7889963" cy="70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信号衰减和电磁干扰噪声导致出错</a:t>
            </a:r>
          </a:p>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接收方检测到错误存在：给发送方发送信号要求重传或丢弃该数据帧</a:t>
            </a:r>
          </a:p>
        </p:txBody>
      </p:sp>
      <p:grpSp>
        <p:nvGrpSpPr>
          <p:cNvPr id="36" name="组合 35">
            <a:extLst>
              <a:ext uri="{FF2B5EF4-FFF2-40B4-BE49-F238E27FC236}">
                <a16:creationId xmlns:a16="http://schemas.microsoft.com/office/drawing/2014/main" id="{936D5D9D-3264-4C3E-BEC0-4DB496A78C70}"/>
              </a:ext>
            </a:extLst>
          </p:cNvPr>
          <p:cNvGrpSpPr/>
          <p:nvPr/>
        </p:nvGrpSpPr>
        <p:grpSpPr>
          <a:xfrm>
            <a:off x="810611" y="2525668"/>
            <a:ext cx="1689380" cy="397032"/>
            <a:chOff x="1403750" y="3593123"/>
            <a:chExt cx="2252507" cy="529376"/>
          </a:xfrm>
        </p:grpSpPr>
        <p:grpSp>
          <p:nvGrpSpPr>
            <p:cNvPr id="37" name="组合 36">
              <a:extLst>
                <a:ext uri="{FF2B5EF4-FFF2-40B4-BE49-F238E27FC236}">
                  <a16:creationId xmlns:a16="http://schemas.microsoft.com/office/drawing/2014/main" id="{846DA439-554E-47CB-A472-6B8E931A4C39}"/>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5457663D-D1ED-403F-A7F8-812964A38A1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1CC40C4C-BAE6-4F16-9C6F-29597C6EE99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4F6BB280-2D44-4E48-8901-56DB22B0BEBC}"/>
                </a:ext>
              </a:extLst>
            </p:cNvPr>
            <p:cNvSpPr txBox="1">
              <a:spLocks noChangeArrowheads="1"/>
            </p:cNvSpPr>
            <p:nvPr/>
          </p:nvSpPr>
          <p:spPr bwMode="auto">
            <a:xfrm>
              <a:off x="1985933" y="3593123"/>
              <a:ext cx="167032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差错纠正</a:t>
              </a:r>
            </a:p>
          </p:txBody>
        </p:sp>
      </p:grpSp>
      <p:sp>
        <p:nvSpPr>
          <p:cNvPr id="41" name="Text Box 79">
            <a:extLst>
              <a:ext uri="{FF2B5EF4-FFF2-40B4-BE49-F238E27FC236}">
                <a16:creationId xmlns:a16="http://schemas.microsoft.com/office/drawing/2014/main" id="{F25663CB-FC7A-4A50-B1DB-D82EE910A8C6}"/>
              </a:ext>
            </a:extLst>
          </p:cNvPr>
          <p:cNvSpPr txBox="1">
            <a:spLocks noChangeArrowheads="1"/>
          </p:cNvSpPr>
          <p:nvPr/>
        </p:nvSpPr>
        <p:spPr bwMode="auto">
          <a:xfrm>
            <a:off x="976718" y="2851183"/>
            <a:ext cx="6027764" cy="37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接收方检测和纠正帧中错误，不用重传，很难，开销大</a:t>
            </a:r>
          </a:p>
        </p:txBody>
      </p:sp>
      <p:grpSp>
        <p:nvGrpSpPr>
          <p:cNvPr id="48" name="组合 47">
            <a:extLst>
              <a:ext uri="{FF2B5EF4-FFF2-40B4-BE49-F238E27FC236}">
                <a16:creationId xmlns:a16="http://schemas.microsoft.com/office/drawing/2014/main" id="{96B44106-C390-4768-A759-33F222139871}"/>
              </a:ext>
            </a:extLst>
          </p:cNvPr>
          <p:cNvGrpSpPr/>
          <p:nvPr/>
        </p:nvGrpSpPr>
        <p:grpSpPr>
          <a:xfrm>
            <a:off x="810611" y="3502827"/>
            <a:ext cx="2660050" cy="397032"/>
            <a:chOff x="1403750" y="3593123"/>
            <a:chExt cx="3546733" cy="529376"/>
          </a:xfrm>
        </p:grpSpPr>
        <p:grpSp>
          <p:nvGrpSpPr>
            <p:cNvPr id="49" name="组合 48">
              <a:extLst>
                <a:ext uri="{FF2B5EF4-FFF2-40B4-BE49-F238E27FC236}">
                  <a16:creationId xmlns:a16="http://schemas.microsoft.com/office/drawing/2014/main" id="{F69A3E03-D90F-46A8-9B38-442F24E8C59B}"/>
                </a:ext>
              </a:extLst>
            </p:cNvPr>
            <p:cNvGrpSpPr/>
            <p:nvPr/>
          </p:nvGrpSpPr>
          <p:grpSpPr>
            <a:xfrm>
              <a:off x="1403750" y="3593123"/>
              <a:ext cx="490436" cy="476221"/>
              <a:chOff x="1403750" y="3593123"/>
              <a:chExt cx="808892" cy="785446"/>
            </a:xfrm>
          </p:grpSpPr>
          <p:sp>
            <p:nvSpPr>
              <p:cNvPr id="51" name="对话气泡: 椭圆形 50">
                <a:extLst>
                  <a:ext uri="{FF2B5EF4-FFF2-40B4-BE49-F238E27FC236}">
                    <a16:creationId xmlns:a16="http://schemas.microsoft.com/office/drawing/2014/main" id="{A71A8833-5FC3-4F0E-85D7-75668070EEF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ound-web-cam_17861">
                <a:extLst>
                  <a:ext uri="{FF2B5EF4-FFF2-40B4-BE49-F238E27FC236}">
                    <a16:creationId xmlns:a16="http://schemas.microsoft.com/office/drawing/2014/main" id="{3962F02D-C4DA-48E8-AF57-BD9CBDDB834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0" name="Text Box 79">
              <a:extLst>
                <a:ext uri="{FF2B5EF4-FFF2-40B4-BE49-F238E27FC236}">
                  <a16:creationId xmlns:a16="http://schemas.microsoft.com/office/drawing/2014/main" id="{EEB887FD-F01A-488F-98C1-B9E2A7AB8C30}"/>
                </a:ext>
              </a:extLst>
            </p:cNvPr>
            <p:cNvSpPr txBox="1">
              <a:spLocks noChangeArrowheads="1"/>
            </p:cNvSpPr>
            <p:nvPr/>
          </p:nvSpPr>
          <p:spPr bwMode="auto">
            <a:xfrm>
              <a:off x="1985933" y="3593123"/>
              <a:ext cx="2964550"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半双工和全双工</a:t>
              </a:r>
            </a:p>
          </p:txBody>
        </p:sp>
      </p:grpSp>
      <p:sp>
        <p:nvSpPr>
          <p:cNvPr id="53" name="Text Box 79">
            <a:extLst>
              <a:ext uri="{FF2B5EF4-FFF2-40B4-BE49-F238E27FC236}">
                <a16:creationId xmlns:a16="http://schemas.microsoft.com/office/drawing/2014/main" id="{EA25D46D-99BB-42B8-A336-C4C23C7712B1}"/>
              </a:ext>
            </a:extLst>
          </p:cNvPr>
          <p:cNvSpPr txBox="1">
            <a:spLocks noChangeArrowheads="1"/>
          </p:cNvSpPr>
          <p:nvPr/>
        </p:nvSpPr>
        <p:spPr bwMode="auto">
          <a:xfrm>
            <a:off x="976719" y="3828342"/>
            <a:ext cx="6470678" cy="37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半双工时，链路两端的节点都能传输分组，但不能同时传输</a:t>
            </a:r>
          </a:p>
        </p:txBody>
      </p:sp>
      <p:sp>
        <p:nvSpPr>
          <p:cNvPr id="2" name="灯片编号占位符 1">
            <a:extLst>
              <a:ext uri="{FF2B5EF4-FFF2-40B4-BE49-F238E27FC236}">
                <a16:creationId xmlns:a16="http://schemas.microsoft.com/office/drawing/2014/main" id="{1AE26973-99FA-4372-A24E-768D661D571A}"/>
              </a:ext>
            </a:extLst>
          </p:cNvPr>
          <p:cNvSpPr>
            <a:spLocks noGrp="1"/>
          </p:cNvSpPr>
          <p:nvPr>
            <p:ph type="sldNum" sz="quarter" idx="12"/>
          </p:nvPr>
        </p:nvSpPr>
        <p:spPr/>
        <p:txBody>
          <a:bodyPr/>
          <a:lstStyle/>
          <a:p>
            <a:fld id="{91F2D4EF-46D4-4764-B373-FC59CD1D281E}" type="slidenum">
              <a:rPr lang="zh-CN" altLang="en-US" smtClean="0"/>
              <a:t>11</a:t>
            </a:fld>
            <a:endParaRPr lang="zh-CN" altLang="en-US"/>
          </a:p>
        </p:txBody>
      </p:sp>
    </p:spTree>
    <p:extLst>
      <p:ext uri="{BB962C8B-B14F-4D97-AF65-F5344CB8AC3E}">
        <p14:creationId xmlns:p14="http://schemas.microsoft.com/office/powerpoint/2010/main" val="127587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Effect transition="in" filter="wipe(left)">
                                      <p:cBhvr>
                                        <p:cTn id="11" dur="500"/>
                                        <p:tgtEl>
                                          <p:spTgt spid="3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wipe(left)">
                                      <p:cBhvr>
                                        <p:cTn id="15" dur="500"/>
                                        <p:tgtEl>
                                          <p:spTgt spid="3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Effect transition="in" filter="wipe(left)">
                                      <p:cBhvr>
                                        <p:cTn id="24" dur="500"/>
                                        <p:tgtEl>
                                          <p:spTgt spid="4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53">
                                            <p:txEl>
                                              <p:pRg st="0" end="0"/>
                                            </p:txEl>
                                          </p:spTgt>
                                        </p:tgtEl>
                                        <p:attrNameLst>
                                          <p:attrName>style.visibility</p:attrName>
                                        </p:attrNameLst>
                                      </p:cBhvr>
                                      <p:to>
                                        <p:strVal val="visible"/>
                                      </p:to>
                                    </p:set>
                                    <p:animEffect transition="in" filter="wipe(left)">
                                      <p:cBhvr>
                                        <p:cTn id="33"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1" grpId="0" build="p"/>
      <p:bldP spid="5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322660" y="0"/>
            <a:ext cx="5437340" cy="1071442"/>
            <a:chOff x="551030" y="-368704"/>
            <a:chExt cx="6237533"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5586930" cy="718775"/>
              <a:chOff x="1839060" y="967769"/>
              <a:chExt cx="5586930" cy="718775"/>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558693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5" y="1009436"/>
                <a:ext cx="463989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以太网交换机 </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 name="组合 1">
            <a:extLst>
              <a:ext uri="{FF2B5EF4-FFF2-40B4-BE49-F238E27FC236}">
                <a16:creationId xmlns:a16="http://schemas.microsoft.com/office/drawing/2014/main" id="{47A4E50B-549D-49C5-82E2-9F023A4BD316}"/>
              </a:ext>
            </a:extLst>
          </p:cNvPr>
          <p:cNvGrpSpPr/>
          <p:nvPr/>
        </p:nvGrpSpPr>
        <p:grpSpPr>
          <a:xfrm>
            <a:off x="1985001" y="1884266"/>
            <a:ext cx="5075741" cy="2086941"/>
            <a:chOff x="939130" y="2444620"/>
            <a:chExt cx="6767655" cy="2782588"/>
          </a:xfrm>
        </p:grpSpPr>
        <p:sp>
          <p:nvSpPr>
            <p:cNvPr id="34" name="Rectangle 9">
              <a:extLst>
                <a:ext uri="{FF2B5EF4-FFF2-40B4-BE49-F238E27FC236}">
                  <a16:creationId xmlns:a16="http://schemas.microsoft.com/office/drawing/2014/main" id="{DECE65DF-47CB-4DDA-A221-E82AE9228FB9}"/>
                </a:ext>
              </a:extLst>
            </p:cNvPr>
            <p:cNvSpPr>
              <a:spLocks noChangeArrowheads="1"/>
            </p:cNvSpPr>
            <p:nvPr/>
          </p:nvSpPr>
          <p:spPr bwMode="auto">
            <a:xfrm>
              <a:off x="939130" y="2444620"/>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5</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Rectangle 9">
              <a:extLst>
                <a:ext uri="{FF2B5EF4-FFF2-40B4-BE49-F238E27FC236}">
                  <a16:creationId xmlns:a16="http://schemas.microsoft.com/office/drawing/2014/main" id="{A2CE3306-6297-4B30-810F-F95D22A0A2A4}"/>
                </a:ext>
              </a:extLst>
            </p:cNvPr>
            <p:cNvSpPr>
              <a:spLocks noChangeArrowheads="1"/>
            </p:cNvSpPr>
            <p:nvPr/>
          </p:nvSpPr>
          <p:spPr bwMode="auto">
            <a:xfrm>
              <a:off x="939130" y="2884699"/>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Rectangle 9">
              <a:extLst>
                <a:ext uri="{FF2B5EF4-FFF2-40B4-BE49-F238E27FC236}">
                  <a16:creationId xmlns:a16="http://schemas.microsoft.com/office/drawing/2014/main" id="{8BF66F34-3133-447A-97C1-C10DC2A9D15B}"/>
                </a:ext>
              </a:extLst>
            </p:cNvPr>
            <p:cNvSpPr>
              <a:spLocks noChangeArrowheads="1"/>
            </p:cNvSpPr>
            <p:nvPr/>
          </p:nvSpPr>
          <p:spPr bwMode="auto">
            <a:xfrm>
              <a:off x="939130" y="3324778"/>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9">
              <a:extLst>
                <a:ext uri="{FF2B5EF4-FFF2-40B4-BE49-F238E27FC236}">
                  <a16:creationId xmlns:a16="http://schemas.microsoft.com/office/drawing/2014/main" id="{C158AB60-C053-49E0-B2FB-F3B0E5DC817C}"/>
                </a:ext>
              </a:extLst>
            </p:cNvPr>
            <p:cNvSpPr>
              <a:spLocks noChangeArrowheads="1"/>
            </p:cNvSpPr>
            <p:nvPr/>
          </p:nvSpPr>
          <p:spPr bwMode="auto">
            <a:xfrm>
              <a:off x="939130"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Rectangle 9">
              <a:extLst>
                <a:ext uri="{FF2B5EF4-FFF2-40B4-BE49-F238E27FC236}">
                  <a16:creationId xmlns:a16="http://schemas.microsoft.com/office/drawing/2014/main" id="{10F25EB2-AF8D-4F41-86EB-F80CE2923FE0}"/>
                </a:ext>
              </a:extLst>
            </p:cNvPr>
            <p:cNvSpPr>
              <a:spLocks noChangeArrowheads="1"/>
            </p:cNvSpPr>
            <p:nvPr/>
          </p:nvSpPr>
          <p:spPr bwMode="auto">
            <a:xfrm>
              <a:off x="939130"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Rectangle 9">
              <a:extLst>
                <a:ext uri="{FF2B5EF4-FFF2-40B4-BE49-F238E27FC236}">
                  <a16:creationId xmlns:a16="http://schemas.microsoft.com/office/drawing/2014/main" id="{E18D27D8-26E8-4C0A-9438-08090ADEFB55}"/>
                </a:ext>
              </a:extLst>
            </p:cNvPr>
            <p:cNvSpPr>
              <a:spLocks noChangeArrowheads="1"/>
            </p:cNvSpPr>
            <p:nvPr/>
          </p:nvSpPr>
          <p:spPr bwMode="auto">
            <a:xfrm>
              <a:off x="2770239"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Rectangle 9">
              <a:extLst>
                <a:ext uri="{FF2B5EF4-FFF2-40B4-BE49-F238E27FC236}">
                  <a16:creationId xmlns:a16="http://schemas.microsoft.com/office/drawing/2014/main" id="{20983CFA-4DB4-408D-A51D-B2E13C794AD0}"/>
                </a:ext>
              </a:extLst>
            </p:cNvPr>
            <p:cNvSpPr>
              <a:spLocks noChangeArrowheads="1"/>
            </p:cNvSpPr>
            <p:nvPr/>
          </p:nvSpPr>
          <p:spPr bwMode="auto">
            <a:xfrm>
              <a:off x="2770239"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9">
              <a:extLst>
                <a:ext uri="{FF2B5EF4-FFF2-40B4-BE49-F238E27FC236}">
                  <a16:creationId xmlns:a16="http://schemas.microsoft.com/office/drawing/2014/main" id="{2D23759B-109D-4B2F-8236-C520A49896CD}"/>
                </a:ext>
              </a:extLst>
            </p:cNvPr>
            <p:cNvSpPr>
              <a:spLocks noChangeArrowheads="1"/>
            </p:cNvSpPr>
            <p:nvPr/>
          </p:nvSpPr>
          <p:spPr bwMode="auto">
            <a:xfrm>
              <a:off x="4594624" y="3324778"/>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Rectangle 9">
              <a:extLst>
                <a:ext uri="{FF2B5EF4-FFF2-40B4-BE49-F238E27FC236}">
                  <a16:creationId xmlns:a16="http://schemas.microsoft.com/office/drawing/2014/main" id="{B3A381DA-ECF7-415E-A363-1ADFD7295FB0}"/>
                </a:ext>
              </a:extLst>
            </p:cNvPr>
            <p:cNvSpPr>
              <a:spLocks noChangeArrowheads="1"/>
            </p:cNvSpPr>
            <p:nvPr/>
          </p:nvSpPr>
          <p:spPr bwMode="auto">
            <a:xfrm>
              <a:off x="4594624"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9">
              <a:extLst>
                <a:ext uri="{FF2B5EF4-FFF2-40B4-BE49-F238E27FC236}">
                  <a16:creationId xmlns:a16="http://schemas.microsoft.com/office/drawing/2014/main" id="{CE692042-49AF-4AE6-9F9F-88227DE7E742}"/>
                </a:ext>
              </a:extLst>
            </p:cNvPr>
            <p:cNvSpPr>
              <a:spLocks noChangeArrowheads="1"/>
            </p:cNvSpPr>
            <p:nvPr/>
          </p:nvSpPr>
          <p:spPr bwMode="auto">
            <a:xfrm>
              <a:off x="4594624"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Rectangle 9">
              <a:extLst>
                <a:ext uri="{FF2B5EF4-FFF2-40B4-BE49-F238E27FC236}">
                  <a16:creationId xmlns:a16="http://schemas.microsoft.com/office/drawing/2014/main" id="{E3CFD1AB-3CCF-4A15-9651-84671B2AA76D}"/>
                </a:ext>
              </a:extLst>
            </p:cNvPr>
            <p:cNvSpPr>
              <a:spLocks noChangeArrowheads="1"/>
            </p:cNvSpPr>
            <p:nvPr/>
          </p:nvSpPr>
          <p:spPr bwMode="auto">
            <a:xfrm>
              <a:off x="6419009" y="2444620"/>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5</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9">
              <a:extLst>
                <a:ext uri="{FF2B5EF4-FFF2-40B4-BE49-F238E27FC236}">
                  <a16:creationId xmlns:a16="http://schemas.microsoft.com/office/drawing/2014/main" id="{CBD5A558-614B-4DF5-ABE9-EB6FBF6596BD}"/>
                </a:ext>
              </a:extLst>
            </p:cNvPr>
            <p:cNvSpPr>
              <a:spLocks noChangeArrowheads="1"/>
            </p:cNvSpPr>
            <p:nvPr/>
          </p:nvSpPr>
          <p:spPr bwMode="auto">
            <a:xfrm>
              <a:off x="6419009" y="2884699"/>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Rectangle 9">
              <a:extLst>
                <a:ext uri="{FF2B5EF4-FFF2-40B4-BE49-F238E27FC236}">
                  <a16:creationId xmlns:a16="http://schemas.microsoft.com/office/drawing/2014/main" id="{C47BD913-62BF-4DEC-921D-4A457E7131E5}"/>
                </a:ext>
              </a:extLst>
            </p:cNvPr>
            <p:cNvSpPr>
              <a:spLocks noChangeArrowheads="1"/>
            </p:cNvSpPr>
            <p:nvPr/>
          </p:nvSpPr>
          <p:spPr bwMode="auto">
            <a:xfrm>
              <a:off x="6419009" y="3324778"/>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Rectangle 9">
              <a:extLst>
                <a:ext uri="{FF2B5EF4-FFF2-40B4-BE49-F238E27FC236}">
                  <a16:creationId xmlns:a16="http://schemas.microsoft.com/office/drawing/2014/main" id="{D7203AB2-1515-482D-8289-6695045410A6}"/>
                </a:ext>
              </a:extLst>
            </p:cNvPr>
            <p:cNvSpPr>
              <a:spLocks noChangeArrowheads="1"/>
            </p:cNvSpPr>
            <p:nvPr/>
          </p:nvSpPr>
          <p:spPr bwMode="auto">
            <a:xfrm>
              <a:off x="6419009"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Rectangle 9">
              <a:extLst>
                <a:ext uri="{FF2B5EF4-FFF2-40B4-BE49-F238E27FC236}">
                  <a16:creationId xmlns:a16="http://schemas.microsoft.com/office/drawing/2014/main" id="{1B07A751-65C9-47B9-850C-37BB0A033237}"/>
                </a:ext>
              </a:extLst>
            </p:cNvPr>
            <p:cNvSpPr>
              <a:spLocks noChangeArrowheads="1"/>
            </p:cNvSpPr>
            <p:nvPr/>
          </p:nvSpPr>
          <p:spPr bwMode="auto">
            <a:xfrm>
              <a:off x="6419009"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Text Box 79">
              <a:extLst>
                <a:ext uri="{FF2B5EF4-FFF2-40B4-BE49-F238E27FC236}">
                  <a16:creationId xmlns:a16="http://schemas.microsoft.com/office/drawing/2014/main" id="{CD31B147-3859-408D-B449-9066F682899C}"/>
                </a:ext>
              </a:extLst>
            </p:cNvPr>
            <p:cNvSpPr txBox="1">
              <a:spLocks noChangeArrowheads="1"/>
            </p:cNvSpPr>
            <p:nvPr/>
          </p:nvSpPr>
          <p:spPr bwMode="auto">
            <a:xfrm>
              <a:off x="1202154" y="4712747"/>
              <a:ext cx="862037" cy="49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79">
              <a:extLst>
                <a:ext uri="{FF2B5EF4-FFF2-40B4-BE49-F238E27FC236}">
                  <a16:creationId xmlns:a16="http://schemas.microsoft.com/office/drawing/2014/main" id="{39AD0F54-D002-41A5-9BB5-AF6E83FCC44C}"/>
                </a:ext>
              </a:extLst>
            </p:cNvPr>
            <p:cNvSpPr txBox="1">
              <a:spLocks noChangeArrowheads="1"/>
            </p:cNvSpPr>
            <p:nvPr/>
          </p:nvSpPr>
          <p:spPr bwMode="auto">
            <a:xfrm>
              <a:off x="2862870" y="4692052"/>
              <a:ext cx="119514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交换机</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Text Box 79">
              <a:extLst>
                <a:ext uri="{FF2B5EF4-FFF2-40B4-BE49-F238E27FC236}">
                  <a16:creationId xmlns:a16="http://schemas.microsoft.com/office/drawing/2014/main" id="{6B2B053B-EB61-47C6-BCB0-25B7E5F2FF9C}"/>
                </a:ext>
              </a:extLst>
            </p:cNvPr>
            <p:cNvSpPr txBox="1">
              <a:spLocks noChangeArrowheads="1"/>
            </p:cNvSpPr>
            <p:nvPr/>
          </p:nvSpPr>
          <p:spPr bwMode="auto">
            <a:xfrm>
              <a:off x="4764062" y="4697832"/>
              <a:ext cx="1208400"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Text Box 79">
              <a:extLst>
                <a:ext uri="{FF2B5EF4-FFF2-40B4-BE49-F238E27FC236}">
                  <a16:creationId xmlns:a16="http://schemas.microsoft.com/office/drawing/2014/main" id="{ED167E02-2286-43DB-87E6-9807A60192E7}"/>
                </a:ext>
              </a:extLst>
            </p:cNvPr>
            <p:cNvSpPr txBox="1">
              <a:spLocks noChangeArrowheads="1"/>
            </p:cNvSpPr>
            <p:nvPr/>
          </p:nvSpPr>
          <p:spPr bwMode="auto">
            <a:xfrm>
              <a:off x="6691377" y="4721139"/>
              <a:ext cx="913084" cy="49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a:extLst>
              <a:ext uri="{FF2B5EF4-FFF2-40B4-BE49-F238E27FC236}">
                <a16:creationId xmlns:a16="http://schemas.microsoft.com/office/drawing/2014/main" id="{AA57413F-7251-4243-98E1-4B59C144B162}"/>
              </a:ext>
            </a:extLst>
          </p:cNvPr>
          <p:cNvGrpSpPr/>
          <p:nvPr/>
        </p:nvGrpSpPr>
        <p:grpSpPr>
          <a:xfrm>
            <a:off x="2763433" y="1908811"/>
            <a:ext cx="3494520" cy="1460723"/>
            <a:chOff x="1925428" y="2680546"/>
            <a:chExt cx="4659360" cy="1947631"/>
          </a:xfrm>
        </p:grpSpPr>
        <p:cxnSp>
          <p:nvCxnSpPr>
            <p:cNvPr id="4" name="直接连接符 3">
              <a:extLst>
                <a:ext uri="{FF2B5EF4-FFF2-40B4-BE49-F238E27FC236}">
                  <a16:creationId xmlns:a16="http://schemas.microsoft.com/office/drawing/2014/main" id="{808103AE-EFCA-4E9F-9ABD-A7CC8FDF38AA}"/>
                </a:ext>
              </a:extLst>
            </p:cNvPr>
            <p:cNvCxnSpPr>
              <a:cxnSpLocks/>
            </p:cNvCxnSpPr>
            <p:nvPr/>
          </p:nvCxnSpPr>
          <p:spPr>
            <a:xfrm>
              <a:off x="1925428" y="2800895"/>
              <a:ext cx="0" cy="182314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5196C22-BE48-45D3-A9B7-7C204DE45E9D}"/>
                </a:ext>
              </a:extLst>
            </p:cNvPr>
            <p:cNvCxnSpPr>
              <a:cxnSpLocks/>
            </p:cNvCxnSpPr>
            <p:nvPr/>
          </p:nvCxnSpPr>
          <p:spPr>
            <a:xfrm flipH="1">
              <a:off x="1925429" y="4624038"/>
              <a:ext cx="99667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B7503E5-F773-47A3-80FC-152F39E003A5}"/>
                </a:ext>
              </a:extLst>
            </p:cNvPr>
            <p:cNvCxnSpPr>
              <a:cxnSpLocks/>
            </p:cNvCxnSpPr>
            <p:nvPr/>
          </p:nvCxnSpPr>
          <p:spPr>
            <a:xfrm flipV="1">
              <a:off x="2922103" y="4008757"/>
              <a:ext cx="0" cy="61942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16DEF285-DA51-409A-A0C4-8B02D7B9A486}"/>
                </a:ext>
              </a:extLst>
            </p:cNvPr>
            <p:cNvCxnSpPr>
              <a:cxnSpLocks/>
            </p:cNvCxnSpPr>
            <p:nvPr/>
          </p:nvCxnSpPr>
          <p:spPr>
            <a:xfrm flipV="1">
              <a:off x="2922103" y="4022005"/>
              <a:ext cx="867616" cy="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82E2657-5448-4D40-9D92-83D2B42BD3CA}"/>
                </a:ext>
              </a:extLst>
            </p:cNvPr>
            <p:cNvCxnSpPr>
              <a:cxnSpLocks/>
            </p:cNvCxnSpPr>
            <p:nvPr/>
          </p:nvCxnSpPr>
          <p:spPr>
            <a:xfrm flipV="1">
              <a:off x="3791305" y="4008757"/>
              <a:ext cx="0" cy="61942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B2508386-F1DF-4F0F-91F5-2D8DFC278619}"/>
                </a:ext>
              </a:extLst>
            </p:cNvPr>
            <p:cNvCxnSpPr>
              <a:cxnSpLocks/>
            </p:cNvCxnSpPr>
            <p:nvPr/>
          </p:nvCxnSpPr>
          <p:spPr>
            <a:xfrm flipH="1">
              <a:off x="3789719" y="4620447"/>
              <a:ext cx="99667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BB5BA4D-DD6F-4182-BAAE-51E7CE5EF03A}"/>
                </a:ext>
              </a:extLst>
            </p:cNvPr>
            <p:cNvCxnSpPr>
              <a:cxnSpLocks/>
            </p:cNvCxnSpPr>
            <p:nvPr/>
          </p:nvCxnSpPr>
          <p:spPr>
            <a:xfrm flipV="1">
              <a:off x="4768466" y="3577975"/>
              <a:ext cx="0" cy="104247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661DCD9-7BC6-4471-82F6-5F792E3BF1EA}"/>
                </a:ext>
              </a:extLst>
            </p:cNvPr>
            <p:cNvCxnSpPr>
              <a:cxnSpLocks/>
            </p:cNvCxnSpPr>
            <p:nvPr/>
          </p:nvCxnSpPr>
          <p:spPr>
            <a:xfrm flipV="1">
              <a:off x="4768466" y="3591223"/>
              <a:ext cx="867616" cy="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508DEF8-7F46-41BD-99AF-4CA70E8DAA1E}"/>
                </a:ext>
              </a:extLst>
            </p:cNvPr>
            <p:cNvCxnSpPr>
              <a:cxnSpLocks/>
            </p:cNvCxnSpPr>
            <p:nvPr/>
          </p:nvCxnSpPr>
          <p:spPr>
            <a:xfrm flipV="1">
              <a:off x="5637668" y="3577975"/>
              <a:ext cx="0" cy="104247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9E8D3F3-BA48-474D-8E79-1A578F7CFC6B}"/>
                </a:ext>
              </a:extLst>
            </p:cNvPr>
            <p:cNvCxnSpPr>
              <a:cxnSpLocks/>
            </p:cNvCxnSpPr>
            <p:nvPr/>
          </p:nvCxnSpPr>
          <p:spPr>
            <a:xfrm flipH="1">
              <a:off x="5624131" y="4620447"/>
              <a:ext cx="960657"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B300419-29BA-44D7-9DB2-006760733F86}"/>
                </a:ext>
              </a:extLst>
            </p:cNvPr>
            <p:cNvCxnSpPr>
              <a:cxnSpLocks/>
            </p:cNvCxnSpPr>
            <p:nvPr/>
          </p:nvCxnSpPr>
          <p:spPr>
            <a:xfrm flipV="1">
              <a:off x="6584788" y="2680546"/>
              <a:ext cx="0" cy="194763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5F4E4AB9-D469-430C-B676-0F01D37061C8}"/>
              </a:ext>
            </a:extLst>
          </p:cNvPr>
          <p:cNvSpPr>
            <a:spLocks noGrp="1"/>
          </p:cNvSpPr>
          <p:nvPr>
            <p:ph type="sldNum" sz="quarter" idx="12"/>
          </p:nvPr>
        </p:nvSpPr>
        <p:spPr/>
        <p:txBody>
          <a:bodyPr/>
          <a:lstStyle/>
          <a:p>
            <a:fld id="{91F2D4EF-46D4-4764-B373-FC59CD1D281E}" type="slidenum">
              <a:rPr lang="zh-CN" altLang="en-US" smtClean="0"/>
              <a:t>110</a:t>
            </a:fld>
            <a:endParaRPr lang="zh-CN" altLang="en-US"/>
          </a:p>
        </p:txBody>
      </p:sp>
    </p:spTree>
    <p:extLst>
      <p:ext uri="{BB962C8B-B14F-4D97-AF65-F5344CB8AC3E}">
        <p14:creationId xmlns:p14="http://schemas.microsoft.com/office/powerpoint/2010/main" val="279203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wipe(left)">
                                      <p:cBhvr>
                                        <p:cTn id="1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322660" y="0"/>
            <a:ext cx="5895233" cy="1071442"/>
            <a:chOff x="551030" y="-368704"/>
            <a:chExt cx="7860311"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7209708" cy="675443"/>
              <a:chOff x="1839060" y="967769"/>
              <a:chExt cx="7209708" cy="675443"/>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695987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618445" y="1077829"/>
                <a:ext cx="6430323" cy="553998"/>
              </a:xfrm>
              <a:prstGeom prst="rect">
                <a:avLst/>
              </a:prstGeom>
              <a:noFill/>
            </p:spPr>
            <p:txBody>
              <a:bodyPr wrap="square" rtlCol="0">
                <a:spAutoFit/>
              </a:bodyPr>
              <a:lstStyle/>
              <a:p>
                <a:r>
                  <a:rPr lang="zh-CN" altLang="en-US"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集线器 </a:t>
                </a:r>
                <a:r>
                  <a:rPr lang="en-US" altLang="zh-CN"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以太网交换机 </a:t>
                </a:r>
                <a:r>
                  <a:rPr lang="en-US" altLang="zh-CN"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 </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aphicFrame>
        <p:nvGraphicFramePr>
          <p:cNvPr id="2" name="表格 2">
            <a:extLst>
              <a:ext uri="{FF2B5EF4-FFF2-40B4-BE49-F238E27FC236}">
                <a16:creationId xmlns:a16="http://schemas.microsoft.com/office/drawing/2014/main" id="{D2B6A0B9-8F0E-49F3-9068-A8BAABD40828}"/>
              </a:ext>
            </a:extLst>
          </p:cNvPr>
          <p:cNvGraphicFramePr>
            <a:graphicFrameLocks noGrp="1"/>
          </p:cNvGraphicFramePr>
          <p:nvPr/>
        </p:nvGraphicFramePr>
        <p:xfrm>
          <a:off x="1879601" y="1741014"/>
          <a:ext cx="5384800" cy="210832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2213051770"/>
                    </a:ext>
                  </a:extLst>
                </a:gridCol>
                <a:gridCol w="1346200">
                  <a:extLst>
                    <a:ext uri="{9D8B030D-6E8A-4147-A177-3AD203B41FA5}">
                      <a16:colId xmlns:a16="http://schemas.microsoft.com/office/drawing/2014/main" val="3111881729"/>
                    </a:ext>
                  </a:extLst>
                </a:gridCol>
                <a:gridCol w="1346200">
                  <a:extLst>
                    <a:ext uri="{9D8B030D-6E8A-4147-A177-3AD203B41FA5}">
                      <a16:colId xmlns:a16="http://schemas.microsoft.com/office/drawing/2014/main" val="2576219308"/>
                    </a:ext>
                  </a:extLst>
                </a:gridCol>
                <a:gridCol w="1346200">
                  <a:extLst>
                    <a:ext uri="{9D8B030D-6E8A-4147-A177-3AD203B41FA5}">
                      <a16:colId xmlns:a16="http://schemas.microsoft.com/office/drawing/2014/main" val="1930168998"/>
                    </a:ext>
                  </a:extLst>
                </a:gridCol>
              </a:tblGrid>
              <a:tr h="421664">
                <a:tc>
                  <a:txBody>
                    <a:bodyPr/>
                    <a:lstStyle/>
                    <a:p>
                      <a:pPr algn="ctr"/>
                      <a:endParaRPr lang="zh-CN" altLang="en-US" sz="1800" dirty="0">
                        <a:latin typeface="思源黑体 CN Normal" panose="020B0400000000000000" pitchFamily="34" charset="-122"/>
                        <a:ea typeface="思源黑体 CN Normal" panose="020B0400000000000000" pitchFamily="34" charset="-122"/>
                      </a:endParaRP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tc>
                  <a:txBody>
                    <a:bodyPr/>
                    <a:lstStyle/>
                    <a:p>
                      <a:pPr algn="ctr"/>
                      <a:r>
                        <a:rPr lang="zh-CN" altLang="en-US" sz="18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集线器</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tc>
                  <a:txBody>
                    <a:bodyPr/>
                    <a:lstStyle/>
                    <a:p>
                      <a:pPr algn="ctr"/>
                      <a:r>
                        <a:rPr lang="zh-CN" altLang="en-US" sz="18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路由器</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tc>
                  <a:txBody>
                    <a:bodyPr/>
                    <a:lstStyle/>
                    <a:p>
                      <a:pPr algn="ctr"/>
                      <a:r>
                        <a:rPr lang="zh-CN" altLang="en-US" sz="18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交换机</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extLst>
                  <a:ext uri="{0D108BD9-81ED-4DB2-BD59-A6C34878D82A}">
                    <a16:rowId xmlns:a16="http://schemas.microsoft.com/office/drawing/2014/main" val="3605827255"/>
                  </a:ext>
                </a:extLst>
              </a:tr>
              <a:tr h="421664">
                <a:tc>
                  <a:txBody>
                    <a:bodyPr/>
                    <a:lstStyle/>
                    <a:p>
                      <a:pPr algn="ctr"/>
                      <a:r>
                        <a:rPr lang="zh-CN" altLang="en-US" sz="18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流量隔离</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无</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2723752414"/>
                  </a:ext>
                </a:extLst>
              </a:tr>
              <a:tr h="421664">
                <a:tc>
                  <a:txBody>
                    <a:bodyPr/>
                    <a:lstStyle/>
                    <a:p>
                      <a:pPr algn="ctr"/>
                      <a:r>
                        <a:rPr lang="zh-CN" altLang="en-US" sz="18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即插即用</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无</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748151157"/>
                  </a:ext>
                </a:extLst>
              </a:tr>
              <a:tr h="421664">
                <a:tc>
                  <a:txBody>
                    <a:bodyPr/>
                    <a:lstStyle/>
                    <a:p>
                      <a:pPr algn="ctr"/>
                      <a:r>
                        <a:rPr lang="zh-CN" altLang="en-US" sz="18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优化选路</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无</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无</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2784122915"/>
                  </a:ext>
                </a:extLst>
              </a:tr>
              <a:tr h="421664">
                <a:tc>
                  <a:txBody>
                    <a:bodyPr/>
                    <a:lstStyle/>
                    <a:p>
                      <a:pPr algn="ctr"/>
                      <a:r>
                        <a:rPr lang="zh-CN" altLang="en-US" sz="18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直通交换</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无</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156266779"/>
                  </a:ext>
                </a:extLst>
              </a:tr>
            </a:tbl>
          </a:graphicData>
        </a:graphic>
      </p:graphicFrame>
      <p:sp>
        <p:nvSpPr>
          <p:cNvPr id="3" name="灯片编号占位符 2">
            <a:extLst>
              <a:ext uri="{FF2B5EF4-FFF2-40B4-BE49-F238E27FC236}">
                <a16:creationId xmlns:a16="http://schemas.microsoft.com/office/drawing/2014/main" id="{812BBFAC-D11C-4C3E-B9EE-62E1DC69B0DE}"/>
              </a:ext>
            </a:extLst>
          </p:cNvPr>
          <p:cNvSpPr>
            <a:spLocks noGrp="1"/>
          </p:cNvSpPr>
          <p:nvPr>
            <p:ph type="sldNum" sz="quarter" idx="12"/>
          </p:nvPr>
        </p:nvSpPr>
        <p:spPr/>
        <p:txBody>
          <a:bodyPr/>
          <a:lstStyle/>
          <a:p>
            <a:fld id="{91F2D4EF-46D4-4764-B373-FC59CD1D281E}" type="slidenum">
              <a:rPr lang="zh-CN" altLang="en-US" smtClean="0"/>
              <a:t>111</a:t>
            </a:fld>
            <a:endParaRPr lang="zh-CN" altLang="en-US"/>
          </a:p>
        </p:txBody>
      </p:sp>
    </p:spTree>
    <p:extLst>
      <p:ext uri="{BB962C8B-B14F-4D97-AF65-F5344CB8AC3E}">
        <p14:creationId xmlns:p14="http://schemas.microsoft.com/office/powerpoint/2010/main" val="251828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322660" y="0"/>
            <a:ext cx="5385307" cy="1071442"/>
            <a:chOff x="551030" y="-368704"/>
            <a:chExt cx="7180409"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6529806" cy="718775"/>
              <a:chOff x="1839060" y="967769"/>
              <a:chExt cx="6529806" cy="718775"/>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459210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5" y="1009436"/>
                <a:ext cx="558277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一般的企业网络</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40" name="Freeform 81">
            <a:extLst>
              <a:ext uri="{FF2B5EF4-FFF2-40B4-BE49-F238E27FC236}">
                <a16:creationId xmlns:a16="http://schemas.microsoft.com/office/drawing/2014/main" id="{5FBCF2C1-CD0F-4C81-97C6-EBC19B3ABD0A}"/>
              </a:ext>
            </a:extLst>
          </p:cNvPr>
          <p:cNvSpPr>
            <a:spLocks/>
          </p:cNvSpPr>
          <p:nvPr/>
        </p:nvSpPr>
        <p:spPr bwMode="auto">
          <a:xfrm rot="5400000">
            <a:off x="2981102" y="-105345"/>
            <a:ext cx="3483141" cy="6403569"/>
          </a:xfrm>
          <a:custGeom>
            <a:avLst/>
            <a:gdLst>
              <a:gd name="T0" fmla="*/ 2147483646 w 10000"/>
              <a:gd name="T1" fmla="*/ 2147483646 h 9831"/>
              <a:gd name="T2" fmla="*/ 2147483646 w 10000"/>
              <a:gd name="T3" fmla="*/ 2147483646 h 9831"/>
              <a:gd name="T4" fmla="*/ 2147483646 w 10000"/>
              <a:gd name="T5" fmla="*/ 2147483646 h 9831"/>
              <a:gd name="T6" fmla="*/ 2147483646 w 10000"/>
              <a:gd name="T7" fmla="*/ 2147483646 h 9831"/>
              <a:gd name="T8" fmla="*/ 2147483646 w 10000"/>
              <a:gd name="T9" fmla="*/ 2147483646 h 9831"/>
              <a:gd name="T10" fmla="*/ 2147483646 w 10000"/>
              <a:gd name="T11" fmla="*/ 2147483646 h 9831"/>
              <a:gd name="T12" fmla="*/ 2147483646 w 10000"/>
              <a:gd name="T13" fmla="*/ 2147483646 h 9831"/>
              <a:gd name="T14" fmla="*/ 2147483646 w 10000"/>
              <a:gd name="T15" fmla="*/ 2147483646 h 9831"/>
              <a:gd name="T16" fmla="*/ 2147483646 w 10000"/>
              <a:gd name="T17" fmla="*/ 2147483646 h 9831"/>
              <a:gd name="T18" fmla="*/ 2147483646 w 10000"/>
              <a:gd name="T19" fmla="*/ 2147483646 h 9831"/>
              <a:gd name="T20" fmla="*/ 2147483646 w 10000"/>
              <a:gd name="T21" fmla="*/ 2147483646 h 9831"/>
              <a:gd name="T22" fmla="*/ 2147483646 w 10000"/>
              <a:gd name="T23" fmla="*/ 2147483646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00"/>
              <a:gd name="T37" fmla="*/ 0 h 9831"/>
              <a:gd name="T38" fmla="*/ 10000 w 10000"/>
              <a:gd name="T39" fmla="*/ 9831 h 98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p>
            <a:endParaRPr lang="zh-CN" altLang="en-US"/>
          </a:p>
        </p:txBody>
      </p:sp>
      <p:sp>
        <p:nvSpPr>
          <p:cNvPr id="41" name="Line 33">
            <a:extLst>
              <a:ext uri="{FF2B5EF4-FFF2-40B4-BE49-F238E27FC236}">
                <a16:creationId xmlns:a16="http://schemas.microsoft.com/office/drawing/2014/main" id="{2A21F64F-8456-41B1-8539-30394C47D4E8}"/>
              </a:ext>
            </a:extLst>
          </p:cNvPr>
          <p:cNvSpPr>
            <a:spLocks noChangeShapeType="1"/>
          </p:cNvSpPr>
          <p:nvPr/>
        </p:nvSpPr>
        <p:spPr bwMode="auto">
          <a:xfrm flipH="1">
            <a:off x="2681747" y="2530014"/>
            <a:ext cx="1754588" cy="11414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42" name="Line 34">
            <a:extLst>
              <a:ext uri="{FF2B5EF4-FFF2-40B4-BE49-F238E27FC236}">
                <a16:creationId xmlns:a16="http://schemas.microsoft.com/office/drawing/2014/main" id="{C25DC6D5-704E-4C6B-8516-2C48EB7A380E}"/>
              </a:ext>
            </a:extLst>
          </p:cNvPr>
          <p:cNvSpPr>
            <a:spLocks noChangeShapeType="1"/>
          </p:cNvSpPr>
          <p:nvPr/>
        </p:nvSpPr>
        <p:spPr bwMode="auto">
          <a:xfrm>
            <a:off x="4361719" y="2520490"/>
            <a:ext cx="0" cy="11823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43" name="Line 35">
            <a:extLst>
              <a:ext uri="{FF2B5EF4-FFF2-40B4-BE49-F238E27FC236}">
                <a16:creationId xmlns:a16="http://schemas.microsoft.com/office/drawing/2014/main" id="{64037E3B-2057-4D9D-BC09-E91279DD5FDF}"/>
              </a:ext>
            </a:extLst>
          </p:cNvPr>
          <p:cNvSpPr>
            <a:spLocks noChangeShapeType="1"/>
          </p:cNvSpPr>
          <p:nvPr/>
        </p:nvSpPr>
        <p:spPr bwMode="auto">
          <a:xfrm flipH="1" flipV="1">
            <a:off x="4506975" y="2471674"/>
            <a:ext cx="1577770" cy="13077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44" name="Line 59">
            <a:extLst>
              <a:ext uri="{FF2B5EF4-FFF2-40B4-BE49-F238E27FC236}">
                <a16:creationId xmlns:a16="http://schemas.microsoft.com/office/drawing/2014/main" id="{58E689EB-B0D1-47FA-B5B1-8B65A348852C}"/>
              </a:ext>
            </a:extLst>
          </p:cNvPr>
          <p:cNvSpPr>
            <a:spLocks noChangeShapeType="1"/>
          </p:cNvSpPr>
          <p:nvPr/>
        </p:nvSpPr>
        <p:spPr bwMode="auto">
          <a:xfrm flipV="1">
            <a:off x="4584366" y="2008521"/>
            <a:ext cx="1048673" cy="3416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49" name="Line 60">
            <a:extLst>
              <a:ext uri="{FF2B5EF4-FFF2-40B4-BE49-F238E27FC236}">
                <a16:creationId xmlns:a16="http://schemas.microsoft.com/office/drawing/2014/main" id="{27A57FBF-F578-4684-A5E1-C4FF13A5701A}"/>
              </a:ext>
            </a:extLst>
          </p:cNvPr>
          <p:cNvSpPr>
            <a:spLocks noChangeShapeType="1"/>
          </p:cNvSpPr>
          <p:nvPr/>
        </p:nvSpPr>
        <p:spPr bwMode="auto">
          <a:xfrm flipV="1">
            <a:off x="4429585" y="1766824"/>
            <a:ext cx="573982" cy="6116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50" name="Line 77">
            <a:extLst>
              <a:ext uri="{FF2B5EF4-FFF2-40B4-BE49-F238E27FC236}">
                <a16:creationId xmlns:a16="http://schemas.microsoft.com/office/drawing/2014/main" id="{79203128-412B-4F75-B4A9-CA48BEAEF856}"/>
              </a:ext>
            </a:extLst>
          </p:cNvPr>
          <p:cNvSpPr>
            <a:spLocks noChangeShapeType="1"/>
          </p:cNvSpPr>
          <p:nvPr/>
        </p:nvSpPr>
        <p:spPr bwMode="auto">
          <a:xfrm>
            <a:off x="3609244" y="1882315"/>
            <a:ext cx="738560" cy="519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51" name="Line 78">
            <a:extLst>
              <a:ext uri="{FF2B5EF4-FFF2-40B4-BE49-F238E27FC236}">
                <a16:creationId xmlns:a16="http://schemas.microsoft.com/office/drawing/2014/main" id="{1E0F930A-1234-4DC7-B8EF-03500DCAE7D9}"/>
              </a:ext>
            </a:extLst>
          </p:cNvPr>
          <p:cNvSpPr>
            <a:spLocks noChangeShapeType="1"/>
          </p:cNvSpPr>
          <p:nvPr/>
        </p:nvSpPr>
        <p:spPr bwMode="auto">
          <a:xfrm flipH="1">
            <a:off x="2565066" y="1804925"/>
            <a:ext cx="729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53" name="Text Box 79">
            <a:extLst>
              <a:ext uri="{FF2B5EF4-FFF2-40B4-BE49-F238E27FC236}">
                <a16:creationId xmlns:a16="http://schemas.microsoft.com/office/drawing/2014/main" id="{78E7E8CD-FBF2-49DF-B8F6-EA883F63B714}"/>
              </a:ext>
            </a:extLst>
          </p:cNvPr>
          <p:cNvSpPr txBox="1">
            <a:spLocks noChangeArrowheads="1"/>
          </p:cNvSpPr>
          <p:nvPr/>
        </p:nvSpPr>
        <p:spPr bwMode="auto">
          <a:xfrm>
            <a:off x="1449450" y="1662049"/>
            <a:ext cx="1345185"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去往外部网络</a:t>
            </a:r>
            <a:endPar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endParaRPr>
          </a:p>
        </p:txBody>
      </p:sp>
      <p:sp>
        <p:nvSpPr>
          <p:cNvPr id="54" name="Text Box 80">
            <a:extLst>
              <a:ext uri="{FF2B5EF4-FFF2-40B4-BE49-F238E27FC236}">
                <a16:creationId xmlns:a16="http://schemas.microsoft.com/office/drawing/2014/main" id="{19BAB3CD-AE83-4A98-B13E-671CC73B9597}"/>
              </a:ext>
            </a:extLst>
          </p:cNvPr>
          <p:cNvSpPr txBox="1">
            <a:spLocks noChangeArrowheads="1"/>
          </p:cNvSpPr>
          <p:nvPr/>
        </p:nvSpPr>
        <p:spPr bwMode="auto">
          <a:xfrm>
            <a:off x="3105610" y="1945418"/>
            <a:ext cx="750801"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路由器</a:t>
            </a:r>
            <a:endPar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endParaRPr>
          </a:p>
        </p:txBody>
      </p:sp>
      <p:sp>
        <p:nvSpPr>
          <p:cNvPr id="55" name="Text Box 82">
            <a:extLst>
              <a:ext uri="{FF2B5EF4-FFF2-40B4-BE49-F238E27FC236}">
                <a16:creationId xmlns:a16="http://schemas.microsoft.com/office/drawing/2014/main" id="{70CF3B4D-B74B-4890-BB24-AD4893889661}"/>
              </a:ext>
            </a:extLst>
          </p:cNvPr>
          <p:cNvSpPr txBox="1">
            <a:spLocks noChangeArrowheads="1"/>
          </p:cNvSpPr>
          <p:nvPr/>
        </p:nvSpPr>
        <p:spPr bwMode="auto">
          <a:xfrm>
            <a:off x="5895243" y="2626456"/>
            <a:ext cx="99698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800" i="1">
                <a:solidFill>
                  <a:srgbClr val="CC0000"/>
                </a:solidFill>
                <a:ea typeface="楷体" panose="02010609060101010101" pitchFamily="49" charset="-122"/>
                <a:cs typeface="Arial" panose="020B0604020202020204" pitchFamily="34" charset="0"/>
              </a:rPr>
              <a:t>IP </a:t>
            </a:r>
            <a:r>
              <a:rPr lang="zh-CN" altLang="en-US" sz="1800" i="1">
                <a:solidFill>
                  <a:srgbClr val="CC0000"/>
                </a:solidFill>
                <a:ea typeface="楷体" panose="02010609060101010101" pitchFamily="49" charset="-122"/>
                <a:cs typeface="Arial" panose="020B0604020202020204" pitchFamily="34" charset="0"/>
              </a:rPr>
              <a:t>子网</a:t>
            </a:r>
            <a:endParaRPr lang="en-US" altLang="zh-CN" sz="1800" i="1">
              <a:solidFill>
                <a:srgbClr val="CC0000"/>
              </a:solidFill>
              <a:ea typeface="楷体" panose="02010609060101010101" pitchFamily="49" charset="-122"/>
              <a:cs typeface="Arial" panose="020B0604020202020204" pitchFamily="34" charset="0"/>
            </a:endParaRPr>
          </a:p>
        </p:txBody>
      </p:sp>
      <p:sp>
        <p:nvSpPr>
          <p:cNvPr id="57" name="Text Box 83">
            <a:extLst>
              <a:ext uri="{FF2B5EF4-FFF2-40B4-BE49-F238E27FC236}">
                <a16:creationId xmlns:a16="http://schemas.microsoft.com/office/drawing/2014/main" id="{62B2FA47-A3B9-4B8E-B23C-2347CB4437A4}"/>
              </a:ext>
            </a:extLst>
          </p:cNvPr>
          <p:cNvSpPr txBox="1">
            <a:spLocks noChangeArrowheads="1"/>
          </p:cNvSpPr>
          <p:nvPr/>
        </p:nvSpPr>
        <p:spPr bwMode="auto">
          <a:xfrm>
            <a:off x="5142769" y="1365583"/>
            <a:ext cx="11697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00"/>
                </a:solidFill>
                <a:latin typeface="楷体" panose="02010609060101010101" pitchFamily="49" charset="-122"/>
                <a:ea typeface="楷体" panose="02010609060101010101" pitchFamily="49" charset="-122"/>
                <a:cs typeface="Arial" panose="020B0604020202020204" pitchFamily="34" charset="0"/>
              </a:rPr>
              <a:t>邮件服务器</a:t>
            </a:r>
            <a:endParaRPr lang="en-US" altLang="zh-CN">
              <a:solidFill>
                <a:srgbClr val="000000"/>
              </a:solidFill>
              <a:latin typeface="楷体" panose="02010609060101010101" pitchFamily="49" charset="-122"/>
              <a:ea typeface="楷体" panose="02010609060101010101" pitchFamily="49" charset="-122"/>
              <a:cs typeface="Arial" panose="020B0604020202020204" pitchFamily="34" charset="0"/>
            </a:endParaRPr>
          </a:p>
        </p:txBody>
      </p:sp>
      <p:sp>
        <p:nvSpPr>
          <p:cNvPr id="58" name="Text Box 84">
            <a:extLst>
              <a:ext uri="{FF2B5EF4-FFF2-40B4-BE49-F238E27FC236}">
                <a16:creationId xmlns:a16="http://schemas.microsoft.com/office/drawing/2014/main" id="{B6AA48C0-6547-4B9E-BD89-179CBC590B4A}"/>
              </a:ext>
            </a:extLst>
          </p:cNvPr>
          <p:cNvSpPr txBox="1">
            <a:spLocks noChangeArrowheads="1"/>
          </p:cNvSpPr>
          <p:nvPr/>
        </p:nvSpPr>
        <p:spPr bwMode="auto">
          <a:xfrm>
            <a:off x="5741654" y="1868027"/>
            <a:ext cx="11547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0000"/>
                </a:solidFill>
                <a:ea typeface="楷体" panose="02010609060101010101" pitchFamily="49" charset="-122"/>
                <a:cs typeface="Arial" panose="020B0604020202020204" pitchFamily="34" charset="0"/>
              </a:rPr>
              <a:t>Web</a:t>
            </a:r>
            <a:r>
              <a:rPr lang="zh-CN" altLang="en-US" dirty="0">
                <a:solidFill>
                  <a:srgbClr val="000000"/>
                </a:solidFill>
                <a:ea typeface="楷体" panose="02010609060101010101" pitchFamily="49" charset="-122"/>
                <a:cs typeface="Arial" panose="020B0604020202020204" pitchFamily="34" charset="0"/>
              </a:rPr>
              <a:t>服务器</a:t>
            </a:r>
            <a:endParaRPr lang="en-US" altLang="zh-CN" dirty="0">
              <a:solidFill>
                <a:srgbClr val="000000"/>
              </a:solidFill>
              <a:ea typeface="楷体" panose="02010609060101010101" pitchFamily="49" charset="-122"/>
              <a:cs typeface="Arial" panose="020B0604020202020204" pitchFamily="34" charset="0"/>
            </a:endParaRPr>
          </a:p>
        </p:txBody>
      </p:sp>
      <p:sp>
        <p:nvSpPr>
          <p:cNvPr id="62" name="Line 20">
            <a:extLst>
              <a:ext uri="{FF2B5EF4-FFF2-40B4-BE49-F238E27FC236}">
                <a16:creationId xmlns:a16="http://schemas.microsoft.com/office/drawing/2014/main" id="{7326BC7A-7422-4424-A58A-CBFB796EF4F5}"/>
              </a:ext>
            </a:extLst>
          </p:cNvPr>
          <p:cNvSpPr>
            <a:spLocks noChangeShapeType="1"/>
          </p:cNvSpPr>
          <p:nvPr/>
        </p:nvSpPr>
        <p:spPr bwMode="auto">
          <a:xfrm flipH="1">
            <a:off x="2167397" y="3555143"/>
            <a:ext cx="4760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3" name="Line 21">
            <a:extLst>
              <a:ext uri="{FF2B5EF4-FFF2-40B4-BE49-F238E27FC236}">
                <a16:creationId xmlns:a16="http://schemas.microsoft.com/office/drawing/2014/main" id="{65355CAE-CB05-4341-A8E6-6707B93E3369}"/>
              </a:ext>
            </a:extLst>
          </p:cNvPr>
          <p:cNvSpPr>
            <a:spLocks noChangeShapeType="1"/>
          </p:cNvSpPr>
          <p:nvPr/>
        </p:nvSpPr>
        <p:spPr bwMode="auto">
          <a:xfrm flipH="1">
            <a:off x="2457909" y="3590862"/>
            <a:ext cx="232585" cy="2533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83" name="Line 22">
            <a:extLst>
              <a:ext uri="{FF2B5EF4-FFF2-40B4-BE49-F238E27FC236}">
                <a16:creationId xmlns:a16="http://schemas.microsoft.com/office/drawing/2014/main" id="{0A9C307D-E354-4AC5-BA99-6CDB03F78706}"/>
              </a:ext>
            </a:extLst>
          </p:cNvPr>
          <p:cNvSpPr>
            <a:spLocks noChangeShapeType="1"/>
          </p:cNvSpPr>
          <p:nvPr/>
        </p:nvSpPr>
        <p:spPr bwMode="auto">
          <a:xfrm>
            <a:off x="2772235" y="3612294"/>
            <a:ext cx="62567" cy="238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grpSp>
        <p:nvGrpSpPr>
          <p:cNvPr id="84" name="Group 44">
            <a:extLst>
              <a:ext uri="{FF2B5EF4-FFF2-40B4-BE49-F238E27FC236}">
                <a16:creationId xmlns:a16="http://schemas.microsoft.com/office/drawing/2014/main" id="{9EA04A09-4DFC-4A2F-ABB9-188A968E6D08}"/>
              </a:ext>
            </a:extLst>
          </p:cNvPr>
          <p:cNvGrpSpPr>
            <a:grpSpLocks/>
          </p:cNvGrpSpPr>
          <p:nvPr/>
        </p:nvGrpSpPr>
        <p:grpSpPr bwMode="auto">
          <a:xfrm>
            <a:off x="1825688" y="3407506"/>
            <a:ext cx="486932" cy="387726"/>
            <a:chOff x="-44" y="1473"/>
            <a:chExt cx="981" cy="1105"/>
          </a:xfrm>
        </p:grpSpPr>
        <p:pic>
          <p:nvPicPr>
            <p:cNvPr id="85" name="Picture 45" descr="desktop_computer_stylized_medium">
              <a:extLst>
                <a:ext uri="{FF2B5EF4-FFF2-40B4-BE49-F238E27FC236}">
                  <a16:creationId xmlns:a16="http://schemas.microsoft.com/office/drawing/2014/main" id="{CFC36F91-862E-4252-AE4E-FC6DAF69FF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46">
              <a:extLst>
                <a:ext uri="{FF2B5EF4-FFF2-40B4-BE49-F238E27FC236}">
                  <a16:creationId xmlns:a16="http://schemas.microsoft.com/office/drawing/2014/main" id="{D0AA0835-C8B5-4D8E-B602-DCB6EFBEE8AE}"/>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8" name="Group 44">
            <a:extLst>
              <a:ext uri="{FF2B5EF4-FFF2-40B4-BE49-F238E27FC236}">
                <a16:creationId xmlns:a16="http://schemas.microsoft.com/office/drawing/2014/main" id="{BF74FE3C-082B-4996-B416-1086437842ED}"/>
              </a:ext>
            </a:extLst>
          </p:cNvPr>
          <p:cNvGrpSpPr>
            <a:grpSpLocks/>
          </p:cNvGrpSpPr>
          <p:nvPr/>
        </p:nvGrpSpPr>
        <p:grpSpPr bwMode="auto">
          <a:xfrm>
            <a:off x="2130488" y="3750406"/>
            <a:ext cx="486932" cy="387726"/>
            <a:chOff x="-44" y="1473"/>
            <a:chExt cx="981" cy="1105"/>
          </a:xfrm>
        </p:grpSpPr>
        <p:pic>
          <p:nvPicPr>
            <p:cNvPr id="89" name="Picture 45" descr="desktop_computer_stylized_medium">
              <a:extLst>
                <a:ext uri="{FF2B5EF4-FFF2-40B4-BE49-F238E27FC236}">
                  <a16:creationId xmlns:a16="http://schemas.microsoft.com/office/drawing/2014/main" id="{AA7553E6-023B-49E2-9220-EE6F60728E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46">
              <a:extLst>
                <a:ext uri="{FF2B5EF4-FFF2-40B4-BE49-F238E27FC236}">
                  <a16:creationId xmlns:a16="http://schemas.microsoft.com/office/drawing/2014/main" id="{BD5FC3B1-1107-4A06-871E-6E8B0496B46D}"/>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1" name="Group 44">
            <a:extLst>
              <a:ext uri="{FF2B5EF4-FFF2-40B4-BE49-F238E27FC236}">
                <a16:creationId xmlns:a16="http://schemas.microsoft.com/office/drawing/2014/main" id="{4F77293D-366C-4601-AC41-5061B2662655}"/>
              </a:ext>
            </a:extLst>
          </p:cNvPr>
          <p:cNvGrpSpPr>
            <a:grpSpLocks/>
          </p:cNvGrpSpPr>
          <p:nvPr/>
        </p:nvGrpSpPr>
        <p:grpSpPr bwMode="auto">
          <a:xfrm>
            <a:off x="2526967" y="3774218"/>
            <a:ext cx="486932" cy="387726"/>
            <a:chOff x="-44" y="1473"/>
            <a:chExt cx="981" cy="1105"/>
          </a:xfrm>
        </p:grpSpPr>
        <p:pic>
          <p:nvPicPr>
            <p:cNvPr id="92" name="Picture 45" descr="desktop_computer_stylized_medium">
              <a:extLst>
                <a:ext uri="{FF2B5EF4-FFF2-40B4-BE49-F238E27FC236}">
                  <a16:creationId xmlns:a16="http://schemas.microsoft.com/office/drawing/2014/main" id="{A9A61468-F8AE-4D5D-902A-9261A33475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46">
              <a:extLst>
                <a:ext uri="{FF2B5EF4-FFF2-40B4-BE49-F238E27FC236}">
                  <a16:creationId xmlns:a16="http://schemas.microsoft.com/office/drawing/2014/main" id="{EFC7AFB7-17FB-4A75-B804-2AFD84F836E3}"/>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94" name="Line 21">
            <a:extLst>
              <a:ext uri="{FF2B5EF4-FFF2-40B4-BE49-F238E27FC236}">
                <a16:creationId xmlns:a16="http://schemas.microsoft.com/office/drawing/2014/main" id="{870214C0-99AE-4C74-BA6F-8733599E1E05}"/>
              </a:ext>
            </a:extLst>
          </p:cNvPr>
          <p:cNvSpPr>
            <a:spLocks noChangeShapeType="1"/>
          </p:cNvSpPr>
          <p:nvPr/>
        </p:nvSpPr>
        <p:spPr bwMode="auto">
          <a:xfrm>
            <a:off x="2936541" y="3559906"/>
            <a:ext cx="323715" cy="245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95" name="Line 22">
            <a:extLst>
              <a:ext uri="{FF2B5EF4-FFF2-40B4-BE49-F238E27FC236}">
                <a16:creationId xmlns:a16="http://schemas.microsoft.com/office/drawing/2014/main" id="{051C44F3-5DE4-4D9D-B37E-C86A9BC05EA9}"/>
              </a:ext>
            </a:extLst>
          </p:cNvPr>
          <p:cNvSpPr>
            <a:spLocks noChangeShapeType="1"/>
          </p:cNvSpPr>
          <p:nvPr/>
        </p:nvSpPr>
        <p:spPr bwMode="auto">
          <a:xfrm flipH="1">
            <a:off x="3110372" y="3931381"/>
            <a:ext cx="103371" cy="2367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96" name="Line 22">
            <a:extLst>
              <a:ext uri="{FF2B5EF4-FFF2-40B4-BE49-F238E27FC236}">
                <a16:creationId xmlns:a16="http://schemas.microsoft.com/office/drawing/2014/main" id="{13797F4B-013A-4946-B012-7B318BECFDBC}"/>
              </a:ext>
            </a:extLst>
          </p:cNvPr>
          <p:cNvSpPr>
            <a:spLocks noChangeShapeType="1"/>
          </p:cNvSpPr>
          <p:nvPr/>
        </p:nvSpPr>
        <p:spPr bwMode="auto">
          <a:xfrm>
            <a:off x="3413981" y="3939715"/>
            <a:ext cx="62567" cy="238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97" name="Line 20">
            <a:extLst>
              <a:ext uri="{FF2B5EF4-FFF2-40B4-BE49-F238E27FC236}">
                <a16:creationId xmlns:a16="http://schemas.microsoft.com/office/drawing/2014/main" id="{C0D664CB-17C0-422D-ADEC-B784BE837E4A}"/>
              </a:ext>
            </a:extLst>
          </p:cNvPr>
          <p:cNvSpPr>
            <a:spLocks noChangeShapeType="1"/>
          </p:cNvSpPr>
          <p:nvPr/>
        </p:nvSpPr>
        <p:spPr bwMode="auto">
          <a:xfrm flipH="1">
            <a:off x="3337781" y="3850418"/>
            <a:ext cx="4760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grpSp>
        <p:nvGrpSpPr>
          <p:cNvPr id="98" name="Group 44">
            <a:extLst>
              <a:ext uri="{FF2B5EF4-FFF2-40B4-BE49-F238E27FC236}">
                <a16:creationId xmlns:a16="http://schemas.microsoft.com/office/drawing/2014/main" id="{5EBFC2FA-3A0A-4259-A12C-75CFD65969E1}"/>
              </a:ext>
            </a:extLst>
          </p:cNvPr>
          <p:cNvGrpSpPr>
            <a:grpSpLocks/>
          </p:cNvGrpSpPr>
          <p:nvPr/>
        </p:nvGrpSpPr>
        <p:grpSpPr bwMode="auto">
          <a:xfrm>
            <a:off x="2830576" y="4054015"/>
            <a:ext cx="486932" cy="387727"/>
            <a:chOff x="-44" y="1473"/>
            <a:chExt cx="981" cy="1105"/>
          </a:xfrm>
        </p:grpSpPr>
        <p:pic>
          <p:nvPicPr>
            <p:cNvPr id="99" name="Picture 45" descr="desktop_computer_stylized_medium">
              <a:extLst>
                <a:ext uri="{FF2B5EF4-FFF2-40B4-BE49-F238E27FC236}">
                  <a16:creationId xmlns:a16="http://schemas.microsoft.com/office/drawing/2014/main" id="{804AA634-FA70-4CAC-AE70-C05367D904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46">
              <a:extLst>
                <a:ext uri="{FF2B5EF4-FFF2-40B4-BE49-F238E27FC236}">
                  <a16:creationId xmlns:a16="http://schemas.microsoft.com/office/drawing/2014/main" id="{0C2CE0A1-1D64-4A62-8F74-EB764486D633}"/>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1" name="Group 44">
            <a:extLst>
              <a:ext uri="{FF2B5EF4-FFF2-40B4-BE49-F238E27FC236}">
                <a16:creationId xmlns:a16="http://schemas.microsoft.com/office/drawing/2014/main" id="{8F2A42A9-8D22-44FB-91A6-EF11671A2987}"/>
              </a:ext>
            </a:extLst>
          </p:cNvPr>
          <p:cNvGrpSpPr>
            <a:grpSpLocks/>
          </p:cNvGrpSpPr>
          <p:nvPr/>
        </p:nvGrpSpPr>
        <p:grpSpPr bwMode="auto">
          <a:xfrm>
            <a:off x="3173476" y="4105212"/>
            <a:ext cx="486932" cy="387726"/>
            <a:chOff x="-44" y="1473"/>
            <a:chExt cx="981" cy="1105"/>
          </a:xfrm>
        </p:grpSpPr>
        <p:pic>
          <p:nvPicPr>
            <p:cNvPr id="102" name="Picture 45" descr="desktop_computer_stylized_medium">
              <a:extLst>
                <a:ext uri="{FF2B5EF4-FFF2-40B4-BE49-F238E27FC236}">
                  <a16:creationId xmlns:a16="http://schemas.microsoft.com/office/drawing/2014/main" id="{1337371D-C59B-4F8F-B248-2E4574280B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46">
              <a:extLst>
                <a:ext uri="{FF2B5EF4-FFF2-40B4-BE49-F238E27FC236}">
                  <a16:creationId xmlns:a16="http://schemas.microsoft.com/office/drawing/2014/main" id="{AAB411EF-A91D-4105-BBD7-BB6EA2FF229C}"/>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04" name="Picture 3">
            <a:extLst>
              <a:ext uri="{FF2B5EF4-FFF2-40B4-BE49-F238E27FC236}">
                <a16:creationId xmlns:a16="http://schemas.microsoft.com/office/drawing/2014/main" id="{67CB9DDB-3311-41CC-8ABA-15D26B9C3E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1247" y="3440843"/>
            <a:ext cx="580782" cy="25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3">
            <a:extLst>
              <a:ext uri="{FF2B5EF4-FFF2-40B4-BE49-F238E27FC236}">
                <a16:creationId xmlns:a16="http://schemas.microsoft.com/office/drawing/2014/main" id="{19519077-8BE0-486B-9E98-575B910C5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4413" y="3752787"/>
            <a:ext cx="580783" cy="25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6" name="Group 44">
            <a:extLst>
              <a:ext uri="{FF2B5EF4-FFF2-40B4-BE49-F238E27FC236}">
                <a16:creationId xmlns:a16="http://schemas.microsoft.com/office/drawing/2014/main" id="{C4A3E962-6038-494F-8A6F-9E16DC20568C}"/>
              </a:ext>
            </a:extLst>
          </p:cNvPr>
          <p:cNvGrpSpPr>
            <a:grpSpLocks/>
          </p:cNvGrpSpPr>
          <p:nvPr/>
        </p:nvGrpSpPr>
        <p:grpSpPr bwMode="auto">
          <a:xfrm>
            <a:off x="3492563" y="3699209"/>
            <a:ext cx="486932" cy="387727"/>
            <a:chOff x="-44" y="1473"/>
            <a:chExt cx="981" cy="1105"/>
          </a:xfrm>
        </p:grpSpPr>
        <p:pic>
          <p:nvPicPr>
            <p:cNvPr id="107" name="Picture 45" descr="desktop_computer_stylized_medium">
              <a:extLst>
                <a:ext uri="{FF2B5EF4-FFF2-40B4-BE49-F238E27FC236}">
                  <a16:creationId xmlns:a16="http://schemas.microsoft.com/office/drawing/2014/main" id="{F3F422F1-8310-4F04-8FD9-2A8CDA23F2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46">
              <a:extLst>
                <a:ext uri="{FF2B5EF4-FFF2-40B4-BE49-F238E27FC236}">
                  <a16:creationId xmlns:a16="http://schemas.microsoft.com/office/drawing/2014/main" id="{967ACE34-089E-4CE5-9A21-C370049448E5}"/>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09" name="Line 20">
            <a:extLst>
              <a:ext uri="{FF2B5EF4-FFF2-40B4-BE49-F238E27FC236}">
                <a16:creationId xmlns:a16="http://schemas.microsoft.com/office/drawing/2014/main" id="{262AD3BB-8EB5-431E-B230-E0B848E0CB87}"/>
              </a:ext>
            </a:extLst>
          </p:cNvPr>
          <p:cNvSpPr>
            <a:spLocks noChangeShapeType="1"/>
          </p:cNvSpPr>
          <p:nvPr/>
        </p:nvSpPr>
        <p:spPr bwMode="auto">
          <a:xfrm flipH="1">
            <a:off x="5332078" y="3756358"/>
            <a:ext cx="4760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10" name="Line 21">
            <a:extLst>
              <a:ext uri="{FF2B5EF4-FFF2-40B4-BE49-F238E27FC236}">
                <a16:creationId xmlns:a16="http://schemas.microsoft.com/office/drawing/2014/main" id="{16228859-4138-4340-AF96-8F7B41B51215}"/>
              </a:ext>
            </a:extLst>
          </p:cNvPr>
          <p:cNvSpPr>
            <a:spLocks noChangeShapeType="1"/>
          </p:cNvSpPr>
          <p:nvPr/>
        </p:nvSpPr>
        <p:spPr bwMode="auto">
          <a:xfrm flipH="1">
            <a:off x="5622591" y="3792077"/>
            <a:ext cx="232585" cy="2533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11" name="Line 22">
            <a:extLst>
              <a:ext uri="{FF2B5EF4-FFF2-40B4-BE49-F238E27FC236}">
                <a16:creationId xmlns:a16="http://schemas.microsoft.com/office/drawing/2014/main" id="{F6D98658-9D18-496F-ACED-3BDD8A50B7E4}"/>
              </a:ext>
            </a:extLst>
          </p:cNvPr>
          <p:cNvSpPr>
            <a:spLocks noChangeShapeType="1"/>
          </p:cNvSpPr>
          <p:nvPr/>
        </p:nvSpPr>
        <p:spPr bwMode="auto">
          <a:xfrm>
            <a:off x="5936916" y="3813509"/>
            <a:ext cx="62567" cy="238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grpSp>
        <p:nvGrpSpPr>
          <p:cNvPr id="112" name="Group 44">
            <a:extLst>
              <a:ext uri="{FF2B5EF4-FFF2-40B4-BE49-F238E27FC236}">
                <a16:creationId xmlns:a16="http://schemas.microsoft.com/office/drawing/2014/main" id="{5BD1E520-1324-4AE6-A0C1-01D73ADE376B}"/>
              </a:ext>
            </a:extLst>
          </p:cNvPr>
          <p:cNvGrpSpPr>
            <a:grpSpLocks/>
          </p:cNvGrpSpPr>
          <p:nvPr/>
        </p:nvGrpSpPr>
        <p:grpSpPr bwMode="auto">
          <a:xfrm>
            <a:off x="5101098" y="3617056"/>
            <a:ext cx="486932" cy="387726"/>
            <a:chOff x="-44" y="1473"/>
            <a:chExt cx="981" cy="1105"/>
          </a:xfrm>
        </p:grpSpPr>
        <p:pic>
          <p:nvPicPr>
            <p:cNvPr id="113" name="Picture 45" descr="desktop_computer_stylized_medium">
              <a:extLst>
                <a:ext uri="{FF2B5EF4-FFF2-40B4-BE49-F238E27FC236}">
                  <a16:creationId xmlns:a16="http://schemas.microsoft.com/office/drawing/2014/main" id="{40545658-DE11-47A7-8F73-8600DF6709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Freeform 46">
              <a:extLst>
                <a:ext uri="{FF2B5EF4-FFF2-40B4-BE49-F238E27FC236}">
                  <a16:creationId xmlns:a16="http://schemas.microsoft.com/office/drawing/2014/main" id="{90A0D163-56ED-4C0C-AD3E-A9ABAA3D14B7}"/>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15" name="Group 44">
            <a:extLst>
              <a:ext uri="{FF2B5EF4-FFF2-40B4-BE49-F238E27FC236}">
                <a16:creationId xmlns:a16="http://schemas.microsoft.com/office/drawing/2014/main" id="{3826DBD4-DCC9-4B9E-A246-DCD4C57C18EF}"/>
              </a:ext>
            </a:extLst>
          </p:cNvPr>
          <p:cNvGrpSpPr>
            <a:grpSpLocks/>
          </p:cNvGrpSpPr>
          <p:nvPr/>
        </p:nvGrpSpPr>
        <p:grpSpPr bwMode="auto">
          <a:xfrm>
            <a:off x="5295169" y="3951621"/>
            <a:ext cx="488293" cy="387727"/>
            <a:chOff x="-44" y="1473"/>
            <a:chExt cx="981" cy="1105"/>
          </a:xfrm>
        </p:grpSpPr>
        <p:pic>
          <p:nvPicPr>
            <p:cNvPr id="116" name="Picture 45" descr="desktop_computer_stylized_medium">
              <a:extLst>
                <a:ext uri="{FF2B5EF4-FFF2-40B4-BE49-F238E27FC236}">
                  <a16:creationId xmlns:a16="http://schemas.microsoft.com/office/drawing/2014/main" id="{7CE90C1D-7B05-4FF1-9306-025CAC0D33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Freeform 46">
              <a:extLst>
                <a:ext uri="{FF2B5EF4-FFF2-40B4-BE49-F238E27FC236}">
                  <a16:creationId xmlns:a16="http://schemas.microsoft.com/office/drawing/2014/main" id="{CADE78C7-650D-4C49-AC7E-4724EEE06897}"/>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18" name="Group 44">
            <a:extLst>
              <a:ext uri="{FF2B5EF4-FFF2-40B4-BE49-F238E27FC236}">
                <a16:creationId xmlns:a16="http://schemas.microsoft.com/office/drawing/2014/main" id="{4E8880E3-81B7-4353-B661-1E66DBD0FC1B}"/>
              </a:ext>
            </a:extLst>
          </p:cNvPr>
          <p:cNvGrpSpPr>
            <a:grpSpLocks/>
          </p:cNvGrpSpPr>
          <p:nvPr/>
        </p:nvGrpSpPr>
        <p:grpSpPr bwMode="auto">
          <a:xfrm>
            <a:off x="5691648" y="3974243"/>
            <a:ext cx="486932" cy="389006"/>
            <a:chOff x="-44" y="1473"/>
            <a:chExt cx="981" cy="1105"/>
          </a:xfrm>
        </p:grpSpPr>
        <p:pic>
          <p:nvPicPr>
            <p:cNvPr id="119" name="Picture 45" descr="desktop_computer_stylized_medium">
              <a:extLst>
                <a:ext uri="{FF2B5EF4-FFF2-40B4-BE49-F238E27FC236}">
                  <a16:creationId xmlns:a16="http://schemas.microsoft.com/office/drawing/2014/main" id="{179FCB8C-B79E-4D4B-B34B-F18E742246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46">
              <a:extLst>
                <a:ext uri="{FF2B5EF4-FFF2-40B4-BE49-F238E27FC236}">
                  <a16:creationId xmlns:a16="http://schemas.microsoft.com/office/drawing/2014/main" id="{759C2C89-A4DA-432C-8CCD-8D590E5BDBCA}"/>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21" name="Line 20">
            <a:extLst>
              <a:ext uri="{FF2B5EF4-FFF2-40B4-BE49-F238E27FC236}">
                <a16:creationId xmlns:a16="http://schemas.microsoft.com/office/drawing/2014/main" id="{397E91FB-F443-4216-AB18-D3FF515FE59E}"/>
              </a:ext>
            </a:extLst>
          </p:cNvPr>
          <p:cNvSpPr>
            <a:spLocks noChangeShapeType="1"/>
          </p:cNvSpPr>
          <p:nvPr/>
        </p:nvSpPr>
        <p:spPr bwMode="auto">
          <a:xfrm flipH="1" flipV="1">
            <a:off x="4562934" y="3790886"/>
            <a:ext cx="519576" cy="2520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22" name="Line 21">
            <a:extLst>
              <a:ext uri="{FF2B5EF4-FFF2-40B4-BE49-F238E27FC236}">
                <a16:creationId xmlns:a16="http://schemas.microsoft.com/office/drawing/2014/main" id="{8E820F59-C8B8-409E-8B5B-DA5796123BCF}"/>
              </a:ext>
            </a:extLst>
          </p:cNvPr>
          <p:cNvSpPr>
            <a:spLocks noChangeShapeType="1"/>
          </p:cNvSpPr>
          <p:nvPr/>
        </p:nvSpPr>
        <p:spPr bwMode="auto">
          <a:xfrm flipH="1">
            <a:off x="4215272" y="3756359"/>
            <a:ext cx="232585" cy="2533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23" name="Line 22">
            <a:extLst>
              <a:ext uri="{FF2B5EF4-FFF2-40B4-BE49-F238E27FC236}">
                <a16:creationId xmlns:a16="http://schemas.microsoft.com/office/drawing/2014/main" id="{8CC405A0-137B-475A-89F9-CB288ABB6BF4}"/>
              </a:ext>
            </a:extLst>
          </p:cNvPr>
          <p:cNvSpPr>
            <a:spLocks noChangeShapeType="1"/>
          </p:cNvSpPr>
          <p:nvPr/>
        </p:nvSpPr>
        <p:spPr bwMode="auto">
          <a:xfrm>
            <a:off x="4529597" y="3777790"/>
            <a:ext cx="62567" cy="238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grpSp>
        <p:nvGrpSpPr>
          <p:cNvPr id="124" name="Group 44">
            <a:extLst>
              <a:ext uri="{FF2B5EF4-FFF2-40B4-BE49-F238E27FC236}">
                <a16:creationId xmlns:a16="http://schemas.microsoft.com/office/drawing/2014/main" id="{BB9A081C-5649-443F-878B-C921DE00CFB0}"/>
              </a:ext>
            </a:extLst>
          </p:cNvPr>
          <p:cNvGrpSpPr>
            <a:grpSpLocks/>
          </p:cNvGrpSpPr>
          <p:nvPr/>
        </p:nvGrpSpPr>
        <p:grpSpPr bwMode="auto">
          <a:xfrm>
            <a:off x="4671282" y="3912331"/>
            <a:ext cx="488293" cy="387726"/>
            <a:chOff x="-44" y="1473"/>
            <a:chExt cx="981" cy="1105"/>
          </a:xfrm>
        </p:grpSpPr>
        <p:pic>
          <p:nvPicPr>
            <p:cNvPr id="125" name="Picture 45" descr="desktop_computer_stylized_medium">
              <a:extLst>
                <a:ext uri="{FF2B5EF4-FFF2-40B4-BE49-F238E27FC236}">
                  <a16:creationId xmlns:a16="http://schemas.microsoft.com/office/drawing/2014/main" id="{6A49EB14-A8A5-4948-98B3-8F35157A47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46">
              <a:extLst>
                <a:ext uri="{FF2B5EF4-FFF2-40B4-BE49-F238E27FC236}">
                  <a16:creationId xmlns:a16="http://schemas.microsoft.com/office/drawing/2014/main" id="{147B17FF-1C7B-41E2-9F5F-9E1007FAEC72}"/>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27" name="Group 44">
            <a:extLst>
              <a:ext uri="{FF2B5EF4-FFF2-40B4-BE49-F238E27FC236}">
                <a16:creationId xmlns:a16="http://schemas.microsoft.com/office/drawing/2014/main" id="{9DFB710E-E8E0-4E23-85C2-A57022686AD3}"/>
              </a:ext>
            </a:extLst>
          </p:cNvPr>
          <p:cNvGrpSpPr>
            <a:grpSpLocks/>
          </p:cNvGrpSpPr>
          <p:nvPr/>
        </p:nvGrpSpPr>
        <p:grpSpPr bwMode="auto">
          <a:xfrm>
            <a:off x="3887850" y="3915902"/>
            <a:ext cx="488293" cy="389006"/>
            <a:chOff x="-44" y="1473"/>
            <a:chExt cx="981" cy="1105"/>
          </a:xfrm>
        </p:grpSpPr>
        <p:pic>
          <p:nvPicPr>
            <p:cNvPr id="128" name="Picture 45" descr="desktop_computer_stylized_medium">
              <a:extLst>
                <a:ext uri="{FF2B5EF4-FFF2-40B4-BE49-F238E27FC236}">
                  <a16:creationId xmlns:a16="http://schemas.microsoft.com/office/drawing/2014/main" id="{D19A71EA-55A7-4E1A-87E8-C15C68136A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46">
              <a:extLst>
                <a:ext uri="{FF2B5EF4-FFF2-40B4-BE49-F238E27FC236}">
                  <a16:creationId xmlns:a16="http://schemas.microsoft.com/office/drawing/2014/main" id="{171CAE76-4FA2-4D31-A60B-AF087F16076B}"/>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0" name="Group 44">
            <a:extLst>
              <a:ext uri="{FF2B5EF4-FFF2-40B4-BE49-F238E27FC236}">
                <a16:creationId xmlns:a16="http://schemas.microsoft.com/office/drawing/2014/main" id="{76BBEC27-16D7-4FF1-8B75-6803B562B365}"/>
              </a:ext>
            </a:extLst>
          </p:cNvPr>
          <p:cNvGrpSpPr>
            <a:grpSpLocks/>
          </p:cNvGrpSpPr>
          <p:nvPr/>
        </p:nvGrpSpPr>
        <p:grpSpPr bwMode="auto">
          <a:xfrm>
            <a:off x="4284329" y="3939715"/>
            <a:ext cx="488292" cy="387727"/>
            <a:chOff x="-44" y="1473"/>
            <a:chExt cx="981" cy="1105"/>
          </a:xfrm>
        </p:grpSpPr>
        <p:pic>
          <p:nvPicPr>
            <p:cNvPr id="131" name="Picture 45" descr="desktop_computer_stylized_medium">
              <a:extLst>
                <a:ext uri="{FF2B5EF4-FFF2-40B4-BE49-F238E27FC236}">
                  <a16:creationId xmlns:a16="http://schemas.microsoft.com/office/drawing/2014/main" id="{E2EE75CF-1902-4D9E-B1E7-9450976A9A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46">
              <a:extLst>
                <a:ext uri="{FF2B5EF4-FFF2-40B4-BE49-F238E27FC236}">
                  <a16:creationId xmlns:a16="http://schemas.microsoft.com/office/drawing/2014/main" id="{6561E3C1-5EFB-470D-B926-845603DFB53A}"/>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33" name="Picture 3">
            <a:extLst>
              <a:ext uri="{FF2B5EF4-FFF2-40B4-BE49-F238E27FC236}">
                <a16:creationId xmlns:a16="http://schemas.microsoft.com/office/drawing/2014/main" id="{49CA148C-3491-44F2-B989-5470227B8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610" y="3606340"/>
            <a:ext cx="580782" cy="25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Line 20">
            <a:extLst>
              <a:ext uri="{FF2B5EF4-FFF2-40B4-BE49-F238E27FC236}">
                <a16:creationId xmlns:a16="http://schemas.microsoft.com/office/drawing/2014/main" id="{9090D1F1-1EBD-43A4-AB92-DC3A0273792E}"/>
              </a:ext>
            </a:extLst>
          </p:cNvPr>
          <p:cNvSpPr>
            <a:spLocks noChangeShapeType="1"/>
          </p:cNvSpPr>
          <p:nvPr/>
        </p:nvSpPr>
        <p:spPr bwMode="auto">
          <a:xfrm flipH="1">
            <a:off x="5958347" y="3814700"/>
            <a:ext cx="4760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pic>
        <p:nvPicPr>
          <p:cNvPr id="135" name="Picture 3">
            <a:extLst>
              <a:ext uri="{FF2B5EF4-FFF2-40B4-BE49-F238E27FC236}">
                <a16:creationId xmlns:a16="http://schemas.microsoft.com/office/drawing/2014/main" id="{AFE7016A-87D4-49EC-99A0-5515E5D01F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5929" y="3642058"/>
            <a:ext cx="580782" cy="25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6" name="Group 44">
            <a:extLst>
              <a:ext uri="{FF2B5EF4-FFF2-40B4-BE49-F238E27FC236}">
                <a16:creationId xmlns:a16="http://schemas.microsoft.com/office/drawing/2014/main" id="{0BEE855D-F606-4F5A-87F4-CE76F9FC4C4A}"/>
              </a:ext>
            </a:extLst>
          </p:cNvPr>
          <p:cNvGrpSpPr>
            <a:grpSpLocks/>
          </p:cNvGrpSpPr>
          <p:nvPr/>
        </p:nvGrpSpPr>
        <p:grpSpPr bwMode="auto">
          <a:xfrm>
            <a:off x="6082172" y="3652775"/>
            <a:ext cx="488292" cy="387726"/>
            <a:chOff x="-44" y="1473"/>
            <a:chExt cx="981" cy="1105"/>
          </a:xfrm>
        </p:grpSpPr>
        <p:pic>
          <p:nvPicPr>
            <p:cNvPr id="137" name="Picture 45" descr="desktop_computer_stylized_medium">
              <a:extLst>
                <a:ext uri="{FF2B5EF4-FFF2-40B4-BE49-F238E27FC236}">
                  <a16:creationId xmlns:a16="http://schemas.microsoft.com/office/drawing/2014/main" id="{E59B65B7-38D9-445A-9C71-6D3B33E140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Freeform 46">
              <a:extLst>
                <a:ext uri="{FF2B5EF4-FFF2-40B4-BE49-F238E27FC236}">
                  <a16:creationId xmlns:a16="http://schemas.microsoft.com/office/drawing/2014/main" id="{D6ADD327-6D45-451D-9346-3CFE6F6571A2}"/>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39" name="Picture 3">
            <a:extLst>
              <a:ext uri="{FF2B5EF4-FFF2-40B4-BE49-F238E27FC236}">
                <a16:creationId xmlns:a16="http://schemas.microsoft.com/office/drawing/2014/main" id="{4FFA4BB1-0E3F-492C-9FB3-A9D64E7CB9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0250" y="2285937"/>
            <a:ext cx="801127" cy="35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0" name="Group 906">
            <a:extLst>
              <a:ext uri="{FF2B5EF4-FFF2-40B4-BE49-F238E27FC236}">
                <a16:creationId xmlns:a16="http://schemas.microsoft.com/office/drawing/2014/main" id="{CE270FFE-0593-4E28-8C9A-6906AABFDB23}"/>
              </a:ext>
            </a:extLst>
          </p:cNvPr>
          <p:cNvGrpSpPr>
            <a:grpSpLocks/>
          </p:cNvGrpSpPr>
          <p:nvPr/>
        </p:nvGrpSpPr>
        <p:grpSpPr bwMode="auto">
          <a:xfrm>
            <a:off x="4923694" y="1572752"/>
            <a:ext cx="314195" cy="467064"/>
            <a:chOff x="4140" y="429"/>
            <a:chExt cx="1425" cy="2396"/>
          </a:xfrm>
        </p:grpSpPr>
        <p:sp>
          <p:nvSpPr>
            <p:cNvPr id="141" name="Freeform 907">
              <a:extLst>
                <a:ext uri="{FF2B5EF4-FFF2-40B4-BE49-F238E27FC236}">
                  <a16:creationId xmlns:a16="http://schemas.microsoft.com/office/drawing/2014/main" id="{63D19E95-CD74-44BF-B17B-A214EC2C9990}"/>
                </a:ext>
              </a:extLst>
            </p:cNvPr>
            <p:cNvSpPr>
              <a:spLocks/>
            </p:cNvSpPr>
            <p:nvPr/>
          </p:nvSpPr>
          <p:spPr bwMode="auto">
            <a:xfrm>
              <a:off x="5268" y="433"/>
              <a:ext cx="283" cy="2286"/>
            </a:xfrm>
            <a:custGeom>
              <a:avLst/>
              <a:gdLst>
                <a:gd name="T0" fmla="*/ 2 w 354"/>
                <a:gd name="T1" fmla="*/ 0 h 2742"/>
                <a:gd name="T2" fmla="*/ 4 w 354"/>
                <a:gd name="T3" fmla="*/ 9 h 2742"/>
                <a:gd name="T4" fmla="*/ 4 w 354"/>
                <a:gd name="T5" fmla="*/ 69 h 2742"/>
                <a:gd name="T6" fmla="*/ 0 w 354"/>
                <a:gd name="T7" fmla="*/ 7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Rectangle 908">
              <a:extLst>
                <a:ext uri="{FF2B5EF4-FFF2-40B4-BE49-F238E27FC236}">
                  <a16:creationId xmlns:a16="http://schemas.microsoft.com/office/drawing/2014/main" id="{30A9C04A-75F2-4BC7-A5A2-BC662390DFEC}"/>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43" name="Freeform 909">
              <a:extLst>
                <a:ext uri="{FF2B5EF4-FFF2-40B4-BE49-F238E27FC236}">
                  <a16:creationId xmlns:a16="http://schemas.microsoft.com/office/drawing/2014/main" id="{E7F63199-4FB9-42C0-89C8-DD972EE827C9}"/>
                </a:ext>
              </a:extLst>
            </p:cNvPr>
            <p:cNvSpPr>
              <a:spLocks/>
            </p:cNvSpPr>
            <p:nvPr/>
          </p:nvSpPr>
          <p:spPr bwMode="auto">
            <a:xfrm>
              <a:off x="5321" y="570"/>
              <a:ext cx="169" cy="2115"/>
            </a:xfrm>
            <a:custGeom>
              <a:avLst/>
              <a:gdLst>
                <a:gd name="T0" fmla="*/ 2 w 211"/>
                <a:gd name="T1" fmla="*/ 0 h 2537"/>
                <a:gd name="T2" fmla="*/ 2 w 211"/>
                <a:gd name="T3" fmla="*/ 7 h 2537"/>
                <a:gd name="T4" fmla="*/ 2 w 211"/>
                <a:gd name="T5" fmla="*/ 6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910">
              <a:extLst>
                <a:ext uri="{FF2B5EF4-FFF2-40B4-BE49-F238E27FC236}">
                  <a16:creationId xmlns:a16="http://schemas.microsoft.com/office/drawing/2014/main" id="{DAED1DFC-85E6-4F02-BEE0-2474DE7D2FE6}"/>
                </a:ext>
              </a:extLst>
            </p:cNvPr>
            <p:cNvSpPr>
              <a:spLocks/>
            </p:cNvSpPr>
            <p:nvPr/>
          </p:nvSpPr>
          <p:spPr bwMode="auto">
            <a:xfrm>
              <a:off x="5284" y="1640"/>
              <a:ext cx="263" cy="189"/>
            </a:xfrm>
            <a:custGeom>
              <a:avLst/>
              <a:gdLst>
                <a:gd name="T0" fmla="*/ 2 w 328"/>
                <a:gd name="T1" fmla="*/ 0 h 226"/>
                <a:gd name="T2" fmla="*/ 4 w 328"/>
                <a:gd name="T3" fmla="*/ 4 h 226"/>
                <a:gd name="T4" fmla="*/ 4 w 328"/>
                <a:gd name="T5" fmla="*/ 7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Rectangle 911">
              <a:extLst>
                <a:ext uri="{FF2B5EF4-FFF2-40B4-BE49-F238E27FC236}">
                  <a16:creationId xmlns:a16="http://schemas.microsoft.com/office/drawing/2014/main" id="{868033B6-E2B7-43CB-87F3-4CAEB600AF71}"/>
                </a:ext>
              </a:extLst>
            </p:cNvPr>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46" name="Group 912">
              <a:extLst>
                <a:ext uri="{FF2B5EF4-FFF2-40B4-BE49-F238E27FC236}">
                  <a16:creationId xmlns:a16="http://schemas.microsoft.com/office/drawing/2014/main" id="{D25D8F67-A230-408B-9C6A-4F6DBF94B475}"/>
                </a:ext>
              </a:extLst>
            </p:cNvPr>
            <p:cNvGrpSpPr>
              <a:grpSpLocks/>
            </p:cNvGrpSpPr>
            <p:nvPr/>
          </p:nvGrpSpPr>
          <p:grpSpPr bwMode="auto">
            <a:xfrm>
              <a:off x="4750" y="661"/>
              <a:ext cx="580" cy="125"/>
              <a:chOff x="616" y="2565"/>
              <a:chExt cx="724" cy="120"/>
            </a:xfrm>
          </p:grpSpPr>
          <p:sp>
            <p:nvSpPr>
              <p:cNvPr id="171" name="AutoShape 913">
                <a:extLst>
                  <a:ext uri="{FF2B5EF4-FFF2-40B4-BE49-F238E27FC236}">
                    <a16:creationId xmlns:a16="http://schemas.microsoft.com/office/drawing/2014/main" id="{80952602-68BE-4795-88E5-BFF6DC7CE665}"/>
                  </a:ext>
                </a:extLst>
              </p:cNvPr>
              <p:cNvSpPr>
                <a:spLocks noChangeArrowheads="1"/>
              </p:cNvSpPr>
              <p:nvPr/>
            </p:nvSpPr>
            <p:spPr bwMode="auto">
              <a:xfrm>
                <a:off x="616" y="2565"/>
                <a:ext cx="724" cy="12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72" name="AutoShape 914">
                <a:extLst>
                  <a:ext uri="{FF2B5EF4-FFF2-40B4-BE49-F238E27FC236}">
                    <a16:creationId xmlns:a16="http://schemas.microsoft.com/office/drawing/2014/main" id="{D24176A4-2BDE-48D7-8AC7-4624232848B6}"/>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47" name="Rectangle 915">
              <a:extLst>
                <a:ext uri="{FF2B5EF4-FFF2-40B4-BE49-F238E27FC236}">
                  <a16:creationId xmlns:a16="http://schemas.microsoft.com/office/drawing/2014/main" id="{0B1A72E2-7C3E-4605-B57D-AA61D2C15FB6}"/>
                </a:ext>
              </a:extLst>
            </p:cNvPr>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48" name="Group 916">
              <a:extLst>
                <a:ext uri="{FF2B5EF4-FFF2-40B4-BE49-F238E27FC236}">
                  <a16:creationId xmlns:a16="http://schemas.microsoft.com/office/drawing/2014/main" id="{72D16E3A-7C25-4895-8B35-E6E0FB285FF6}"/>
                </a:ext>
              </a:extLst>
            </p:cNvPr>
            <p:cNvGrpSpPr>
              <a:grpSpLocks/>
            </p:cNvGrpSpPr>
            <p:nvPr/>
          </p:nvGrpSpPr>
          <p:grpSpPr bwMode="auto">
            <a:xfrm>
              <a:off x="4745" y="992"/>
              <a:ext cx="586" cy="131"/>
              <a:chOff x="611" y="2568"/>
              <a:chExt cx="731" cy="136"/>
            </a:xfrm>
          </p:grpSpPr>
          <p:sp>
            <p:nvSpPr>
              <p:cNvPr id="169" name="AutoShape 917">
                <a:extLst>
                  <a:ext uri="{FF2B5EF4-FFF2-40B4-BE49-F238E27FC236}">
                    <a16:creationId xmlns:a16="http://schemas.microsoft.com/office/drawing/2014/main" id="{53F424CD-752A-4F8C-B596-24A7063CD8F8}"/>
                  </a:ext>
                </a:extLst>
              </p:cNvPr>
              <p:cNvSpPr>
                <a:spLocks noChangeArrowheads="1"/>
              </p:cNvSpPr>
              <p:nvPr/>
            </p:nvSpPr>
            <p:spPr bwMode="auto">
              <a:xfrm>
                <a:off x="611" y="2568"/>
                <a:ext cx="731"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70" name="AutoShape 918">
                <a:extLst>
                  <a:ext uri="{FF2B5EF4-FFF2-40B4-BE49-F238E27FC236}">
                    <a16:creationId xmlns:a16="http://schemas.microsoft.com/office/drawing/2014/main" id="{FEA66376-369F-441C-9670-CE7CE2723E78}"/>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49" name="Rectangle 919">
              <a:extLst>
                <a:ext uri="{FF2B5EF4-FFF2-40B4-BE49-F238E27FC236}">
                  <a16:creationId xmlns:a16="http://schemas.microsoft.com/office/drawing/2014/main" id="{5AC093CF-E577-49FD-90B1-759E49A1149F}"/>
                </a:ext>
              </a:extLst>
            </p:cNvPr>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50" name="Rectangle 920">
              <a:extLst>
                <a:ext uri="{FF2B5EF4-FFF2-40B4-BE49-F238E27FC236}">
                  <a16:creationId xmlns:a16="http://schemas.microsoft.com/office/drawing/2014/main" id="{5DB6EEC3-4180-418D-ABA0-8EEAB9FAAED1}"/>
                </a:ext>
              </a:extLst>
            </p:cNvPr>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51" name="Group 921">
              <a:extLst>
                <a:ext uri="{FF2B5EF4-FFF2-40B4-BE49-F238E27FC236}">
                  <a16:creationId xmlns:a16="http://schemas.microsoft.com/office/drawing/2014/main" id="{7BF4BACB-948B-4F24-85D0-81A4EBED166E}"/>
                </a:ext>
              </a:extLst>
            </p:cNvPr>
            <p:cNvGrpSpPr>
              <a:grpSpLocks/>
            </p:cNvGrpSpPr>
            <p:nvPr/>
          </p:nvGrpSpPr>
          <p:grpSpPr bwMode="auto">
            <a:xfrm>
              <a:off x="4733" y="1630"/>
              <a:ext cx="586" cy="151"/>
              <a:chOff x="611" y="2571"/>
              <a:chExt cx="730" cy="139"/>
            </a:xfrm>
          </p:grpSpPr>
          <p:sp>
            <p:nvSpPr>
              <p:cNvPr id="167" name="AutoShape 922">
                <a:extLst>
                  <a:ext uri="{FF2B5EF4-FFF2-40B4-BE49-F238E27FC236}">
                    <a16:creationId xmlns:a16="http://schemas.microsoft.com/office/drawing/2014/main" id="{528AF216-082F-4CB9-8E8E-4FD929B6A042}"/>
                  </a:ext>
                </a:extLst>
              </p:cNvPr>
              <p:cNvSpPr>
                <a:spLocks noChangeArrowheads="1"/>
              </p:cNvSpPr>
              <p:nvPr/>
            </p:nvSpPr>
            <p:spPr bwMode="auto">
              <a:xfrm>
                <a:off x="611" y="2571"/>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8" name="AutoShape 923">
                <a:extLst>
                  <a:ext uri="{FF2B5EF4-FFF2-40B4-BE49-F238E27FC236}">
                    <a16:creationId xmlns:a16="http://schemas.microsoft.com/office/drawing/2014/main" id="{28A080E7-BB4E-489F-999D-E2E30FE3A8ED}"/>
                  </a:ext>
                </a:extLst>
              </p:cNvPr>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52" name="Freeform 924">
              <a:extLst>
                <a:ext uri="{FF2B5EF4-FFF2-40B4-BE49-F238E27FC236}">
                  <a16:creationId xmlns:a16="http://schemas.microsoft.com/office/drawing/2014/main" id="{67278AD3-26DB-4265-9DC4-1F9E89307C5F}"/>
                </a:ext>
              </a:extLst>
            </p:cNvPr>
            <p:cNvSpPr>
              <a:spLocks/>
            </p:cNvSpPr>
            <p:nvPr/>
          </p:nvSpPr>
          <p:spPr bwMode="auto">
            <a:xfrm>
              <a:off x="5288" y="1354"/>
              <a:ext cx="263" cy="188"/>
            </a:xfrm>
            <a:custGeom>
              <a:avLst/>
              <a:gdLst>
                <a:gd name="T0" fmla="*/ 2 w 328"/>
                <a:gd name="T1" fmla="*/ 0 h 226"/>
                <a:gd name="T2" fmla="*/ 4 w 328"/>
                <a:gd name="T3" fmla="*/ 3 h 226"/>
                <a:gd name="T4" fmla="*/ 4 w 328"/>
                <a:gd name="T5" fmla="*/ 6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3" name="Group 925">
              <a:extLst>
                <a:ext uri="{FF2B5EF4-FFF2-40B4-BE49-F238E27FC236}">
                  <a16:creationId xmlns:a16="http://schemas.microsoft.com/office/drawing/2014/main" id="{8D31BAB1-6FAB-4CE1-A909-04A3BADC24E4}"/>
                </a:ext>
              </a:extLst>
            </p:cNvPr>
            <p:cNvGrpSpPr>
              <a:grpSpLocks/>
            </p:cNvGrpSpPr>
            <p:nvPr/>
          </p:nvGrpSpPr>
          <p:grpSpPr bwMode="auto">
            <a:xfrm>
              <a:off x="4738" y="1328"/>
              <a:ext cx="574" cy="138"/>
              <a:chOff x="613" y="2569"/>
              <a:chExt cx="715" cy="138"/>
            </a:xfrm>
          </p:grpSpPr>
          <p:sp>
            <p:nvSpPr>
              <p:cNvPr id="165" name="AutoShape 926">
                <a:extLst>
                  <a:ext uri="{FF2B5EF4-FFF2-40B4-BE49-F238E27FC236}">
                    <a16:creationId xmlns:a16="http://schemas.microsoft.com/office/drawing/2014/main" id="{C65709FC-4DAA-45DC-A132-C1527D9B2CD8}"/>
                  </a:ext>
                </a:extLst>
              </p:cNvPr>
              <p:cNvSpPr>
                <a:spLocks noChangeArrowheads="1"/>
              </p:cNvSpPr>
              <p:nvPr/>
            </p:nvSpPr>
            <p:spPr bwMode="auto">
              <a:xfrm>
                <a:off x="613" y="2569"/>
                <a:ext cx="71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6" name="AutoShape 927">
                <a:extLst>
                  <a:ext uri="{FF2B5EF4-FFF2-40B4-BE49-F238E27FC236}">
                    <a16:creationId xmlns:a16="http://schemas.microsoft.com/office/drawing/2014/main" id="{5D8D7E27-190B-45E0-8D95-29C55136F396}"/>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54" name="Rectangle 928">
              <a:extLst>
                <a:ext uri="{FF2B5EF4-FFF2-40B4-BE49-F238E27FC236}">
                  <a16:creationId xmlns:a16="http://schemas.microsoft.com/office/drawing/2014/main" id="{A68D0692-7F3F-46D4-9ED8-AF5114F94F38}"/>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55" name="Freeform 929">
              <a:extLst>
                <a:ext uri="{FF2B5EF4-FFF2-40B4-BE49-F238E27FC236}">
                  <a16:creationId xmlns:a16="http://schemas.microsoft.com/office/drawing/2014/main" id="{5957377A-5CE7-47BF-BAA2-1E6B9F356A6A}"/>
                </a:ext>
              </a:extLst>
            </p:cNvPr>
            <p:cNvSpPr>
              <a:spLocks/>
            </p:cNvSpPr>
            <p:nvPr/>
          </p:nvSpPr>
          <p:spPr bwMode="auto">
            <a:xfrm>
              <a:off x="5312" y="1007"/>
              <a:ext cx="237" cy="213"/>
            </a:xfrm>
            <a:custGeom>
              <a:avLst/>
              <a:gdLst>
                <a:gd name="T0" fmla="*/ 2 w 296"/>
                <a:gd name="T1" fmla="*/ 0 h 256"/>
                <a:gd name="T2" fmla="*/ 4 w 296"/>
                <a:gd name="T3" fmla="*/ 3 h 256"/>
                <a:gd name="T4" fmla="*/ 4 w 296"/>
                <a:gd name="T5" fmla="*/ 6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930">
              <a:extLst>
                <a:ext uri="{FF2B5EF4-FFF2-40B4-BE49-F238E27FC236}">
                  <a16:creationId xmlns:a16="http://schemas.microsoft.com/office/drawing/2014/main" id="{29803C24-4FE9-4CC9-898B-7A656D25939D}"/>
                </a:ext>
              </a:extLst>
            </p:cNvPr>
            <p:cNvSpPr>
              <a:spLocks/>
            </p:cNvSpPr>
            <p:nvPr/>
          </p:nvSpPr>
          <p:spPr bwMode="auto">
            <a:xfrm>
              <a:off x="5315" y="680"/>
              <a:ext cx="244" cy="240"/>
            </a:xfrm>
            <a:custGeom>
              <a:avLst/>
              <a:gdLst>
                <a:gd name="T0" fmla="*/ 0 w 304"/>
                <a:gd name="T1" fmla="*/ 0 h 288"/>
                <a:gd name="T2" fmla="*/ 4 w 304"/>
                <a:gd name="T3" fmla="*/ 5 h 288"/>
                <a:gd name="T4" fmla="*/ 3 w 304"/>
                <a:gd name="T5" fmla="*/ 8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Oval 931">
              <a:extLst>
                <a:ext uri="{FF2B5EF4-FFF2-40B4-BE49-F238E27FC236}">
                  <a16:creationId xmlns:a16="http://schemas.microsoft.com/office/drawing/2014/main" id="{160259C5-CE16-4B54-8CC6-374548636AB7}"/>
                </a:ext>
              </a:extLst>
            </p:cNvPr>
            <p:cNvSpPr>
              <a:spLocks noChangeArrowheads="1"/>
            </p:cNvSpPr>
            <p:nvPr/>
          </p:nvSpPr>
          <p:spPr bwMode="auto">
            <a:xfrm>
              <a:off x="5516" y="2608"/>
              <a:ext cx="49"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58" name="Freeform 932">
              <a:extLst>
                <a:ext uri="{FF2B5EF4-FFF2-40B4-BE49-F238E27FC236}">
                  <a16:creationId xmlns:a16="http://schemas.microsoft.com/office/drawing/2014/main" id="{0CD13DFA-EAD0-40A7-9075-8CF46F8FCB4A}"/>
                </a:ext>
              </a:extLst>
            </p:cNvPr>
            <p:cNvSpPr>
              <a:spLocks/>
            </p:cNvSpPr>
            <p:nvPr/>
          </p:nvSpPr>
          <p:spPr bwMode="auto">
            <a:xfrm>
              <a:off x="5302" y="2614"/>
              <a:ext cx="245" cy="200"/>
            </a:xfrm>
            <a:custGeom>
              <a:avLst/>
              <a:gdLst>
                <a:gd name="T0" fmla="*/ 0 w 306"/>
                <a:gd name="T1" fmla="*/ 3 h 240"/>
                <a:gd name="T2" fmla="*/ 2 w 306"/>
                <a:gd name="T3" fmla="*/ 7 h 240"/>
                <a:gd name="T4" fmla="*/ 4 w 306"/>
                <a:gd name="T5" fmla="*/ 3 h 240"/>
                <a:gd name="T6" fmla="*/ 4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AutoShape 933">
              <a:extLst>
                <a:ext uri="{FF2B5EF4-FFF2-40B4-BE49-F238E27FC236}">
                  <a16:creationId xmlns:a16="http://schemas.microsoft.com/office/drawing/2014/main" id="{46D613AA-0D4C-4892-8FFA-91D2C2859841}"/>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0" name="AutoShape 934">
              <a:extLst>
                <a:ext uri="{FF2B5EF4-FFF2-40B4-BE49-F238E27FC236}">
                  <a16:creationId xmlns:a16="http://schemas.microsoft.com/office/drawing/2014/main" id="{2B4BB3FA-83BA-4025-B80E-472365212FBF}"/>
                </a:ext>
              </a:extLst>
            </p:cNvPr>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1" name="Oval 935">
              <a:extLst>
                <a:ext uri="{FF2B5EF4-FFF2-40B4-BE49-F238E27FC236}">
                  <a16:creationId xmlns:a16="http://schemas.microsoft.com/office/drawing/2014/main" id="{F3717E85-A642-4C34-B036-F0B921921475}"/>
                </a:ext>
              </a:extLst>
            </p:cNvPr>
            <p:cNvSpPr>
              <a:spLocks noChangeArrowheads="1"/>
            </p:cNvSpPr>
            <p:nvPr/>
          </p:nvSpPr>
          <p:spPr bwMode="auto">
            <a:xfrm>
              <a:off x="4307" y="2385"/>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2" name="Oval 936">
              <a:extLst>
                <a:ext uri="{FF2B5EF4-FFF2-40B4-BE49-F238E27FC236}">
                  <a16:creationId xmlns:a16="http://schemas.microsoft.com/office/drawing/2014/main" id="{4FAD7EA2-178F-4F39-B305-AC9B5AA714AE}"/>
                </a:ext>
              </a:extLst>
            </p:cNvPr>
            <p:cNvSpPr>
              <a:spLocks noChangeArrowheads="1"/>
            </p:cNvSpPr>
            <p:nvPr/>
          </p:nvSpPr>
          <p:spPr bwMode="auto">
            <a:xfrm>
              <a:off x="4485" y="2385"/>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0000"/>
                </a:solidFill>
                <a:ea typeface="MS PGothic" panose="020B0600070205080204" pitchFamily="34" charset="-128"/>
                <a:cs typeface="Arial" panose="020B0604020202020204" pitchFamily="34" charset="0"/>
              </a:endParaRPr>
            </a:p>
          </p:txBody>
        </p:sp>
        <p:sp>
          <p:nvSpPr>
            <p:cNvPr id="163" name="Oval 937">
              <a:extLst>
                <a:ext uri="{FF2B5EF4-FFF2-40B4-BE49-F238E27FC236}">
                  <a16:creationId xmlns:a16="http://schemas.microsoft.com/office/drawing/2014/main" id="{0F779D1F-FB05-40D2-B84D-B29457A527FF}"/>
                </a:ext>
              </a:extLst>
            </p:cNvPr>
            <p:cNvSpPr>
              <a:spLocks noChangeArrowheads="1"/>
            </p:cNvSpPr>
            <p:nvPr/>
          </p:nvSpPr>
          <p:spPr bwMode="auto">
            <a:xfrm>
              <a:off x="4664" y="2379"/>
              <a:ext cx="154"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4" name="Rectangle 938">
              <a:extLst>
                <a:ext uri="{FF2B5EF4-FFF2-40B4-BE49-F238E27FC236}">
                  <a16:creationId xmlns:a16="http://schemas.microsoft.com/office/drawing/2014/main" id="{2DE218FC-EDEF-4188-9064-2ACDDEC7BB86}"/>
                </a:ext>
              </a:extLst>
            </p:cNvPr>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grpSp>
        <p:nvGrpSpPr>
          <p:cNvPr id="173" name="Group 1108">
            <a:extLst>
              <a:ext uri="{FF2B5EF4-FFF2-40B4-BE49-F238E27FC236}">
                <a16:creationId xmlns:a16="http://schemas.microsoft.com/office/drawing/2014/main" id="{45B34D91-2984-41A2-8F6C-3FF5CE74AB09}"/>
              </a:ext>
            </a:extLst>
          </p:cNvPr>
          <p:cNvGrpSpPr>
            <a:grpSpLocks/>
          </p:cNvGrpSpPr>
          <p:nvPr/>
        </p:nvGrpSpPr>
        <p:grpSpPr bwMode="auto">
          <a:xfrm>
            <a:off x="3171094" y="1697768"/>
            <a:ext cx="696395" cy="290474"/>
            <a:chOff x="2356" y="1300"/>
            <a:chExt cx="555" cy="194"/>
          </a:xfrm>
        </p:grpSpPr>
        <p:sp>
          <p:nvSpPr>
            <p:cNvPr id="174" name="Oval 407">
              <a:extLst>
                <a:ext uri="{FF2B5EF4-FFF2-40B4-BE49-F238E27FC236}">
                  <a16:creationId xmlns:a16="http://schemas.microsoft.com/office/drawing/2014/main" id="{51CF808C-B071-4A29-9C7C-F3AFDB64F2E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800">
                <a:solidFill>
                  <a:srgbClr val="000000"/>
                </a:solidFill>
                <a:ea typeface="MS PGothic" panose="020B0600070205080204" pitchFamily="34" charset="-128"/>
                <a:cs typeface="Arial" panose="020B0604020202020204" pitchFamily="34" charset="0"/>
              </a:endParaRPr>
            </a:p>
          </p:txBody>
        </p:sp>
        <p:sp>
          <p:nvSpPr>
            <p:cNvPr id="175" name="Rectangle 410">
              <a:extLst>
                <a:ext uri="{FF2B5EF4-FFF2-40B4-BE49-F238E27FC236}">
                  <a16:creationId xmlns:a16="http://schemas.microsoft.com/office/drawing/2014/main" id="{55FE6C7D-C9B7-4190-8078-CA26003A3D7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00">
                <a:solidFill>
                  <a:srgbClr val="000000"/>
                </a:solidFill>
                <a:ea typeface="MS PGothic" panose="020B0600070205080204" pitchFamily="34" charset="-128"/>
                <a:cs typeface="Arial" panose="020B0604020202020204" pitchFamily="34" charset="0"/>
              </a:endParaRPr>
            </a:p>
          </p:txBody>
        </p:sp>
        <p:sp>
          <p:nvSpPr>
            <p:cNvPr id="176" name="Oval 411">
              <a:extLst>
                <a:ext uri="{FF2B5EF4-FFF2-40B4-BE49-F238E27FC236}">
                  <a16:creationId xmlns:a16="http://schemas.microsoft.com/office/drawing/2014/main" id="{D40ACB6F-0A9A-4E89-BCDF-FFFED78ECE3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800">
                <a:solidFill>
                  <a:srgbClr val="000000"/>
                </a:solidFill>
                <a:ea typeface="MS PGothic" panose="020B0600070205080204" pitchFamily="34" charset="-128"/>
                <a:cs typeface="Arial" panose="020B0604020202020204" pitchFamily="34" charset="0"/>
              </a:endParaRPr>
            </a:p>
          </p:txBody>
        </p:sp>
        <p:grpSp>
          <p:nvGrpSpPr>
            <p:cNvPr id="177" name="Group 1112">
              <a:extLst>
                <a:ext uri="{FF2B5EF4-FFF2-40B4-BE49-F238E27FC236}">
                  <a16:creationId xmlns:a16="http://schemas.microsoft.com/office/drawing/2014/main" id="{A44FE957-C776-4396-86B7-7A4B3CFC5953}"/>
                </a:ext>
              </a:extLst>
            </p:cNvPr>
            <p:cNvGrpSpPr>
              <a:grpSpLocks/>
            </p:cNvGrpSpPr>
            <p:nvPr/>
          </p:nvGrpSpPr>
          <p:grpSpPr bwMode="auto">
            <a:xfrm>
              <a:off x="2468" y="1332"/>
              <a:ext cx="310" cy="60"/>
              <a:chOff x="2468" y="1332"/>
              <a:chExt cx="310" cy="60"/>
            </a:xfrm>
          </p:grpSpPr>
          <p:sp>
            <p:nvSpPr>
              <p:cNvPr id="180" name="Freeform 1113">
                <a:extLst>
                  <a:ext uri="{FF2B5EF4-FFF2-40B4-BE49-F238E27FC236}">
                    <a16:creationId xmlns:a16="http://schemas.microsoft.com/office/drawing/2014/main" id="{5CDE6E1C-AC61-414C-B624-7D767C6AF24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1" name="Freeform 1114">
                <a:extLst>
                  <a:ext uri="{FF2B5EF4-FFF2-40B4-BE49-F238E27FC236}">
                    <a16:creationId xmlns:a16="http://schemas.microsoft.com/office/drawing/2014/main" id="{9B021451-95DE-43D9-8013-73CE5C0D4DF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8" name="Line 1115">
              <a:extLst>
                <a:ext uri="{FF2B5EF4-FFF2-40B4-BE49-F238E27FC236}">
                  <a16:creationId xmlns:a16="http://schemas.microsoft.com/office/drawing/2014/main" id="{E2409FEA-784E-4E8B-A93F-DCB598C9B44B}"/>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1116">
              <a:extLst>
                <a:ext uri="{FF2B5EF4-FFF2-40B4-BE49-F238E27FC236}">
                  <a16:creationId xmlns:a16="http://schemas.microsoft.com/office/drawing/2014/main" id="{2781D3B3-F248-42A3-804E-15E0592A8B75}"/>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2" name="Group 906">
            <a:extLst>
              <a:ext uri="{FF2B5EF4-FFF2-40B4-BE49-F238E27FC236}">
                <a16:creationId xmlns:a16="http://schemas.microsoft.com/office/drawing/2014/main" id="{EB511AC8-48C5-400E-9E8D-218807D9E178}"/>
              </a:ext>
            </a:extLst>
          </p:cNvPr>
          <p:cNvGrpSpPr>
            <a:grpSpLocks/>
          </p:cNvGrpSpPr>
          <p:nvPr/>
        </p:nvGrpSpPr>
        <p:grpSpPr bwMode="auto">
          <a:xfrm>
            <a:off x="5377322" y="1954943"/>
            <a:ext cx="314193" cy="467063"/>
            <a:chOff x="4140" y="429"/>
            <a:chExt cx="1425" cy="2396"/>
          </a:xfrm>
        </p:grpSpPr>
        <p:sp>
          <p:nvSpPr>
            <p:cNvPr id="183" name="Freeform 907">
              <a:extLst>
                <a:ext uri="{FF2B5EF4-FFF2-40B4-BE49-F238E27FC236}">
                  <a16:creationId xmlns:a16="http://schemas.microsoft.com/office/drawing/2014/main" id="{4B2488CD-4AAB-49DF-A451-9225DC0FA1DA}"/>
                </a:ext>
              </a:extLst>
            </p:cNvPr>
            <p:cNvSpPr>
              <a:spLocks/>
            </p:cNvSpPr>
            <p:nvPr/>
          </p:nvSpPr>
          <p:spPr bwMode="auto">
            <a:xfrm>
              <a:off x="5268" y="433"/>
              <a:ext cx="283" cy="2286"/>
            </a:xfrm>
            <a:custGeom>
              <a:avLst/>
              <a:gdLst>
                <a:gd name="T0" fmla="*/ 2 w 354"/>
                <a:gd name="T1" fmla="*/ 0 h 2742"/>
                <a:gd name="T2" fmla="*/ 4 w 354"/>
                <a:gd name="T3" fmla="*/ 9 h 2742"/>
                <a:gd name="T4" fmla="*/ 4 w 354"/>
                <a:gd name="T5" fmla="*/ 69 h 2742"/>
                <a:gd name="T6" fmla="*/ 0 w 354"/>
                <a:gd name="T7" fmla="*/ 7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Rectangle 908">
              <a:extLst>
                <a:ext uri="{FF2B5EF4-FFF2-40B4-BE49-F238E27FC236}">
                  <a16:creationId xmlns:a16="http://schemas.microsoft.com/office/drawing/2014/main" id="{92BD8AB0-1DF2-4DAD-B63A-B1A23F723B03}"/>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85" name="Freeform 909">
              <a:extLst>
                <a:ext uri="{FF2B5EF4-FFF2-40B4-BE49-F238E27FC236}">
                  <a16:creationId xmlns:a16="http://schemas.microsoft.com/office/drawing/2014/main" id="{9D2B83FE-4C4B-4BDD-9CA2-CECAD5572D5D}"/>
                </a:ext>
              </a:extLst>
            </p:cNvPr>
            <p:cNvSpPr>
              <a:spLocks/>
            </p:cNvSpPr>
            <p:nvPr/>
          </p:nvSpPr>
          <p:spPr bwMode="auto">
            <a:xfrm>
              <a:off x="5321" y="570"/>
              <a:ext cx="169" cy="2115"/>
            </a:xfrm>
            <a:custGeom>
              <a:avLst/>
              <a:gdLst>
                <a:gd name="T0" fmla="*/ 2 w 211"/>
                <a:gd name="T1" fmla="*/ 0 h 2537"/>
                <a:gd name="T2" fmla="*/ 2 w 211"/>
                <a:gd name="T3" fmla="*/ 7 h 2537"/>
                <a:gd name="T4" fmla="*/ 2 w 211"/>
                <a:gd name="T5" fmla="*/ 6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910">
              <a:extLst>
                <a:ext uri="{FF2B5EF4-FFF2-40B4-BE49-F238E27FC236}">
                  <a16:creationId xmlns:a16="http://schemas.microsoft.com/office/drawing/2014/main" id="{A4527EC0-60F0-4210-B4D8-CE6D2C6E3B42}"/>
                </a:ext>
              </a:extLst>
            </p:cNvPr>
            <p:cNvSpPr>
              <a:spLocks/>
            </p:cNvSpPr>
            <p:nvPr/>
          </p:nvSpPr>
          <p:spPr bwMode="auto">
            <a:xfrm>
              <a:off x="5284" y="1640"/>
              <a:ext cx="263" cy="189"/>
            </a:xfrm>
            <a:custGeom>
              <a:avLst/>
              <a:gdLst>
                <a:gd name="T0" fmla="*/ 2 w 328"/>
                <a:gd name="T1" fmla="*/ 0 h 226"/>
                <a:gd name="T2" fmla="*/ 4 w 328"/>
                <a:gd name="T3" fmla="*/ 4 h 226"/>
                <a:gd name="T4" fmla="*/ 4 w 328"/>
                <a:gd name="T5" fmla="*/ 7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Rectangle 911">
              <a:extLst>
                <a:ext uri="{FF2B5EF4-FFF2-40B4-BE49-F238E27FC236}">
                  <a16:creationId xmlns:a16="http://schemas.microsoft.com/office/drawing/2014/main" id="{6989D0A1-6E6E-4760-9FC4-FBB298DAA15D}"/>
                </a:ext>
              </a:extLst>
            </p:cNvPr>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88" name="Group 912">
              <a:extLst>
                <a:ext uri="{FF2B5EF4-FFF2-40B4-BE49-F238E27FC236}">
                  <a16:creationId xmlns:a16="http://schemas.microsoft.com/office/drawing/2014/main" id="{D8A38638-BCEB-4B6F-AA80-3BDC8620C008}"/>
                </a:ext>
              </a:extLst>
            </p:cNvPr>
            <p:cNvGrpSpPr>
              <a:grpSpLocks/>
            </p:cNvGrpSpPr>
            <p:nvPr/>
          </p:nvGrpSpPr>
          <p:grpSpPr bwMode="auto">
            <a:xfrm>
              <a:off x="4750" y="661"/>
              <a:ext cx="580" cy="125"/>
              <a:chOff x="616" y="2565"/>
              <a:chExt cx="724" cy="120"/>
            </a:xfrm>
          </p:grpSpPr>
          <p:sp>
            <p:nvSpPr>
              <p:cNvPr id="213" name="AutoShape 913">
                <a:extLst>
                  <a:ext uri="{FF2B5EF4-FFF2-40B4-BE49-F238E27FC236}">
                    <a16:creationId xmlns:a16="http://schemas.microsoft.com/office/drawing/2014/main" id="{568E2A7B-A4E6-49C3-9424-62D009592FC4}"/>
                  </a:ext>
                </a:extLst>
              </p:cNvPr>
              <p:cNvSpPr>
                <a:spLocks noChangeArrowheads="1"/>
              </p:cNvSpPr>
              <p:nvPr/>
            </p:nvSpPr>
            <p:spPr bwMode="auto">
              <a:xfrm>
                <a:off x="616" y="2565"/>
                <a:ext cx="724" cy="12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14" name="AutoShape 914">
                <a:extLst>
                  <a:ext uri="{FF2B5EF4-FFF2-40B4-BE49-F238E27FC236}">
                    <a16:creationId xmlns:a16="http://schemas.microsoft.com/office/drawing/2014/main" id="{B700E223-C50D-4E27-A505-0AC9BE05E33D}"/>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89" name="Rectangle 915">
              <a:extLst>
                <a:ext uri="{FF2B5EF4-FFF2-40B4-BE49-F238E27FC236}">
                  <a16:creationId xmlns:a16="http://schemas.microsoft.com/office/drawing/2014/main" id="{997C5C21-6421-4E52-A25F-344804858627}"/>
                </a:ext>
              </a:extLst>
            </p:cNvPr>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90" name="Group 916">
              <a:extLst>
                <a:ext uri="{FF2B5EF4-FFF2-40B4-BE49-F238E27FC236}">
                  <a16:creationId xmlns:a16="http://schemas.microsoft.com/office/drawing/2014/main" id="{D4820CE4-1385-4035-BB6A-23EF9876B787}"/>
                </a:ext>
              </a:extLst>
            </p:cNvPr>
            <p:cNvGrpSpPr>
              <a:grpSpLocks/>
            </p:cNvGrpSpPr>
            <p:nvPr/>
          </p:nvGrpSpPr>
          <p:grpSpPr bwMode="auto">
            <a:xfrm>
              <a:off x="4745" y="992"/>
              <a:ext cx="586" cy="131"/>
              <a:chOff x="611" y="2568"/>
              <a:chExt cx="731" cy="136"/>
            </a:xfrm>
          </p:grpSpPr>
          <p:sp>
            <p:nvSpPr>
              <p:cNvPr id="211" name="AutoShape 917">
                <a:extLst>
                  <a:ext uri="{FF2B5EF4-FFF2-40B4-BE49-F238E27FC236}">
                    <a16:creationId xmlns:a16="http://schemas.microsoft.com/office/drawing/2014/main" id="{F151FFF4-59BC-49E9-9562-1BDF2708C61B}"/>
                  </a:ext>
                </a:extLst>
              </p:cNvPr>
              <p:cNvSpPr>
                <a:spLocks noChangeArrowheads="1"/>
              </p:cNvSpPr>
              <p:nvPr/>
            </p:nvSpPr>
            <p:spPr bwMode="auto">
              <a:xfrm>
                <a:off x="611" y="2568"/>
                <a:ext cx="731"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12" name="AutoShape 918">
                <a:extLst>
                  <a:ext uri="{FF2B5EF4-FFF2-40B4-BE49-F238E27FC236}">
                    <a16:creationId xmlns:a16="http://schemas.microsoft.com/office/drawing/2014/main" id="{CD4CA6D4-14D7-436E-ADDD-6DF0B7513D9A}"/>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91" name="Rectangle 919">
              <a:extLst>
                <a:ext uri="{FF2B5EF4-FFF2-40B4-BE49-F238E27FC236}">
                  <a16:creationId xmlns:a16="http://schemas.microsoft.com/office/drawing/2014/main" id="{9A684067-FAF8-4960-BD9F-2ACBBD4228F3}"/>
                </a:ext>
              </a:extLst>
            </p:cNvPr>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92" name="Rectangle 920">
              <a:extLst>
                <a:ext uri="{FF2B5EF4-FFF2-40B4-BE49-F238E27FC236}">
                  <a16:creationId xmlns:a16="http://schemas.microsoft.com/office/drawing/2014/main" id="{FCEF4CEB-CE62-4B07-B90A-D912BAF6FD29}"/>
                </a:ext>
              </a:extLst>
            </p:cNvPr>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93" name="Group 921">
              <a:extLst>
                <a:ext uri="{FF2B5EF4-FFF2-40B4-BE49-F238E27FC236}">
                  <a16:creationId xmlns:a16="http://schemas.microsoft.com/office/drawing/2014/main" id="{444F9FE4-58CD-4BC0-AEC1-C15106855558}"/>
                </a:ext>
              </a:extLst>
            </p:cNvPr>
            <p:cNvGrpSpPr>
              <a:grpSpLocks/>
            </p:cNvGrpSpPr>
            <p:nvPr/>
          </p:nvGrpSpPr>
          <p:grpSpPr bwMode="auto">
            <a:xfrm>
              <a:off x="4733" y="1630"/>
              <a:ext cx="586" cy="151"/>
              <a:chOff x="611" y="2571"/>
              <a:chExt cx="730" cy="139"/>
            </a:xfrm>
          </p:grpSpPr>
          <p:sp>
            <p:nvSpPr>
              <p:cNvPr id="209" name="AutoShape 922">
                <a:extLst>
                  <a:ext uri="{FF2B5EF4-FFF2-40B4-BE49-F238E27FC236}">
                    <a16:creationId xmlns:a16="http://schemas.microsoft.com/office/drawing/2014/main" id="{1D55E3E4-86D8-4395-9ED4-D8DF2AB85FF7}"/>
                  </a:ext>
                </a:extLst>
              </p:cNvPr>
              <p:cNvSpPr>
                <a:spLocks noChangeArrowheads="1"/>
              </p:cNvSpPr>
              <p:nvPr/>
            </p:nvSpPr>
            <p:spPr bwMode="auto">
              <a:xfrm>
                <a:off x="611" y="2571"/>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10" name="AutoShape 923">
                <a:extLst>
                  <a:ext uri="{FF2B5EF4-FFF2-40B4-BE49-F238E27FC236}">
                    <a16:creationId xmlns:a16="http://schemas.microsoft.com/office/drawing/2014/main" id="{3BDEBED0-14F1-446F-9F0E-C46E154BD061}"/>
                  </a:ext>
                </a:extLst>
              </p:cNvPr>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94" name="Freeform 924">
              <a:extLst>
                <a:ext uri="{FF2B5EF4-FFF2-40B4-BE49-F238E27FC236}">
                  <a16:creationId xmlns:a16="http://schemas.microsoft.com/office/drawing/2014/main" id="{AEF2811C-B067-4DB9-ACAA-716C29EDE7D4}"/>
                </a:ext>
              </a:extLst>
            </p:cNvPr>
            <p:cNvSpPr>
              <a:spLocks/>
            </p:cNvSpPr>
            <p:nvPr/>
          </p:nvSpPr>
          <p:spPr bwMode="auto">
            <a:xfrm>
              <a:off x="5288" y="1354"/>
              <a:ext cx="263" cy="188"/>
            </a:xfrm>
            <a:custGeom>
              <a:avLst/>
              <a:gdLst>
                <a:gd name="T0" fmla="*/ 2 w 328"/>
                <a:gd name="T1" fmla="*/ 0 h 226"/>
                <a:gd name="T2" fmla="*/ 4 w 328"/>
                <a:gd name="T3" fmla="*/ 3 h 226"/>
                <a:gd name="T4" fmla="*/ 4 w 328"/>
                <a:gd name="T5" fmla="*/ 6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5" name="Group 925">
              <a:extLst>
                <a:ext uri="{FF2B5EF4-FFF2-40B4-BE49-F238E27FC236}">
                  <a16:creationId xmlns:a16="http://schemas.microsoft.com/office/drawing/2014/main" id="{F7764AEC-DA6D-4481-BCF5-3D21BA2FAED1}"/>
                </a:ext>
              </a:extLst>
            </p:cNvPr>
            <p:cNvGrpSpPr>
              <a:grpSpLocks/>
            </p:cNvGrpSpPr>
            <p:nvPr/>
          </p:nvGrpSpPr>
          <p:grpSpPr bwMode="auto">
            <a:xfrm>
              <a:off x="4738" y="1328"/>
              <a:ext cx="574" cy="138"/>
              <a:chOff x="613" y="2569"/>
              <a:chExt cx="715" cy="138"/>
            </a:xfrm>
          </p:grpSpPr>
          <p:sp>
            <p:nvSpPr>
              <p:cNvPr id="207" name="AutoShape 926">
                <a:extLst>
                  <a:ext uri="{FF2B5EF4-FFF2-40B4-BE49-F238E27FC236}">
                    <a16:creationId xmlns:a16="http://schemas.microsoft.com/office/drawing/2014/main" id="{043ACF8E-6295-43DC-A59F-8E4F67FBA432}"/>
                  </a:ext>
                </a:extLst>
              </p:cNvPr>
              <p:cNvSpPr>
                <a:spLocks noChangeArrowheads="1"/>
              </p:cNvSpPr>
              <p:nvPr/>
            </p:nvSpPr>
            <p:spPr bwMode="auto">
              <a:xfrm>
                <a:off x="613" y="2569"/>
                <a:ext cx="71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8" name="AutoShape 927">
                <a:extLst>
                  <a:ext uri="{FF2B5EF4-FFF2-40B4-BE49-F238E27FC236}">
                    <a16:creationId xmlns:a16="http://schemas.microsoft.com/office/drawing/2014/main" id="{F5537DD4-18F8-480B-853A-5D3CA00C5825}"/>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96" name="Rectangle 928">
              <a:extLst>
                <a:ext uri="{FF2B5EF4-FFF2-40B4-BE49-F238E27FC236}">
                  <a16:creationId xmlns:a16="http://schemas.microsoft.com/office/drawing/2014/main" id="{94D93E39-EF42-41C1-A30C-E4F2B3AB1C97}"/>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97" name="Freeform 929">
              <a:extLst>
                <a:ext uri="{FF2B5EF4-FFF2-40B4-BE49-F238E27FC236}">
                  <a16:creationId xmlns:a16="http://schemas.microsoft.com/office/drawing/2014/main" id="{2DFD0054-0A93-4BDA-BBBC-AC80718E9476}"/>
                </a:ext>
              </a:extLst>
            </p:cNvPr>
            <p:cNvSpPr>
              <a:spLocks/>
            </p:cNvSpPr>
            <p:nvPr/>
          </p:nvSpPr>
          <p:spPr bwMode="auto">
            <a:xfrm>
              <a:off x="5312" y="1007"/>
              <a:ext cx="237" cy="213"/>
            </a:xfrm>
            <a:custGeom>
              <a:avLst/>
              <a:gdLst>
                <a:gd name="T0" fmla="*/ 2 w 296"/>
                <a:gd name="T1" fmla="*/ 0 h 256"/>
                <a:gd name="T2" fmla="*/ 4 w 296"/>
                <a:gd name="T3" fmla="*/ 3 h 256"/>
                <a:gd name="T4" fmla="*/ 4 w 296"/>
                <a:gd name="T5" fmla="*/ 6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930">
              <a:extLst>
                <a:ext uri="{FF2B5EF4-FFF2-40B4-BE49-F238E27FC236}">
                  <a16:creationId xmlns:a16="http://schemas.microsoft.com/office/drawing/2014/main" id="{09F9E8DD-2026-47D9-846F-35DD3DD0CA90}"/>
                </a:ext>
              </a:extLst>
            </p:cNvPr>
            <p:cNvSpPr>
              <a:spLocks/>
            </p:cNvSpPr>
            <p:nvPr/>
          </p:nvSpPr>
          <p:spPr bwMode="auto">
            <a:xfrm>
              <a:off x="5315" y="680"/>
              <a:ext cx="244" cy="240"/>
            </a:xfrm>
            <a:custGeom>
              <a:avLst/>
              <a:gdLst>
                <a:gd name="T0" fmla="*/ 0 w 304"/>
                <a:gd name="T1" fmla="*/ 0 h 288"/>
                <a:gd name="T2" fmla="*/ 4 w 304"/>
                <a:gd name="T3" fmla="*/ 5 h 288"/>
                <a:gd name="T4" fmla="*/ 3 w 304"/>
                <a:gd name="T5" fmla="*/ 8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Oval 931">
              <a:extLst>
                <a:ext uri="{FF2B5EF4-FFF2-40B4-BE49-F238E27FC236}">
                  <a16:creationId xmlns:a16="http://schemas.microsoft.com/office/drawing/2014/main" id="{3D212EB6-4B1D-4753-A2B3-68C09BBA57F9}"/>
                </a:ext>
              </a:extLst>
            </p:cNvPr>
            <p:cNvSpPr>
              <a:spLocks noChangeArrowheads="1"/>
            </p:cNvSpPr>
            <p:nvPr/>
          </p:nvSpPr>
          <p:spPr bwMode="auto">
            <a:xfrm>
              <a:off x="5516" y="2608"/>
              <a:ext cx="49"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0" name="Freeform 932">
              <a:extLst>
                <a:ext uri="{FF2B5EF4-FFF2-40B4-BE49-F238E27FC236}">
                  <a16:creationId xmlns:a16="http://schemas.microsoft.com/office/drawing/2014/main" id="{DBF9E715-9B04-4592-882B-CFA2D03F352C}"/>
                </a:ext>
              </a:extLst>
            </p:cNvPr>
            <p:cNvSpPr>
              <a:spLocks/>
            </p:cNvSpPr>
            <p:nvPr/>
          </p:nvSpPr>
          <p:spPr bwMode="auto">
            <a:xfrm>
              <a:off x="5302" y="2614"/>
              <a:ext cx="245" cy="200"/>
            </a:xfrm>
            <a:custGeom>
              <a:avLst/>
              <a:gdLst>
                <a:gd name="T0" fmla="*/ 0 w 306"/>
                <a:gd name="T1" fmla="*/ 3 h 240"/>
                <a:gd name="T2" fmla="*/ 2 w 306"/>
                <a:gd name="T3" fmla="*/ 7 h 240"/>
                <a:gd name="T4" fmla="*/ 4 w 306"/>
                <a:gd name="T5" fmla="*/ 3 h 240"/>
                <a:gd name="T6" fmla="*/ 4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AutoShape 933">
              <a:extLst>
                <a:ext uri="{FF2B5EF4-FFF2-40B4-BE49-F238E27FC236}">
                  <a16:creationId xmlns:a16="http://schemas.microsoft.com/office/drawing/2014/main" id="{7C5AFC16-A9CF-4564-B385-90E718609770}"/>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2" name="AutoShape 934">
              <a:extLst>
                <a:ext uri="{FF2B5EF4-FFF2-40B4-BE49-F238E27FC236}">
                  <a16:creationId xmlns:a16="http://schemas.microsoft.com/office/drawing/2014/main" id="{8AA3AEF2-E5AD-45E3-88AD-613A69515861}"/>
                </a:ext>
              </a:extLst>
            </p:cNvPr>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3" name="Oval 935">
              <a:extLst>
                <a:ext uri="{FF2B5EF4-FFF2-40B4-BE49-F238E27FC236}">
                  <a16:creationId xmlns:a16="http://schemas.microsoft.com/office/drawing/2014/main" id="{5F3CC0A5-5F16-4540-B5D9-D02CB8CF7D36}"/>
                </a:ext>
              </a:extLst>
            </p:cNvPr>
            <p:cNvSpPr>
              <a:spLocks noChangeArrowheads="1"/>
            </p:cNvSpPr>
            <p:nvPr/>
          </p:nvSpPr>
          <p:spPr bwMode="auto">
            <a:xfrm>
              <a:off x="4307" y="2385"/>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4" name="Oval 936">
              <a:extLst>
                <a:ext uri="{FF2B5EF4-FFF2-40B4-BE49-F238E27FC236}">
                  <a16:creationId xmlns:a16="http://schemas.microsoft.com/office/drawing/2014/main" id="{3040FC0B-748B-4FF1-A7A8-89EA69E3A762}"/>
                </a:ext>
              </a:extLst>
            </p:cNvPr>
            <p:cNvSpPr>
              <a:spLocks noChangeArrowheads="1"/>
            </p:cNvSpPr>
            <p:nvPr/>
          </p:nvSpPr>
          <p:spPr bwMode="auto">
            <a:xfrm>
              <a:off x="4485" y="2385"/>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0000"/>
                </a:solidFill>
                <a:ea typeface="MS PGothic" panose="020B0600070205080204" pitchFamily="34" charset="-128"/>
                <a:cs typeface="Arial" panose="020B0604020202020204" pitchFamily="34" charset="0"/>
              </a:endParaRPr>
            </a:p>
          </p:txBody>
        </p:sp>
        <p:sp>
          <p:nvSpPr>
            <p:cNvPr id="205" name="Oval 937">
              <a:extLst>
                <a:ext uri="{FF2B5EF4-FFF2-40B4-BE49-F238E27FC236}">
                  <a16:creationId xmlns:a16="http://schemas.microsoft.com/office/drawing/2014/main" id="{464B59C9-5BF6-43F5-9A9F-398EB1BB78F7}"/>
                </a:ext>
              </a:extLst>
            </p:cNvPr>
            <p:cNvSpPr>
              <a:spLocks noChangeArrowheads="1"/>
            </p:cNvSpPr>
            <p:nvPr/>
          </p:nvSpPr>
          <p:spPr bwMode="auto">
            <a:xfrm>
              <a:off x="4664" y="2379"/>
              <a:ext cx="154"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6" name="Rectangle 938">
              <a:extLst>
                <a:ext uri="{FF2B5EF4-FFF2-40B4-BE49-F238E27FC236}">
                  <a16:creationId xmlns:a16="http://schemas.microsoft.com/office/drawing/2014/main" id="{8ECAF99B-5731-418B-BD91-402526BBCB0C}"/>
                </a:ext>
              </a:extLst>
            </p:cNvPr>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215" name="Text Box 80">
            <a:extLst>
              <a:ext uri="{FF2B5EF4-FFF2-40B4-BE49-F238E27FC236}">
                <a16:creationId xmlns:a16="http://schemas.microsoft.com/office/drawing/2014/main" id="{19BAB3CD-AE83-4A98-B13E-671CC73B9597}"/>
              </a:ext>
            </a:extLst>
          </p:cNvPr>
          <p:cNvSpPr txBox="1">
            <a:spLocks noChangeArrowheads="1"/>
          </p:cNvSpPr>
          <p:nvPr/>
        </p:nvSpPr>
        <p:spPr bwMode="auto">
          <a:xfrm>
            <a:off x="4539593" y="2683430"/>
            <a:ext cx="750801"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交换机</a:t>
            </a:r>
            <a:endPar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9D71015C-9377-4FA9-940A-6F351B01F479}"/>
              </a:ext>
            </a:extLst>
          </p:cNvPr>
          <p:cNvSpPr>
            <a:spLocks noGrp="1"/>
          </p:cNvSpPr>
          <p:nvPr>
            <p:ph type="sldNum" sz="quarter" idx="12"/>
          </p:nvPr>
        </p:nvSpPr>
        <p:spPr/>
        <p:txBody>
          <a:bodyPr/>
          <a:lstStyle/>
          <a:p>
            <a:fld id="{91F2D4EF-46D4-4764-B373-FC59CD1D281E}" type="slidenum">
              <a:rPr lang="zh-CN" altLang="en-US" smtClean="0"/>
              <a:t>112</a:t>
            </a:fld>
            <a:endParaRPr lang="zh-CN" altLang="en-US"/>
          </a:p>
        </p:txBody>
      </p:sp>
    </p:spTree>
    <p:extLst>
      <p:ext uri="{BB962C8B-B14F-4D97-AF65-F5344CB8AC3E}">
        <p14:creationId xmlns:p14="http://schemas.microsoft.com/office/powerpoint/2010/main" val="27634055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927141" y="2243650"/>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特征</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5" name="Text Box 79">
            <a:extLst>
              <a:ext uri="{FF2B5EF4-FFF2-40B4-BE49-F238E27FC236}">
                <a16:creationId xmlns:a16="http://schemas.microsoft.com/office/drawing/2014/main" id="{3B73CAA6-3FB0-41D2-B97C-EEC4E8E356BF}"/>
              </a:ext>
            </a:extLst>
          </p:cNvPr>
          <p:cNvSpPr txBox="1">
            <a:spLocks noChangeArrowheads="1"/>
          </p:cNvSpPr>
          <p:nvPr/>
        </p:nvSpPr>
        <p:spPr bwMode="auto">
          <a:xfrm>
            <a:off x="1220386" y="2743324"/>
            <a:ext cx="7488898" cy="172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局域网交换机是组建虚拟局域网的核心设备。</a:t>
            </a:r>
            <a:endParaRPr lang="en-US" altLang="zh-CN" sz="1800" dirty="0">
              <a:ea typeface="思源黑体 CN Medium" panose="020B0600000000000000"/>
              <a:cs typeface="Arial" panose="020B0604020202020204" pitchFamily="34" charset="0"/>
            </a:endParaRP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组成逻辑工作组的各结点不受物理位置的限制，换言之，</a:t>
            </a:r>
            <a:r>
              <a:rPr lang="zh-CN" altLang="en-US" sz="1800" dirty="0">
                <a:solidFill>
                  <a:srgbClr val="FF0000"/>
                </a:solidFill>
                <a:ea typeface="思源黑体 CN Medium" panose="020B0600000000000000"/>
                <a:cs typeface="Arial" panose="020B0604020202020204" pitchFamily="34" charset="0"/>
              </a:rPr>
              <a:t>同一逻辑工作组的成员不一定要连接在同一个物理网段（交换机端口）上</a:t>
            </a:r>
            <a:r>
              <a:rPr lang="zh-CN" altLang="en-US" sz="1800" dirty="0">
                <a:ea typeface="思源黑体 CN Medium" panose="020B0600000000000000"/>
                <a:cs typeface="Arial" panose="020B0604020202020204" pitchFamily="34" charset="0"/>
              </a:rPr>
              <a:t>。</a:t>
            </a:r>
            <a:endParaRPr lang="en-US" altLang="zh-CN" sz="1800" dirty="0">
              <a:ea typeface="思源黑体 CN Medium" panose="020B0600000000000000"/>
              <a:cs typeface="Arial" panose="020B0604020202020204" pitchFamily="34" charset="0"/>
            </a:endParaRP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当一个结点从一个逻辑工作组转移到另一个逻辑工作组时，只需要通过软件设定，而不需要改变它在网络中的物理位置。</a:t>
            </a:r>
          </a:p>
        </p:txBody>
      </p:sp>
      <p:grpSp>
        <p:nvGrpSpPr>
          <p:cNvPr id="56" name="组合 55">
            <a:extLst>
              <a:ext uri="{FF2B5EF4-FFF2-40B4-BE49-F238E27FC236}">
                <a16:creationId xmlns:a16="http://schemas.microsoft.com/office/drawing/2014/main" id="{543AEBFA-4154-49D0-AFF7-8396DC3080D9}"/>
              </a:ext>
            </a:extLst>
          </p:cNvPr>
          <p:cNvGrpSpPr/>
          <p:nvPr/>
        </p:nvGrpSpPr>
        <p:grpSpPr>
          <a:xfrm>
            <a:off x="927141" y="1253731"/>
            <a:ext cx="7782143" cy="758092"/>
            <a:chOff x="1791494" y="2533650"/>
            <a:chExt cx="5734926" cy="1684048"/>
          </a:xfrm>
        </p:grpSpPr>
        <p:sp>
          <p:nvSpPr>
            <p:cNvPr id="57" name="矩形: 圆角 56">
              <a:extLst>
                <a:ext uri="{FF2B5EF4-FFF2-40B4-BE49-F238E27FC236}">
                  <a16:creationId xmlns:a16="http://schemas.microsoft.com/office/drawing/2014/main" id="{8516B4A7-758A-48C6-A5E2-45D218291B79}"/>
                </a:ext>
              </a:extLst>
            </p:cNvPr>
            <p:cNvSpPr/>
            <p:nvPr/>
          </p:nvSpPr>
          <p:spPr>
            <a:xfrm>
              <a:off x="1791494" y="2533650"/>
              <a:ext cx="5734926" cy="168404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文本框 57">
              <a:extLst>
                <a:ext uri="{FF2B5EF4-FFF2-40B4-BE49-F238E27FC236}">
                  <a16:creationId xmlns:a16="http://schemas.microsoft.com/office/drawing/2014/main" id="{942228C1-05E3-4247-B4D4-CABAC4B23CD8}"/>
                </a:ext>
              </a:extLst>
            </p:cNvPr>
            <p:cNvSpPr txBox="1"/>
            <p:nvPr/>
          </p:nvSpPr>
          <p:spPr>
            <a:xfrm>
              <a:off x="1857375" y="2742398"/>
              <a:ext cx="5613803" cy="1435779"/>
            </a:xfrm>
            <a:prstGeom prst="rect">
              <a:avLst/>
            </a:prstGeom>
            <a:noFill/>
          </p:spPr>
          <p:txBody>
            <a:bodyPr wrap="square" rtlCol="0">
              <a:spAutoFit/>
            </a:bodyPr>
            <a:lstStyle/>
            <a:p>
              <a:pPr algn="just" eaLnBrk="1" hangingPunct="1">
                <a:buFont typeface="Wingdings" panose="05000000000000000000" pitchFamily="2" charset="2"/>
                <a:buNone/>
              </a:pPr>
              <a:r>
                <a:rPr lang="zh-CN" altLang="en-US" sz="1800" dirty="0">
                  <a:solidFill>
                    <a:srgbClr val="FF0000"/>
                  </a:solidFill>
                  <a:latin typeface="思源黑体 CN Medium" panose="020B0600000000000000" pitchFamily="34" charset="-122"/>
                  <a:ea typeface="思源黑体 CN Medium" panose="020B0600000000000000" pitchFamily="34" charset="-122"/>
                </a:rPr>
                <a:t>概念</a:t>
              </a:r>
              <a:r>
                <a:rPr lang="zh-CN" altLang="en-US" sz="1800" dirty="0">
                  <a:latin typeface="思源黑体 CN Medium" panose="020B0600000000000000" pitchFamily="34" charset="-122"/>
                  <a:ea typeface="思源黑体 CN Medium" panose="020B0600000000000000" pitchFamily="34" charset="-122"/>
                </a:rPr>
                <a:t>：</a:t>
              </a:r>
              <a:r>
                <a:rPr lang="zh-CN" altLang="en-US" sz="1800" dirty="0">
                  <a:ea typeface="思源黑体 CN Medium" panose="020B0600000000000000" pitchFamily="34" charset="-122"/>
                </a:rPr>
                <a:t>虚拟局域网</a:t>
              </a:r>
              <a:r>
                <a:rPr lang="en-US" altLang="zh-CN" sz="1800" dirty="0">
                  <a:ea typeface="思源黑体 CN Medium" panose="020B0600000000000000" pitchFamily="34" charset="-122"/>
                </a:rPr>
                <a:t>VLAN</a:t>
              </a:r>
              <a:r>
                <a:rPr lang="zh-CN" altLang="en-US" sz="1800" dirty="0">
                  <a:ea typeface="思源黑体 CN Medium" panose="020B0600000000000000" pitchFamily="34" charset="-122"/>
                </a:rPr>
                <a:t>（</a:t>
              </a:r>
              <a:r>
                <a:rPr lang="en-US" altLang="zh-CN" sz="1800" dirty="0">
                  <a:ea typeface="思源黑体 CN Medium" panose="020B0600000000000000" pitchFamily="34" charset="-122"/>
                </a:rPr>
                <a:t>Virtual LAN</a:t>
              </a:r>
              <a:r>
                <a:rPr lang="zh-CN" altLang="en-US" sz="1800" dirty="0">
                  <a:ea typeface="思源黑体 CN Medium" panose="020B0600000000000000" pitchFamily="34" charset="-122"/>
                </a:rPr>
                <a:t>）是指以软件方式来实现逻辑工作组划分与管理的一种网络工作组组建技术。 </a:t>
              </a:r>
              <a:endParaRPr lang="en-US" altLang="zh-CN" sz="1800" dirty="0">
                <a:ea typeface="思源黑体 CN Medium" panose="020B0600000000000000" pitchFamily="34" charset="-122"/>
              </a:endParaRPr>
            </a:p>
          </p:txBody>
        </p:sp>
        <p:sp>
          <p:nvSpPr>
            <p:cNvPr id="59" name="矩形: 圆角 58">
              <a:extLst>
                <a:ext uri="{FF2B5EF4-FFF2-40B4-BE49-F238E27FC236}">
                  <a16:creationId xmlns:a16="http://schemas.microsoft.com/office/drawing/2014/main" id="{1669DE1F-463D-4A66-BD4A-29DA39CF88AE}"/>
                </a:ext>
              </a:extLst>
            </p:cNvPr>
            <p:cNvSpPr/>
            <p:nvPr/>
          </p:nvSpPr>
          <p:spPr>
            <a:xfrm>
              <a:off x="1857375" y="2669790"/>
              <a:ext cx="5613803" cy="143344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2" name="灯片编号占位符 1">
            <a:extLst>
              <a:ext uri="{FF2B5EF4-FFF2-40B4-BE49-F238E27FC236}">
                <a16:creationId xmlns:a16="http://schemas.microsoft.com/office/drawing/2014/main" id="{662360E2-C304-421D-9C2D-4F19E3EE77DF}"/>
              </a:ext>
            </a:extLst>
          </p:cNvPr>
          <p:cNvSpPr>
            <a:spLocks noGrp="1"/>
          </p:cNvSpPr>
          <p:nvPr>
            <p:ph type="sldNum" sz="quarter" idx="12"/>
          </p:nvPr>
        </p:nvSpPr>
        <p:spPr/>
        <p:txBody>
          <a:bodyPr/>
          <a:lstStyle/>
          <a:p>
            <a:fld id="{91F2D4EF-46D4-4764-B373-FC59CD1D281E}" type="slidenum">
              <a:rPr lang="zh-CN" altLang="en-US" smtClean="0"/>
              <a:t>113</a:t>
            </a:fld>
            <a:endParaRPr lang="zh-CN" altLang="en-US"/>
          </a:p>
        </p:txBody>
      </p:sp>
    </p:spTree>
    <p:extLst>
      <p:ext uri="{BB962C8B-B14F-4D97-AF65-F5344CB8AC3E}">
        <p14:creationId xmlns:p14="http://schemas.microsoft.com/office/powerpoint/2010/main" val="263326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Effect transition="in" filter="wipe(left)">
                                      <p:cBhvr>
                                        <p:cTn id="11" dur="500"/>
                                        <p:tgtEl>
                                          <p:spTgt spid="5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5">
                                            <p:txEl>
                                              <p:pRg st="1" end="1"/>
                                            </p:txEl>
                                          </p:spTgt>
                                        </p:tgtEl>
                                        <p:attrNameLst>
                                          <p:attrName>style.visibility</p:attrName>
                                        </p:attrNameLst>
                                      </p:cBhvr>
                                      <p:to>
                                        <p:strVal val="visible"/>
                                      </p:to>
                                    </p:set>
                                    <p:animEffect transition="in" filter="wipe(left)">
                                      <p:cBhvr>
                                        <p:cTn id="16" dur="500"/>
                                        <p:tgtEl>
                                          <p:spTgt spid="5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
                                            <p:txEl>
                                              <p:pRg st="2" end="2"/>
                                            </p:txEl>
                                          </p:spTgt>
                                        </p:tgtEl>
                                        <p:attrNameLst>
                                          <p:attrName>style.visibility</p:attrName>
                                        </p:attrNameLst>
                                      </p:cBhvr>
                                      <p:to>
                                        <p:strVal val="visible"/>
                                      </p:to>
                                    </p:set>
                                    <p:animEffect transition="in" filter="wipe(left)">
                                      <p:cBhvr>
                                        <p:cTn id="21" dur="500"/>
                                        <p:tgtEl>
                                          <p:spTgt spid="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215284"/>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示例</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pic>
        <p:nvPicPr>
          <p:cNvPr id="17" name="Picture 4" descr="三个虚拟网VLAN1、VLAN2和VLAN3的构成">
            <a:extLst>
              <a:ext uri="{FF2B5EF4-FFF2-40B4-BE49-F238E27FC236}">
                <a16:creationId xmlns:a16="http://schemas.microsoft.com/office/drawing/2014/main" id="{E3E6DE7E-830A-4088-BBA0-36AF3B7F3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953" y="1238567"/>
            <a:ext cx="551918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6">
            <a:extLst>
              <a:ext uri="{FF2B5EF4-FFF2-40B4-BE49-F238E27FC236}">
                <a16:creationId xmlns:a16="http://schemas.microsoft.com/office/drawing/2014/main" id="{996C1C5B-8CED-42CB-B933-0084B4034660}"/>
              </a:ext>
            </a:extLst>
          </p:cNvPr>
          <p:cNvSpPr>
            <a:spLocks noChangeArrowheads="1"/>
          </p:cNvSpPr>
          <p:nvPr/>
        </p:nvSpPr>
        <p:spPr bwMode="auto">
          <a:xfrm>
            <a:off x="0" y="2805739"/>
            <a:ext cx="3749145" cy="1605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虚拟局域网指的是在一个平面物理网络上，根据用途、工作组、应用等逻辑划分的局域网络，</a:t>
            </a:r>
            <a:r>
              <a:rPr lang="zh-CN" altLang="en-US" dirty="0">
                <a:solidFill>
                  <a:srgbClr val="FF0000"/>
                </a:solidFill>
                <a:latin typeface="楷体" panose="02010609060101010101" pitchFamily="49" charset="-122"/>
                <a:ea typeface="楷体" panose="02010609060101010101" pitchFamily="49" charset="-122"/>
              </a:rPr>
              <a:t>与用户的物理位置没有关系</a:t>
            </a:r>
            <a:r>
              <a:rPr lang="zh-CN" altLang="en-US" dirty="0">
                <a:latin typeface="楷体" panose="02010609060101010101" pitchFamily="49" charset="-122"/>
                <a:ea typeface="楷体" panose="02010609060101010101" pitchFamily="49" charset="-122"/>
              </a:rPr>
              <a:t>。一个逻辑网络称为一个</a:t>
            </a:r>
            <a:r>
              <a:rPr lang="en-US" altLang="zh-CN" dirty="0">
                <a:latin typeface="楷体" panose="02010609060101010101" pitchFamily="49" charset="-122"/>
                <a:ea typeface="楷体" panose="02010609060101010101" pitchFamily="49" charset="-122"/>
              </a:rPr>
              <a:t>VLAN</a:t>
            </a:r>
            <a:r>
              <a:rPr lang="zh-CN" altLang="en-US" dirty="0">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一个</a:t>
            </a:r>
            <a:r>
              <a:rPr lang="en-US" altLang="zh-CN" dirty="0">
                <a:solidFill>
                  <a:srgbClr val="FF0000"/>
                </a:solidFill>
                <a:latin typeface="楷体" panose="02010609060101010101" pitchFamily="49" charset="-122"/>
                <a:ea typeface="楷体" panose="02010609060101010101" pitchFamily="49" charset="-122"/>
              </a:rPr>
              <a:t>VLAN</a:t>
            </a:r>
            <a:r>
              <a:rPr lang="zh-CN" altLang="en-US" dirty="0">
                <a:solidFill>
                  <a:srgbClr val="FF0000"/>
                </a:solidFill>
                <a:latin typeface="楷体" panose="02010609060101010101" pitchFamily="49" charset="-122"/>
                <a:ea typeface="楷体" panose="02010609060101010101" pitchFamily="49" charset="-122"/>
              </a:rPr>
              <a:t>是一个广播域。</a:t>
            </a:r>
            <a:endParaRPr lang="en-US" altLang="zh-CN" dirty="0">
              <a:solidFill>
                <a:srgbClr val="FF0000"/>
              </a:solidFill>
              <a:latin typeface="楷体" panose="02010609060101010101" pitchFamily="49" charset="-122"/>
              <a:ea typeface="楷体" panose="02010609060101010101" pitchFamily="49" charset="-122"/>
            </a:endParaRPr>
          </a:p>
        </p:txBody>
      </p:sp>
      <p:sp>
        <p:nvSpPr>
          <p:cNvPr id="2" name="灯片编号占位符 1">
            <a:extLst>
              <a:ext uri="{FF2B5EF4-FFF2-40B4-BE49-F238E27FC236}">
                <a16:creationId xmlns:a16="http://schemas.microsoft.com/office/drawing/2014/main" id="{5DD9E7F2-BB3B-467D-B52D-E9FA2DAB7957}"/>
              </a:ext>
            </a:extLst>
          </p:cNvPr>
          <p:cNvSpPr>
            <a:spLocks noGrp="1"/>
          </p:cNvSpPr>
          <p:nvPr>
            <p:ph type="sldNum" sz="quarter" idx="12"/>
          </p:nvPr>
        </p:nvSpPr>
        <p:spPr/>
        <p:txBody>
          <a:bodyPr/>
          <a:lstStyle/>
          <a:p>
            <a:fld id="{91F2D4EF-46D4-4764-B373-FC59CD1D281E}" type="slidenum">
              <a:rPr lang="zh-CN" altLang="en-US" smtClean="0"/>
              <a:t>114</a:t>
            </a:fld>
            <a:endParaRPr lang="zh-CN" altLang="en-US"/>
          </a:p>
        </p:txBody>
      </p:sp>
    </p:spTree>
    <p:extLst>
      <p:ext uri="{BB962C8B-B14F-4D97-AF65-F5344CB8AC3E}">
        <p14:creationId xmlns:p14="http://schemas.microsoft.com/office/powerpoint/2010/main" val="25619494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215286"/>
            <a:ext cx="3761390" cy="383695"/>
            <a:chOff x="1403750" y="3593123"/>
            <a:chExt cx="5015186" cy="511593"/>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虚拟局域网的构建方式</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64" name="Text Box 79">
            <a:extLst>
              <a:ext uri="{FF2B5EF4-FFF2-40B4-BE49-F238E27FC236}">
                <a16:creationId xmlns:a16="http://schemas.microsoft.com/office/drawing/2014/main" id="{9D8AAA9A-6153-46AD-8DD8-ADA5BD46C07B}"/>
              </a:ext>
            </a:extLst>
          </p:cNvPr>
          <p:cNvSpPr txBox="1">
            <a:spLocks noChangeArrowheads="1"/>
          </p:cNvSpPr>
          <p:nvPr/>
        </p:nvSpPr>
        <p:spPr bwMode="auto">
          <a:xfrm>
            <a:off x="1274225" y="1750904"/>
            <a:ext cx="3297775" cy="1089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基于交换机接口号（端口）</a:t>
            </a:r>
            <a:endParaRPr lang="en-US" altLang="zh-CN" sz="1800" dirty="0">
              <a:ea typeface="思源黑体 CN Medium" panose="020B0600000000000000"/>
              <a:cs typeface="Arial" panose="020B0604020202020204" pitchFamily="34" charset="0"/>
            </a:endParaRP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基于</a:t>
            </a:r>
            <a:r>
              <a:rPr lang="en-US" altLang="zh-CN" sz="1800" dirty="0">
                <a:ea typeface="思源黑体 CN Medium" panose="020B0600000000000000"/>
                <a:cs typeface="Arial" panose="020B0604020202020204" pitchFamily="34" charset="0"/>
              </a:rPr>
              <a:t>MAC</a:t>
            </a:r>
            <a:r>
              <a:rPr lang="zh-CN" altLang="en-US" sz="1800" dirty="0">
                <a:ea typeface="思源黑体 CN Medium" panose="020B0600000000000000"/>
                <a:cs typeface="Arial" panose="020B0604020202020204" pitchFamily="34" charset="0"/>
              </a:rPr>
              <a:t>地址</a:t>
            </a: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基于</a:t>
            </a:r>
            <a:r>
              <a:rPr lang="en-US" altLang="zh-CN" sz="1800" dirty="0">
                <a:ea typeface="思源黑体 CN Medium" panose="020B0600000000000000"/>
                <a:cs typeface="Arial" panose="020B0604020202020204" pitchFamily="34" charset="0"/>
              </a:rPr>
              <a:t>IP</a:t>
            </a:r>
            <a:r>
              <a:rPr lang="zh-CN" altLang="en-US" sz="1800" dirty="0">
                <a:ea typeface="思源黑体 CN Medium" panose="020B0600000000000000"/>
                <a:cs typeface="Arial" panose="020B0604020202020204" pitchFamily="34" charset="0"/>
              </a:rPr>
              <a:t>地址</a:t>
            </a:r>
          </a:p>
        </p:txBody>
      </p:sp>
      <p:sp>
        <p:nvSpPr>
          <p:cNvPr id="2" name="灯片编号占位符 1">
            <a:extLst>
              <a:ext uri="{FF2B5EF4-FFF2-40B4-BE49-F238E27FC236}">
                <a16:creationId xmlns:a16="http://schemas.microsoft.com/office/drawing/2014/main" id="{3DBC587F-B841-4545-87CB-EACE375DC01A}"/>
              </a:ext>
            </a:extLst>
          </p:cNvPr>
          <p:cNvSpPr>
            <a:spLocks noGrp="1"/>
          </p:cNvSpPr>
          <p:nvPr>
            <p:ph type="sldNum" sz="quarter" idx="12"/>
          </p:nvPr>
        </p:nvSpPr>
        <p:spPr/>
        <p:txBody>
          <a:bodyPr/>
          <a:lstStyle/>
          <a:p>
            <a:fld id="{91F2D4EF-46D4-4764-B373-FC59CD1D281E}" type="slidenum">
              <a:rPr lang="zh-CN" altLang="en-US" smtClean="0"/>
              <a:t>115</a:t>
            </a:fld>
            <a:endParaRPr lang="zh-CN" altLang="en-US"/>
          </a:p>
        </p:txBody>
      </p:sp>
    </p:spTree>
    <p:extLst>
      <p:ext uri="{BB962C8B-B14F-4D97-AF65-F5344CB8AC3E}">
        <p14:creationId xmlns:p14="http://schemas.microsoft.com/office/powerpoint/2010/main" val="224735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wipe(left)">
                                      <p:cBhvr>
                                        <p:cTn id="11" dur="5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wipe(left)">
                                      <p:cBhvr>
                                        <p:cTn id="16" dur="5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wipe(left)">
                                      <p:cBhvr>
                                        <p:cTn id="21" dur="500"/>
                                        <p:tgtEl>
                                          <p:spTgt spid="1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215284"/>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基于端口的虚拟局域网</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3" name="组合 12">
            <a:extLst>
              <a:ext uri="{FF2B5EF4-FFF2-40B4-BE49-F238E27FC236}">
                <a16:creationId xmlns:a16="http://schemas.microsoft.com/office/drawing/2014/main" id="{1921A26C-3A37-4264-B682-03B8E1DAB168}"/>
              </a:ext>
            </a:extLst>
          </p:cNvPr>
          <p:cNvGrpSpPr/>
          <p:nvPr/>
        </p:nvGrpSpPr>
        <p:grpSpPr>
          <a:xfrm>
            <a:off x="1178438" y="1687203"/>
            <a:ext cx="6196205" cy="758092"/>
            <a:chOff x="1791494" y="2533650"/>
            <a:chExt cx="5734926" cy="1684048"/>
          </a:xfrm>
        </p:grpSpPr>
        <p:sp>
          <p:nvSpPr>
            <p:cNvPr id="14" name="矩形: 圆角 13">
              <a:extLst>
                <a:ext uri="{FF2B5EF4-FFF2-40B4-BE49-F238E27FC236}">
                  <a16:creationId xmlns:a16="http://schemas.microsoft.com/office/drawing/2014/main" id="{F6E33E80-8CD0-4870-8C50-679722604DC4}"/>
                </a:ext>
              </a:extLst>
            </p:cNvPr>
            <p:cNvSpPr/>
            <p:nvPr/>
          </p:nvSpPr>
          <p:spPr>
            <a:xfrm>
              <a:off x="1791494" y="2533650"/>
              <a:ext cx="5734926" cy="168404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 name="文本框 14">
              <a:extLst>
                <a:ext uri="{FF2B5EF4-FFF2-40B4-BE49-F238E27FC236}">
                  <a16:creationId xmlns:a16="http://schemas.microsoft.com/office/drawing/2014/main" id="{3129A903-E9F2-4E4B-978A-FEB04EA5DF63}"/>
                </a:ext>
              </a:extLst>
            </p:cNvPr>
            <p:cNvSpPr txBox="1"/>
            <p:nvPr/>
          </p:nvSpPr>
          <p:spPr>
            <a:xfrm>
              <a:off x="1857375" y="2742398"/>
              <a:ext cx="5613803" cy="1435779"/>
            </a:xfrm>
            <a:prstGeom prst="rect">
              <a:avLst/>
            </a:prstGeom>
            <a:noFill/>
          </p:spPr>
          <p:txBody>
            <a:bodyPr wrap="square" rtlCol="0">
              <a:spAutoFit/>
            </a:bodyPr>
            <a:lstStyle/>
            <a:p>
              <a:pPr algn="just" eaLnBrk="1" hangingPunct="1">
                <a:buFont typeface="Wingdings" panose="05000000000000000000" pitchFamily="2" charset="2"/>
                <a:buNone/>
              </a:pPr>
              <a:r>
                <a:rPr lang="zh-CN" altLang="en-US" sz="1800" kern="0" dirty="0">
                  <a:latin typeface="思源黑体 CN Normal"/>
                  <a:ea typeface="宋体" panose="02010600030101010101" pitchFamily="2" charset="-122"/>
                </a:rPr>
                <a:t>交换机端口被分成多组（由交换机管理软件完成），单个物理交换机可以被划分为多个虚拟交换机</a:t>
              </a:r>
              <a:r>
                <a:rPr lang="zh-CN" altLang="en-US" sz="1800" dirty="0">
                  <a:latin typeface="思源黑体 CN Normal"/>
                  <a:ea typeface="宋体" panose="02010600030101010101" pitchFamily="2" charset="-122"/>
                </a:rPr>
                <a:t>。</a:t>
              </a:r>
              <a:endParaRPr lang="en-US" altLang="zh-CN" sz="1800" dirty="0">
                <a:latin typeface="思源黑体 CN Normal"/>
                <a:ea typeface="宋体" panose="02010600030101010101" pitchFamily="2" charset="-122"/>
              </a:endParaRPr>
            </a:p>
          </p:txBody>
        </p:sp>
        <p:sp>
          <p:nvSpPr>
            <p:cNvPr id="16" name="矩形: 圆角 15">
              <a:extLst>
                <a:ext uri="{FF2B5EF4-FFF2-40B4-BE49-F238E27FC236}">
                  <a16:creationId xmlns:a16="http://schemas.microsoft.com/office/drawing/2014/main" id="{BABFE1B2-9E50-4A9D-BF2F-5F88B9A48169}"/>
                </a:ext>
              </a:extLst>
            </p:cNvPr>
            <p:cNvSpPr/>
            <p:nvPr/>
          </p:nvSpPr>
          <p:spPr>
            <a:xfrm>
              <a:off x="1857375" y="2669790"/>
              <a:ext cx="5613803" cy="143344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20" name="Group 1">
            <a:extLst>
              <a:ext uri="{FF2B5EF4-FFF2-40B4-BE49-F238E27FC236}">
                <a16:creationId xmlns:a16="http://schemas.microsoft.com/office/drawing/2014/main" id="{F173034C-D68A-4995-A79D-2D6D1E9B5E27}"/>
              </a:ext>
            </a:extLst>
          </p:cNvPr>
          <p:cNvGrpSpPr>
            <a:grpSpLocks/>
          </p:cNvGrpSpPr>
          <p:nvPr/>
        </p:nvGrpSpPr>
        <p:grpSpPr bwMode="auto">
          <a:xfrm>
            <a:off x="4276540" y="3082413"/>
            <a:ext cx="3881438" cy="1675447"/>
            <a:chOff x="3902075" y="4090988"/>
            <a:chExt cx="5175250" cy="2233930"/>
          </a:xfrm>
        </p:grpSpPr>
        <p:sp>
          <p:nvSpPr>
            <p:cNvPr id="21" name="Cloud">
              <a:extLst>
                <a:ext uri="{FF2B5EF4-FFF2-40B4-BE49-F238E27FC236}">
                  <a16:creationId xmlns:a16="http://schemas.microsoft.com/office/drawing/2014/main" id="{293B0599-D5EE-478D-9154-CC643B6DCBBC}"/>
                </a:ext>
              </a:extLst>
            </p:cNvPr>
            <p:cNvSpPr>
              <a:spLocks noChangeAspect="1" noEditPoints="1" noChangeArrowheads="1"/>
            </p:cNvSpPr>
            <p:nvPr/>
          </p:nvSpPr>
          <p:spPr bwMode="auto">
            <a:xfrm>
              <a:off x="4560888" y="4090988"/>
              <a:ext cx="4516437" cy="12144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22" name="Rectangle 263">
              <a:extLst>
                <a:ext uri="{FF2B5EF4-FFF2-40B4-BE49-F238E27FC236}">
                  <a16:creationId xmlns:a16="http://schemas.microsoft.com/office/drawing/2014/main" id="{EEB677E6-227D-4D0F-911B-CD8BDEBE452F}"/>
                </a:ext>
              </a:extLst>
            </p:cNvPr>
            <p:cNvSpPr>
              <a:spLocks noChangeArrowheads="1"/>
            </p:cNvSpPr>
            <p:nvPr/>
          </p:nvSpPr>
          <p:spPr bwMode="auto">
            <a:xfrm>
              <a:off x="5135630" y="4583113"/>
              <a:ext cx="269890" cy="20478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23" name="Rectangle 262">
              <a:extLst>
                <a:ext uri="{FF2B5EF4-FFF2-40B4-BE49-F238E27FC236}">
                  <a16:creationId xmlns:a16="http://schemas.microsoft.com/office/drawing/2014/main" id="{646D6CBD-BC2F-4B35-BA35-0487ED19BB53}"/>
                </a:ext>
              </a:extLst>
            </p:cNvPr>
            <p:cNvSpPr>
              <a:spLocks noChangeArrowheads="1"/>
            </p:cNvSpPr>
            <p:nvPr/>
          </p:nvSpPr>
          <p:spPr bwMode="auto">
            <a:xfrm>
              <a:off x="8064726" y="4811713"/>
              <a:ext cx="279415" cy="238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28" name="Line 61">
              <a:extLst>
                <a:ext uri="{FF2B5EF4-FFF2-40B4-BE49-F238E27FC236}">
                  <a16:creationId xmlns:a16="http://schemas.microsoft.com/office/drawing/2014/main" id="{9C22C7CF-D5DC-4F98-B92C-89F18D58B42C}"/>
                </a:ext>
              </a:extLst>
            </p:cNvPr>
            <p:cNvSpPr>
              <a:spLocks noChangeShapeType="1"/>
            </p:cNvSpPr>
            <p:nvPr/>
          </p:nvSpPr>
          <p:spPr bwMode="auto">
            <a:xfrm flipH="1">
              <a:off x="4364038" y="4911725"/>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62">
              <a:extLst>
                <a:ext uri="{FF2B5EF4-FFF2-40B4-BE49-F238E27FC236}">
                  <a16:creationId xmlns:a16="http://schemas.microsoft.com/office/drawing/2014/main" id="{56C562CF-A8F3-4C25-9E48-4BFE69C4E21C}"/>
                </a:ext>
              </a:extLst>
            </p:cNvPr>
            <p:cNvSpPr>
              <a:spLocks noChangeShapeType="1"/>
            </p:cNvSpPr>
            <p:nvPr/>
          </p:nvSpPr>
          <p:spPr bwMode="auto">
            <a:xfrm flipH="1">
              <a:off x="4749800" y="4911725"/>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63">
              <a:extLst>
                <a:ext uri="{FF2B5EF4-FFF2-40B4-BE49-F238E27FC236}">
                  <a16:creationId xmlns:a16="http://schemas.microsoft.com/office/drawing/2014/main" id="{D067AAE0-2F4E-4F67-948B-5B67AC3A2FE2}"/>
                </a:ext>
              </a:extLst>
            </p:cNvPr>
            <p:cNvSpPr>
              <a:spLocks noChangeShapeType="1"/>
            </p:cNvSpPr>
            <p:nvPr/>
          </p:nvSpPr>
          <p:spPr bwMode="auto">
            <a:xfrm flipH="1">
              <a:off x="5468938" y="4921250"/>
              <a:ext cx="684212" cy="366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72">
              <a:extLst>
                <a:ext uri="{FF2B5EF4-FFF2-40B4-BE49-F238E27FC236}">
                  <a16:creationId xmlns:a16="http://schemas.microsoft.com/office/drawing/2014/main" id="{AA5ECE49-94B2-44E4-9FE6-5960488C2068}"/>
                </a:ext>
              </a:extLst>
            </p:cNvPr>
            <p:cNvSpPr txBox="1">
              <a:spLocks noChangeArrowheads="1"/>
            </p:cNvSpPr>
            <p:nvPr/>
          </p:nvSpPr>
          <p:spPr bwMode="auto">
            <a:xfrm>
              <a:off x="4313110" y="5832475"/>
              <a:ext cx="17338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Electrical Engineering</a:t>
              </a:r>
            </a:p>
            <a:p>
              <a:pPr algn="ctr" eaLnBrk="1" hangingPunct="1"/>
              <a:r>
                <a:rPr lang="en-US" altLang="zh-CN" sz="900">
                  <a:solidFill>
                    <a:srgbClr val="000000"/>
                  </a:solidFill>
                  <a:ea typeface="MS PGothic" panose="020B0600070205080204" pitchFamily="34" charset="-128"/>
                </a:rPr>
                <a:t>(VLAN ports 1-8)</a:t>
              </a:r>
            </a:p>
          </p:txBody>
        </p:sp>
        <p:sp>
          <p:nvSpPr>
            <p:cNvPr id="32" name="Text Box 45">
              <a:extLst>
                <a:ext uri="{FF2B5EF4-FFF2-40B4-BE49-F238E27FC236}">
                  <a16:creationId xmlns:a16="http://schemas.microsoft.com/office/drawing/2014/main" id="{5B658257-AFE2-40F0-B1B9-4DDFACDEE1DC}"/>
                </a:ext>
              </a:extLst>
            </p:cNvPr>
            <p:cNvSpPr txBox="1">
              <a:spLocks noChangeArrowheads="1"/>
            </p:cNvSpPr>
            <p:nvPr/>
          </p:nvSpPr>
          <p:spPr bwMode="auto">
            <a:xfrm>
              <a:off x="4903788" y="5256212"/>
              <a:ext cx="485603"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grpSp>
          <p:nvGrpSpPr>
            <p:cNvPr id="34" name="Group 186">
              <a:extLst>
                <a:ext uri="{FF2B5EF4-FFF2-40B4-BE49-F238E27FC236}">
                  <a16:creationId xmlns:a16="http://schemas.microsoft.com/office/drawing/2014/main" id="{78FA0D65-ED1F-400A-ABCD-D9D9104917A1}"/>
                </a:ext>
              </a:extLst>
            </p:cNvPr>
            <p:cNvGrpSpPr>
              <a:grpSpLocks/>
            </p:cNvGrpSpPr>
            <p:nvPr/>
          </p:nvGrpSpPr>
          <p:grpSpPr bwMode="auto">
            <a:xfrm>
              <a:off x="5041900" y="4316413"/>
              <a:ext cx="1684338" cy="738187"/>
              <a:chOff x="3479" y="2610"/>
              <a:chExt cx="1061" cy="465"/>
            </a:xfrm>
          </p:grpSpPr>
          <p:sp>
            <p:nvSpPr>
              <p:cNvPr id="78" name="Rectangle 80">
                <a:extLst>
                  <a:ext uri="{FF2B5EF4-FFF2-40B4-BE49-F238E27FC236}">
                    <a16:creationId xmlns:a16="http://schemas.microsoft.com/office/drawing/2014/main" id="{B2836366-9448-4F94-8353-EC25DC605012}"/>
                  </a:ext>
                </a:extLst>
              </p:cNvPr>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9" name="Rectangle 75">
                <a:extLst>
                  <a:ext uri="{FF2B5EF4-FFF2-40B4-BE49-F238E27FC236}">
                    <a16:creationId xmlns:a16="http://schemas.microsoft.com/office/drawing/2014/main" id="{4E252B5E-AAD2-452C-9E4A-42401C871D2C}"/>
                  </a:ext>
                </a:extLst>
              </p:cNvPr>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0" name="Rectangle 2">
                <a:extLst>
                  <a:ext uri="{FF2B5EF4-FFF2-40B4-BE49-F238E27FC236}">
                    <a16:creationId xmlns:a16="http://schemas.microsoft.com/office/drawing/2014/main" id="{5696DB34-AB07-4D82-BEA7-E21A0DFD9AF8}"/>
                  </a:ext>
                </a:extLst>
              </p:cNvPr>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1" name="Line 3">
                <a:extLst>
                  <a:ext uri="{FF2B5EF4-FFF2-40B4-BE49-F238E27FC236}">
                    <a16:creationId xmlns:a16="http://schemas.microsoft.com/office/drawing/2014/main" id="{BCC97F0A-C726-4416-BD55-B87638933159}"/>
                  </a:ext>
                </a:extLst>
              </p:cNvPr>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Text Box 6">
                <a:extLst>
                  <a:ext uri="{FF2B5EF4-FFF2-40B4-BE49-F238E27FC236}">
                    <a16:creationId xmlns:a16="http://schemas.microsoft.com/office/drawing/2014/main" id="{7E2EFCB1-35CA-423E-92E8-369381884A49}"/>
                  </a:ext>
                </a:extLst>
              </p:cNvPr>
              <p:cNvSpPr txBox="1">
                <a:spLocks noChangeArrowheads="1"/>
              </p:cNvSpPr>
              <p:nvPr/>
            </p:nvSpPr>
            <p:spPr bwMode="auto">
              <a:xfrm>
                <a:off x="3479" y="2748"/>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a:t>
                </a:r>
              </a:p>
            </p:txBody>
          </p:sp>
          <p:sp>
            <p:nvSpPr>
              <p:cNvPr id="83" name="AutoShape 8">
                <a:extLst>
                  <a:ext uri="{FF2B5EF4-FFF2-40B4-BE49-F238E27FC236}">
                    <a16:creationId xmlns:a16="http://schemas.microsoft.com/office/drawing/2014/main" id="{6AD09321-B91E-43C0-A727-1C7630EF45D8}"/>
                  </a:ext>
                </a:extLst>
              </p:cNvPr>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4" name="Freeform 10">
                <a:extLst>
                  <a:ext uri="{FF2B5EF4-FFF2-40B4-BE49-F238E27FC236}">
                    <a16:creationId xmlns:a16="http://schemas.microsoft.com/office/drawing/2014/main" id="{4D19F4AA-BFBB-433E-B025-3C6FF43F699C}"/>
                  </a:ext>
                </a:extLst>
              </p:cNvPr>
              <p:cNvSpPr>
                <a:spLocks/>
              </p:cNvSpPr>
              <p:nvPr/>
            </p:nvSpPr>
            <p:spPr bwMode="auto">
              <a:xfrm>
                <a:off x="3628" y="2639"/>
                <a:ext cx="746" cy="105"/>
              </a:xfrm>
              <a:custGeom>
                <a:avLst/>
                <a:gdLst>
                  <a:gd name="T0" fmla="*/ 0 w 678"/>
                  <a:gd name="T1" fmla="*/ 69 h 110"/>
                  <a:gd name="T2" fmla="*/ 385 w 678"/>
                  <a:gd name="T3" fmla="*/ 68 h 110"/>
                  <a:gd name="T4" fmla="*/ 1475 w 678"/>
                  <a:gd name="T5" fmla="*/ 0 h 110"/>
                  <a:gd name="T6" fmla="*/ 1765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Line 18">
                <a:extLst>
                  <a:ext uri="{FF2B5EF4-FFF2-40B4-BE49-F238E27FC236}">
                    <a16:creationId xmlns:a16="http://schemas.microsoft.com/office/drawing/2014/main" id="{46DAED14-9582-41A1-BA8A-99C14E21604A}"/>
                  </a:ext>
                </a:extLst>
              </p:cNvPr>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21">
                <a:extLst>
                  <a:ext uri="{FF2B5EF4-FFF2-40B4-BE49-F238E27FC236}">
                    <a16:creationId xmlns:a16="http://schemas.microsoft.com/office/drawing/2014/main" id="{48469FCB-5225-4336-AB6A-CD94DEFEEB5C}"/>
                  </a:ext>
                </a:extLst>
              </p:cNvPr>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22">
                <a:extLst>
                  <a:ext uri="{FF2B5EF4-FFF2-40B4-BE49-F238E27FC236}">
                    <a16:creationId xmlns:a16="http://schemas.microsoft.com/office/drawing/2014/main" id="{64C66778-D607-4486-873E-636170DD6FDD}"/>
                  </a:ext>
                </a:extLst>
              </p:cNvPr>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23">
                <a:extLst>
                  <a:ext uri="{FF2B5EF4-FFF2-40B4-BE49-F238E27FC236}">
                    <a16:creationId xmlns:a16="http://schemas.microsoft.com/office/drawing/2014/main" id="{99F243C2-D4D1-4B37-87FB-5F1460A8FF0D}"/>
                  </a:ext>
                </a:extLst>
              </p:cNvPr>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Text Box 26">
                <a:extLst>
                  <a:ext uri="{FF2B5EF4-FFF2-40B4-BE49-F238E27FC236}">
                    <a16:creationId xmlns:a16="http://schemas.microsoft.com/office/drawing/2014/main" id="{12FD83B9-831F-425C-86AC-5A3C464ED8E8}"/>
                  </a:ext>
                </a:extLst>
              </p:cNvPr>
              <p:cNvSpPr txBox="1">
                <a:spLocks noChangeArrowheads="1"/>
              </p:cNvSpPr>
              <p:nvPr/>
            </p:nvSpPr>
            <p:spPr bwMode="auto">
              <a:xfrm>
                <a:off x="4034" y="2880"/>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8</a:t>
                </a:r>
              </a:p>
            </p:txBody>
          </p:sp>
          <p:sp>
            <p:nvSpPr>
              <p:cNvPr id="90" name="Text Box 30">
                <a:extLst>
                  <a:ext uri="{FF2B5EF4-FFF2-40B4-BE49-F238E27FC236}">
                    <a16:creationId xmlns:a16="http://schemas.microsoft.com/office/drawing/2014/main" id="{EC6A6F22-84D5-4EE0-B846-33A9C1D85F6D}"/>
                  </a:ext>
                </a:extLst>
              </p:cNvPr>
              <p:cNvSpPr txBox="1">
                <a:spLocks noChangeArrowheads="1"/>
              </p:cNvSpPr>
              <p:nvPr/>
            </p:nvSpPr>
            <p:spPr bwMode="auto">
              <a:xfrm>
                <a:off x="3485" y="2874"/>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2</a:t>
                </a:r>
              </a:p>
            </p:txBody>
          </p:sp>
          <p:sp>
            <p:nvSpPr>
              <p:cNvPr id="91" name="Text Box 57">
                <a:extLst>
                  <a:ext uri="{FF2B5EF4-FFF2-40B4-BE49-F238E27FC236}">
                    <a16:creationId xmlns:a16="http://schemas.microsoft.com/office/drawing/2014/main" id="{7C0A5EA4-E2C3-467F-82F0-258DA3990D13}"/>
                  </a:ext>
                </a:extLst>
              </p:cNvPr>
              <p:cNvSpPr txBox="1">
                <a:spLocks noChangeArrowheads="1"/>
              </p:cNvSpPr>
              <p:nvPr/>
            </p:nvSpPr>
            <p:spPr bwMode="auto">
              <a:xfrm>
                <a:off x="4031" y="2745"/>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7</a:t>
                </a:r>
              </a:p>
            </p:txBody>
          </p:sp>
          <p:sp>
            <p:nvSpPr>
              <p:cNvPr id="92" name="Oval 81">
                <a:extLst>
                  <a:ext uri="{FF2B5EF4-FFF2-40B4-BE49-F238E27FC236}">
                    <a16:creationId xmlns:a16="http://schemas.microsoft.com/office/drawing/2014/main" id="{121A6DF2-C4B4-4B9E-949F-A83CF385E90D}"/>
                  </a:ext>
                </a:extLst>
              </p:cNvPr>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93" name="Oval 82">
                <a:extLst>
                  <a:ext uri="{FF2B5EF4-FFF2-40B4-BE49-F238E27FC236}">
                    <a16:creationId xmlns:a16="http://schemas.microsoft.com/office/drawing/2014/main" id="{3A58A844-88D1-41CA-B6FD-37BEB19F9489}"/>
                  </a:ext>
                </a:extLst>
              </p:cNvPr>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94" name="Oval 83">
                <a:extLst>
                  <a:ext uri="{FF2B5EF4-FFF2-40B4-BE49-F238E27FC236}">
                    <a16:creationId xmlns:a16="http://schemas.microsoft.com/office/drawing/2014/main" id="{D1EAD14D-1F5E-4D22-9178-68ACFE7DD2DF}"/>
                  </a:ext>
                </a:extLst>
              </p:cNvPr>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95" name="Freeform 10">
                <a:extLst>
                  <a:ext uri="{FF2B5EF4-FFF2-40B4-BE49-F238E27FC236}">
                    <a16:creationId xmlns:a16="http://schemas.microsoft.com/office/drawing/2014/main" id="{F92EBB24-6EE8-41D8-8369-FC87C32118AC}"/>
                  </a:ext>
                </a:extLst>
              </p:cNvPr>
              <p:cNvSpPr>
                <a:spLocks/>
              </p:cNvSpPr>
              <p:nvPr/>
            </p:nvSpPr>
            <p:spPr bwMode="auto">
              <a:xfrm flipV="1">
                <a:off x="3754" y="2639"/>
                <a:ext cx="550" cy="105"/>
              </a:xfrm>
              <a:custGeom>
                <a:avLst/>
                <a:gdLst>
                  <a:gd name="T0" fmla="*/ 0 w 678"/>
                  <a:gd name="T1" fmla="*/ 69 h 110"/>
                  <a:gd name="T2" fmla="*/ 19 w 678"/>
                  <a:gd name="T3" fmla="*/ 68 h 110"/>
                  <a:gd name="T4" fmla="*/ 70 w 678"/>
                  <a:gd name="T5" fmla="*/ 0 h 110"/>
                  <a:gd name="T6" fmla="*/ 8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96" name="Freeform 185">
                <a:extLst>
                  <a:ext uri="{FF2B5EF4-FFF2-40B4-BE49-F238E27FC236}">
                    <a16:creationId xmlns:a16="http://schemas.microsoft.com/office/drawing/2014/main" id="{3434F2BF-A6A4-475B-97DD-AEEBA5A99728}"/>
                  </a:ext>
                </a:extLst>
              </p:cNvPr>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5" name="Group 210">
              <a:extLst>
                <a:ext uri="{FF2B5EF4-FFF2-40B4-BE49-F238E27FC236}">
                  <a16:creationId xmlns:a16="http://schemas.microsoft.com/office/drawing/2014/main" id="{188740D2-E0BE-4C71-A9E9-844C5EC57782}"/>
                </a:ext>
              </a:extLst>
            </p:cNvPr>
            <p:cNvGrpSpPr>
              <a:grpSpLocks/>
            </p:cNvGrpSpPr>
            <p:nvPr/>
          </p:nvGrpSpPr>
          <p:grpSpPr bwMode="auto">
            <a:xfrm>
              <a:off x="7080250" y="4318000"/>
              <a:ext cx="1698625" cy="742950"/>
              <a:chOff x="1003" y="3585"/>
              <a:chExt cx="1070" cy="468"/>
            </a:xfrm>
          </p:grpSpPr>
          <p:grpSp>
            <p:nvGrpSpPr>
              <p:cNvPr id="59" name="Group 207">
                <a:extLst>
                  <a:ext uri="{FF2B5EF4-FFF2-40B4-BE49-F238E27FC236}">
                    <a16:creationId xmlns:a16="http://schemas.microsoft.com/office/drawing/2014/main" id="{98DC31DF-773E-4EB8-B483-7C1B61E684C5}"/>
                  </a:ext>
                </a:extLst>
              </p:cNvPr>
              <p:cNvGrpSpPr>
                <a:grpSpLocks/>
              </p:cNvGrpSpPr>
              <p:nvPr/>
            </p:nvGrpSpPr>
            <p:grpSpPr bwMode="auto">
              <a:xfrm>
                <a:off x="1003" y="3723"/>
                <a:ext cx="796" cy="330"/>
                <a:chOff x="2444" y="3759"/>
                <a:chExt cx="796" cy="330"/>
              </a:xfrm>
            </p:grpSpPr>
            <p:sp>
              <p:nvSpPr>
                <p:cNvPr id="66" name="Rectangle 77">
                  <a:extLst>
                    <a:ext uri="{FF2B5EF4-FFF2-40B4-BE49-F238E27FC236}">
                      <a16:creationId xmlns:a16="http://schemas.microsoft.com/office/drawing/2014/main" id="{4510D3A1-9E46-4432-9976-757D928B6623}"/>
                    </a:ext>
                  </a:extLst>
                </p:cNvPr>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7" name="Rectangle 76">
                  <a:extLst>
                    <a:ext uri="{FF2B5EF4-FFF2-40B4-BE49-F238E27FC236}">
                      <a16:creationId xmlns:a16="http://schemas.microsoft.com/office/drawing/2014/main" id="{DEE3BF6A-4F57-4611-A1CA-A9A2EE4BC79D}"/>
                    </a:ext>
                  </a:extLst>
                </p:cNvPr>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8" name="Line 17">
                  <a:extLst>
                    <a:ext uri="{FF2B5EF4-FFF2-40B4-BE49-F238E27FC236}">
                      <a16:creationId xmlns:a16="http://schemas.microsoft.com/office/drawing/2014/main" id="{F4DB0228-D902-4EA3-9D1F-54C05D45240F}"/>
                    </a:ext>
                  </a:extLst>
                </p:cNvPr>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24">
                  <a:extLst>
                    <a:ext uri="{FF2B5EF4-FFF2-40B4-BE49-F238E27FC236}">
                      <a16:creationId xmlns:a16="http://schemas.microsoft.com/office/drawing/2014/main" id="{7F8FB08B-D2D5-40DE-A748-4F89FC02A1E2}"/>
                    </a:ext>
                  </a:extLst>
                </p:cNvPr>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25">
                  <a:extLst>
                    <a:ext uri="{FF2B5EF4-FFF2-40B4-BE49-F238E27FC236}">
                      <a16:creationId xmlns:a16="http://schemas.microsoft.com/office/drawing/2014/main" id="{B7798097-78D9-4FCD-9066-E97FBA93E041}"/>
                    </a:ext>
                  </a:extLst>
                </p:cNvPr>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Text Box 27">
                  <a:extLst>
                    <a:ext uri="{FF2B5EF4-FFF2-40B4-BE49-F238E27FC236}">
                      <a16:creationId xmlns:a16="http://schemas.microsoft.com/office/drawing/2014/main" id="{F9FE9CF8-314D-4A0D-A4F8-04F54A76B20A}"/>
                    </a:ext>
                  </a:extLst>
                </p:cNvPr>
                <p:cNvSpPr txBox="1">
                  <a:spLocks noChangeArrowheads="1"/>
                </p:cNvSpPr>
                <p:nvPr/>
              </p:nvSpPr>
              <p:spPr bwMode="auto">
                <a:xfrm>
                  <a:off x="2456" y="3762"/>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9</a:t>
                  </a:r>
                </a:p>
              </p:txBody>
            </p:sp>
            <p:sp>
              <p:nvSpPr>
                <p:cNvPr id="72" name="Text Box 28">
                  <a:extLst>
                    <a:ext uri="{FF2B5EF4-FFF2-40B4-BE49-F238E27FC236}">
                      <a16:creationId xmlns:a16="http://schemas.microsoft.com/office/drawing/2014/main" id="{D02EB7C7-EB3C-4126-BE37-DD8FBCB4BE09}"/>
                    </a:ext>
                  </a:extLst>
                </p:cNvPr>
                <p:cNvSpPr txBox="1">
                  <a:spLocks noChangeArrowheads="1"/>
                </p:cNvSpPr>
                <p:nvPr/>
              </p:nvSpPr>
              <p:spPr bwMode="auto">
                <a:xfrm>
                  <a:off x="3008" y="3900"/>
                  <a:ext cx="22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16</a:t>
                  </a:r>
                </a:p>
              </p:txBody>
            </p:sp>
            <p:sp>
              <p:nvSpPr>
                <p:cNvPr id="73" name="Text Box 29">
                  <a:extLst>
                    <a:ext uri="{FF2B5EF4-FFF2-40B4-BE49-F238E27FC236}">
                      <a16:creationId xmlns:a16="http://schemas.microsoft.com/office/drawing/2014/main" id="{157BF541-23A5-43B4-8A6D-C70EF3BB254E}"/>
                    </a:ext>
                  </a:extLst>
                </p:cNvPr>
                <p:cNvSpPr txBox="1">
                  <a:spLocks noChangeArrowheads="1"/>
                </p:cNvSpPr>
                <p:nvPr/>
              </p:nvSpPr>
              <p:spPr bwMode="auto">
                <a:xfrm>
                  <a:off x="2444" y="3900"/>
                  <a:ext cx="22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10</a:t>
                  </a:r>
                </a:p>
              </p:txBody>
            </p:sp>
            <p:sp>
              <p:nvSpPr>
                <p:cNvPr id="74" name="Text Box 74">
                  <a:extLst>
                    <a:ext uri="{FF2B5EF4-FFF2-40B4-BE49-F238E27FC236}">
                      <a16:creationId xmlns:a16="http://schemas.microsoft.com/office/drawing/2014/main" id="{4E14A5D5-BC03-4D91-936A-8B8E2E12BA47}"/>
                    </a:ext>
                  </a:extLst>
                </p:cNvPr>
                <p:cNvSpPr txBox="1">
                  <a:spLocks noChangeArrowheads="1"/>
                </p:cNvSpPr>
                <p:nvPr/>
              </p:nvSpPr>
              <p:spPr bwMode="auto">
                <a:xfrm>
                  <a:off x="3005" y="3759"/>
                  <a:ext cx="22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15</a:t>
                  </a:r>
                </a:p>
              </p:txBody>
            </p:sp>
            <p:sp>
              <p:nvSpPr>
                <p:cNvPr id="75" name="Oval 84">
                  <a:extLst>
                    <a:ext uri="{FF2B5EF4-FFF2-40B4-BE49-F238E27FC236}">
                      <a16:creationId xmlns:a16="http://schemas.microsoft.com/office/drawing/2014/main" id="{D1DAF945-3C7C-44FD-94BF-829C7CF3A471}"/>
                    </a:ext>
                  </a:extLst>
                </p:cNvPr>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6" name="Oval 85">
                  <a:extLst>
                    <a:ext uri="{FF2B5EF4-FFF2-40B4-BE49-F238E27FC236}">
                      <a16:creationId xmlns:a16="http://schemas.microsoft.com/office/drawing/2014/main" id="{D517E003-5D2B-4BBB-8375-18CC63CD65B5}"/>
                    </a:ext>
                  </a:extLst>
                </p:cNvPr>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7" name="Oval 86">
                  <a:extLst>
                    <a:ext uri="{FF2B5EF4-FFF2-40B4-BE49-F238E27FC236}">
                      <a16:creationId xmlns:a16="http://schemas.microsoft.com/office/drawing/2014/main" id="{B26999FA-AD8B-4752-A8F4-486111FBC5E8}"/>
                    </a:ext>
                  </a:extLst>
                </p:cNvPr>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grpSp>
          <p:sp>
            <p:nvSpPr>
              <p:cNvPr id="60" name="AutoShape 8">
                <a:extLst>
                  <a:ext uri="{FF2B5EF4-FFF2-40B4-BE49-F238E27FC236}">
                    <a16:creationId xmlns:a16="http://schemas.microsoft.com/office/drawing/2014/main" id="{0643CF67-829D-4BF1-AA90-CD576EC6E172}"/>
                  </a:ext>
                </a:extLst>
              </p:cNvPr>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1" name="Freeform 10">
                <a:extLst>
                  <a:ext uri="{FF2B5EF4-FFF2-40B4-BE49-F238E27FC236}">
                    <a16:creationId xmlns:a16="http://schemas.microsoft.com/office/drawing/2014/main" id="{8562CF2C-7FB5-4EE2-93DC-8549B45614F3}"/>
                  </a:ext>
                </a:extLst>
              </p:cNvPr>
              <p:cNvSpPr>
                <a:spLocks/>
              </p:cNvSpPr>
              <p:nvPr/>
            </p:nvSpPr>
            <p:spPr bwMode="auto">
              <a:xfrm>
                <a:off x="1161" y="3614"/>
                <a:ext cx="746" cy="105"/>
              </a:xfrm>
              <a:custGeom>
                <a:avLst/>
                <a:gdLst>
                  <a:gd name="T0" fmla="*/ 0 w 678"/>
                  <a:gd name="T1" fmla="*/ 69 h 110"/>
                  <a:gd name="T2" fmla="*/ 385 w 678"/>
                  <a:gd name="T3" fmla="*/ 68 h 110"/>
                  <a:gd name="T4" fmla="*/ 1475 w 678"/>
                  <a:gd name="T5" fmla="*/ 0 h 110"/>
                  <a:gd name="T6" fmla="*/ 1765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Freeform 10">
                <a:extLst>
                  <a:ext uri="{FF2B5EF4-FFF2-40B4-BE49-F238E27FC236}">
                    <a16:creationId xmlns:a16="http://schemas.microsoft.com/office/drawing/2014/main" id="{092BE6F0-3DE7-40B5-BC2D-899D82518074}"/>
                  </a:ext>
                </a:extLst>
              </p:cNvPr>
              <p:cNvSpPr>
                <a:spLocks/>
              </p:cNvSpPr>
              <p:nvPr/>
            </p:nvSpPr>
            <p:spPr bwMode="auto">
              <a:xfrm flipV="1">
                <a:off x="1287" y="3614"/>
                <a:ext cx="550" cy="105"/>
              </a:xfrm>
              <a:custGeom>
                <a:avLst/>
                <a:gdLst>
                  <a:gd name="T0" fmla="*/ 0 w 678"/>
                  <a:gd name="T1" fmla="*/ 69 h 110"/>
                  <a:gd name="T2" fmla="*/ 19 w 678"/>
                  <a:gd name="T3" fmla="*/ 68 h 110"/>
                  <a:gd name="T4" fmla="*/ 70 w 678"/>
                  <a:gd name="T5" fmla="*/ 0 h 110"/>
                  <a:gd name="T6" fmla="*/ 8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63" name="Freeform 206">
                <a:extLst>
                  <a:ext uri="{FF2B5EF4-FFF2-40B4-BE49-F238E27FC236}">
                    <a16:creationId xmlns:a16="http://schemas.microsoft.com/office/drawing/2014/main" id="{238D3C05-F557-4E03-97CD-4274DDC45383}"/>
                  </a:ext>
                </a:extLst>
              </p:cNvPr>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4" name="Freeform 208">
                <a:extLst>
                  <a:ext uri="{FF2B5EF4-FFF2-40B4-BE49-F238E27FC236}">
                    <a16:creationId xmlns:a16="http://schemas.microsoft.com/office/drawing/2014/main" id="{D81BCEA5-D6B9-403B-A8B7-4DB5B0613FC5}"/>
                  </a:ext>
                </a:extLst>
              </p:cNvPr>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5" name="Line 209">
                <a:extLst>
                  <a:ext uri="{FF2B5EF4-FFF2-40B4-BE49-F238E27FC236}">
                    <a16:creationId xmlns:a16="http://schemas.microsoft.com/office/drawing/2014/main" id="{F65D2F0C-3632-474D-93D3-749A1E2830C2}"/>
                  </a:ext>
                </a:extLst>
              </p:cNvPr>
              <p:cNvSpPr>
                <a:spLocks noChangeShapeType="1"/>
              </p:cNvSpPr>
              <p:nvPr/>
            </p:nvSpPr>
            <p:spPr bwMode="auto">
              <a:xfrm flipV="1">
                <a:off x="1044" y="3888"/>
                <a:ext cx="768" cy="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6" name="Text Box 64">
              <a:extLst>
                <a:ext uri="{FF2B5EF4-FFF2-40B4-BE49-F238E27FC236}">
                  <a16:creationId xmlns:a16="http://schemas.microsoft.com/office/drawing/2014/main" id="{FE2A8630-90E5-4320-B821-A9B8828F068E}"/>
                </a:ext>
              </a:extLst>
            </p:cNvPr>
            <p:cNvSpPr txBox="1">
              <a:spLocks noChangeArrowheads="1"/>
            </p:cNvSpPr>
            <p:nvPr/>
          </p:nvSpPr>
          <p:spPr bwMode="auto">
            <a:xfrm>
              <a:off x="8037513" y="5297488"/>
              <a:ext cx="485603"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37" name="Line 69">
              <a:extLst>
                <a:ext uri="{FF2B5EF4-FFF2-40B4-BE49-F238E27FC236}">
                  <a16:creationId xmlns:a16="http://schemas.microsoft.com/office/drawing/2014/main" id="{9ED2B054-AA5C-4073-8FC8-BE0103442726}"/>
                </a:ext>
              </a:extLst>
            </p:cNvPr>
            <p:cNvSpPr>
              <a:spLocks noChangeShapeType="1"/>
            </p:cNvSpPr>
            <p:nvPr/>
          </p:nvSpPr>
          <p:spPr bwMode="auto">
            <a:xfrm>
              <a:off x="7324725" y="4922838"/>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70">
              <a:extLst>
                <a:ext uri="{FF2B5EF4-FFF2-40B4-BE49-F238E27FC236}">
                  <a16:creationId xmlns:a16="http://schemas.microsoft.com/office/drawing/2014/main" id="{F7456152-D000-452A-A869-24D86C49BE75}"/>
                </a:ext>
              </a:extLst>
            </p:cNvPr>
            <p:cNvSpPr>
              <a:spLocks noChangeShapeType="1"/>
            </p:cNvSpPr>
            <p:nvPr/>
          </p:nvSpPr>
          <p:spPr bwMode="auto">
            <a:xfrm>
              <a:off x="7315200" y="4721225"/>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71">
              <a:extLst>
                <a:ext uri="{FF2B5EF4-FFF2-40B4-BE49-F238E27FC236}">
                  <a16:creationId xmlns:a16="http://schemas.microsoft.com/office/drawing/2014/main" id="{AABBB972-E7CD-4C2D-B54F-0A94D7F725AE}"/>
                </a:ext>
              </a:extLst>
            </p:cNvPr>
            <p:cNvSpPr>
              <a:spLocks noChangeShapeType="1"/>
            </p:cNvSpPr>
            <p:nvPr/>
          </p:nvSpPr>
          <p:spPr bwMode="auto">
            <a:xfrm>
              <a:off x="8170863" y="4665663"/>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Text Box 73">
              <a:extLst>
                <a:ext uri="{FF2B5EF4-FFF2-40B4-BE49-F238E27FC236}">
                  <a16:creationId xmlns:a16="http://schemas.microsoft.com/office/drawing/2014/main" id="{95446237-F341-4057-9F6F-1E788110CD7C}"/>
                </a:ext>
              </a:extLst>
            </p:cNvPr>
            <p:cNvSpPr txBox="1">
              <a:spLocks noChangeArrowheads="1"/>
            </p:cNvSpPr>
            <p:nvPr/>
          </p:nvSpPr>
          <p:spPr bwMode="auto">
            <a:xfrm>
              <a:off x="7325407" y="5827713"/>
              <a:ext cx="151152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Computer Science</a:t>
              </a:r>
            </a:p>
            <a:p>
              <a:pPr algn="ctr" eaLnBrk="1" hangingPunct="1"/>
              <a:r>
                <a:rPr lang="en-US" altLang="zh-CN" sz="900">
                  <a:solidFill>
                    <a:srgbClr val="000000"/>
                  </a:solidFill>
                  <a:ea typeface="MS PGothic" panose="020B0600070205080204" pitchFamily="34" charset="-128"/>
                </a:rPr>
                <a:t>(VLAN ports 9-16)</a:t>
              </a:r>
            </a:p>
          </p:txBody>
        </p:sp>
        <p:grpSp>
          <p:nvGrpSpPr>
            <p:cNvPr id="41" name="Group 44">
              <a:extLst>
                <a:ext uri="{FF2B5EF4-FFF2-40B4-BE49-F238E27FC236}">
                  <a16:creationId xmlns:a16="http://schemas.microsoft.com/office/drawing/2014/main" id="{EF630CED-14D3-4C1B-B139-355CA1C72049}"/>
                </a:ext>
              </a:extLst>
            </p:cNvPr>
            <p:cNvGrpSpPr>
              <a:grpSpLocks/>
            </p:cNvGrpSpPr>
            <p:nvPr/>
          </p:nvGrpSpPr>
          <p:grpSpPr bwMode="auto">
            <a:xfrm>
              <a:off x="3902075" y="5110163"/>
              <a:ext cx="609600" cy="558800"/>
              <a:chOff x="-44" y="1473"/>
              <a:chExt cx="981" cy="1105"/>
            </a:xfrm>
          </p:grpSpPr>
          <p:pic>
            <p:nvPicPr>
              <p:cNvPr id="57" name="Picture 45" descr="desktop_computer_stylized_medium">
                <a:extLst>
                  <a:ext uri="{FF2B5EF4-FFF2-40B4-BE49-F238E27FC236}">
                    <a16:creationId xmlns:a16="http://schemas.microsoft.com/office/drawing/2014/main" id="{37C68287-51C3-4065-B2D8-FC8C55283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46">
                <a:extLst>
                  <a:ext uri="{FF2B5EF4-FFF2-40B4-BE49-F238E27FC236}">
                    <a16:creationId xmlns:a16="http://schemas.microsoft.com/office/drawing/2014/main" id="{E522DB39-9BE4-4670-90DD-3A27894D13A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42" name="Group 44">
              <a:extLst>
                <a:ext uri="{FF2B5EF4-FFF2-40B4-BE49-F238E27FC236}">
                  <a16:creationId xmlns:a16="http://schemas.microsoft.com/office/drawing/2014/main" id="{F0EB9B03-B4BE-47A8-A66A-55F04E3816F6}"/>
                </a:ext>
              </a:extLst>
            </p:cNvPr>
            <p:cNvGrpSpPr>
              <a:grpSpLocks/>
            </p:cNvGrpSpPr>
            <p:nvPr/>
          </p:nvGrpSpPr>
          <p:grpSpPr bwMode="auto">
            <a:xfrm>
              <a:off x="4429125" y="5202238"/>
              <a:ext cx="609600" cy="558800"/>
              <a:chOff x="-44" y="1473"/>
              <a:chExt cx="981" cy="1105"/>
            </a:xfrm>
          </p:grpSpPr>
          <p:pic>
            <p:nvPicPr>
              <p:cNvPr id="55" name="Picture 45" descr="desktop_computer_stylized_medium">
                <a:extLst>
                  <a:ext uri="{FF2B5EF4-FFF2-40B4-BE49-F238E27FC236}">
                    <a16:creationId xmlns:a16="http://schemas.microsoft.com/office/drawing/2014/main" id="{1EB01AEE-61EE-40E2-B587-FFDC6740B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46">
                <a:extLst>
                  <a:ext uri="{FF2B5EF4-FFF2-40B4-BE49-F238E27FC236}">
                    <a16:creationId xmlns:a16="http://schemas.microsoft.com/office/drawing/2014/main" id="{CFB6827B-050B-43B1-AFEA-26C545D4430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43" name="Group 44">
              <a:extLst>
                <a:ext uri="{FF2B5EF4-FFF2-40B4-BE49-F238E27FC236}">
                  <a16:creationId xmlns:a16="http://schemas.microsoft.com/office/drawing/2014/main" id="{4F3A766F-D725-4877-8718-43FB81677D1D}"/>
                </a:ext>
              </a:extLst>
            </p:cNvPr>
            <p:cNvGrpSpPr>
              <a:grpSpLocks/>
            </p:cNvGrpSpPr>
            <p:nvPr/>
          </p:nvGrpSpPr>
          <p:grpSpPr bwMode="auto">
            <a:xfrm>
              <a:off x="5151438" y="5222875"/>
              <a:ext cx="609600" cy="558800"/>
              <a:chOff x="-44" y="1473"/>
              <a:chExt cx="981" cy="1105"/>
            </a:xfrm>
          </p:grpSpPr>
          <p:pic>
            <p:nvPicPr>
              <p:cNvPr id="53" name="Picture 45" descr="desktop_computer_stylized_medium">
                <a:extLst>
                  <a:ext uri="{FF2B5EF4-FFF2-40B4-BE49-F238E27FC236}">
                    <a16:creationId xmlns:a16="http://schemas.microsoft.com/office/drawing/2014/main" id="{DEFAFCCD-EC56-403B-9CD4-EB2154853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46">
                <a:extLst>
                  <a:ext uri="{FF2B5EF4-FFF2-40B4-BE49-F238E27FC236}">
                    <a16:creationId xmlns:a16="http://schemas.microsoft.com/office/drawing/2014/main" id="{BD19F50F-88BE-4889-A7C3-CCC242A3F57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44" name="Group 44">
              <a:extLst>
                <a:ext uri="{FF2B5EF4-FFF2-40B4-BE49-F238E27FC236}">
                  <a16:creationId xmlns:a16="http://schemas.microsoft.com/office/drawing/2014/main" id="{CD4AD66E-50F3-4060-9BE3-0536F4F29937}"/>
                </a:ext>
              </a:extLst>
            </p:cNvPr>
            <p:cNvGrpSpPr>
              <a:grpSpLocks/>
            </p:cNvGrpSpPr>
            <p:nvPr/>
          </p:nvGrpSpPr>
          <p:grpSpPr bwMode="auto">
            <a:xfrm>
              <a:off x="6969125" y="5253038"/>
              <a:ext cx="609600" cy="558800"/>
              <a:chOff x="-44" y="1473"/>
              <a:chExt cx="981" cy="1105"/>
            </a:xfrm>
          </p:grpSpPr>
          <p:pic>
            <p:nvPicPr>
              <p:cNvPr id="51" name="Picture 45" descr="desktop_computer_stylized_medium">
                <a:extLst>
                  <a:ext uri="{FF2B5EF4-FFF2-40B4-BE49-F238E27FC236}">
                    <a16:creationId xmlns:a16="http://schemas.microsoft.com/office/drawing/2014/main" id="{B4EC25CB-A43A-4CEB-8AF8-7D67685E9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46">
                <a:extLst>
                  <a:ext uri="{FF2B5EF4-FFF2-40B4-BE49-F238E27FC236}">
                    <a16:creationId xmlns:a16="http://schemas.microsoft.com/office/drawing/2014/main" id="{A44FBCA1-D9F9-4A45-A6B3-F3C87C64D4B5}"/>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45" name="Group 44">
              <a:extLst>
                <a:ext uri="{FF2B5EF4-FFF2-40B4-BE49-F238E27FC236}">
                  <a16:creationId xmlns:a16="http://schemas.microsoft.com/office/drawing/2014/main" id="{34A36954-DD06-4642-9910-2E9972E8CB0E}"/>
                </a:ext>
              </a:extLst>
            </p:cNvPr>
            <p:cNvGrpSpPr>
              <a:grpSpLocks/>
            </p:cNvGrpSpPr>
            <p:nvPr/>
          </p:nvGrpSpPr>
          <p:grpSpPr bwMode="auto">
            <a:xfrm>
              <a:off x="7477125" y="5262563"/>
              <a:ext cx="609600" cy="558800"/>
              <a:chOff x="-44" y="1473"/>
              <a:chExt cx="981" cy="1105"/>
            </a:xfrm>
          </p:grpSpPr>
          <p:pic>
            <p:nvPicPr>
              <p:cNvPr id="49" name="Picture 45" descr="desktop_computer_stylized_medium">
                <a:extLst>
                  <a:ext uri="{FF2B5EF4-FFF2-40B4-BE49-F238E27FC236}">
                    <a16:creationId xmlns:a16="http://schemas.microsoft.com/office/drawing/2014/main" id="{D3E28EB5-5341-49BE-AAD5-A1F8634F2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46">
                <a:extLst>
                  <a:ext uri="{FF2B5EF4-FFF2-40B4-BE49-F238E27FC236}">
                    <a16:creationId xmlns:a16="http://schemas.microsoft.com/office/drawing/2014/main" id="{085B2BF9-A5C4-4E3B-9E9A-0D0D80D0CEF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46" name="Group 44">
              <a:extLst>
                <a:ext uri="{FF2B5EF4-FFF2-40B4-BE49-F238E27FC236}">
                  <a16:creationId xmlns:a16="http://schemas.microsoft.com/office/drawing/2014/main" id="{AE546F10-7B8F-49EE-9190-3FAA4DF4E577}"/>
                </a:ext>
              </a:extLst>
            </p:cNvPr>
            <p:cNvGrpSpPr>
              <a:grpSpLocks/>
            </p:cNvGrpSpPr>
            <p:nvPr/>
          </p:nvGrpSpPr>
          <p:grpSpPr bwMode="auto">
            <a:xfrm>
              <a:off x="8340725" y="5080000"/>
              <a:ext cx="609600" cy="558800"/>
              <a:chOff x="-44" y="1473"/>
              <a:chExt cx="981" cy="1105"/>
            </a:xfrm>
          </p:grpSpPr>
          <p:pic>
            <p:nvPicPr>
              <p:cNvPr id="47" name="Picture 45" descr="desktop_computer_stylized_medium">
                <a:extLst>
                  <a:ext uri="{FF2B5EF4-FFF2-40B4-BE49-F238E27FC236}">
                    <a16:creationId xmlns:a16="http://schemas.microsoft.com/office/drawing/2014/main" id="{5DD05406-0DE9-4345-8301-077329F4F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46">
                <a:extLst>
                  <a:ext uri="{FF2B5EF4-FFF2-40B4-BE49-F238E27FC236}">
                    <a16:creationId xmlns:a16="http://schemas.microsoft.com/office/drawing/2014/main" id="{970F38F7-A753-41BE-A25C-7524E64CE3D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sp>
        <p:nvSpPr>
          <p:cNvPr id="97" name="Rectangle 213">
            <a:extLst>
              <a:ext uri="{FF2B5EF4-FFF2-40B4-BE49-F238E27FC236}">
                <a16:creationId xmlns:a16="http://schemas.microsoft.com/office/drawing/2014/main" id="{CB29A729-31F0-4C12-8379-00C303264865}"/>
              </a:ext>
            </a:extLst>
          </p:cNvPr>
          <p:cNvSpPr>
            <a:spLocks noChangeArrowheads="1"/>
          </p:cNvSpPr>
          <p:nvPr/>
        </p:nvSpPr>
        <p:spPr bwMode="auto">
          <a:xfrm>
            <a:off x="3064484" y="3514889"/>
            <a:ext cx="209550" cy="1714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98" name="Rectangle 212">
            <a:extLst>
              <a:ext uri="{FF2B5EF4-FFF2-40B4-BE49-F238E27FC236}">
                <a16:creationId xmlns:a16="http://schemas.microsoft.com/office/drawing/2014/main" id="{856A24AC-CF4E-4994-8EAB-2EA5294C32E4}"/>
              </a:ext>
            </a:extLst>
          </p:cNvPr>
          <p:cNvSpPr>
            <a:spLocks noChangeArrowheads="1"/>
          </p:cNvSpPr>
          <p:nvPr/>
        </p:nvSpPr>
        <p:spPr bwMode="auto">
          <a:xfrm>
            <a:off x="1509527" y="3352964"/>
            <a:ext cx="204788" cy="1476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99" name="Rectangle 80">
            <a:extLst>
              <a:ext uri="{FF2B5EF4-FFF2-40B4-BE49-F238E27FC236}">
                <a16:creationId xmlns:a16="http://schemas.microsoft.com/office/drawing/2014/main" id="{56E29458-F13F-4170-A7AA-B3ED741CF236}"/>
              </a:ext>
            </a:extLst>
          </p:cNvPr>
          <p:cNvSpPr>
            <a:spLocks noChangeArrowheads="1"/>
          </p:cNvSpPr>
          <p:nvPr/>
        </p:nvSpPr>
        <p:spPr bwMode="auto">
          <a:xfrm>
            <a:off x="1503575" y="3510127"/>
            <a:ext cx="217884" cy="182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0" name="Rectangle 77">
            <a:extLst>
              <a:ext uri="{FF2B5EF4-FFF2-40B4-BE49-F238E27FC236}">
                <a16:creationId xmlns:a16="http://schemas.microsoft.com/office/drawing/2014/main" id="{0353184C-B425-4FC2-8529-019BFE0F5146}"/>
              </a:ext>
            </a:extLst>
          </p:cNvPr>
          <p:cNvSpPr>
            <a:spLocks noChangeArrowheads="1"/>
          </p:cNvSpPr>
          <p:nvPr/>
        </p:nvSpPr>
        <p:spPr bwMode="auto">
          <a:xfrm>
            <a:off x="3057340" y="3345820"/>
            <a:ext cx="217885" cy="1571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1" name="Rectangle 76">
            <a:extLst>
              <a:ext uri="{FF2B5EF4-FFF2-40B4-BE49-F238E27FC236}">
                <a16:creationId xmlns:a16="http://schemas.microsoft.com/office/drawing/2014/main" id="{660380C7-7200-4337-9B2D-A3A92CC002FA}"/>
              </a:ext>
            </a:extLst>
          </p:cNvPr>
          <p:cNvSpPr>
            <a:spLocks noChangeArrowheads="1"/>
          </p:cNvSpPr>
          <p:nvPr/>
        </p:nvSpPr>
        <p:spPr bwMode="auto">
          <a:xfrm>
            <a:off x="2389400" y="3349392"/>
            <a:ext cx="667940" cy="3429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2" name="Rectangle 75">
            <a:extLst>
              <a:ext uri="{FF2B5EF4-FFF2-40B4-BE49-F238E27FC236}">
                <a16:creationId xmlns:a16="http://schemas.microsoft.com/office/drawing/2014/main" id="{BD1CF44B-59FC-44D8-BFA8-CBDA7AB41D3F}"/>
              </a:ext>
            </a:extLst>
          </p:cNvPr>
          <p:cNvSpPr>
            <a:spLocks noChangeArrowheads="1"/>
          </p:cNvSpPr>
          <p:nvPr/>
        </p:nvSpPr>
        <p:spPr bwMode="auto">
          <a:xfrm>
            <a:off x="1717887" y="3349392"/>
            <a:ext cx="675084" cy="33932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3" name="Rectangle 2">
            <a:extLst>
              <a:ext uri="{FF2B5EF4-FFF2-40B4-BE49-F238E27FC236}">
                <a16:creationId xmlns:a16="http://schemas.microsoft.com/office/drawing/2014/main" id="{030B2572-E4CA-4649-8426-616EBE1B499A}"/>
              </a:ext>
            </a:extLst>
          </p:cNvPr>
          <p:cNvSpPr>
            <a:spLocks noChangeArrowheads="1"/>
          </p:cNvSpPr>
          <p:nvPr/>
        </p:nvSpPr>
        <p:spPr bwMode="auto">
          <a:xfrm>
            <a:off x="1503575" y="3343439"/>
            <a:ext cx="1777603" cy="3512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4" name="Line 3">
            <a:extLst>
              <a:ext uri="{FF2B5EF4-FFF2-40B4-BE49-F238E27FC236}">
                <a16:creationId xmlns:a16="http://schemas.microsoft.com/office/drawing/2014/main" id="{95C257A0-E755-419D-AE83-95C9752160BC}"/>
              </a:ext>
            </a:extLst>
          </p:cNvPr>
          <p:cNvSpPr>
            <a:spLocks noChangeShapeType="1"/>
          </p:cNvSpPr>
          <p:nvPr/>
        </p:nvSpPr>
        <p:spPr bwMode="auto">
          <a:xfrm>
            <a:off x="1504765" y="3505364"/>
            <a:ext cx="1763316" cy="3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05" name="Text Box 6">
            <a:extLst>
              <a:ext uri="{FF2B5EF4-FFF2-40B4-BE49-F238E27FC236}">
                <a16:creationId xmlns:a16="http://schemas.microsoft.com/office/drawing/2014/main" id="{46ABCC10-F3B5-4047-A682-7308A86A4B61}"/>
              </a:ext>
            </a:extLst>
          </p:cNvPr>
          <p:cNvSpPr txBox="1">
            <a:spLocks noChangeArrowheads="1"/>
          </p:cNvSpPr>
          <p:nvPr/>
        </p:nvSpPr>
        <p:spPr bwMode="auto">
          <a:xfrm>
            <a:off x="1441662" y="3312483"/>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a:t>
            </a:r>
          </a:p>
        </p:txBody>
      </p:sp>
      <p:sp>
        <p:nvSpPr>
          <p:cNvPr id="111" name="Line 7">
            <a:extLst>
              <a:ext uri="{FF2B5EF4-FFF2-40B4-BE49-F238E27FC236}">
                <a16:creationId xmlns:a16="http://schemas.microsoft.com/office/drawing/2014/main" id="{8738E8BC-F62D-4350-BED5-F95DDEFB2270}"/>
              </a:ext>
            </a:extLst>
          </p:cNvPr>
          <p:cNvSpPr>
            <a:spLocks noChangeShapeType="1"/>
          </p:cNvSpPr>
          <p:nvPr/>
        </p:nvSpPr>
        <p:spPr bwMode="auto">
          <a:xfrm>
            <a:off x="2389400" y="3347011"/>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2" name="AutoShape 8">
            <a:extLst>
              <a:ext uri="{FF2B5EF4-FFF2-40B4-BE49-F238E27FC236}">
                <a16:creationId xmlns:a16="http://schemas.microsoft.com/office/drawing/2014/main" id="{CEA4BF6C-5D43-485E-8EB0-7A79EEE31CEB}"/>
              </a:ext>
            </a:extLst>
          </p:cNvPr>
          <p:cNvSpPr>
            <a:spLocks noChangeArrowheads="1"/>
          </p:cNvSpPr>
          <p:nvPr/>
        </p:nvSpPr>
        <p:spPr bwMode="auto">
          <a:xfrm>
            <a:off x="1482144" y="3149367"/>
            <a:ext cx="2382440" cy="196454"/>
          </a:xfrm>
          <a:prstGeom prst="parallelogram">
            <a:avLst>
              <a:gd name="adj" fmla="val 303181"/>
            </a:avLst>
          </a:prstGeom>
          <a:solidFill>
            <a:schemeClr val="bg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13" name="Freeform 9">
            <a:extLst>
              <a:ext uri="{FF2B5EF4-FFF2-40B4-BE49-F238E27FC236}">
                <a16:creationId xmlns:a16="http://schemas.microsoft.com/office/drawing/2014/main" id="{2BF3ED03-B35A-4684-BCFC-3F9D1AB9E998}"/>
              </a:ext>
            </a:extLst>
          </p:cNvPr>
          <p:cNvSpPr>
            <a:spLocks/>
          </p:cNvSpPr>
          <p:nvPr/>
        </p:nvSpPr>
        <p:spPr bwMode="auto">
          <a:xfrm>
            <a:off x="3284750" y="3151749"/>
            <a:ext cx="572690" cy="540544"/>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14" name="Freeform 10">
            <a:extLst>
              <a:ext uri="{FF2B5EF4-FFF2-40B4-BE49-F238E27FC236}">
                <a16:creationId xmlns:a16="http://schemas.microsoft.com/office/drawing/2014/main" id="{46D4A768-73A6-48C8-A0F4-8B77A008A683}"/>
              </a:ext>
            </a:extLst>
          </p:cNvPr>
          <p:cNvSpPr>
            <a:spLocks/>
          </p:cNvSpPr>
          <p:nvPr/>
        </p:nvSpPr>
        <p:spPr bwMode="auto">
          <a:xfrm>
            <a:off x="1783371" y="3185086"/>
            <a:ext cx="1671638" cy="113110"/>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15" name="Freeform 11">
            <a:extLst>
              <a:ext uri="{FF2B5EF4-FFF2-40B4-BE49-F238E27FC236}">
                <a16:creationId xmlns:a16="http://schemas.microsoft.com/office/drawing/2014/main" id="{43E15B1C-1E8A-4334-B554-A86071795F06}"/>
              </a:ext>
            </a:extLst>
          </p:cNvPr>
          <p:cNvSpPr>
            <a:spLocks/>
          </p:cNvSpPr>
          <p:nvPr/>
        </p:nvSpPr>
        <p:spPr bwMode="auto">
          <a:xfrm>
            <a:off x="2138178" y="3185086"/>
            <a:ext cx="1065610" cy="125016"/>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16" name="Line 17">
            <a:extLst>
              <a:ext uri="{FF2B5EF4-FFF2-40B4-BE49-F238E27FC236}">
                <a16:creationId xmlns:a16="http://schemas.microsoft.com/office/drawing/2014/main" id="{A94C2E7D-B809-40E2-8C52-3E8216058539}"/>
              </a:ext>
            </a:extLst>
          </p:cNvPr>
          <p:cNvSpPr>
            <a:spLocks noChangeShapeType="1"/>
          </p:cNvSpPr>
          <p:nvPr/>
        </p:nvSpPr>
        <p:spPr bwMode="auto">
          <a:xfrm>
            <a:off x="2839456" y="3350583"/>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7" name="Line 18">
            <a:extLst>
              <a:ext uri="{FF2B5EF4-FFF2-40B4-BE49-F238E27FC236}">
                <a16:creationId xmlns:a16="http://schemas.microsoft.com/office/drawing/2014/main" id="{52F8199F-369C-404E-857F-ACF39041BED0}"/>
              </a:ext>
            </a:extLst>
          </p:cNvPr>
          <p:cNvSpPr>
            <a:spLocks noChangeShapeType="1"/>
          </p:cNvSpPr>
          <p:nvPr/>
        </p:nvSpPr>
        <p:spPr bwMode="auto">
          <a:xfrm>
            <a:off x="1939343" y="3347011"/>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8" name="Line 21">
            <a:extLst>
              <a:ext uri="{FF2B5EF4-FFF2-40B4-BE49-F238E27FC236}">
                <a16:creationId xmlns:a16="http://schemas.microsoft.com/office/drawing/2014/main" id="{89E33794-C772-4D0A-9EB0-2A2B2894BEEF}"/>
              </a:ext>
            </a:extLst>
          </p:cNvPr>
          <p:cNvSpPr>
            <a:spLocks noChangeShapeType="1"/>
          </p:cNvSpPr>
          <p:nvPr/>
        </p:nvSpPr>
        <p:spPr bwMode="auto">
          <a:xfrm>
            <a:off x="1721459" y="3344629"/>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9" name="Line 22">
            <a:extLst>
              <a:ext uri="{FF2B5EF4-FFF2-40B4-BE49-F238E27FC236}">
                <a16:creationId xmlns:a16="http://schemas.microsoft.com/office/drawing/2014/main" id="{EDE4FF8B-0A3A-45D4-8399-07C3081D38CF}"/>
              </a:ext>
            </a:extLst>
          </p:cNvPr>
          <p:cNvSpPr>
            <a:spLocks noChangeShapeType="1"/>
          </p:cNvSpPr>
          <p:nvPr/>
        </p:nvSpPr>
        <p:spPr bwMode="auto">
          <a:xfrm>
            <a:off x="1503575" y="3354154"/>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0" name="Line 23">
            <a:extLst>
              <a:ext uri="{FF2B5EF4-FFF2-40B4-BE49-F238E27FC236}">
                <a16:creationId xmlns:a16="http://schemas.microsoft.com/office/drawing/2014/main" id="{E4E1645B-8E08-4CB5-8DC0-C417DA86BCD0}"/>
              </a:ext>
            </a:extLst>
          </p:cNvPr>
          <p:cNvSpPr>
            <a:spLocks noChangeShapeType="1"/>
          </p:cNvSpPr>
          <p:nvPr/>
        </p:nvSpPr>
        <p:spPr bwMode="auto">
          <a:xfrm>
            <a:off x="2150084" y="3350583"/>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1" name="Line 24">
            <a:extLst>
              <a:ext uri="{FF2B5EF4-FFF2-40B4-BE49-F238E27FC236}">
                <a16:creationId xmlns:a16="http://schemas.microsoft.com/office/drawing/2014/main" id="{0B03A3AB-B524-4335-A5BD-FB39A8FE4783}"/>
              </a:ext>
            </a:extLst>
          </p:cNvPr>
          <p:cNvSpPr>
            <a:spLocks noChangeShapeType="1"/>
          </p:cNvSpPr>
          <p:nvPr/>
        </p:nvSpPr>
        <p:spPr bwMode="auto">
          <a:xfrm>
            <a:off x="2618000" y="3347011"/>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2" name="Line 25">
            <a:extLst>
              <a:ext uri="{FF2B5EF4-FFF2-40B4-BE49-F238E27FC236}">
                <a16:creationId xmlns:a16="http://schemas.microsoft.com/office/drawing/2014/main" id="{50940BBC-E516-475C-8994-2864DCD0C3E6}"/>
              </a:ext>
            </a:extLst>
          </p:cNvPr>
          <p:cNvSpPr>
            <a:spLocks noChangeShapeType="1"/>
          </p:cNvSpPr>
          <p:nvPr/>
        </p:nvSpPr>
        <p:spPr bwMode="auto">
          <a:xfrm>
            <a:off x="3060912" y="3343439"/>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3" name="Text Box 26">
            <a:extLst>
              <a:ext uri="{FF2B5EF4-FFF2-40B4-BE49-F238E27FC236}">
                <a16:creationId xmlns:a16="http://schemas.microsoft.com/office/drawing/2014/main" id="{20F0D7B1-3BE1-4035-8672-5CDD577D6DD3}"/>
              </a:ext>
            </a:extLst>
          </p:cNvPr>
          <p:cNvSpPr txBox="1">
            <a:spLocks noChangeArrowheads="1"/>
          </p:cNvSpPr>
          <p:nvPr/>
        </p:nvSpPr>
        <p:spPr bwMode="auto">
          <a:xfrm>
            <a:off x="2102459" y="3469646"/>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8</a:t>
            </a:r>
          </a:p>
        </p:txBody>
      </p:sp>
      <p:sp>
        <p:nvSpPr>
          <p:cNvPr id="124" name="Text Box 27">
            <a:extLst>
              <a:ext uri="{FF2B5EF4-FFF2-40B4-BE49-F238E27FC236}">
                <a16:creationId xmlns:a16="http://schemas.microsoft.com/office/drawing/2014/main" id="{BD826064-9C8C-4CA2-BBD0-D598CD00D905}"/>
              </a:ext>
            </a:extLst>
          </p:cNvPr>
          <p:cNvSpPr txBox="1">
            <a:spLocks noChangeArrowheads="1"/>
          </p:cNvSpPr>
          <p:nvPr/>
        </p:nvSpPr>
        <p:spPr bwMode="auto">
          <a:xfrm>
            <a:off x="2341775" y="3308911"/>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9</a:t>
            </a:r>
          </a:p>
        </p:txBody>
      </p:sp>
      <p:sp>
        <p:nvSpPr>
          <p:cNvPr id="125" name="Text Box 28">
            <a:extLst>
              <a:ext uri="{FF2B5EF4-FFF2-40B4-BE49-F238E27FC236}">
                <a16:creationId xmlns:a16="http://schemas.microsoft.com/office/drawing/2014/main" id="{7FD498FC-F9B4-4B07-83D1-54547E5EDB13}"/>
              </a:ext>
            </a:extLst>
          </p:cNvPr>
          <p:cNvSpPr txBox="1">
            <a:spLocks noChangeArrowheads="1"/>
          </p:cNvSpPr>
          <p:nvPr/>
        </p:nvSpPr>
        <p:spPr bwMode="auto">
          <a:xfrm>
            <a:off x="2998999" y="3473217"/>
            <a:ext cx="223838"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16</a:t>
            </a:r>
          </a:p>
        </p:txBody>
      </p:sp>
      <p:sp>
        <p:nvSpPr>
          <p:cNvPr id="126" name="Text Box 29">
            <a:extLst>
              <a:ext uri="{FF2B5EF4-FFF2-40B4-BE49-F238E27FC236}">
                <a16:creationId xmlns:a16="http://schemas.microsoft.com/office/drawing/2014/main" id="{C020765E-C6C2-482C-995F-1AAC9DDD613E}"/>
              </a:ext>
            </a:extLst>
          </p:cNvPr>
          <p:cNvSpPr txBox="1">
            <a:spLocks noChangeArrowheads="1"/>
          </p:cNvSpPr>
          <p:nvPr/>
        </p:nvSpPr>
        <p:spPr bwMode="auto">
          <a:xfrm>
            <a:off x="2327487" y="3473217"/>
            <a:ext cx="223838"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10</a:t>
            </a:r>
          </a:p>
        </p:txBody>
      </p:sp>
      <p:sp>
        <p:nvSpPr>
          <p:cNvPr id="127" name="Text Box 30">
            <a:extLst>
              <a:ext uri="{FF2B5EF4-FFF2-40B4-BE49-F238E27FC236}">
                <a16:creationId xmlns:a16="http://schemas.microsoft.com/office/drawing/2014/main" id="{21E75E2B-4BAE-4CDA-A60A-96D37883396A}"/>
              </a:ext>
            </a:extLst>
          </p:cNvPr>
          <p:cNvSpPr txBox="1">
            <a:spLocks noChangeArrowheads="1"/>
          </p:cNvSpPr>
          <p:nvPr/>
        </p:nvSpPr>
        <p:spPr bwMode="auto">
          <a:xfrm>
            <a:off x="1448806" y="3462502"/>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2</a:t>
            </a:r>
          </a:p>
        </p:txBody>
      </p:sp>
      <p:sp>
        <p:nvSpPr>
          <p:cNvPr id="128" name="Text Box 57">
            <a:extLst>
              <a:ext uri="{FF2B5EF4-FFF2-40B4-BE49-F238E27FC236}">
                <a16:creationId xmlns:a16="http://schemas.microsoft.com/office/drawing/2014/main" id="{2804E7B8-4891-4B4B-974C-AD1E0411B3F3}"/>
              </a:ext>
            </a:extLst>
          </p:cNvPr>
          <p:cNvSpPr txBox="1">
            <a:spLocks noChangeArrowheads="1"/>
          </p:cNvSpPr>
          <p:nvPr/>
        </p:nvSpPr>
        <p:spPr bwMode="auto">
          <a:xfrm>
            <a:off x="2098887" y="3308911"/>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7</a:t>
            </a:r>
          </a:p>
        </p:txBody>
      </p:sp>
      <p:sp>
        <p:nvSpPr>
          <p:cNvPr id="129" name="Line 61">
            <a:extLst>
              <a:ext uri="{FF2B5EF4-FFF2-40B4-BE49-F238E27FC236}">
                <a16:creationId xmlns:a16="http://schemas.microsoft.com/office/drawing/2014/main" id="{2897DDFD-31D2-4645-B39A-91AC8943338C}"/>
              </a:ext>
            </a:extLst>
          </p:cNvPr>
          <p:cNvSpPr>
            <a:spLocks noChangeShapeType="1"/>
          </p:cNvSpPr>
          <p:nvPr/>
        </p:nvSpPr>
        <p:spPr bwMode="auto">
          <a:xfrm flipH="1">
            <a:off x="933265" y="3594661"/>
            <a:ext cx="676275"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0" name="Line 62">
            <a:extLst>
              <a:ext uri="{FF2B5EF4-FFF2-40B4-BE49-F238E27FC236}">
                <a16:creationId xmlns:a16="http://schemas.microsoft.com/office/drawing/2014/main" id="{110C5115-FE95-4A28-8670-4185E6C01FF6}"/>
              </a:ext>
            </a:extLst>
          </p:cNvPr>
          <p:cNvSpPr>
            <a:spLocks noChangeShapeType="1"/>
          </p:cNvSpPr>
          <p:nvPr/>
        </p:nvSpPr>
        <p:spPr bwMode="auto">
          <a:xfrm flipH="1">
            <a:off x="1222587" y="3594661"/>
            <a:ext cx="604838"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1" name="Line 63">
            <a:extLst>
              <a:ext uri="{FF2B5EF4-FFF2-40B4-BE49-F238E27FC236}">
                <a16:creationId xmlns:a16="http://schemas.microsoft.com/office/drawing/2014/main" id="{18D6ECAD-5F21-4169-8A4D-1F46AFDF40FF}"/>
              </a:ext>
            </a:extLst>
          </p:cNvPr>
          <p:cNvSpPr>
            <a:spLocks noChangeShapeType="1"/>
          </p:cNvSpPr>
          <p:nvPr/>
        </p:nvSpPr>
        <p:spPr bwMode="auto">
          <a:xfrm flipH="1">
            <a:off x="1761940" y="3606568"/>
            <a:ext cx="532210" cy="270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2" name="Text Box 64">
            <a:extLst>
              <a:ext uri="{FF2B5EF4-FFF2-40B4-BE49-F238E27FC236}">
                <a16:creationId xmlns:a16="http://schemas.microsoft.com/office/drawing/2014/main" id="{151627DA-C964-4535-A54C-4F16824D49DA}"/>
              </a:ext>
            </a:extLst>
          </p:cNvPr>
          <p:cNvSpPr txBox="1">
            <a:spLocks noChangeArrowheads="1"/>
          </p:cNvSpPr>
          <p:nvPr/>
        </p:nvSpPr>
        <p:spPr bwMode="auto">
          <a:xfrm>
            <a:off x="3052577" y="3878030"/>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133" name="Line 69">
            <a:extLst>
              <a:ext uri="{FF2B5EF4-FFF2-40B4-BE49-F238E27FC236}">
                <a16:creationId xmlns:a16="http://schemas.microsoft.com/office/drawing/2014/main" id="{A0C9AF73-2FB1-4453-AF32-D3FF261FEC9C}"/>
              </a:ext>
            </a:extLst>
          </p:cNvPr>
          <p:cNvSpPr>
            <a:spLocks noChangeShapeType="1"/>
          </p:cNvSpPr>
          <p:nvPr/>
        </p:nvSpPr>
        <p:spPr bwMode="auto">
          <a:xfrm>
            <a:off x="2517987" y="3597042"/>
            <a:ext cx="76200" cy="2833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4" name="Line 70">
            <a:extLst>
              <a:ext uri="{FF2B5EF4-FFF2-40B4-BE49-F238E27FC236}">
                <a16:creationId xmlns:a16="http://schemas.microsoft.com/office/drawing/2014/main" id="{99E70112-5957-4BA0-A240-B33CC1817E9A}"/>
              </a:ext>
            </a:extLst>
          </p:cNvPr>
          <p:cNvSpPr>
            <a:spLocks noChangeShapeType="1"/>
          </p:cNvSpPr>
          <p:nvPr/>
        </p:nvSpPr>
        <p:spPr bwMode="auto">
          <a:xfrm>
            <a:off x="2510844" y="3445833"/>
            <a:ext cx="359569" cy="452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5" name="Line 71">
            <a:extLst>
              <a:ext uri="{FF2B5EF4-FFF2-40B4-BE49-F238E27FC236}">
                <a16:creationId xmlns:a16="http://schemas.microsoft.com/office/drawing/2014/main" id="{232DD934-42DA-4124-9D9C-2701591A1B74}"/>
              </a:ext>
            </a:extLst>
          </p:cNvPr>
          <p:cNvSpPr>
            <a:spLocks noChangeShapeType="1"/>
          </p:cNvSpPr>
          <p:nvPr/>
        </p:nvSpPr>
        <p:spPr bwMode="auto">
          <a:xfrm>
            <a:off x="3152590" y="3404161"/>
            <a:ext cx="385763" cy="3631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6" name="Text Box 72">
            <a:extLst>
              <a:ext uri="{FF2B5EF4-FFF2-40B4-BE49-F238E27FC236}">
                <a16:creationId xmlns:a16="http://schemas.microsoft.com/office/drawing/2014/main" id="{725B31FA-3F92-4A78-9B86-5CC518681EDB}"/>
              </a:ext>
            </a:extLst>
          </p:cNvPr>
          <p:cNvSpPr txBox="1">
            <a:spLocks noChangeArrowheads="1"/>
          </p:cNvSpPr>
          <p:nvPr/>
        </p:nvSpPr>
        <p:spPr bwMode="auto">
          <a:xfrm>
            <a:off x="918151" y="4285223"/>
            <a:ext cx="125419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Electrical Engineering</a:t>
            </a:r>
          </a:p>
          <a:p>
            <a:pPr algn="ctr" eaLnBrk="1" hangingPunct="1"/>
            <a:r>
              <a:rPr lang="en-US" altLang="zh-CN" sz="900">
                <a:solidFill>
                  <a:srgbClr val="000000"/>
                </a:solidFill>
                <a:ea typeface="MS PGothic" panose="020B0600070205080204" pitchFamily="34" charset="-128"/>
              </a:rPr>
              <a:t>(VLAN ports 1-8)</a:t>
            </a:r>
          </a:p>
        </p:txBody>
      </p:sp>
      <p:sp>
        <p:nvSpPr>
          <p:cNvPr id="137" name="Text Box 73">
            <a:extLst>
              <a:ext uri="{FF2B5EF4-FFF2-40B4-BE49-F238E27FC236}">
                <a16:creationId xmlns:a16="http://schemas.microsoft.com/office/drawing/2014/main" id="{10884217-BECD-47E1-99AD-B4037E9C696B}"/>
              </a:ext>
            </a:extLst>
          </p:cNvPr>
          <p:cNvSpPr txBox="1">
            <a:spLocks noChangeArrowheads="1"/>
          </p:cNvSpPr>
          <p:nvPr/>
        </p:nvSpPr>
        <p:spPr bwMode="auto">
          <a:xfrm>
            <a:off x="2541582" y="4275698"/>
            <a:ext cx="10874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Computer Science</a:t>
            </a:r>
          </a:p>
          <a:p>
            <a:pPr algn="ctr" eaLnBrk="1" hangingPunct="1"/>
            <a:r>
              <a:rPr lang="en-US" altLang="zh-CN" sz="900">
                <a:solidFill>
                  <a:srgbClr val="000000"/>
                </a:solidFill>
                <a:ea typeface="MS PGothic" panose="020B0600070205080204" pitchFamily="34" charset="-128"/>
              </a:rPr>
              <a:t>(VLAN ports 9-15)</a:t>
            </a:r>
          </a:p>
        </p:txBody>
      </p:sp>
      <p:sp>
        <p:nvSpPr>
          <p:cNvPr id="138" name="Text Box 74">
            <a:extLst>
              <a:ext uri="{FF2B5EF4-FFF2-40B4-BE49-F238E27FC236}">
                <a16:creationId xmlns:a16="http://schemas.microsoft.com/office/drawing/2014/main" id="{DC88E879-4CC6-4BA7-8BD6-17713AF4D261}"/>
              </a:ext>
            </a:extLst>
          </p:cNvPr>
          <p:cNvSpPr txBox="1">
            <a:spLocks noChangeArrowheads="1"/>
          </p:cNvSpPr>
          <p:nvPr/>
        </p:nvSpPr>
        <p:spPr bwMode="auto">
          <a:xfrm>
            <a:off x="2995427" y="3305339"/>
            <a:ext cx="223838"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15</a:t>
            </a:r>
          </a:p>
        </p:txBody>
      </p:sp>
      <p:sp>
        <p:nvSpPr>
          <p:cNvPr id="139" name="Oval 81">
            <a:extLst>
              <a:ext uri="{FF2B5EF4-FFF2-40B4-BE49-F238E27FC236}">
                <a16:creationId xmlns:a16="http://schemas.microsoft.com/office/drawing/2014/main" id="{BE7B39EC-A0A7-44D7-AACA-994BFAF68253}"/>
              </a:ext>
            </a:extLst>
          </p:cNvPr>
          <p:cNvSpPr>
            <a:spLocks noChangeArrowheads="1"/>
          </p:cNvSpPr>
          <p:nvPr/>
        </p:nvSpPr>
        <p:spPr bwMode="auto">
          <a:xfrm>
            <a:off x="1590490" y="3579183"/>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0" name="Oval 82">
            <a:extLst>
              <a:ext uri="{FF2B5EF4-FFF2-40B4-BE49-F238E27FC236}">
                <a16:creationId xmlns:a16="http://schemas.microsoft.com/office/drawing/2014/main" id="{E966EF17-95C7-4A5B-BD8B-64B9DE112C31}"/>
              </a:ext>
            </a:extLst>
          </p:cNvPr>
          <p:cNvSpPr>
            <a:spLocks noChangeArrowheads="1"/>
          </p:cNvSpPr>
          <p:nvPr/>
        </p:nvSpPr>
        <p:spPr bwMode="auto">
          <a:xfrm>
            <a:off x="1809565" y="3576802"/>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1" name="Oval 83">
            <a:extLst>
              <a:ext uri="{FF2B5EF4-FFF2-40B4-BE49-F238E27FC236}">
                <a16:creationId xmlns:a16="http://schemas.microsoft.com/office/drawing/2014/main" id="{4F7FE85F-CCEE-4F17-B871-E3DE12E8645D}"/>
              </a:ext>
            </a:extLst>
          </p:cNvPr>
          <p:cNvSpPr>
            <a:spLocks noChangeArrowheads="1"/>
          </p:cNvSpPr>
          <p:nvPr/>
        </p:nvSpPr>
        <p:spPr bwMode="auto">
          <a:xfrm>
            <a:off x="2250097" y="3580374"/>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2" name="Oval 84">
            <a:extLst>
              <a:ext uri="{FF2B5EF4-FFF2-40B4-BE49-F238E27FC236}">
                <a16:creationId xmlns:a16="http://schemas.microsoft.com/office/drawing/2014/main" id="{40346225-BDEC-430A-A19C-8816897C72F5}"/>
              </a:ext>
            </a:extLst>
          </p:cNvPr>
          <p:cNvSpPr>
            <a:spLocks noChangeArrowheads="1"/>
          </p:cNvSpPr>
          <p:nvPr/>
        </p:nvSpPr>
        <p:spPr bwMode="auto">
          <a:xfrm>
            <a:off x="2498937" y="3577992"/>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3" name="Oval 85">
            <a:extLst>
              <a:ext uri="{FF2B5EF4-FFF2-40B4-BE49-F238E27FC236}">
                <a16:creationId xmlns:a16="http://schemas.microsoft.com/office/drawing/2014/main" id="{4A41847F-A609-4E43-8387-6DC6713510A1}"/>
              </a:ext>
            </a:extLst>
          </p:cNvPr>
          <p:cNvSpPr>
            <a:spLocks noChangeArrowheads="1"/>
          </p:cNvSpPr>
          <p:nvPr/>
        </p:nvSpPr>
        <p:spPr bwMode="auto">
          <a:xfrm>
            <a:off x="2489412" y="3417258"/>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4" name="Oval 86">
            <a:extLst>
              <a:ext uri="{FF2B5EF4-FFF2-40B4-BE49-F238E27FC236}">
                <a16:creationId xmlns:a16="http://schemas.microsoft.com/office/drawing/2014/main" id="{7C21D5E0-2B74-4D6A-924E-90FE9BF95D2D}"/>
              </a:ext>
            </a:extLst>
          </p:cNvPr>
          <p:cNvSpPr>
            <a:spLocks noChangeArrowheads="1"/>
          </p:cNvSpPr>
          <p:nvPr/>
        </p:nvSpPr>
        <p:spPr bwMode="auto">
          <a:xfrm>
            <a:off x="3145447" y="3414877"/>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5" name="Text Box 45">
            <a:extLst>
              <a:ext uri="{FF2B5EF4-FFF2-40B4-BE49-F238E27FC236}">
                <a16:creationId xmlns:a16="http://schemas.microsoft.com/office/drawing/2014/main" id="{5703ACCC-F9E5-41B4-B561-434A4531024C}"/>
              </a:ext>
            </a:extLst>
          </p:cNvPr>
          <p:cNvSpPr txBox="1">
            <a:spLocks noChangeArrowheads="1"/>
          </p:cNvSpPr>
          <p:nvPr/>
        </p:nvSpPr>
        <p:spPr bwMode="auto">
          <a:xfrm>
            <a:off x="1338077" y="3853027"/>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grpSp>
        <p:nvGrpSpPr>
          <p:cNvPr id="146" name="Group 44">
            <a:extLst>
              <a:ext uri="{FF2B5EF4-FFF2-40B4-BE49-F238E27FC236}">
                <a16:creationId xmlns:a16="http://schemas.microsoft.com/office/drawing/2014/main" id="{FE89F690-FD4B-4C3C-B3E4-6CFA3FBAF481}"/>
              </a:ext>
            </a:extLst>
          </p:cNvPr>
          <p:cNvGrpSpPr>
            <a:grpSpLocks/>
          </p:cNvGrpSpPr>
          <p:nvPr/>
        </p:nvGrpSpPr>
        <p:grpSpPr bwMode="auto">
          <a:xfrm>
            <a:off x="530834" y="3733964"/>
            <a:ext cx="457200" cy="419100"/>
            <a:chOff x="-44" y="1473"/>
            <a:chExt cx="981" cy="1105"/>
          </a:xfrm>
        </p:grpSpPr>
        <p:pic>
          <p:nvPicPr>
            <p:cNvPr id="147" name="Picture 45" descr="desktop_computer_stylized_medium">
              <a:extLst>
                <a:ext uri="{FF2B5EF4-FFF2-40B4-BE49-F238E27FC236}">
                  <a16:creationId xmlns:a16="http://schemas.microsoft.com/office/drawing/2014/main" id="{E85C29A4-1011-456A-AB60-209911578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46">
              <a:extLst>
                <a:ext uri="{FF2B5EF4-FFF2-40B4-BE49-F238E27FC236}">
                  <a16:creationId xmlns:a16="http://schemas.microsoft.com/office/drawing/2014/main" id="{BECBAC5C-208E-4B90-BE9F-5A6907BD600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49" name="Group 44">
            <a:extLst>
              <a:ext uri="{FF2B5EF4-FFF2-40B4-BE49-F238E27FC236}">
                <a16:creationId xmlns:a16="http://schemas.microsoft.com/office/drawing/2014/main" id="{F6DEA997-7232-4730-97CD-119462CDF46A}"/>
              </a:ext>
            </a:extLst>
          </p:cNvPr>
          <p:cNvGrpSpPr>
            <a:grpSpLocks/>
          </p:cNvGrpSpPr>
          <p:nvPr/>
        </p:nvGrpSpPr>
        <p:grpSpPr bwMode="auto">
          <a:xfrm>
            <a:off x="927312" y="3803021"/>
            <a:ext cx="457200" cy="419100"/>
            <a:chOff x="-44" y="1473"/>
            <a:chExt cx="981" cy="1105"/>
          </a:xfrm>
        </p:grpSpPr>
        <p:pic>
          <p:nvPicPr>
            <p:cNvPr id="150" name="Picture 45" descr="desktop_computer_stylized_medium">
              <a:extLst>
                <a:ext uri="{FF2B5EF4-FFF2-40B4-BE49-F238E27FC236}">
                  <a16:creationId xmlns:a16="http://schemas.microsoft.com/office/drawing/2014/main" id="{47E60961-67B0-474C-94AA-A72B1DBC9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Freeform 46">
              <a:extLst>
                <a:ext uri="{FF2B5EF4-FFF2-40B4-BE49-F238E27FC236}">
                  <a16:creationId xmlns:a16="http://schemas.microsoft.com/office/drawing/2014/main" id="{DB222087-CABE-4ECE-85EE-9B3662858D7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52" name="Group 44">
            <a:extLst>
              <a:ext uri="{FF2B5EF4-FFF2-40B4-BE49-F238E27FC236}">
                <a16:creationId xmlns:a16="http://schemas.microsoft.com/office/drawing/2014/main" id="{F8368CA1-69FF-47D3-9EF6-CC35B77712BD}"/>
              </a:ext>
            </a:extLst>
          </p:cNvPr>
          <p:cNvGrpSpPr>
            <a:grpSpLocks/>
          </p:cNvGrpSpPr>
          <p:nvPr/>
        </p:nvGrpSpPr>
        <p:grpSpPr bwMode="auto">
          <a:xfrm>
            <a:off x="1467856" y="3818498"/>
            <a:ext cx="457200" cy="419100"/>
            <a:chOff x="-44" y="1473"/>
            <a:chExt cx="981" cy="1105"/>
          </a:xfrm>
        </p:grpSpPr>
        <p:pic>
          <p:nvPicPr>
            <p:cNvPr id="153" name="Picture 45" descr="desktop_computer_stylized_medium">
              <a:extLst>
                <a:ext uri="{FF2B5EF4-FFF2-40B4-BE49-F238E27FC236}">
                  <a16:creationId xmlns:a16="http://schemas.microsoft.com/office/drawing/2014/main" id="{B3C2D215-D7D5-4974-8600-B0C8D430B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46">
              <a:extLst>
                <a:ext uri="{FF2B5EF4-FFF2-40B4-BE49-F238E27FC236}">
                  <a16:creationId xmlns:a16="http://schemas.microsoft.com/office/drawing/2014/main" id="{05FF4AFD-D73A-4B46-A4B7-898661F7F8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55" name="Group 44">
            <a:extLst>
              <a:ext uri="{FF2B5EF4-FFF2-40B4-BE49-F238E27FC236}">
                <a16:creationId xmlns:a16="http://schemas.microsoft.com/office/drawing/2014/main" id="{CF8582EF-3356-47CF-ADEA-D0911D9519F6}"/>
              </a:ext>
            </a:extLst>
          </p:cNvPr>
          <p:cNvGrpSpPr>
            <a:grpSpLocks/>
          </p:cNvGrpSpPr>
          <p:nvPr/>
        </p:nvGrpSpPr>
        <p:grpSpPr bwMode="auto">
          <a:xfrm>
            <a:off x="2229856" y="3833977"/>
            <a:ext cx="457200" cy="419100"/>
            <a:chOff x="-44" y="1473"/>
            <a:chExt cx="981" cy="1105"/>
          </a:xfrm>
        </p:grpSpPr>
        <p:pic>
          <p:nvPicPr>
            <p:cNvPr id="156" name="Picture 45" descr="desktop_computer_stylized_medium">
              <a:extLst>
                <a:ext uri="{FF2B5EF4-FFF2-40B4-BE49-F238E27FC236}">
                  <a16:creationId xmlns:a16="http://schemas.microsoft.com/office/drawing/2014/main" id="{7202E361-D271-45C7-AA81-758F064061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Freeform 46">
              <a:extLst>
                <a:ext uri="{FF2B5EF4-FFF2-40B4-BE49-F238E27FC236}">
                  <a16:creationId xmlns:a16="http://schemas.microsoft.com/office/drawing/2014/main" id="{BAAB073E-B2A0-432D-881F-95F8D351F9F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58" name="Group 44">
            <a:extLst>
              <a:ext uri="{FF2B5EF4-FFF2-40B4-BE49-F238E27FC236}">
                <a16:creationId xmlns:a16="http://schemas.microsoft.com/office/drawing/2014/main" id="{0AF92FB3-E493-4099-BB11-24E92AAC25AF}"/>
              </a:ext>
            </a:extLst>
          </p:cNvPr>
          <p:cNvGrpSpPr>
            <a:grpSpLocks/>
          </p:cNvGrpSpPr>
          <p:nvPr/>
        </p:nvGrpSpPr>
        <p:grpSpPr bwMode="auto">
          <a:xfrm>
            <a:off x="2610856" y="3841120"/>
            <a:ext cx="457200" cy="419100"/>
            <a:chOff x="-44" y="1473"/>
            <a:chExt cx="981" cy="1105"/>
          </a:xfrm>
        </p:grpSpPr>
        <p:pic>
          <p:nvPicPr>
            <p:cNvPr id="159" name="Picture 45" descr="desktop_computer_stylized_medium">
              <a:extLst>
                <a:ext uri="{FF2B5EF4-FFF2-40B4-BE49-F238E27FC236}">
                  <a16:creationId xmlns:a16="http://schemas.microsoft.com/office/drawing/2014/main" id="{15905F96-EB11-4ED2-B50B-3DAF9F0BB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Freeform 46">
              <a:extLst>
                <a:ext uri="{FF2B5EF4-FFF2-40B4-BE49-F238E27FC236}">
                  <a16:creationId xmlns:a16="http://schemas.microsoft.com/office/drawing/2014/main" id="{F557AE5D-8544-4A64-AFBA-BA08FC88D5D0}"/>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61" name="Group 44">
            <a:extLst>
              <a:ext uri="{FF2B5EF4-FFF2-40B4-BE49-F238E27FC236}">
                <a16:creationId xmlns:a16="http://schemas.microsoft.com/office/drawing/2014/main" id="{2E1BD9E1-E54E-4662-A16B-676E28BACB67}"/>
              </a:ext>
            </a:extLst>
          </p:cNvPr>
          <p:cNvGrpSpPr>
            <a:grpSpLocks/>
          </p:cNvGrpSpPr>
          <p:nvPr/>
        </p:nvGrpSpPr>
        <p:grpSpPr bwMode="auto">
          <a:xfrm>
            <a:off x="3258556" y="3704198"/>
            <a:ext cx="457200" cy="419100"/>
            <a:chOff x="-44" y="1473"/>
            <a:chExt cx="981" cy="1105"/>
          </a:xfrm>
        </p:grpSpPr>
        <p:pic>
          <p:nvPicPr>
            <p:cNvPr id="162" name="Picture 45" descr="desktop_computer_stylized_medium">
              <a:extLst>
                <a:ext uri="{FF2B5EF4-FFF2-40B4-BE49-F238E27FC236}">
                  <a16:creationId xmlns:a16="http://schemas.microsoft.com/office/drawing/2014/main" id="{E42B95AE-8198-4991-9739-42929FABF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46">
              <a:extLst>
                <a:ext uri="{FF2B5EF4-FFF2-40B4-BE49-F238E27FC236}">
                  <a16:creationId xmlns:a16="http://schemas.microsoft.com/office/drawing/2014/main" id="{6BF605B7-2D3C-41C0-AA79-18E66CF2F69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164" name="文本框 1">
            <a:extLst>
              <a:ext uri="{FF2B5EF4-FFF2-40B4-BE49-F238E27FC236}">
                <a16:creationId xmlns:a16="http://schemas.microsoft.com/office/drawing/2014/main" id="{57E8D512-F834-40A7-AB87-93427BB2CAF8}"/>
              </a:ext>
            </a:extLst>
          </p:cNvPr>
          <p:cNvSpPr txBox="1">
            <a:spLocks noChangeArrowheads="1"/>
          </p:cNvSpPr>
          <p:nvPr/>
        </p:nvSpPr>
        <p:spPr bwMode="auto">
          <a:xfrm>
            <a:off x="4600407" y="349550"/>
            <a:ext cx="4492837" cy="102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rPr>
              <a:t>划分</a:t>
            </a:r>
            <a:r>
              <a:rPr lang="en-US" altLang="zh-CN" b="1" dirty="0">
                <a:solidFill>
                  <a:srgbClr val="FF0000"/>
                </a:solidFill>
              </a:rPr>
              <a:t>VLAN</a:t>
            </a:r>
            <a:r>
              <a:rPr lang="zh-CN" altLang="en-US" b="1" dirty="0">
                <a:solidFill>
                  <a:srgbClr val="FF0000"/>
                </a:solidFill>
              </a:rPr>
              <a:t>后，逻辑上是二个互不相连的交换机各自组成一个局域网，因此这二个</a:t>
            </a:r>
            <a:r>
              <a:rPr lang="en-US" altLang="zh-CN" b="1" dirty="0">
                <a:solidFill>
                  <a:srgbClr val="FF0000"/>
                </a:solidFill>
              </a:rPr>
              <a:t>VLAN</a:t>
            </a:r>
            <a:r>
              <a:rPr lang="zh-CN" altLang="en-US" b="1" dirty="0">
                <a:solidFill>
                  <a:srgbClr val="FF0000"/>
                </a:solidFill>
              </a:rPr>
              <a:t>是不通的。</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实验三内容之一就是通过配置路由使得二个</a:t>
            </a:r>
            <a:r>
              <a:rPr lang="en-US" altLang="zh-CN" b="1" dirty="0">
                <a:solidFill>
                  <a:srgbClr val="FF0000"/>
                </a:solidFill>
              </a:rPr>
              <a:t>VLAN</a:t>
            </a:r>
            <a:r>
              <a:rPr lang="zh-CN" altLang="en-US" b="1" dirty="0">
                <a:solidFill>
                  <a:srgbClr val="FF0000"/>
                </a:solidFill>
              </a:rPr>
              <a:t>互通</a:t>
            </a:r>
          </a:p>
        </p:txBody>
      </p:sp>
      <p:sp>
        <p:nvSpPr>
          <p:cNvPr id="2" name="灯片编号占位符 1">
            <a:extLst>
              <a:ext uri="{FF2B5EF4-FFF2-40B4-BE49-F238E27FC236}">
                <a16:creationId xmlns:a16="http://schemas.microsoft.com/office/drawing/2014/main" id="{2A40C35C-8A78-4496-97AA-D9A97021E88E}"/>
              </a:ext>
            </a:extLst>
          </p:cNvPr>
          <p:cNvSpPr>
            <a:spLocks noGrp="1"/>
          </p:cNvSpPr>
          <p:nvPr>
            <p:ph type="sldNum" sz="quarter" idx="12"/>
          </p:nvPr>
        </p:nvSpPr>
        <p:spPr/>
        <p:txBody>
          <a:bodyPr/>
          <a:lstStyle/>
          <a:p>
            <a:fld id="{91F2D4EF-46D4-4764-B373-FC59CD1D281E}" type="slidenum">
              <a:rPr lang="zh-CN" altLang="en-US" smtClean="0"/>
              <a:t>116</a:t>
            </a:fld>
            <a:endParaRPr lang="zh-CN" altLang="en-US"/>
          </a:p>
        </p:txBody>
      </p:sp>
      <p:sp>
        <p:nvSpPr>
          <p:cNvPr id="3" name="文本框 2">
            <a:extLst>
              <a:ext uri="{FF2B5EF4-FFF2-40B4-BE49-F238E27FC236}">
                <a16:creationId xmlns:a16="http://schemas.microsoft.com/office/drawing/2014/main" id="{FEA89895-814A-4F51-B8AB-3D868CE5FF51}"/>
              </a:ext>
            </a:extLst>
          </p:cNvPr>
          <p:cNvSpPr txBox="1"/>
          <p:nvPr/>
        </p:nvSpPr>
        <p:spPr>
          <a:xfrm>
            <a:off x="257548" y="2588452"/>
            <a:ext cx="3980577" cy="523220"/>
          </a:xfrm>
          <a:prstGeom prst="rect">
            <a:avLst/>
          </a:prstGeom>
          <a:noFill/>
        </p:spPr>
        <p:txBody>
          <a:bodyPr wrap="none" rtlCol="0">
            <a:spAutoFit/>
          </a:bodyPr>
          <a:lstStyle/>
          <a:p>
            <a:r>
              <a:rPr lang="zh-CN" altLang="en-US" b="1" dirty="0">
                <a:solidFill>
                  <a:srgbClr val="FF0000"/>
                </a:solidFill>
              </a:rPr>
              <a:t>物理上：一个交换机，一个</a:t>
            </a:r>
            <a:r>
              <a:rPr lang="en-US" altLang="zh-CN" b="1" dirty="0">
                <a:solidFill>
                  <a:srgbClr val="FF0000"/>
                </a:solidFill>
              </a:rPr>
              <a:t>VLAN</a:t>
            </a:r>
            <a:r>
              <a:rPr lang="zh-CN" altLang="en-US" b="1" dirty="0">
                <a:solidFill>
                  <a:srgbClr val="FF0000"/>
                </a:solidFill>
              </a:rPr>
              <a:t>（一个交换机</a:t>
            </a:r>
            <a:endParaRPr lang="en-US" altLang="zh-CN" b="1" dirty="0">
              <a:solidFill>
                <a:srgbClr val="FF0000"/>
              </a:solidFill>
            </a:endParaRPr>
          </a:p>
          <a:p>
            <a:r>
              <a:rPr lang="zh-CN" altLang="en-US" b="1" dirty="0">
                <a:solidFill>
                  <a:srgbClr val="FF0000"/>
                </a:solidFill>
              </a:rPr>
              <a:t>如果不划分</a:t>
            </a:r>
            <a:r>
              <a:rPr lang="en-US" altLang="zh-CN" b="1" dirty="0">
                <a:solidFill>
                  <a:srgbClr val="FF0000"/>
                </a:solidFill>
              </a:rPr>
              <a:t>VLAN</a:t>
            </a:r>
            <a:r>
              <a:rPr lang="zh-CN" altLang="en-US" b="1" dirty="0">
                <a:solidFill>
                  <a:srgbClr val="FF0000"/>
                </a:solidFill>
              </a:rPr>
              <a:t>，则所有端口位于一个</a:t>
            </a:r>
            <a:r>
              <a:rPr lang="en-US" altLang="zh-CN" b="1" dirty="0">
                <a:solidFill>
                  <a:srgbClr val="FF0000"/>
                </a:solidFill>
              </a:rPr>
              <a:t>VLAN</a:t>
            </a:r>
            <a:r>
              <a:rPr lang="zh-CN" altLang="en-US" b="1" dirty="0">
                <a:solidFill>
                  <a:srgbClr val="FF0000"/>
                </a:solidFill>
              </a:rPr>
              <a:t>）</a:t>
            </a:r>
          </a:p>
        </p:txBody>
      </p:sp>
      <p:sp>
        <p:nvSpPr>
          <p:cNvPr id="165" name="文本框 164">
            <a:extLst>
              <a:ext uri="{FF2B5EF4-FFF2-40B4-BE49-F238E27FC236}">
                <a16:creationId xmlns:a16="http://schemas.microsoft.com/office/drawing/2014/main" id="{510D30FC-7916-40F5-9F1D-35F8DF6917DE}"/>
              </a:ext>
            </a:extLst>
          </p:cNvPr>
          <p:cNvSpPr txBox="1"/>
          <p:nvPr/>
        </p:nvSpPr>
        <p:spPr>
          <a:xfrm>
            <a:off x="4389042" y="2618723"/>
            <a:ext cx="4368504" cy="523220"/>
          </a:xfrm>
          <a:prstGeom prst="rect">
            <a:avLst/>
          </a:prstGeom>
          <a:noFill/>
        </p:spPr>
        <p:txBody>
          <a:bodyPr wrap="none" rtlCol="0">
            <a:spAutoFit/>
          </a:bodyPr>
          <a:lstStyle/>
          <a:p>
            <a:r>
              <a:rPr lang="zh-CN" altLang="en-US" b="1" dirty="0">
                <a:solidFill>
                  <a:srgbClr val="FF0000"/>
                </a:solidFill>
              </a:rPr>
              <a:t>逻辑上：二个交换机，二个</a:t>
            </a:r>
            <a:r>
              <a:rPr lang="en-US" altLang="zh-CN" b="1" dirty="0">
                <a:solidFill>
                  <a:srgbClr val="FF0000"/>
                </a:solidFill>
              </a:rPr>
              <a:t>VLAN</a:t>
            </a:r>
            <a:r>
              <a:rPr lang="zh-CN" altLang="en-US" b="1" dirty="0">
                <a:solidFill>
                  <a:srgbClr val="FF0000"/>
                </a:solidFill>
              </a:rPr>
              <a:t>。</a:t>
            </a:r>
            <a:r>
              <a:rPr lang="en-US" altLang="zh-CN" b="1" dirty="0">
                <a:solidFill>
                  <a:srgbClr val="FF0000"/>
                </a:solidFill>
              </a:rPr>
              <a:t>1-8</a:t>
            </a:r>
            <a:r>
              <a:rPr lang="zh-CN" altLang="en-US" b="1" dirty="0">
                <a:solidFill>
                  <a:srgbClr val="FF0000"/>
                </a:solidFill>
              </a:rPr>
              <a:t>端口为</a:t>
            </a:r>
            <a:r>
              <a:rPr lang="en-US" altLang="zh-CN" b="1" dirty="0">
                <a:solidFill>
                  <a:srgbClr val="FF0000"/>
                </a:solidFill>
              </a:rPr>
              <a:t>VLAN1</a:t>
            </a:r>
          </a:p>
          <a:p>
            <a:r>
              <a:rPr lang="en-US" altLang="zh-CN" b="1" dirty="0">
                <a:solidFill>
                  <a:srgbClr val="FF0000"/>
                </a:solidFill>
              </a:rPr>
              <a:t>9-16</a:t>
            </a:r>
            <a:r>
              <a:rPr lang="zh-CN" altLang="en-US" b="1" dirty="0">
                <a:solidFill>
                  <a:srgbClr val="FF0000"/>
                </a:solidFill>
              </a:rPr>
              <a:t>端口为</a:t>
            </a:r>
            <a:r>
              <a:rPr lang="en-US" altLang="zh-CN" b="1" dirty="0">
                <a:solidFill>
                  <a:srgbClr val="FF0000"/>
                </a:solidFill>
              </a:rPr>
              <a:t>VLAN2</a:t>
            </a:r>
            <a:endParaRPr lang="zh-CN" altLang="en-US" b="1" dirty="0">
              <a:solidFill>
                <a:srgbClr val="FF0000"/>
              </a:solidFill>
            </a:endParaRPr>
          </a:p>
        </p:txBody>
      </p:sp>
    </p:spTree>
    <p:extLst>
      <p:ext uri="{BB962C8B-B14F-4D97-AF65-F5344CB8AC3E}">
        <p14:creationId xmlns:p14="http://schemas.microsoft.com/office/powerpoint/2010/main" val="196548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124385"/>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流量隔离</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3" name="组合 12">
            <a:extLst>
              <a:ext uri="{FF2B5EF4-FFF2-40B4-BE49-F238E27FC236}">
                <a16:creationId xmlns:a16="http://schemas.microsoft.com/office/drawing/2014/main" id="{E4FE2FEA-AFCB-4C64-B3FE-A445E662EBD1}"/>
              </a:ext>
            </a:extLst>
          </p:cNvPr>
          <p:cNvGrpSpPr/>
          <p:nvPr/>
        </p:nvGrpSpPr>
        <p:grpSpPr>
          <a:xfrm>
            <a:off x="1178439" y="1481552"/>
            <a:ext cx="4233146" cy="1231954"/>
            <a:chOff x="1791495" y="2533650"/>
            <a:chExt cx="3918008" cy="2074613"/>
          </a:xfrm>
        </p:grpSpPr>
        <p:sp>
          <p:nvSpPr>
            <p:cNvPr id="14" name="矩形: 圆角 13">
              <a:extLst>
                <a:ext uri="{FF2B5EF4-FFF2-40B4-BE49-F238E27FC236}">
                  <a16:creationId xmlns:a16="http://schemas.microsoft.com/office/drawing/2014/main" id="{470A43E2-E02D-46B7-8CB5-8F5BE444C1C2}"/>
                </a:ext>
              </a:extLst>
            </p:cNvPr>
            <p:cNvSpPr/>
            <p:nvPr/>
          </p:nvSpPr>
          <p:spPr>
            <a:xfrm>
              <a:off x="1791495" y="2533650"/>
              <a:ext cx="3852128" cy="168404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5" name="文本框 14">
              <a:extLst>
                <a:ext uri="{FF2B5EF4-FFF2-40B4-BE49-F238E27FC236}">
                  <a16:creationId xmlns:a16="http://schemas.microsoft.com/office/drawing/2014/main" id="{19D9165A-1F12-4E51-A961-5B406FA6C5CB}"/>
                </a:ext>
              </a:extLst>
            </p:cNvPr>
            <p:cNvSpPr txBox="1"/>
            <p:nvPr/>
          </p:nvSpPr>
          <p:spPr>
            <a:xfrm>
              <a:off x="1857375" y="2742396"/>
              <a:ext cx="3852128" cy="1865867"/>
            </a:xfrm>
            <a:prstGeom prst="rect">
              <a:avLst/>
            </a:prstGeom>
            <a:noFill/>
          </p:spPr>
          <p:txBody>
            <a:bodyPr wrap="square" rtlCol="0">
              <a:spAutoFit/>
            </a:bodyPr>
            <a:lstStyle/>
            <a:p>
              <a:pPr marL="173831" indent="-173831">
                <a:defRPr/>
              </a:pPr>
              <a:r>
                <a:rPr lang="zh-CN" altLang="en-US" sz="1800" kern="0" dirty="0">
                  <a:latin typeface="Gill Sans MT" charset="0"/>
                </a:rPr>
                <a:t>来自</a:t>
              </a:r>
              <a:r>
                <a:rPr lang="en-US" altLang="zh-CN" sz="1800" kern="0" dirty="0">
                  <a:latin typeface="Gill Sans MT" charset="0"/>
                </a:rPr>
                <a:t>1-8</a:t>
              </a:r>
              <a:r>
                <a:rPr lang="zh-CN" altLang="en-US" sz="1800" kern="0" dirty="0">
                  <a:latin typeface="Gill Sans MT" charset="0"/>
                </a:rPr>
                <a:t>号端口的帧仅能发送到</a:t>
              </a:r>
              <a:r>
                <a:rPr lang="en-US" altLang="zh-CN" sz="1800" kern="0" dirty="0">
                  <a:latin typeface="Gill Sans MT" charset="0"/>
                </a:rPr>
                <a:t>1-8</a:t>
              </a:r>
              <a:r>
                <a:rPr lang="zh-CN" altLang="en-US" sz="1800" kern="0" dirty="0">
                  <a:latin typeface="Gill Sans MT" charset="0"/>
                </a:rPr>
                <a:t>端口</a:t>
              </a:r>
              <a:endParaRPr lang="en-US" altLang="zh-CN" sz="1800" kern="0" dirty="0">
                <a:latin typeface="Gill Sans MT" charset="0"/>
              </a:endParaRPr>
            </a:p>
            <a:p>
              <a:pPr marL="600075" lvl="1" indent="-257175">
                <a:buFont typeface="Wingdings" panose="05000000000000000000" pitchFamily="2" charset="2"/>
                <a:buChar char="p"/>
                <a:defRPr/>
              </a:pPr>
              <a:r>
                <a:rPr lang="zh-CN" altLang="en-US" sz="1500" kern="0" dirty="0">
                  <a:latin typeface="Gill Sans MT" charset="0"/>
                </a:rPr>
                <a:t>也可不基于交换机的端口来定义</a:t>
              </a:r>
              <a:r>
                <a:rPr lang="en-US" altLang="zh-CN" sz="1500" kern="0" dirty="0">
                  <a:latin typeface="Gill Sans MT" charset="0"/>
                </a:rPr>
                <a:t>VLAN</a:t>
              </a:r>
              <a:r>
                <a:rPr lang="zh-CN" altLang="en-US" sz="1500" kern="0" dirty="0">
                  <a:latin typeface="Gill Sans MT" charset="0"/>
                </a:rPr>
                <a:t>，而基于各端点的</a:t>
              </a:r>
              <a:r>
                <a:rPr lang="en-US" altLang="zh-CN" sz="1500" kern="0" dirty="0">
                  <a:latin typeface="Gill Sans MT" charset="0"/>
                </a:rPr>
                <a:t>MAC</a:t>
              </a:r>
              <a:r>
                <a:rPr lang="zh-CN" altLang="en-US" sz="1500" kern="0" dirty="0">
                  <a:latin typeface="Gill Sans MT" charset="0"/>
                </a:rPr>
                <a:t>地址定义</a:t>
              </a:r>
              <a:r>
                <a:rPr lang="en-US" altLang="zh-CN" sz="1500" kern="0" dirty="0">
                  <a:latin typeface="Gill Sans MT" charset="0"/>
                </a:rPr>
                <a:t>VLAN</a:t>
              </a:r>
            </a:p>
            <a:p>
              <a:pPr marL="173831" indent="-173831">
                <a:defRPr/>
              </a:pPr>
              <a:endParaRPr lang="en-US" altLang="zh-CN" sz="1800" kern="0" dirty="0">
                <a:latin typeface="Gill Sans MT" charset="0"/>
              </a:endParaRPr>
            </a:p>
          </p:txBody>
        </p:sp>
        <p:sp>
          <p:nvSpPr>
            <p:cNvPr id="16" name="矩形: 圆角 15">
              <a:extLst>
                <a:ext uri="{FF2B5EF4-FFF2-40B4-BE49-F238E27FC236}">
                  <a16:creationId xmlns:a16="http://schemas.microsoft.com/office/drawing/2014/main" id="{53E37443-E590-4264-87FE-FAB452EEDC5F}"/>
                </a:ext>
              </a:extLst>
            </p:cNvPr>
            <p:cNvSpPr/>
            <p:nvPr/>
          </p:nvSpPr>
          <p:spPr>
            <a:xfrm>
              <a:off x="1857375" y="2669790"/>
              <a:ext cx="3688633" cy="143344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9" name="组合 18">
            <a:extLst>
              <a:ext uri="{FF2B5EF4-FFF2-40B4-BE49-F238E27FC236}">
                <a16:creationId xmlns:a16="http://schemas.microsoft.com/office/drawing/2014/main" id="{FE141F3A-1F72-47C0-80F8-44BCFAC6C22B}"/>
              </a:ext>
            </a:extLst>
          </p:cNvPr>
          <p:cNvGrpSpPr/>
          <p:nvPr/>
        </p:nvGrpSpPr>
        <p:grpSpPr>
          <a:xfrm>
            <a:off x="810610" y="2449312"/>
            <a:ext cx="3761390" cy="405111"/>
            <a:chOff x="1403750" y="3593123"/>
            <a:chExt cx="5015186" cy="540148"/>
          </a:xfrm>
        </p:grpSpPr>
        <p:grpSp>
          <p:nvGrpSpPr>
            <p:cNvPr id="20" name="组合 19">
              <a:extLst>
                <a:ext uri="{FF2B5EF4-FFF2-40B4-BE49-F238E27FC236}">
                  <a16:creationId xmlns:a16="http://schemas.microsoft.com/office/drawing/2014/main" id="{87C74BFB-3337-497F-994C-F6CB3EEC853E}"/>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481ECD79-9DB5-4E70-8F48-067D5BA705B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3" name="round-web-cam_17861">
                <a:extLst>
                  <a:ext uri="{FF2B5EF4-FFF2-40B4-BE49-F238E27FC236}">
                    <a16:creationId xmlns:a16="http://schemas.microsoft.com/office/drawing/2014/main" id="{E6785C29-59E0-4874-B007-37367BBF60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1B72BE1D-5874-4D0B-BEE6-EDADB31E99A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动态的成员管理</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8" name="组合 27">
            <a:extLst>
              <a:ext uri="{FF2B5EF4-FFF2-40B4-BE49-F238E27FC236}">
                <a16:creationId xmlns:a16="http://schemas.microsoft.com/office/drawing/2014/main" id="{31685BAA-6CBB-4B26-A7F4-3A3B54E10837}"/>
              </a:ext>
            </a:extLst>
          </p:cNvPr>
          <p:cNvGrpSpPr/>
          <p:nvPr/>
        </p:nvGrpSpPr>
        <p:grpSpPr>
          <a:xfrm>
            <a:off x="1178439" y="2794668"/>
            <a:ext cx="4233146" cy="556000"/>
            <a:chOff x="1791495" y="2533650"/>
            <a:chExt cx="3918008" cy="936305"/>
          </a:xfrm>
        </p:grpSpPr>
        <p:sp>
          <p:nvSpPr>
            <p:cNvPr id="29" name="矩形: 圆角 28">
              <a:extLst>
                <a:ext uri="{FF2B5EF4-FFF2-40B4-BE49-F238E27FC236}">
                  <a16:creationId xmlns:a16="http://schemas.microsoft.com/office/drawing/2014/main" id="{BE0D3DE1-C032-4EDB-9EC1-4AA29C0B6553}"/>
                </a:ext>
              </a:extLst>
            </p:cNvPr>
            <p:cNvSpPr/>
            <p:nvPr/>
          </p:nvSpPr>
          <p:spPr>
            <a:xfrm>
              <a:off x="1791495" y="2533650"/>
              <a:ext cx="3140927" cy="93630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0" name="文本框 29">
              <a:extLst>
                <a:ext uri="{FF2B5EF4-FFF2-40B4-BE49-F238E27FC236}">
                  <a16:creationId xmlns:a16="http://schemas.microsoft.com/office/drawing/2014/main" id="{CA3830AF-4B09-4842-8197-D48B42802D10}"/>
                </a:ext>
              </a:extLst>
            </p:cNvPr>
            <p:cNvSpPr txBox="1"/>
            <p:nvPr/>
          </p:nvSpPr>
          <p:spPr>
            <a:xfrm>
              <a:off x="1857375" y="2742395"/>
              <a:ext cx="3852128" cy="621956"/>
            </a:xfrm>
            <a:prstGeom prst="rect">
              <a:avLst/>
            </a:prstGeom>
            <a:noFill/>
          </p:spPr>
          <p:txBody>
            <a:bodyPr wrap="square" rtlCol="0">
              <a:spAutoFit/>
            </a:bodyPr>
            <a:lstStyle/>
            <a:p>
              <a:pPr marL="173831" indent="-173831">
                <a:defRPr/>
              </a:pPr>
              <a:r>
                <a:rPr lang="zh-CN" altLang="en-US" sz="1800" dirty="0">
                  <a:solidFill>
                    <a:srgbClr val="000000"/>
                  </a:solidFill>
                  <a:latin typeface="Gill Sans MT" panose="020B0502020104020203" pitchFamily="34" charset="0"/>
                </a:rPr>
                <a:t>端口可以在</a:t>
              </a:r>
              <a:r>
                <a:rPr lang="en-US" altLang="zh-CN" sz="1800" dirty="0">
                  <a:solidFill>
                    <a:srgbClr val="000000"/>
                  </a:solidFill>
                  <a:latin typeface="Gill Sans MT" panose="020B0502020104020203" pitchFamily="34" charset="0"/>
                </a:rPr>
                <a:t>VALN</a:t>
              </a:r>
              <a:r>
                <a:rPr lang="zh-CN" altLang="en-US" sz="1800" dirty="0">
                  <a:solidFill>
                    <a:srgbClr val="000000"/>
                  </a:solidFill>
                  <a:latin typeface="Gill Sans MT" panose="020B0502020104020203" pitchFamily="34" charset="0"/>
                </a:rPr>
                <a:t>之间动态分配</a:t>
              </a:r>
              <a:endParaRPr lang="en-US" altLang="zh-CN" sz="1800" kern="0" dirty="0">
                <a:latin typeface="Gill Sans MT" charset="0"/>
              </a:endParaRPr>
            </a:p>
          </p:txBody>
        </p:sp>
        <p:sp>
          <p:nvSpPr>
            <p:cNvPr id="31" name="矩形: 圆角 30">
              <a:extLst>
                <a:ext uri="{FF2B5EF4-FFF2-40B4-BE49-F238E27FC236}">
                  <a16:creationId xmlns:a16="http://schemas.microsoft.com/office/drawing/2014/main" id="{84EA8805-FD19-4168-9EBF-F91912453A80}"/>
                </a:ext>
              </a:extLst>
            </p:cNvPr>
            <p:cNvSpPr/>
            <p:nvPr/>
          </p:nvSpPr>
          <p:spPr>
            <a:xfrm>
              <a:off x="1857375" y="2669790"/>
              <a:ext cx="2996184" cy="65569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32" name="组合 31">
            <a:extLst>
              <a:ext uri="{FF2B5EF4-FFF2-40B4-BE49-F238E27FC236}">
                <a16:creationId xmlns:a16="http://schemas.microsoft.com/office/drawing/2014/main" id="{3D00819C-40CE-4FDE-A178-83A74C2B230D}"/>
              </a:ext>
            </a:extLst>
          </p:cNvPr>
          <p:cNvGrpSpPr/>
          <p:nvPr/>
        </p:nvGrpSpPr>
        <p:grpSpPr>
          <a:xfrm>
            <a:off x="810610" y="3425034"/>
            <a:ext cx="3761390" cy="405111"/>
            <a:chOff x="1403750" y="3593123"/>
            <a:chExt cx="5015186" cy="540148"/>
          </a:xfrm>
        </p:grpSpPr>
        <p:grpSp>
          <p:nvGrpSpPr>
            <p:cNvPr id="34" name="组合 33">
              <a:extLst>
                <a:ext uri="{FF2B5EF4-FFF2-40B4-BE49-F238E27FC236}">
                  <a16:creationId xmlns:a16="http://schemas.microsoft.com/office/drawing/2014/main" id="{CD0D4654-BAF2-47FD-A5BA-2F9B85220D06}"/>
                </a:ext>
              </a:extLst>
            </p:cNvPr>
            <p:cNvGrpSpPr/>
            <p:nvPr/>
          </p:nvGrpSpPr>
          <p:grpSpPr>
            <a:xfrm>
              <a:off x="1403750" y="3593123"/>
              <a:ext cx="490436" cy="476221"/>
              <a:chOff x="1403750" y="3593123"/>
              <a:chExt cx="808892" cy="785446"/>
            </a:xfrm>
          </p:grpSpPr>
          <p:sp>
            <p:nvSpPr>
              <p:cNvPr id="36" name="对话气泡: 椭圆形 35">
                <a:extLst>
                  <a:ext uri="{FF2B5EF4-FFF2-40B4-BE49-F238E27FC236}">
                    <a16:creationId xmlns:a16="http://schemas.microsoft.com/office/drawing/2014/main" id="{DCC12F79-1C5C-48A6-8B91-EE909F60A3B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7" name="round-web-cam_17861">
                <a:extLst>
                  <a:ext uri="{FF2B5EF4-FFF2-40B4-BE49-F238E27FC236}">
                    <a16:creationId xmlns:a16="http://schemas.microsoft.com/office/drawing/2014/main" id="{02E9D60E-3288-438E-A540-9BBAE02575F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5" name="Text Box 79">
              <a:extLst>
                <a:ext uri="{FF2B5EF4-FFF2-40B4-BE49-F238E27FC236}">
                  <a16:creationId xmlns:a16="http://schemas.microsoft.com/office/drawing/2014/main" id="{62E34B89-E1B1-446A-9353-4F0871918AA3}"/>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VLANS</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之间的转发</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BE81487C-636C-46AB-8C78-B5CFE0CDD076}"/>
              </a:ext>
            </a:extLst>
          </p:cNvPr>
          <p:cNvGrpSpPr/>
          <p:nvPr/>
        </p:nvGrpSpPr>
        <p:grpSpPr>
          <a:xfrm>
            <a:off x="1206844" y="3782202"/>
            <a:ext cx="6730311" cy="742704"/>
            <a:chOff x="1791495" y="2533650"/>
            <a:chExt cx="3918008" cy="2010122"/>
          </a:xfrm>
        </p:grpSpPr>
        <p:sp>
          <p:nvSpPr>
            <p:cNvPr id="39" name="矩形: 圆角 38">
              <a:extLst>
                <a:ext uri="{FF2B5EF4-FFF2-40B4-BE49-F238E27FC236}">
                  <a16:creationId xmlns:a16="http://schemas.microsoft.com/office/drawing/2014/main" id="{5E1245B0-EBA8-4E77-A965-A4776F55DE10}"/>
                </a:ext>
              </a:extLst>
            </p:cNvPr>
            <p:cNvSpPr/>
            <p:nvPr/>
          </p:nvSpPr>
          <p:spPr>
            <a:xfrm>
              <a:off x="1791495" y="2533650"/>
              <a:ext cx="3852128" cy="2010122"/>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0" name="文本框 39">
              <a:extLst>
                <a:ext uri="{FF2B5EF4-FFF2-40B4-BE49-F238E27FC236}">
                  <a16:creationId xmlns:a16="http://schemas.microsoft.com/office/drawing/2014/main" id="{31BD0BDB-31D3-480E-9692-C0911B6C44C1}"/>
                </a:ext>
              </a:extLst>
            </p:cNvPr>
            <p:cNvSpPr txBox="1"/>
            <p:nvPr/>
          </p:nvSpPr>
          <p:spPr>
            <a:xfrm>
              <a:off x="1857375" y="2742396"/>
              <a:ext cx="3852128" cy="1511884"/>
            </a:xfrm>
            <a:prstGeom prst="rect">
              <a:avLst/>
            </a:prstGeom>
            <a:noFill/>
          </p:spPr>
          <p:txBody>
            <a:bodyPr wrap="square" rtlCol="0">
              <a:spAutoFit/>
            </a:bodyPr>
            <a:lstStyle/>
            <a:p>
              <a:pPr>
                <a:lnSpc>
                  <a:spcPct val="85000"/>
                </a:lnSpc>
                <a:spcBef>
                  <a:spcPct val="20000"/>
                </a:spcBef>
                <a:buClr>
                  <a:srgbClr val="000099"/>
                </a:buClr>
                <a:buSzPct val="100000"/>
              </a:pPr>
              <a:r>
                <a:rPr lang="zh-CN" altLang="en-US" sz="1800" dirty="0">
                  <a:solidFill>
                    <a:srgbClr val="000000"/>
                  </a:solidFill>
                  <a:latin typeface="Gill Sans MT" panose="020B0502020104020203" pitchFamily="34" charset="0"/>
                </a:rPr>
                <a:t>通过路由完成转发（就像使用单独的交换机一样）</a:t>
              </a:r>
            </a:p>
            <a:p>
              <a:pPr marL="600075" lvl="1" indent="-257175">
                <a:buFont typeface="Wingdings" panose="05000000000000000000" pitchFamily="2" charset="2"/>
                <a:buChar char="p"/>
                <a:defRPr/>
              </a:pPr>
              <a:r>
                <a:rPr lang="zh-CN" altLang="en-US" sz="1500" dirty="0">
                  <a:solidFill>
                    <a:srgbClr val="000000"/>
                  </a:solidFill>
                  <a:latin typeface="Gill Sans MT" panose="020B0502020104020203" pitchFamily="34" charset="0"/>
                </a:rPr>
                <a:t>实际上，供应商出售组合了路由功能的交换机（所谓的三层交换机）</a:t>
              </a:r>
              <a:endParaRPr lang="en-US" altLang="zh-CN" sz="1500" dirty="0">
                <a:solidFill>
                  <a:srgbClr val="000000"/>
                </a:solidFill>
                <a:latin typeface="Gill Sans MT" panose="020B0502020104020203" pitchFamily="34" charset="0"/>
              </a:endParaRPr>
            </a:p>
          </p:txBody>
        </p:sp>
        <p:sp>
          <p:nvSpPr>
            <p:cNvPr id="41" name="矩形: 圆角 40">
              <a:extLst>
                <a:ext uri="{FF2B5EF4-FFF2-40B4-BE49-F238E27FC236}">
                  <a16:creationId xmlns:a16="http://schemas.microsoft.com/office/drawing/2014/main" id="{EEEB0EC9-FB25-41DB-8047-E1460D1B449E}"/>
                </a:ext>
              </a:extLst>
            </p:cNvPr>
            <p:cNvSpPr/>
            <p:nvPr/>
          </p:nvSpPr>
          <p:spPr>
            <a:xfrm>
              <a:off x="1857375" y="2669789"/>
              <a:ext cx="3688633" cy="175966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3" name="组合 2">
            <a:extLst>
              <a:ext uri="{FF2B5EF4-FFF2-40B4-BE49-F238E27FC236}">
                <a16:creationId xmlns:a16="http://schemas.microsoft.com/office/drawing/2014/main" id="{A1D1657B-D3C7-4CDF-8096-CCFEA8DF7598}"/>
              </a:ext>
            </a:extLst>
          </p:cNvPr>
          <p:cNvGrpSpPr/>
          <p:nvPr/>
        </p:nvGrpSpPr>
        <p:grpSpPr>
          <a:xfrm>
            <a:off x="5340406" y="992128"/>
            <a:ext cx="3390900" cy="2542952"/>
            <a:chOff x="4918941" y="1423688"/>
            <a:chExt cx="3390900" cy="2542952"/>
          </a:xfrm>
        </p:grpSpPr>
        <p:sp>
          <p:nvSpPr>
            <p:cNvPr id="42" name="Rectangle 115">
              <a:extLst>
                <a:ext uri="{FF2B5EF4-FFF2-40B4-BE49-F238E27FC236}">
                  <a16:creationId xmlns:a16="http://schemas.microsoft.com/office/drawing/2014/main" id="{A8315B6B-5008-4C35-A7F9-3F7140B0931B}"/>
                </a:ext>
              </a:extLst>
            </p:cNvPr>
            <p:cNvSpPr>
              <a:spLocks noChangeArrowheads="1"/>
            </p:cNvSpPr>
            <p:nvPr/>
          </p:nvSpPr>
          <p:spPr bwMode="auto">
            <a:xfrm>
              <a:off x="7509740" y="2850056"/>
              <a:ext cx="209550" cy="1714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43" name="Rectangle 4">
              <a:extLst>
                <a:ext uri="{FF2B5EF4-FFF2-40B4-BE49-F238E27FC236}">
                  <a16:creationId xmlns:a16="http://schemas.microsoft.com/office/drawing/2014/main" id="{9CDE7A3A-661F-4C37-BCA6-B4E6693FB1C1}"/>
                </a:ext>
              </a:extLst>
            </p:cNvPr>
            <p:cNvSpPr>
              <a:spLocks noChangeArrowheads="1"/>
            </p:cNvSpPr>
            <p:nvPr/>
          </p:nvSpPr>
          <p:spPr bwMode="auto">
            <a:xfrm>
              <a:off x="5954784" y="2688131"/>
              <a:ext cx="204788" cy="1476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44" name="Rectangle 80">
              <a:extLst>
                <a:ext uri="{FF2B5EF4-FFF2-40B4-BE49-F238E27FC236}">
                  <a16:creationId xmlns:a16="http://schemas.microsoft.com/office/drawing/2014/main" id="{898D3B9D-534A-4BAB-ADA9-4A76B6835502}"/>
                </a:ext>
              </a:extLst>
            </p:cNvPr>
            <p:cNvSpPr>
              <a:spLocks noChangeArrowheads="1"/>
            </p:cNvSpPr>
            <p:nvPr/>
          </p:nvSpPr>
          <p:spPr bwMode="auto">
            <a:xfrm>
              <a:off x="5948831" y="2845294"/>
              <a:ext cx="217884" cy="18216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45" name="Rectangle 77">
              <a:extLst>
                <a:ext uri="{FF2B5EF4-FFF2-40B4-BE49-F238E27FC236}">
                  <a16:creationId xmlns:a16="http://schemas.microsoft.com/office/drawing/2014/main" id="{1DBD5453-6711-4FD5-841D-C653F9FEB1A0}"/>
                </a:ext>
              </a:extLst>
            </p:cNvPr>
            <p:cNvSpPr>
              <a:spLocks noChangeArrowheads="1"/>
            </p:cNvSpPr>
            <p:nvPr/>
          </p:nvSpPr>
          <p:spPr bwMode="auto">
            <a:xfrm>
              <a:off x="7502597" y="2680987"/>
              <a:ext cx="217885" cy="1571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46" name="Rectangle 76">
              <a:extLst>
                <a:ext uri="{FF2B5EF4-FFF2-40B4-BE49-F238E27FC236}">
                  <a16:creationId xmlns:a16="http://schemas.microsoft.com/office/drawing/2014/main" id="{760A79A7-5D9A-4FC3-88B0-335854509663}"/>
                </a:ext>
              </a:extLst>
            </p:cNvPr>
            <p:cNvSpPr>
              <a:spLocks noChangeArrowheads="1"/>
            </p:cNvSpPr>
            <p:nvPr/>
          </p:nvSpPr>
          <p:spPr bwMode="auto">
            <a:xfrm>
              <a:off x="6834657" y="2684560"/>
              <a:ext cx="667940" cy="3429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47" name="Rectangle 75">
              <a:extLst>
                <a:ext uri="{FF2B5EF4-FFF2-40B4-BE49-F238E27FC236}">
                  <a16:creationId xmlns:a16="http://schemas.microsoft.com/office/drawing/2014/main" id="{FB01CFE1-3DAE-4AB6-9065-DD37544787B5}"/>
                </a:ext>
              </a:extLst>
            </p:cNvPr>
            <p:cNvSpPr>
              <a:spLocks noChangeArrowheads="1"/>
            </p:cNvSpPr>
            <p:nvPr/>
          </p:nvSpPr>
          <p:spPr bwMode="auto">
            <a:xfrm>
              <a:off x="6163144" y="2684560"/>
              <a:ext cx="675084" cy="33932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48" name="Rectangle 2">
              <a:extLst>
                <a:ext uri="{FF2B5EF4-FFF2-40B4-BE49-F238E27FC236}">
                  <a16:creationId xmlns:a16="http://schemas.microsoft.com/office/drawing/2014/main" id="{11356FC4-95A5-4F62-B93E-8A94A0D2E805}"/>
                </a:ext>
              </a:extLst>
            </p:cNvPr>
            <p:cNvSpPr>
              <a:spLocks noChangeArrowheads="1"/>
            </p:cNvSpPr>
            <p:nvPr/>
          </p:nvSpPr>
          <p:spPr bwMode="auto">
            <a:xfrm>
              <a:off x="5948832" y="2678607"/>
              <a:ext cx="1777603" cy="3512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49" name="Line 3">
              <a:extLst>
                <a:ext uri="{FF2B5EF4-FFF2-40B4-BE49-F238E27FC236}">
                  <a16:creationId xmlns:a16="http://schemas.microsoft.com/office/drawing/2014/main" id="{BBEFD8F6-8ACE-443E-B573-291ACD20639B}"/>
                </a:ext>
              </a:extLst>
            </p:cNvPr>
            <p:cNvSpPr>
              <a:spLocks noChangeShapeType="1"/>
            </p:cNvSpPr>
            <p:nvPr/>
          </p:nvSpPr>
          <p:spPr bwMode="auto">
            <a:xfrm>
              <a:off x="5950021" y="2840532"/>
              <a:ext cx="1763316" cy="3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0" name="Text Box 6">
              <a:extLst>
                <a:ext uri="{FF2B5EF4-FFF2-40B4-BE49-F238E27FC236}">
                  <a16:creationId xmlns:a16="http://schemas.microsoft.com/office/drawing/2014/main" id="{32C6C797-9A8D-4304-A585-8B90217BC95B}"/>
                </a:ext>
              </a:extLst>
            </p:cNvPr>
            <p:cNvSpPr txBox="1">
              <a:spLocks noChangeArrowheads="1"/>
            </p:cNvSpPr>
            <p:nvPr/>
          </p:nvSpPr>
          <p:spPr bwMode="auto">
            <a:xfrm>
              <a:off x="5886919" y="2647650"/>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a:t>
              </a:r>
            </a:p>
          </p:txBody>
        </p:sp>
        <p:sp>
          <p:nvSpPr>
            <p:cNvPr id="51" name="Line 7">
              <a:extLst>
                <a:ext uri="{FF2B5EF4-FFF2-40B4-BE49-F238E27FC236}">
                  <a16:creationId xmlns:a16="http://schemas.microsoft.com/office/drawing/2014/main" id="{1853F446-BF82-4C0F-8321-0E06283DED8C}"/>
                </a:ext>
              </a:extLst>
            </p:cNvPr>
            <p:cNvSpPr>
              <a:spLocks noChangeShapeType="1"/>
            </p:cNvSpPr>
            <p:nvPr/>
          </p:nvSpPr>
          <p:spPr bwMode="auto">
            <a:xfrm>
              <a:off x="6834656" y="2682178"/>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2" name="AutoShape 8">
              <a:extLst>
                <a:ext uri="{FF2B5EF4-FFF2-40B4-BE49-F238E27FC236}">
                  <a16:creationId xmlns:a16="http://schemas.microsoft.com/office/drawing/2014/main" id="{36289FD1-BA3A-41DF-B485-8C06A01DC7E6}"/>
                </a:ext>
              </a:extLst>
            </p:cNvPr>
            <p:cNvSpPr>
              <a:spLocks noChangeArrowheads="1"/>
            </p:cNvSpPr>
            <p:nvPr/>
          </p:nvSpPr>
          <p:spPr bwMode="auto">
            <a:xfrm>
              <a:off x="5927401" y="2484535"/>
              <a:ext cx="2382440" cy="196453"/>
            </a:xfrm>
            <a:prstGeom prst="parallelogram">
              <a:avLst>
                <a:gd name="adj" fmla="val 303182"/>
              </a:avLst>
            </a:prstGeom>
            <a:solidFill>
              <a:schemeClr val="bg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53" name="Freeform 9">
              <a:extLst>
                <a:ext uri="{FF2B5EF4-FFF2-40B4-BE49-F238E27FC236}">
                  <a16:creationId xmlns:a16="http://schemas.microsoft.com/office/drawing/2014/main" id="{2CEF2123-48E6-43AD-9C8D-C827896AECC8}"/>
                </a:ext>
              </a:extLst>
            </p:cNvPr>
            <p:cNvSpPr>
              <a:spLocks/>
            </p:cNvSpPr>
            <p:nvPr/>
          </p:nvSpPr>
          <p:spPr bwMode="auto">
            <a:xfrm>
              <a:off x="7730007" y="2486916"/>
              <a:ext cx="572690" cy="540544"/>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54" name="Freeform 10">
              <a:extLst>
                <a:ext uri="{FF2B5EF4-FFF2-40B4-BE49-F238E27FC236}">
                  <a16:creationId xmlns:a16="http://schemas.microsoft.com/office/drawing/2014/main" id="{97F7F4D3-EF6D-4003-BCA4-DB084D2D4F0D}"/>
                </a:ext>
              </a:extLst>
            </p:cNvPr>
            <p:cNvSpPr>
              <a:spLocks/>
            </p:cNvSpPr>
            <p:nvPr/>
          </p:nvSpPr>
          <p:spPr bwMode="auto">
            <a:xfrm>
              <a:off x="6228628" y="2520254"/>
              <a:ext cx="1671638" cy="113109"/>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55" name="Freeform 11">
              <a:extLst>
                <a:ext uri="{FF2B5EF4-FFF2-40B4-BE49-F238E27FC236}">
                  <a16:creationId xmlns:a16="http://schemas.microsoft.com/office/drawing/2014/main" id="{90739D95-5A0D-47AF-BD2A-4BAEAC73AA3B}"/>
                </a:ext>
              </a:extLst>
            </p:cNvPr>
            <p:cNvSpPr>
              <a:spLocks/>
            </p:cNvSpPr>
            <p:nvPr/>
          </p:nvSpPr>
          <p:spPr bwMode="auto">
            <a:xfrm>
              <a:off x="6583434" y="2520254"/>
              <a:ext cx="1065610" cy="125015"/>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56" name="Line 17">
              <a:extLst>
                <a:ext uri="{FF2B5EF4-FFF2-40B4-BE49-F238E27FC236}">
                  <a16:creationId xmlns:a16="http://schemas.microsoft.com/office/drawing/2014/main" id="{9484796E-38B2-40F0-8526-5AC8AB8A2315}"/>
                </a:ext>
              </a:extLst>
            </p:cNvPr>
            <p:cNvSpPr>
              <a:spLocks noChangeShapeType="1"/>
            </p:cNvSpPr>
            <p:nvPr/>
          </p:nvSpPr>
          <p:spPr bwMode="auto">
            <a:xfrm>
              <a:off x="7284713" y="2685750"/>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7" name="Line 18">
              <a:extLst>
                <a:ext uri="{FF2B5EF4-FFF2-40B4-BE49-F238E27FC236}">
                  <a16:creationId xmlns:a16="http://schemas.microsoft.com/office/drawing/2014/main" id="{0432F87C-FB29-49B7-AAF2-ECFAEF55298D}"/>
                </a:ext>
              </a:extLst>
            </p:cNvPr>
            <p:cNvSpPr>
              <a:spLocks noChangeShapeType="1"/>
            </p:cNvSpPr>
            <p:nvPr/>
          </p:nvSpPr>
          <p:spPr bwMode="auto">
            <a:xfrm>
              <a:off x="6384600" y="2682178"/>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8" name="Line 21">
              <a:extLst>
                <a:ext uri="{FF2B5EF4-FFF2-40B4-BE49-F238E27FC236}">
                  <a16:creationId xmlns:a16="http://schemas.microsoft.com/office/drawing/2014/main" id="{F1B1BBCD-9396-4A84-B240-140FB839F786}"/>
                </a:ext>
              </a:extLst>
            </p:cNvPr>
            <p:cNvSpPr>
              <a:spLocks noChangeShapeType="1"/>
            </p:cNvSpPr>
            <p:nvPr/>
          </p:nvSpPr>
          <p:spPr bwMode="auto">
            <a:xfrm>
              <a:off x="6166715" y="2679797"/>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9" name="Line 22">
              <a:extLst>
                <a:ext uri="{FF2B5EF4-FFF2-40B4-BE49-F238E27FC236}">
                  <a16:creationId xmlns:a16="http://schemas.microsoft.com/office/drawing/2014/main" id="{2A90E76F-E7FA-47E3-A68C-07ED69FF0AC1}"/>
                </a:ext>
              </a:extLst>
            </p:cNvPr>
            <p:cNvSpPr>
              <a:spLocks noChangeShapeType="1"/>
            </p:cNvSpPr>
            <p:nvPr/>
          </p:nvSpPr>
          <p:spPr bwMode="auto">
            <a:xfrm>
              <a:off x="5948831" y="2689322"/>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0" name="Line 23">
              <a:extLst>
                <a:ext uri="{FF2B5EF4-FFF2-40B4-BE49-F238E27FC236}">
                  <a16:creationId xmlns:a16="http://schemas.microsoft.com/office/drawing/2014/main" id="{9872EEEE-37AE-4E18-B81E-57A1A23FB68A}"/>
                </a:ext>
              </a:extLst>
            </p:cNvPr>
            <p:cNvSpPr>
              <a:spLocks noChangeShapeType="1"/>
            </p:cNvSpPr>
            <p:nvPr/>
          </p:nvSpPr>
          <p:spPr bwMode="auto">
            <a:xfrm>
              <a:off x="6595340" y="2685750"/>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1" name="Line 24">
              <a:extLst>
                <a:ext uri="{FF2B5EF4-FFF2-40B4-BE49-F238E27FC236}">
                  <a16:creationId xmlns:a16="http://schemas.microsoft.com/office/drawing/2014/main" id="{FAE3074C-F7F3-4B19-9AF0-ACE7ABEB51D2}"/>
                </a:ext>
              </a:extLst>
            </p:cNvPr>
            <p:cNvSpPr>
              <a:spLocks noChangeShapeType="1"/>
            </p:cNvSpPr>
            <p:nvPr/>
          </p:nvSpPr>
          <p:spPr bwMode="auto">
            <a:xfrm>
              <a:off x="7063256" y="2682178"/>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2" name="Line 25">
              <a:extLst>
                <a:ext uri="{FF2B5EF4-FFF2-40B4-BE49-F238E27FC236}">
                  <a16:creationId xmlns:a16="http://schemas.microsoft.com/office/drawing/2014/main" id="{DAEEA2E1-5A27-4FE1-A0C6-8701816DBB47}"/>
                </a:ext>
              </a:extLst>
            </p:cNvPr>
            <p:cNvSpPr>
              <a:spLocks noChangeShapeType="1"/>
            </p:cNvSpPr>
            <p:nvPr/>
          </p:nvSpPr>
          <p:spPr bwMode="auto">
            <a:xfrm>
              <a:off x="7506169" y="2678606"/>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3" name="Text Box 26">
              <a:extLst>
                <a:ext uri="{FF2B5EF4-FFF2-40B4-BE49-F238E27FC236}">
                  <a16:creationId xmlns:a16="http://schemas.microsoft.com/office/drawing/2014/main" id="{65EBB56F-2ED6-4272-9DED-081316AC3CFC}"/>
                </a:ext>
              </a:extLst>
            </p:cNvPr>
            <p:cNvSpPr txBox="1">
              <a:spLocks noChangeArrowheads="1"/>
            </p:cNvSpPr>
            <p:nvPr/>
          </p:nvSpPr>
          <p:spPr bwMode="auto">
            <a:xfrm>
              <a:off x="6547715" y="2804813"/>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8</a:t>
              </a:r>
            </a:p>
          </p:txBody>
        </p:sp>
        <p:sp>
          <p:nvSpPr>
            <p:cNvPr id="64" name="Text Box 27">
              <a:extLst>
                <a:ext uri="{FF2B5EF4-FFF2-40B4-BE49-F238E27FC236}">
                  <a16:creationId xmlns:a16="http://schemas.microsoft.com/office/drawing/2014/main" id="{AAF65ACB-8A15-4C5C-A055-37098B471058}"/>
                </a:ext>
              </a:extLst>
            </p:cNvPr>
            <p:cNvSpPr txBox="1">
              <a:spLocks noChangeArrowheads="1"/>
            </p:cNvSpPr>
            <p:nvPr/>
          </p:nvSpPr>
          <p:spPr bwMode="auto">
            <a:xfrm>
              <a:off x="6787031" y="2644079"/>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9</a:t>
              </a:r>
            </a:p>
          </p:txBody>
        </p:sp>
        <p:sp>
          <p:nvSpPr>
            <p:cNvPr id="65" name="Text Box 28">
              <a:extLst>
                <a:ext uri="{FF2B5EF4-FFF2-40B4-BE49-F238E27FC236}">
                  <a16:creationId xmlns:a16="http://schemas.microsoft.com/office/drawing/2014/main" id="{05CE063F-ED0A-4016-9F02-391FAD45F5A7}"/>
                </a:ext>
              </a:extLst>
            </p:cNvPr>
            <p:cNvSpPr txBox="1">
              <a:spLocks noChangeArrowheads="1"/>
            </p:cNvSpPr>
            <p:nvPr/>
          </p:nvSpPr>
          <p:spPr bwMode="auto">
            <a:xfrm>
              <a:off x="7444256" y="2808385"/>
              <a:ext cx="223838"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16</a:t>
              </a:r>
            </a:p>
          </p:txBody>
        </p:sp>
        <p:sp>
          <p:nvSpPr>
            <p:cNvPr id="66" name="Text Box 29">
              <a:extLst>
                <a:ext uri="{FF2B5EF4-FFF2-40B4-BE49-F238E27FC236}">
                  <a16:creationId xmlns:a16="http://schemas.microsoft.com/office/drawing/2014/main" id="{62768463-1727-45F6-BFF1-AF8F06A0A9A0}"/>
                </a:ext>
              </a:extLst>
            </p:cNvPr>
            <p:cNvSpPr txBox="1">
              <a:spLocks noChangeArrowheads="1"/>
            </p:cNvSpPr>
            <p:nvPr/>
          </p:nvSpPr>
          <p:spPr bwMode="auto">
            <a:xfrm>
              <a:off x="6772744" y="2808385"/>
              <a:ext cx="223838"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10</a:t>
              </a:r>
            </a:p>
          </p:txBody>
        </p:sp>
        <p:sp>
          <p:nvSpPr>
            <p:cNvPr id="67" name="Text Box 30">
              <a:extLst>
                <a:ext uri="{FF2B5EF4-FFF2-40B4-BE49-F238E27FC236}">
                  <a16:creationId xmlns:a16="http://schemas.microsoft.com/office/drawing/2014/main" id="{72A3C2F3-F917-40A4-BE49-73936B2F2401}"/>
                </a:ext>
              </a:extLst>
            </p:cNvPr>
            <p:cNvSpPr txBox="1">
              <a:spLocks noChangeArrowheads="1"/>
            </p:cNvSpPr>
            <p:nvPr/>
          </p:nvSpPr>
          <p:spPr bwMode="auto">
            <a:xfrm>
              <a:off x="5894063" y="2804813"/>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2</a:t>
              </a:r>
            </a:p>
          </p:txBody>
        </p:sp>
        <p:sp>
          <p:nvSpPr>
            <p:cNvPr id="68" name="Text Box 57">
              <a:extLst>
                <a:ext uri="{FF2B5EF4-FFF2-40B4-BE49-F238E27FC236}">
                  <a16:creationId xmlns:a16="http://schemas.microsoft.com/office/drawing/2014/main" id="{213C8406-16CD-4785-9AFB-26905F25372D}"/>
                </a:ext>
              </a:extLst>
            </p:cNvPr>
            <p:cNvSpPr txBox="1">
              <a:spLocks noChangeArrowheads="1"/>
            </p:cNvSpPr>
            <p:nvPr/>
          </p:nvSpPr>
          <p:spPr bwMode="auto">
            <a:xfrm>
              <a:off x="6544144" y="2644079"/>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7</a:t>
              </a:r>
            </a:p>
          </p:txBody>
        </p:sp>
        <p:sp>
          <p:nvSpPr>
            <p:cNvPr id="69" name="Line 61">
              <a:extLst>
                <a:ext uri="{FF2B5EF4-FFF2-40B4-BE49-F238E27FC236}">
                  <a16:creationId xmlns:a16="http://schemas.microsoft.com/office/drawing/2014/main" id="{D03AE5D1-1E71-4EEC-BD23-A1D41F360861}"/>
                </a:ext>
              </a:extLst>
            </p:cNvPr>
            <p:cNvSpPr>
              <a:spLocks noChangeShapeType="1"/>
            </p:cNvSpPr>
            <p:nvPr/>
          </p:nvSpPr>
          <p:spPr bwMode="auto">
            <a:xfrm flipH="1">
              <a:off x="5378522" y="2936972"/>
              <a:ext cx="676275"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0" name="Line 62">
              <a:extLst>
                <a:ext uri="{FF2B5EF4-FFF2-40B4-BE49-F238E27FC236}">
                  <a16:creationId xmlns:a16="http://schemas.microsoft.com/office/drawing/2014/main" id="{260DC494-467B-48AF-829B-CA5B3E6307EF}"/>
                </a:ext>
              </a:extLst>
            </p:cNvPr>
            <p:cNvSpPr>
              <a:spLocks noChangeShapeType="1"/>
            </p:cNvSpPr>
            <p:nvPr/>
          </p:nvSpPr>
          <p:spPr bwMode="auto">
            <a:xfrm flipH="1">
              <a:off x="5667844" y="2929829"/>
              <a:ext cx="604838"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1" name="Line 63">
              <a:extLst>
                <a:ext uri="{FF2B5EF4-FFF2-40B4-BE49-F238E27FC236}">
                  <a16:creationId xmlns:a16="http://schemas.microsoft.com/office/drawing/2014/main" id="{0727E705-2991-47E8-A288-2AB00F4FA070}"/>
                </a:ext>
              </a:extLst>
            </p:cNvPr>
            <p:cNvSpPr>
              <a:spLocks noChangeShapeType="1"/>
            </p:cNvSpPr>
            <p:nvPr/>
          </p:nvSpPr>
          <p:spPr bwMode="auto">
            <a:xfrm flipH="1">
              <a:off x="6207197" y="2941735"/>
              <a:ext cx="532210" cy="270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2" name="Text Box 64">
              <a:extLst>
                <a:ext uri="{FF2B5EF4-FFF2-40B4-BE49-F238E27FC236}">
                  <a16:creationId xmlns:a16="http://schemas.microsoft.com/office/drawing/2014/main" id="{E820D15A-E9D6-4A1B-BF9C-E2360B118C9A}"/>
                </a:ext>
              </a:extLst>
            </p:cNvPr>
            <p:cNvSpPr txBox="1">
              <a:spLocks noChangeArrowheads="1"/>
            </p:cNvSpPr>
            <p:nvPr/>
          </p:nvSpPr>
          <p:spPr bwMode="auto">
            <a:xfrm>
              <a:off x="7497834" y="3213197"/>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73" name="Line 69">
              <a:extLst>
                <a:ext uri="{FF2B5EF4-FFF2-40B4-BE49-F238E27FC236}">
                  <a16:creationId xmlns:a16="http://schemas.microsoft.com/office/drawing/2014/main" id="{B732495E-A2A2-4089-864E-5B601BC4AB98}"/>
                </a:ext>
              </a:extLst>
            </p:cNvPr>
            <p:cNvSpPr>
              <a:spLocks noChangeShapeType="1"/>
            </p:cNvSpPr>
            <p:nvPr/>
          </p:nvSpPr>
          <p:spPr bwMode="auto">
            <a:xfrm>
              <a:off x="6963244" y="2932210"/>
              <a:ext cx="76200" cy="2833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4" name="Line 70">
              <a:extLst>
                <a:ext uri="{FF2B5EF4-FFF2-40B4-BE49-F238E27FC236}">
                  <a16:creationId xmlns:a16="http://schemas.microsoft.com/office/drawing/2014/main" id="{9B80D2DA-A2BA-4E8D-8841-695A39792EC7}"/>
                </a:ext>
              </a:extLst>
            </p:cNvPr>
            <p:cNvSpPr>
              <a:spLocks noChangeShapeType="1"/>
            </p:cNvSpPr>
            <p:nvPr/>
          </p:nvSpPr>
          <p:spPr bwMode="auto">
            <a:xfrm>
              <a:off x="6956100" y="2781000"/>
              <a:ext cx="359569" cy="452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5" name="Line 71">
              <a:extLst>
                <a:ext uri="{FF2B5EF4-FFF2-40B4-BE49-F238E27FC236}">
                  <a16:creationId xmlns:a16="http://schemas.microsoft.com/office/drawing/2014/main" id="{6736EB1B-906B-4D40-A551-CEA5612FCE31}"/>
                </a:ext>
              </a:extLst>
            </p:cNvPr>
            <p:cNvSpPr>
              <a:spLocks noChangeShapeType="1"/>
            </p:cNvSpPr>
            <p:nvPr/>
          </p:nvSpPr>
          <p:spPr bwMode="auto">
            <a:xfrm>
              <a:off x="7597846" y="2739329"/>
              <a:ext cx="385763" cy="3631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6" name="Text Box 72">
              <a:extLst>
                <a:ext uri="{FF2B5EF4-FFF2-40B4-BE49-F238E27FC236}">
                  <a16:creationId xmlns:a16="http://schemas.microsoft.com/office/drawing/2014/main" id="{7D3A28B3-2E20-434F-BE75-5AD7F3A93D41}"/>
                </a:ext>
              </a:extLst>
            </p:cNvPr>
            <p:cNvSpPr txBox="1">
              <a:spLocks noChangeArrowheads="1"/>
            </p:cNvSpPr>
            <p:nvPr/>
          </p:nvSpPr>
          <p:spPr bwMode="auto">
            <a:xfrm>
              <a:off x="5363408" y="3620391"/>
              <a:ext cx="125419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Electrical Engineering</a:t>
              </a:r>
            </a:p>
            <a:p>
              <a:pPr algn="ctr" eaLnBrk="1" hangingPunct="1"/>
              <a:r>
                <a:rPr lang="en-US" altLang="zh-CN" sz="900">
                  <a:solidFill>
                    <a:srgbClr val="000000"/>
                  </a:solidFill>
                  <a:ea typeface="MS PGothic" panose="020B0600070205080204" pitchFamily="34" charset="-128"/>
                </a:rPr>
                <a:t>(VLAN ports 1-8)</a:t>
              </a:r>
            </a:p>
          </p:txBody>
        </p:sp>
        <p:sp>
          <p:nvSpPr>
            <p:cNvPr id="77" name="Text Box 73">
              <a:extLst>
                <a:ext uri="{FF2B5EF4-FFF2-40B4-BE49-F238E27FC236}">
                  <a16:creationId xmlns:a16="http://schemas.microsoft.com/office/drawing/2014/main" id="{B44E3BD3-0271-4898-B505-56BB09C76250}"/>
                </a:ext>
              </a:extLst>
            </p:cNvPr>
            <p:cNvSpPr txBox="1">
              <a:spLocks noChangeArrowheads="1"/>
            </p:cNvSpPr>
            <p:nvPr/>
          </p:nvSpPr>
          <p:spPr bwMode="auto">
            <a:xfrm>
              <a:off x="6986838" y="3610866"/>
              <a:ext cx="10874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Computer Science</a:t>
              </a:r>
            </a:p>
            <a:p>
              <a:pPr algn="ctr" eaLnBrk="1" hangingPunct="1"/>
              <a:r>
                <a:rPr lang="en-US" altLang="zh-CN" sz="900">
                  <a:solidFill>
                    <a:srgbClr val="000000"/>
                  </a:solidFill>
                  <a:ea typeface="MS PGothic" panose="020B0600070205080204" pitchFamily="34" charset="-128"/>
                </a:rPr>
                <a:t>(VLAN ports 9-15)</a:t>
              </a:r>
            </a:p>
          </p:txBody>
        </p:sp>
        <p:sp>
          <p:nvSpPr>
            <p:cNvPr id="78" name="Text Box 74">
              <a:extLst>
                <a:ext uri="{FF2B5EF4-FFF2-40B4-BE49-F238E27FC236}">
                  <a16:creationId xmlns:a16="http://schemas.microsoft.com/office/drawing/2014/main" id="{9AD50A01-B182-4E30-A333-A8165C4F0A99}"/>
                </a:ext>
              </a:extLst>
            </p:cNvPr>
            <p:cNvSpPr txBox="1">
              <a:spLocks noChangeArrowheads="1"/>
            </p:cNvSpPr>
            <p:nvPr/>
          </p:nvSpPr>
          <p:spPr bwMode="auto">
            <a:xfrm>
              <a:off x="7440684" y="2640507"/>
              <a:ext cx="223838"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15</a:t>
              </a:r>
            </a:p>
          </p:txBody>
        </p:sp>
        <p:sp>
          <p:nvSpPr>
            <p:cNvPr id="79" name="Oval 81">
              <a:extLst>
                <a:ext uri="{FF2B5EF4-FFF2-40B4-BE49-F238E27FC236}">
                  <a16:creationId xmlns:a16="http://schemas.microsoft.com/office/drawing/2014/main" id="{94ED4026-083B-4981-9A9B-61F24A5F61B8}"/>
                </a:ext>
              </a:extLst>
            </p:cNvPr>
            <p:cNvSpPr>
              <a:spLocks noChangeArrowheads="1"/>
            </p:cNvSpPr>
            <p:nvPr/>
          </p:nvSpPr>
          <p:spPr bwMode="auto">
            <a:xfrm>
              <a:off x="6035747" y="2921494"/>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0" name="Oval 82">
              <a:extLst>
                <a:ext uri="{FF2B5EF4-FFF2-40B4-BE49-F238E27FC236}">
                  <a16:creationId xmlns:a16="http://schemas.microsoft.com/office/drawing/2014/main" id="{A116A5C8-21EA-4EDC-B8E6-04553C311DC7}"/>
                </a:ext>
              </a:extLst>
            </p:cNvPr>
            <p:cNvSpPr>
              <a:spLocks noChangeArrowheads="1"/>
            </p:cNvSpPr>
            <p:nvPr/>
          </p:nvSpPr>
          <p:spPr bwMode="auto">
            <a:xfrm>
              <a:off x="6254822" y="2911969"/>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1" name="Oval 83">
              <a:extLst>
                <a:ext uri="{FF2B5EF4-FFF2-40B4-BE49-F238E27FC236}">
                  <a16:creationId xmlns:a16="http://schemas.microsoft.com/office/drawing/2014/main" id="{F1B2C365-CDC5-4A88-9028-3A9A542E6A12}"/>
                </a:ext>
              </a:extLst>
            </p:cNvPr>
            <p:cNvSpPr>
              <a:spLocks noChangeArrowheads="1"/>
            </p:cNvSpPr>
            <p:nvPr/>
          </p:nvSpPr>
          <p:spPr bwMode="auto">
            <a:xfrm>
              <a:off x="6695353" y="2915541"/>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2" name="Oval 84">
              <a:extLst>
                <a:ext uri="{FF2B5EF4-FFF2-40B4-BE49-F238E27FC236}">
                  <a16:creationId xmlns:a16="http://schemas.microsoft.com/office/drawing/2014/main" id="{F955F618-DEAC-464F-ADA9-50BAE7D87398}"/>
                </a:ext>
              </a:extLst>
            </p:cNvPr>
            <p:cNvSpPr>
              <a:spLocks noChangeArrowheads="1"/>
            </p:cNvSpPr>
            <p:nvPr/>
          </p:nvSpPr>
          <p:spPr bwMode="auto">
            <a:xfrm>
              <a:off x="6944194" y="2913160"/>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3" name="Oval 85">
              <a:extLst>
                <a:ext uri="{FF2B5EF4-FFF2-40B4-BE49-F238E27FC236}">
                  <a16:creationId xmlns:a16="http://schemas.microsoft.com/office/drawing/2014/main" id="{852D74EA-2C48-4B2F-9A1B-D97EC2512E16}"/>
                </a:ext>
              </a:extLst>
            </p:cNvPr>
            <p:cNvSpPr>
              <a:spLocks noChangeArrowheads="1"/>
            </p:cNvSpPr>
            <p:nvPr/>
          </p:nvSpPr>
          <p:spPr bwMode="auto">
            <a:xfrm>
              <a:off x="6934669" y="2752425"/>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4" name="Oval 86">
              <a:extLst>
                <a:ext uri="{FF2B5EF4-FFF2-40B4-BE49-F238E27FC236}">
                  <a16:creationId xmlns:a16="http://schemas.microsoft.com/office/drawing/2014/main" id="{9A7F1512-89A4-4D03-9B5E-49EA7F80A2FB}"/>
                </a:ext>
              </a:extLst>
            </p:cNvPr>
            <p:cNvSpPr>
              <a:spLocks noChangeArrowheads="1"/>
            </p:cNvSpPr>
            <p:nvPr/>
          </p:nvSpPr>
          <p:spPr bwMode="auto">
            <a:xfrm>
              <a:off x="7590703" y="2750044"/>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5" name="Text Box 45">
              <a:extLst>
                <a:ext uri="{FF2B5EF4-FFF2-40B4-BE49-F238E27FC236}">
                  <a16:creationId xmlns:a16="http://schemas.microsoft.com/office/drawing/2014/main" id="{8860A0C3-0963-44F9-93BB-2B4FBC838901}"/>
                </a:ext>
              </a:extLst>
            </p:cNvPr>
            <p:cNvSpPr txBox="1">
              <a:spLocks noChangeArrowheads="1"/>
            </p:cNvSpPr>
            <p:nvPr/>
          </p:nvSpPr>
          <p:spPr bwMode="auto">
            <a:xfrm>
              <a:off x="5783334" y="3195338"/>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86" name="Text Box 142">
              <a:extLst>
                <a:ext uri="{FF2B5EF4-FFF2-40B4-BE49-F238E27FC236}">
                  <a16:creationId xmlns:a16="http://schemas.microsoft.com/office/drawing/2014/main" id="{DA7F1194-CF42-499B-9698-0BC32A4CAC28}"/>
                </a:ext>
              </a:extLst>
            </p:cNvPr>
            <p:cNvSpPr txBox="1">
              <a:spLocks noChangeArrowheads="1"/>
            </p:cNvSpPr>
            <p:nvPr/>
          </p:nvSpPr>
          <p:spPr bwMode="auto">
            <a:xfrm>
              <a:off x="6703688" y="1423688"/>
              <a:ext cx="60497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00"/>
                  </a:solidFill>
                  <a:ea typeface="MS PGothic" panose="020B0600070205080204" pitchFamily="34" charset="-128"/>
                  <a:cs typeface="Arial" panose="020B0604020202020204" pitchFamily="34" charset="0"/>
                </a:rPr>
                <a:t>router</a:t>
              </a:r>
            </a:p>
          </p:txBody>
        </p:sp>
        <p:grpSp>
          <p:nvGrpSpPr>
            <p:cNvPr id="87" name="Group 44">
              <a:extLst>
                <a:ext uri="{FF2B5EF4-FFF2-40B4-BE49-F238E27FC236}">
                  <a16:creationId xmlns:a16="http://schemas.microsoft.com/office/drawing/2014/main" id="{1DF82D68-CA34-40B0-87B9-F393F347B4CC}"/>
                </a:ext>
              </a:extLst>
            </p:cNvPr>
            <p:cNvGrpSpPr>
              <a:grpSpLocks/>
            </p:cNvGrpSpPr>
            <p:nvPr/>
          </p:nvGrpSpPr>
          <p:grpSpPr bwMode="auto">
            <a:xfrm>
              <a:off x="4918941" y="3059606"/>
              <a:ext cx="541735" cy="448866"/>
              <a:chOff x="-44" y="1473"/>
              <a:chExt cx="981" cy="1105"/>
            </a:xfrm>
          </p:grpSpPr>
          <p:pic>
            <p:nvPicPr>
              <p:cNvPr id="88" name="Picture 45" descr="desktop_computer_stylized_medium">
                <a:extLst>
                  <a:ext uri="{FF2B5EF4-FFF2-40B4-BE49-F238E27FC236}">
                    <a16:creationId xmlns:a16="http://schemas.microsoft.com/office/drawing/2014/main" id="{75874B24-ADF2-4786-92FC-725C73F0C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46">
                <a:extLst>
                  <a:ext uri="{FF2B5EF4-FFF2-40B4-BE49-F238E27FC236}">
                    <a16:creationId xmlns:a16="http://schemas.microsoft.com/office/drawing/2014/main" id="{B2336C0F-A420-409E-AD35-E9612168D4C5}"/>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90" name="Group 44">
              <a:extLst>
                <a:ext uri="{FF2B5EF4-FFF2-40B4-BE49-F238E27FC236}">
                  <a16:creationId xmlns:a16="http://schemas.microsoft.com/office/drawing/2014/main" id="{A2C02645-B26A-4644-A1EA-B1901985F332}"/>
                </a:ext>
              </a:extLst>
            </p:cNvPr>
            <p:cNvGrpSpPr>
              <a:grpSpLocks/>
            </p:cNvGrpSpPr>
            <p:nvPr/>
          </p:nvGrpSpPr>
          <p:grpSpPr bwMode="auto">
            <a:xfrm>
              <a:off x="5254697" y="3173906"/>
              <a:ext cx="540544" cy="448866"/>
              <a:chOff x="-44" y="1473"/>
              <a:chExt cx="981" cy="1105"/>
            </a:xfrm>
          </p:grpSpPr>
          <p:pic>
            <p:nvPicPr>
              <p:cNvPr id="91" name="Picture 45" descr="desktop_computer_stylized_medium">
                <a:extLst>
                  <a:ext uri="{FF2B5EF4-FFF2-40B4-BE49-F238E27FC236}">
                    <a16:creationId xmlns:a16="http://schemas.microsoft.com/office/drawing/2014/main" id="{40C7EFD3-FD6D-453A-BA10-B83D1C384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6">
                <a:extLst>
                  <a:ext uri="{FF2B5EF4-FFF2-40B4-BE49-F238E27FC236}">
                    <a16:creationId xmlns:a16="http://schemas.microsoft.com/office/drawing/2014/main" id="{18EA7E7B-0D18-4A5E-BC55-36685EDD4F9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93" name="Group 44">
              <a:extLst>
                <a:ext uri="{FF2B5EF4-FFF2-40B4-BE49-F238E27FC236}">
                  <a16:creationId xmlns:a16="http://schemas.microsoft.com/office/drawing/2014/main" id="{2B053F82-ECA5-491B-80B5-5CF1165F170C}"/>
                </a:ext>
              </a:extLst>
            </p:cNvPr>
            <p:cNvGrpSpPr>
              <a:grpSpLocks/>
            </p:cNvGrpSpPr>
            <p:nvPr/>
          </p:nvGrpSpPr>
          <p:grpSpPr bwMode="auto">
            <a:xfrm>
              <a:off x="5826197" y="3142951"/>
              <a:ext cx="540544" cy="450056"/>
              <a:chOff x="-44" y="1473"/>
              <a:chExt cx="981" cy="1105"/>
            </a:xfrm>
          </p:grpSpPr>
          <p:pic>
            <p:nvPicPr>
              <p:cNvPr id="94" name="Picture 45" descr="desktop_computer_stylized_medium">
                <a:extLst>
                  <a:ext uri="{FF2B5EF4-FFF2-40B4-BE49-F238E27FC236}">
                    <a16:creationId xmlns:a16="http://schemas.microsoft.com/office/drawing/2014/main" id="{451D2BD4-D6C4-42CA-B427-53D3B10A0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46">
                <a:extLst>
                  <a:ext uri="{FF2B5EF4-FFF2-40B4-BE49-F238E27FC236}">
                    <a16:creationId xmlns:a16="http://schemas.microsoft.com/office/drawing/2014/main" id="{F92C02C8-F700-4AC9-A594-B82FC7F034F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96" name="Group 44">
              <a:extLst>
                <a:ext uri="{FF2B5EF4-FFF2-40B4-BE49-F238E27FC236}">
                  <a16:creationId xmlns:a16="http://schemas.microsoft.com/office/drawing/2014/main" id="{3911750C-5E38-4401-ACAC-C140C37C7724}"/>
                </a:ext>
              </a:extLst>
            </p:cNvPr>
            <p:cNvGrpSpPr>
              <a:grpSpLocks/>
            </p:cNvGrpSpPr>
            <p:nvPr/>
          </p:nvGrpSpPr>
          <p:grpSpPr bwMode="auto">
            <a:xfrm>
              <a:off x="6581053" y="3135806"/>
              <a:ext cx="540544" cy="448866"/>
              <a:chOff x="-44" y="1473"/>
              <a:chExt cx="981" cy="1105"/>
            </a:xfrm>
          </p:grpSpPr>
          <p:pic>
            <p:nvPicPr>
              <p:cNvPr id="97" name="Picture 45" descr="desktop_computer_stylized_medium">
                <a:extLst>
                  <a:ext uri="{FF2B5EF4-FFF2-40B4-BE49-F238E27FC236}">
                    <a16:creationId xmlns:a16="http://schemas.microsoft.com/office/drawing/2014/main" id="{AF26C683-1680-4D57-930C-64AEF2E92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46">
                <a:extLst>
                  <a:ext uri="{FF2B5EF4-FFF2-40B4-BE49-F238E27FC236}">
                    <a16:creationId xmlns:a16="http://schemas.microsoft.com/office/drawing/2014/main" id="{D302DF62-100F-405C-8CB4-6967F955E8F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99" name="Group 44">
              <a:extLst>
                <a:ext uri="{FF2B5EF4-FFF2-40B4-BE49-F238E27FC236}">
                  <a16:creationId xmlns:a16="http://schemas.microsoft.com/office/drawing/2014/main" id="{283D114D-77F0-42B0-A30A-13E7A34718F2}"/>
                </a:ext>
              </a:extLst>
            </p:cNvPr>
            <p:cNvGrpSpPr>
              <a:grpSpLocks/>
            </p:cNvGrpSpPr>
            <p:nvPr/>
          </p:nvGrpSpPr>
          <p:grpSpPr bwMode="auto">
            <a:xfrm>
              <a:off x="7007297" y="3142951"/>
              <a:ext cx="540544" cy="450056"/>
              <a:chOff x="-44" y="1473"/>
              <a:chExt cx="981" cy="1105"/>
            </a:xfrm>
          </p:grpSpPr>
          <p:pic>
            <p:nvPicPr>
              <p:cNvPr id="100" name="Picture 45" descr="desktop_computer_stylized_medium">
                <a:extLst>
                  <a:ext uri="{FF2B5EF4-FFF2-40B4-BE49-F238E27FC236}">
                    <a16:creationId xmlns:a16="http://schemas.microsoft.com/office/drawing/2014/main" id="{F6801EE8-FF5C-4CE1-86E5-010DE31DC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6">
                <a:extLst>
                  <a:ext uri="{FF2B5EF4-FFF2-40B4-BE49-F238E27FC236}">
                    <a16:creationId xmlns:a16="http://schemas.microsoft.com/office/drawing/2014/main" id="{0FB260F8-2A55-4982-A441-AF437D1C295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02" name="Group 44">
              <a:extLst>
                <a:ext uri="{FF2B5EF4-FFF2-40B4-BE49-F238E27FC236}">
                  <a16:creationId xmlns:a16="http://schemas.microsoft.com/office/drawing/2014/main" id="{BD76889D-74C0-4339-BD7E-031C256138D3}"/>
                </a:ext>
              </a:extLst>
            </p:cNvPr>
            <p:cNvGrpSpPr>
              <a:grpSpLocks/>
            </p:cNvGrpSpPr>
            <p:nvPr/>
          </p:nvGrpSpPr>
          <p:grpSpPr bwMode="auto">
            <a:xfrm>
              <a:off x="7647853" y="3028651"/>
              <a:ext cx="540544" cy="450056"/>
              <a:chOff x="-44" y="1473"/>
              <a:chExt cx="981" cy="1105"/>
            </a:xfrm>
          </p:grpSpPr>
          <p:pic>
            <p:nvPicPr>
              <p:cNvPr id="103" name="Picture 45" descr="desktop_computer_stylized_medium">
                <a:extLst>
                  <a:ext uri="{FF2B5EF4-FFF2-40B4-BE49-F238E27FC236}">
                    <a16:creationId xmlns:a16="http://schemas.microsoft.com/office/drawing/2014/main" id="{702ED1CF-6463-4C12-8396-FB8DDB04A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46">
                <a:extLst>
                  <a:ext uri="{FF2B5EF4-FFF2-40B4-BE49-F238E27FC236}">
                    <a16:creationId xmlns:a16="http://schemas.microsoft.com/office/drawing/2014/main" id="{3A0FB860-6E62-444A-BD2A-445ADF7AA63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05" name="Group 1">
              <a:extLst>
                <a:ext uri="{FF2B5EF4-FFF2-40B4-BE49-F238E27FC236}">
                  <a16:creationId xmlns:a16="http://schemas.microsoft.com/office/drawing/2014/main" id="{6B575FBE-BC49-421B-A122-23BCBCC548E9}"/>
                </a:ext>
              </a:extLst>
            </p:cNvPr>
            <p:cNvGrpSpPr>
              <a:grpSpLocks/>
            </p:cNvGrpSpPr>
            <p:nvPr/>
          </p:nvGrpSpPr>
          <p:grpSpPr bwMode="auto">
            <a:xfrm>
              <a:off x="5209453" y="2464294"/>
              <a:ext cx="1163241" cy="450056"/>
              <a:chOff x="4907280" y="294640"/>
              <a:chExt cx="1551062" cy="599440"/>
            </a:xfrm>
          </p:grpSpPr>
          <p:sp>
            <p:nvSpPr>
              <p:cNvPr id="111" name="Rectangle 118">
                <a:extLst>
                  <a:ext uri="{FF2B5EF4-FFF2-40B4-BE49-F238E27FC236}">
                    <a16:creationId xmlns:a16="http://schemas.microsoft.com/office/drawing/2014/main" id="{50B8D492-2830-4C08-B37B-2F7D79303124}"/>
                  </a:ext>
                </a:extLst>
              </p:cNvPr>
              <p:cNvSpPr>
                <a:spLocks noChangeArrowheads="1"/>
              </p:cNvSpPr>
              <p:nvPr/>
            </p:nvSpPr>
            <p:spPr bwMode="auto">
              <a:xfrm>
                <a:off x="6178929" y="589603"/>
                <a:ext cx="279413" cy="20615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112" name="Line 120">
                <a:extLst>
                  <a:ext uri="{FF2B5EF4-FFF2-40B4-BE49-F238E27FC236}">
                    <a16:creationId xmlns:a16="http://schemas.microsoft.com/office/drawing/2014/main" id="{848115D0-9712-4D66-B771-A2DCEFA8C724}"/>
                  </a:ext>
                </a:extLst>
              </p:cNvPr>
              <p:cNvSpPr>
                <a:spLocks noChangeShapeType="1"/>
              </p:cNvSpPr>
              <p:nvPr/>
            </p:nvSpPr>
            <p:spPr bwMode="auto">
              <a:xfrm flipH="1" flipV="1">
                <a:off x="5507384" y="507140"/>
                <a:ext cx="793788" cy="2093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 name="Oval 82">
                <a:extLst>
                  <a:ext uri="{FF2B5EF4-FFF2-40B4-BE49-F238E27FC236}">
                    <a16:creationId xmlns:a16="http://schemas.microsoft.com/office/drawing/2014/main" id="{87425F70-0792-44C1-BE20-7D7D2414A309}"/>
                  </a:ext>
                </a:extLst>
              </p:cNvPr>
              <p:cNvSpPr>
                <a:spLocks noChangeArrowheads="1"/>
              </p:cNvSpPr>
              <p:nvPr/>
            </p:nvSpPr>
            <p:spPr bwMode="auto">
              <a:xfrm>
                <a:off x="6282127" y="68453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grpSp>
            <p:nvGrpSpPr>
              <p:cNvPr id="114" name="Group 44">
                <a:extLst>
                  <a:ext uri="{FF2B5EF4-FFF2-40B4-BE49-F238E27FC236}">
                    <a16:creationId xmlns:a16="http://schemas.microsoft.com/office/drawing/2014/main" id="{157AAAB9-7CCA-4A2C-9961-381DB0A28C9B}"/>
                  </a:ext>
                </a:extLst>
              </p:cNvPr>
              <p:cNvGrpSpPr>
                <a:grpSpLocks/>
              </p:cNvGrpSpPr>
              <p:nvPr/>
            </p:nvGrpSpPr>
            <p:grpSpPr bwMode="auto">
              <a:xfrm>
                <a:off x="4907280" y="294640"/>
                <a:ext cx="721360" cy="599440"/>
                <a:chOff x="-44" y="1473"/>
                <a:chExt cx="981" cy="1105"/>
              </a:xfrm>
            </p:grpSpPr>
            <p:pic>
              <p:nvPicPr>
                <p:cNvPr id="115" name="Picture 45" descr="desktop_computer_stylized_medium">
                  <a:extLst>
                    <a:ext uri="{FF2B5EF4-FFF2-40B4-BE49-F238E27FC236}">
                      <a16:creationId xmlns:a16="http://schemas.microsoft.com/office/drawing/2014/main" id="{DFE0B72D-3832-4463-803C-4B263C077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46">
                  <a:extLst>
                    <a:ext uri="{FF2B5EF4-FFF2-40B4-BE49-F238E27FC236}">
                      <a16:creationId xmlns:a16="http://schemas.microsoft.com/office/drawing/2014/main" id="{06EEE82C-480C-4609-99D8-D55F820EC50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grpSp>
          <p:nvGrpSpPr>
            <p:cNvPr id="117" name="Group 347">
              <a:extLst>
                <a:ext uri="{FF2B5EF4-FFF2-40B4-BE49-F238E27FC236}">
                  <a16:creationId xmlns:a16="http://schemas.microsoft.com/office/drawing/2014/main" id="{E8F659AE-F93C-4BF5-85D4-0D19441280B4}"/>
                </a:ext>
              </a:extLst>
            </p:cNvPr>
            <p:cNvGrpSpPr>
              <a:grpSpLocks/>
            </p:cNvGrpSpPr>
            <p:nvPr/>
          </p:nvGrpSpPr>
          <p:grpSpPr bwMode="auto">
            <a:xfrm>
              <a:off x="6737025" y="1702294"/>
              <a:ext cx="511969" cy="263129"/>
              <a:chOff x="1871277" y="1576300"/>
              <a:chExt cx="1128371" cy="437861"/>
            </a:xfrm>
          </p:grpSpPr>
          <p:sp>
            <p:nvSpPr>
              <p:cNvPr id="118" name="Oval 106">
                <a:extLst>
                  <a:ext uri="{FF2B5EF4-FFF2-40B4-BE49-F238E27FC236}">
                    <a16:creationId xmlns:a16="http://schemas.microsoft.com/office/drawing/2014/main" id="{4AFA378E-2ADB-4849-80EB-875937AD7F4A}"/>
                  </a:ext>
                </a:extLst>
              </p:cNvPr>
              <p:cNvSpPr/>
              <p:nvPr/>
            </p:nvSpPr>
            <p:spPr bwMode="auto">
              <a:xfrm flipV="1">
                <a:off x="1873900" y="1695176"/>
                <a:ext cx="1125748" cy="31898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9" name="Rectangle 107">
                <a:extLst>
                  <a:ext uri="{FF2B5EF4-FFF2-40B4-BE49-F238E27FC236}">
                    <a16:creationId xmlns:a16="http://schemas.microsoft.com/office/drawing/2014/main" id="{ECD21005-5B85-406B-AEF5-8ABCBDC0C37D}"/>
                  </a:ext>
                </a:extLst>
              </p:cNvPr>
              <p:cNvSpPr/>
              <p:nvPr/>
            </p:nvSpPr>
            <p:spPr bwMode="auto">
              <a:xfrm>
                <a:off x="1871277" y="1738764"/>
                <a:ext cx="1128371" cy="11689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 name="Oval 108">
                <a:extLst>
                  <a:ext uri="{FF2B5EF4-FFF2-40B4-BE49-F238E27FC236}">
                    <a16:creationId xmlns:a16="http://schemas.microsoft.com/office/drawing/2014/main" id="{8154205C-B7E0-4557-8550-E1F17BAF8A9C}"/>
                  </a:ext>
                </a:extLst>
              </p:cNvPr>
              <p:cNvSpPr/>
              <p:nvPr/>
            </p:nvSpPr>
            <p:spPr bwMode="auto">
              <a:xfrm flipV="1">
                <a:off x="1871277" y="1576300"/>
                <a:ext cx="1125746" cy="31898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21" name="Freeform 109">
                <a:extLst>
                  <a:ext uri="{FF2B5EF4-FFF2-40B4-BE49-F238E27FC236}">
                    <a16:creationId xmlns:a16="http://schemas.microsoft.com/office/drawing/2014/main" id="{E22C27F0-DE51-416B-A010-CBE7EB6FD6E0}"/>
                  </a:ext>
                </a:extLst>
              </p:cNvPr>
              <p:cNvSpPr/>
              <p:nvPr/>
            </p:nvSpPr>
            <p:spPr bwMode="auto">
              <a:xfrm>
                <a:off x="2159930" y="1673383"/>
                <a:ext cx="548440" cy="16048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2" name="Freeform 110">
                <a:extLst>
                  <a:ext uri="{FF2B5EF4-FFF2-40B4-BE49-F238E27FC236}">
                    <a16:creationId xmlns:a16="http://schemas.microsoft.com/office/drawing/2014/main" id="{C4050247-18A1-4ED5-96D1-93047D731AC1}"/>
                  </a:ext>
                </a:extLst>
              </p:cNvPr>
              <p:cNvSpPr/>
              <p:nvPr/>
            </p:nvSpPr>
            <p:spPr bwMode="auto">
              <a:xfrm>
                <a:off x="2102199" y="1633757"/>
                <a:ext cx="663901" cy="11095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11">
                <a:extLst>
                  <a:ext uri="{FF2B5EF4-FFF2-40B4-BE49-F238E27FC236}">
                    <a16:creationId xmlns:a16="http://schemas.microsoft.com/office/drawing/2014/main" id="{38B8FF76-BDA0-4720-B215-12830758D3B8}"/>
                  </a:ext>
                </a:extLst>
              </p:cNvPr>
              <p:cNvSpPr/>
              <p:nvPr/>
            </p:nvSpPr>
            <p:spPr bwMode="auto">
              <a:xfrm>
                <a:off x="2537803" y="1726876"/>
                <a:ext cx="244042" cy="9708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4" name="Freeform 112">
                <a:extLst>
                  <a:ext uri="{FF2B5EF4-FFF2-40B4-BE49-F238E27FC236}">
                    <a16:creationId xmlns:a16="http://schemas.microsoft.com/office/drawing/2014/main" id="{CA7CFBB0-77F5-4F30-BC46-8A7103519A4B}"/>
                  </a:ext>
                </a:extLst>
              </p:cNvPr>
              <p:cNvSpPr/>
              <p:nvPr/>
            </p:nvSpPr>
            <p:spPr bwMode="auto">
              <a:xfrm>
                <a:off x="2089078" y="1730839"/>
                <a:ext cx="241419" cy="9708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25" name="Straight Connector 113">
                <a:extLst>
                  <a:ext uri="{FF2B5EF4-FFF2-40B4-BE49-F238E27FC236}">
                    <a16:creationId xmlns:a16="http://schemas.microsoft.com/office/drawing/2014/main" id="{5AFCE2F1-95C6-432B-90F6-A4B1A80BCE76}"/>
                  </a:ext>
                </a:extLst>
              </p:cNvPr>
              <p:cNvCxnSpPr>
                <a:endCxn id="120" idx="2"/>
              </p:cNvCxnSpPr>
              <p:nvPr/>
            </p:nvCxnSpPr>
            <p:spPr bwMode="auto">
              <a:xfrm flipH="1" flipV="1">
                <a:off x="1871277" y="1736783"/>
                <a:ext cx="2623" cy="12283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6" name="Straight Connector 114">
                <a:extLst>
                  <a:ext uri="{FF2B5EF4-FFF2-40B4-BE49-F238E27FC236}">
                    <a16:creationId xmlns:a16="http://schemas.microsoft.com/office/drawing/2014/main" id="{CF5B2782-B6B8-4437-AA23-BF8E2DB33558}"/>
                  </a:ext>
                </a:extLst>
              </p:cNvPr>
              <p:cNvCxnSpPr/>
              <p:nvPr/>
            </p:nvCxnSpPr>
            <p:spPr bwMode="auto">
              <a:xfrm flipH="1" flipV="1">
                <a:off x="2997023" y="1734801"/>
                <a:ext cx="2625" cy="12283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
          <p:nvSpPr>
            <p:cNvPr id="127" name="Line 145">
              <a:extLst>
                <a:ext uri="{FF2B5EF4-FFF2-40B4-BE49-F238E27FC236}">
                  <a16:creationId xmlns:a16="http://schemas.microsoft.com/office/drawing/2014/main" id="{317BA0AB-82B6-42D1-97A5-AA96D6B63986}"/>
                </a:ext>
              </a:extLst>
            </p:cNvPr>
            <p:cNvSpPr>
              <a:spLocks noChangeShapeType="1"/>
            </p:cNvSpPr>
            <p:nvPr/>
          </p:nvSpPr>
          <p:spPr bwMode="auto">
            <a:xfrm flipV="1">
              <a:off x="6712618" y="1932679"/>
              <a:ext cx="189310" cy="8536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28" name="Line 146">
              <a:extLst>
                <a:ext uri="{FF2B5EF4-FFF2-40B4-BE49-F238E27FC236}">
                  <a16:creationId xmlns:a16="http://schemas.microsoft.com/office/drawing/2014/main" id="{47A31C38-DABA-4369-9F61-6C766F9E7873}"/>
                </a:ext>
              </a:extLst>
            </p:cNvPr>
            <p:cNvSpPr>
              <a:spLocks noChangeShapeType="1"/>
            </p:cNvSpPr>
            <p:nvPr/>
          </p:nvSpPr>
          <p:spPr bwMode="auto">
            <a:xfrm flipH="1" flipV="1">
              <a:off x="7047183" y="1938633"/>
              <a:ext cx="133350" cy="8548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29" name="Line 147">
              <a:extLst>
                <a:ext uri="{FF2B5EF4-FFF2-40B4-BE49-F238E27FC236}">
                  <a16:creationId xmlns:a16="http://schemas.microsoft.com/office/drawing/2014/main" id="{5A81C1FE-1282-4AE9-8349-C5B026D93B3B}"/>
                </a:ext>
              </a:extLst>
            </p:cNvPr>
            <p:cNvSpPr>
              <a:spLocks noChangeShapeType="1"/>
            </p:cNvSpPr>
            <p:nvPr/>
          </p:nvSpPr>
          <p:spPr bwMode="auto">
            <a:xfrm>
              <a:off x="6609033" y="1836239"/>
              <a:ext cx="18931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30" name="Line 148">
              <a:extLst>
                <a:ext uri="{FF2B5EF4-FFF2-40B4-BE49-F238E27FC236}">
                  <a16:creationId xmlns:a16="http://schemas.microsoft.com/office/drawing/2014/main" id="{19B881D7-D08D-49AD-B630-17A364FC9BBD}"/>
                </a:ext>
              </a:extLst>
            </p:cNvPr>
            <p:cNvSpPr>
              <a:spLocks noChangeShapeType="1"/>
            </p:cNvSpPr>
            <p:nvPr/>
          </p:nvSpPr>
          <p:spPr bwMode="auto">
            <a:xfrm>
              <a:off x="6416152" y="1836239"/>
              <a:ext cx="18931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grpSp>
      <p:sp>
        <p:nvSpPr>
          <p:cNvPr id="2" name="灯片编号占位符 1">
            <a:extLst>
              <a:ext uri="{FF2B5EF4-FFF2-40B4-BE49-F238E27FC236}">
                <a16:creationId xmlns:a16="http://schemas.microsoft.com/office/drawing/2014/main" id="{8C5BD244-B88A-491B-A418-8E9C41556CE5}"/>
              </a:ext>
            </a:extLst>
          </p:cNvPr>
          <p:cNvSpPr>
            <a:spLocks noGrp="1"/>
          </p:cNvSpPr>
          <p:nvPr>
            <p:ph type="sldNum" sz="quarter" idx="12"/>
          </p:nvPr>
        </p:nvSpPr>
        <p:spPr/>
        <p:txBody>
          <a:bodyPr/>
          <a:lstStyle/>
          <a:p>
            <a:fld id="{91F2D4EF-46D4-4764-B373-FC59CD1D281E}" type="slidenum">
              <a:rPr lang="zh-CN" altLang="en-US" smtClean="0"/>
              <a:t>117</a:t>
            </a:fld>
            <a:endParaRPr lang="zh-CN" altLang="en-US"/>
          </a:p>
        </p:txBody>
      </p:sp>
    </p:spTree>
    <p:extLst>
      <p:ext uri="{BB962C8B-B14F-4D97-AF65-F5344CB8AC3E}">
        <p14:creationId xmlns:p14="http://schemas.microsoft.com/office/powerpoint/2010/main" val="116609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500"/>
                            </p:stCondLst>
                            <p:childTnLst>
                              <p:par>
                                <p:cTn id="18" presetID="1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p:tgtEl>
                                          <p:spTgt spid="28"/>
                                        </p:tgtEl>
                                        <p:attrNameLst>
                                          <p:attrName>ppt_x</p:attrName>
                                        </p:attrNameLst>
                                      </p:cBhvr>
                                      <p:tavLst>
                                        <p:tav tm="0">
                                          <p:val>
                                            <p:strVal val="#ppt_x-#ppt_w*1.125000"/>
                                          </p:val>
                                        </p:tav>
                                        <p:tav tm="100000">
                                          <p:val>
                                            <p:strVal val="#ppt_x"/>
                                          </p:val>
                                        </p:tav>
                                      </p:tavLst>
                                    </p:anim>
                                    <p:animEffect transition="in" filter="wipe(right)">
                                      <p:cBhvr>
                                        <p:cTn id="21" dur="500"/>
                                        <p:tgtEl>
                                          <p:spTgt spid="2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2500"/>
                            </p:stCondLst>
                            <p:childTnLst>
                              <p:par>
                                <p:cTn id="27" presetID="12" presetClass="entr" presetSubtype="8"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p:tgtEl>
                                          <p:spTgt spid="38"/>
                                        </p:tgtEl>
                                        <p:attrNameLst>
                                          <p:attrName>ppt_x</p:attrName>
                                        </p:attrNameLst>
                                      </p:cBhvr>
                                      <p:tavLst>
                                        <p:tav tm="0">
                                          <p:val>
                                            <p:strVal val="#ppt_x-#ppt_w*1.125000"/>
                                          </p:val>
                                        </p:tav>
                                        <p:tav tm="100000">
                                          <p:val>
                                            <p:strVal val="#ppt_x"/>
                                          </p:val>
                                        </p:tav>
                                      </p:tavLst>
                                    </p:anim>
                                    <p:animEffect transition="in" filter="wipe(right)">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3262262"/>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干线端口（</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trunk port</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7" name="Rectangle 111">
            <a:extLst>
              <a:ext uri="{FF2B5EF4-FFF2-40B4-BE49-F238E27FC236}">
                <a16:creationId xmlns:a16="http://schemas.microsoft.com/office/drawing/2014/main" id="{7EECFA6D-148A-49BA-A7B8-F760120F7F92}"/>
              </a:ext>
            </a:extLst>
          </p:cNvPr>
          <p:cNvSpPr>
            <a:spLocks noChangeArrowheads="1"/>
          </p:cNvSpPr>
          <p:nvPr/>
        </p:nvSpPr>
        <p:spPr bwMode="auto">
          <a:xfrm>
            <a:off x="3577379" y="1753082"/>
            <a:ext cx="209550" cy="171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18" name="Rectangle 77">
            <a:extLst>
              <a:ext uri="{FF2B5EF4-FFF2-40B4-BE49-F238E27FC236}">
                <a16:creationId xmlns:a16="http://schemas.microsoft.com/office/drawing/2014/main" id="{2E648364-E041-499C-B0FE-361E4AC3C2C3}"/>
              </a:ext>
            </a:extLst>
          </p:cNvPr>
          <p:cNvSpPr>
            <a:spLocks noChangeArrowheads="1"/>
          </p:cNvSpPr>
          <p:nvPr/>
        </p:nvSpPr>
        <p:spPr bwMode="auto">
          <a:xfrm>
            <a:off x="5959820" y="1756654"/>
            <a:ext cx="207169" cy="17502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9" name="Rectangle 77">
            <a:extLst>
              <a:ext uri="{FF2B5EF4-FFF2-40B4-BE49-F238E27FC236}">
                <a16:creationId xmlns:a16="http://schemas.microsoft.com/office/drawing/2014/main" id="{10892ADE-6334-463A-9E9B-01FBBADEC5B0}"/>
              </a:ext>
            </a:extLst>
          </p:cNvPr>
          <p:cNvSpPr>
            <a:spLocks noChangeArrowheads="1"/>
          </p:cNvSpPr>
          <p:nvPr/>
        </p:nvSpPr>
        <p:spPr bwMode="auto">
          <a:xfrm>
            <a:off x="6177705" y="1756654"/>
            <a:ext cx="207169" cy="17502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20" name="Rectangle 77">
            <a:extLst>
              <a:ext uri="{FF2B5EF4-FFF2-40B4-BE49-F238E27FC236}">
                <a16:creationId xmlns:a16="http://schemas.microsoft.com/office/drawing/2014/main" id="{D64335EC-4AD2-42CC-9A5C-4310B04221A2}"/>
              </a:ext>
            </a:extLst>
          </p:cNvPr>
          <p:cNvSpPr>
            <a:spLocks noChangeArrowheads="1"/>
          </p:cNvSpPr>
          <p:nvPr/>
        </p:nvSpPr>
        <p:spPr bwMode="auto">
          <a:xfrm>
            <a:off x="5741936" y="1760225"/>
            <a:ext cx="207169" cy="17502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21" name="Rectangle 157">
            <a:extLst>
              <a:ext uri="{FF2B5EF4-FFF2-40B4-BE49-F238E27FC236}">
                <a16:creationId xmlns:a16="http://schemas.microsoft.com/office/drawing/2014/main" id="{4FF49B0E-65FA-417C-B7D4-3D3C684672CC}"/>
              </a:ext>
            </a:extLst>
          </p:cNvPr>
          <p:cNvSpPr>
            <a:spLocks noChangeArrowheads="1"/>
          </p:cNvSpPr>
          <p:nvPr/>
        </p:nvSpPr>
        <p:spPr bwMode="auto">
          <a:xfrm>
            <a:off x="5741936" y="1586394"/>
            <a:ext cx="210740" cy="16073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22" name="Rectangle 156">
            <a:extLst>
              <a:ext uri="{FF2B5EF4-FFF2-40B4-BE49-F238E27FC236}">
                <a16:creationId xmlns:a16="http://schemas.microsoft.com/office/drawing/2014/main" id="{A0F063E2-E3A1-4AD0-A73B-C9F1D4EED2D8}"/>
              </a:ext>
            </a:extLst>
          </p:cNvPr>
          <p:cNvSpPr>
            <a:spLocks noChangeArrowheads="1"/>
          </p:cNvSpPr>
          <p:nvPr/>
        </p:nvSpPr>
        <p:spPr bwMode="auto">
          <a:xfrm>
            <a:off x="5495476" y="1754272"/>
            <a:ext cx="232172" cy="17502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23" name="Rectangle 62">
            <a:extLst>
              <a:ext uri="{FF2B5EF4-FFF2-40B4-BE49-F238E27FC236}">
                <a16:creationId xmlns:a16="http://schemas.microsoft.com/office/drawing/2014/main" id="{6B2D051E-A5E4-473C-B7FF-2D99626B9246}"/>
              </a:ext>
            </a:extLst>
          </p:cNvPr>
          <p:cNvSpPr>
            <a:spLocks noChangeArrowheads="1"/>
          </p:cNvSpPr>
          <p:nvPr/>
        </p:nvSpPr>
        <p:spPr bwMode="auto">
          <a:xfrm>
            <a:off x="2022423" y="1591156"/>
            <a:ext cx="204788" cy="1476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28" name="Rectangle 80">
            <a:extLst>
              <a:ext uri="{FF2B5EF4-FFF2-40B4-BE49-F238E27FC236}">
                <a16:creationId xmlns:a16="http://schemas.microsoft.com/office/drawing/2014/main" id="{192F2C18-D46D-4586-A720-DE5E1003CE13}"/>
              </a:ext>
            </a:extLst>
          </p:cNvPr>
          <p:cNvSpPr>
            <a:spLocks noChangeArrowheads="1"/>
          </p:cNvSpPr>
          <p:nvPr/>
        </p:nvSpPr>
        <p:spPr bwMode="auto">
          <a:xfrm>
            <a:off x="2016470" y="1748320"/>
            <a:ext cx="217885" cy="182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29" name="Rectangle 77">
            <a:extLst>
              <a:ext uri="{FF2B5EF4-FFF2-40B4-BE49-F238E27FC236}">
                <a16:creationId xmlns:a16="http://schemas.microsoft.com/office/drawing/2014/main" id="{EEA3C458-E6F9-4558-921C-876E6082B3FF}"/>
              </a:ext>
            </a:extLst>
          </p:cNvPr>
          <p:cNvSpPr>
            <a:spLocks noChangeArrowheads="1"/>
          </p:cNvSpPr>
          <p:nvPr/>
        </p:nvSpPr>
        <p:spPr bwMode="auto">
          <a:xfrm>
            <a:off x="3570236" y="1584013"/>
            <a:ext cx="217884" cy="1571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30" name="Rectangle 76">
            <a:extLst>
              <a:ext uri="{FF2B5EF4-FFF2-40B4-BE49-F238E27FC236}">
                <a16:creationId xmlns:a16="http://schemas.microsoft.com/office/drawing/2014/main" id="{E0E0BB9E-6782-4428-8069-3F88E802464F}"/>
              </a:ext>
            </a:extLst>
          </p:cNvPr>
          <p:cNvSpPr>
            <a:spLocks noChangeArrowheads="1"/>
          </p:cNvSpPr>
          <p:nvPr/>
        </p:nvSpPr>
        <p:spPr bwMode="auto">
          <a:xfrm>
            <a:off x="2902295" y="1587584"/>
            <a:ext cx="667941" cy="3429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31" name="Rectangle 75">
            <a:extLst>
              <a:ext uri="{FF2B5EF4-FFF2-40B4-BE49-F238E27FC236}">
                <a16:creationId xmlns:a16="http://schemas.microsoft.com/office/drawing/2014/main" id="{E941D706-6AFF-4212-BCBD-2ACB5F52CC89}"/>
              </a:ext>
            </a:extLst>
          </p:cNvPr>
          <p:cNvSpPr>
            <a:spLocks noChangeArrowheads="1"/>
          </p:cNvSpPr>
          <p:nvPr/>
        </p:nvSpPr>
        <p:spPr bwMode="auto">
          <a:xfrm>
            <a:off x="2230782" y="1587584"/>
            <a:ext cx="675085" cy="33932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32" name="Rectangle 2">
            <a:extLst>
              <a:ext uri="{FF2B5EF4-FFF2-40B4-BE49-F238E27FC236}">
                <a16:creationId xmlns:a16="http://schemas.microsoft.com/office/drawing/2014/main" id="{7B633F58-6A57-4B97-B05D-D4EBEE5E3F82}"/>
              </a:ext>
            </a:extLst>
          </p:cNvPr>
          <p:cNvSpPr>
            <a:spLocks noChangeArrowheads="1"/>
          </p:cNvSpPr>
          <p:nvPr/>
        </p:nvSpPr>
        <p:spPr bwMode="auto">
          <a:xfrm>
            <a:off x="2016469" y="1581632"/>
            <a:ext cx="1777604" cy="3512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34" name="Line 3">
            <a:extLst>
              <a:ext uri="{FF2B5EF4-FFF2-40B4-BE49-F238E27FC236}">
                <a16:creationId xmlns:a16="http://schemas.microsoft.com/office/drawing/2014/main" id="{7E79633C-4F89-400B-B204-96185D4C4A46}"/>
              </a:ext>
            </a:extLst>
          </p:cNvPr>
          <p:cNvSpPr>
            <a:spLocks noChangeShapeType="1"/>
          </p:cNvSpPr>
          <p:nvPr/>
        </p:nvSpPr>
        <p:spPr bwMode="auto">
          <a:xfrm>
            <a:off x="2017661" y="1743556"/>
            <a:ext cx="1763315" cy="3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5" name="Text Box 6">
            <a:extLst>
              <a:ext uri="{FF2B5EF4-FFF2-40B4-BE49-F238E27FC236}">
                <a16:creationId xmlns:a16="http://schemas.microsoft.com/office/drawing/2014/main" id="{6D545856-5710-453D-8229-819794FB9AB7}"/>
              </a:ext>
            </a:extLst>
          </p:cNvPr>
          <p:cNvSpPr txBox="1">
            <a:spLocks noChangeArrowheads="1"/>
          </p:cNvSpPr>
          <p:nvPr/>
        </p:nvSpPr>
        <p:spPr bwMode="auto">
          <a:xfrm>
            <a:off x="1954557" y="1550675"/>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a:t>
            </a:r>
          </a:p>
        </p:txBody>
      </p:sp>
      <p:sp>
        <p:nvSpPr>
          <p:cNvPr id="36" name="Line 7">
            <a:extLst>
              <a:ext uri="{FF2B5EF4-FFF2-40B4-BE49-F238E27FC236}">
                <a16:creationId xmlns:a16="http://schemas.microsoft.com/office/drawing/2014/main" id="{15DC843B-2CE8-4B8E-B92A-EDA8D06A11E5}"/>
              </a:ext>
            </a:extLst>
          </p:cNvPr>
          <p:cNvSpPr>
            <a:spLocks noChangeShapeType="1"/>
          </p:cNvSpPr>
          <p:nvPr/>
        </p:nvSpPr>
        <p:spPr bwMode="auto">
          <a:xfrm>
            <a:off x="2902295" y="1585203"/>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7" name="AutoShape 8">
            <a:extLst>
              <a:ext uri="{FF2B5EF4-FFF2-40B4-BE49-F238E27FC236}">
                <a16:creationId xmlns:a16="http://schemas.microsoft.com/office/drawing/2014/main" id="{6B3858C6-59C0-4DE9-AD99-13B6D505E8B9}"/>
              </a:ext>
            </a:extLst>
          </p:cNvPr>
          <p:cNvSpPr>
            <a:spLocks noChangeArrowheads="1"/>
          </p:cNvSpPr>
          <p:nvPr/>
        </p:nvSpPr>
        <p:spPr bwMode="auto">
          <a:xfrm>
            <a:off x="1995038" y="1387559"/>
            <a:ext cx="2382441" cy="196454"/>
          </a:xfrm>
          <a:prstGeom prst="parallelogram">
            <a:avLst>
              <a:gd name="adj" fmla="val 303181"/>
            </a:avLst>
          </a:prstGeom>
          <a:solidFill>
            <a:schemeClr val="bg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38" name="Freeform 9">
            <a:extLst>
              <a:ext uri="{FF2B5EF4-FFF2-40B4-BE49-F238E27FC236}">
                <a16:creationId xmlns:a16="http://schemas.microsoft.com/office/drawing/2014/main" id="{560BE291-634B-4727-A4DD-860D73F14386}"/>
              </a:ext>
            </a:extLst>
          </p:cNvPr>
          <p:cNvSpPr>
            <a:spLocks/>
          </p:cNvSpPr>
          <p:nvPr/>
        </p:nvSpPr>
        <p:spPr bwMode="auto">
          <a:xfrm>
            <a:off x="3797645" y="1389941"/>
            <a:ext cx="572691" cy="540544"/>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39" name="Freeform 10">
            <a:extLst>
              <a:ext uri="{FF2B5EF4-FFF2-40B4-BE49-F238E27FC236}">
                <a16:creationId xmlns:a16="http://schemas.microsoft.com/office/drawing/2014/main" id="{17F51254-930C-40B9-A2CF-3290F8A06245}"/>
              </a:ext>
            </a:extLst>
          </p:cNvPr>
          <p:cNvSpPr>
            <a:spLocks/>
          </p:cNvSpPr>
          <p:nvPr/>
        </p:nvSpPr>
        <p:spPr bwMode="auto">
          <a:xfrm>
            <a:off x="2296266" y="1423278"/>
            <a:ext cx="1671638" cy="113110"/>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40" name="Freeform 11">
            <a:extLst>
              <a:ext uri="{FF2B5EF4-FFF2-40B4-BE49-F238E27FC236}">
                <a16:creationId xmlns:a16="http://schemas.microsoft.com/office/drawing/2014/main" id="{B928D0C3-8EE4-414B-B507-1CCAF0FD7B94}"/>
              </a:ext>
            </a:extLst>
          </p:cNvPr>
          <p:cNvSpPr>
            <a:spLocks/>
          </p:cNvSpPr>
          <p:nvPr/>
        </p:nvSpPr>
        <p:spPr bwMode="auto">
          <a:xfrm>
            <a:off x="2651073" y="1423278"/>
            <a:ext cx="1065609" cy="125016"/>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41" name="Line 17">
            <a:extLst>
              <a:ext uri="{FF2B5EF4-FFF2-40B4-BE49-F238E27FC236}">
                <a16:creationId xmlns:a16="http://schemas.microsoft.com/office/drawing/2014/main" id="{6BE34BA2-9358-4163-9007-FBFE5B9CD26F}"/>
              </a:ext>
            </a:extLst>
          </p:cNvPr>
          <p:cNvSpPr>
            <a:spLocks noChangeShapeType="1"/>
          </p:cNvSpPr>
          <p:nvPr/>
        </p:nvSpPr>
        <p:spPr bwMode="auto">
          <a:xfrm>
            <a:off x="3352351" y="1588775"/>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2" name="Line 18">
            <a:extLst>
              <a:ext uri="{FF2B5EF4-FFF2-40B4-BE49-F238E27FC236}">
                <a16:creationId xmlns:a16="http://schemas.microsoft.com/office/drawing/2014/main" id="{244F73B8-ACBC-46F8-A05F-D3795938870E}"/>
              </a:ext>
            </a:extLst>
          </p:cNvPr>
          <p:cNvSpPr>
            <a:spLocks noChangeShapeType="1"/>
          </p:cNvSpPr>
          <p:nvPr/>
        </p:nvSpPr>
        <p:spPr bwMode="auto">
          <a:xfrm>
            <a:off x="2452238" y="1585203"/>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3" name="Line 21">
            <a:extLst>
              <a:ext uri="{FF2B5EF4-FFF2-40B4-BE49-F238E27FC236}">
                <a16:creationId xmlns:a16="http://schemas.microsoft.com/office/drawing/2014/main" id="{8CE47B90-F3B9-44B2-B19A-7BE15DAA5E7A}"/>
              </a:ext>
            </a:extLst>
          </p:cNvPr>
          <p:cNvSpPr>
            <a:spLocks noChangeShapeType="1"/>
          </p:cNvSpPr>
          <p:nvPr/>
        </p:nvSpPr>
        <p:spPr bwMode="auto">
          <a:xfrm>
            <a:off x="2234354" y="1582822"/>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4" name="Line 22">
            <a:extLst>
              <a:ext uri="{FF2B5EF4-FFF2-40B4-BE49-F238E27FC236}">
                <a16:creationId xmlns:a16="http://schemas.microsoft.com/office/drawing/2014/main" id="{406C87C9-D00F-436F-BB03-8A981E439DF7}"/>
              </a:ext>
            </a:extLst>
          </p:cNvPr>
          <p:cNvSpPr>
            <a:spLocks noChangeShapeType="1"/>
          </p:cNvSpPr>
          <p:nvPr/>
        </p:nvSpPr>
        <p:spPr bwMode="auto">
          <a:xfrm>
            <a:off x="2016470" y="1592347"/>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5" name="Line 23">
            <a:extLst>
              <a:ext uri="{FF2B5EF4-FFF2-40B4-BE49-F238E27FC236}">
                <a16:creationId xmlns:a16="http://schemas.microsoft.com/office/drawing/2014/main" id="{9FC9BD63-CC3C-4E43-B177-89D265203707}"/>
              </a:ext>
            </a:extLst>
          </p:cNvPr>
          <p:cNvSpPr>
            <a:spLocks noChangeShapeType="1"/>
          </p:cNvSpPr>
          <p:nvPr/>
        </p:nvSpPr>
        <p:spPr bwMode="auto">
          <a:xfrm>
            <a:off x="2662979" y="1588775"/>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6" name="Line 24">
            <a:extLst>
              <a:ext uri="{FF2B5EF4-FFF2-40B4-BE49-F238E27FC236}">
                <a16:creationId xmlns:a16="http://schemas.microsoft.com/office/drawing/2014/main" id="{4CD3B46A-7974-43D0-A70A-BA7B27C20CA7}"/>
              </a:ext>
            </a:extLst>
          </p:cNvPr>
          <p:cNvSpPr>
            <a:spLocks noChangeShapeType="1"/>
          </p:cNvSpPr>
          <p:nvPr/>
        </p:nvSpPr>
        <p:spPr bwMode="auto">
          <a:xfrm>
            <a:off x="3130895" y="1585203"/>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7" name="Line 25">
            <a:extLst>
              <a:ext uri="{FF2B5EF4-FFF2-40B4-BE49-F238E27FC236}">
                <a16:creationId xmlns:a16="http://schemas.microsoft.com/office/drawing/2014/main" id="{713815BE-EA48-43C3-9AEA-F409E8215616}"/>
              </a:ext>
            </a:extLst>
          </p:cNvPr>
          <p:cNvSpPr>
            <a:spLocks noChangeShapeType="1"/>
          </p:cNvSpPr>
          <p:nvPr/>
        </p:nvSpPr>
        <p:spPr bwMode="auto">
          <a:xfrm>
            <a:off x="3573807" y="1581631"/>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8" name="Text Box 26">
            <a:extLst>
              <a:ext uri="{FF2B5EF4-FFF2-40B4-BE49-F238E27FC236}">
                <a16:creationId xmlns:a16="http://schemas.microsoft.com/office/drawing/2014/main" id="{C91EB5DD-DD0D-4290-AC1B-03E7FDD11FE0}"/>
              </a:ext>
            </a:extLst>
          </p:cNvPr>
          <p:cNvSpPr txBox="1">
            <a:spLocks noChangeArrowheads="1"/>
          </p:cNvSpPr>
          <p:nvPr/>
        </p:nvSpPr>
        <p:spPr bwMode="auto">
          <a:xfrm>
            <a:off x="2615354" y="1707838"/>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8</a:t>
            </a:r>
          </a:p>
        </p:txBody>
      </p:sp>
      <p:sp>
        <p:nvSpPr>
          <p:cNvPr id="49" name="Text Box 27">
            <a:extLst>
              <a:ext uri="{FF2B5EF4-FFF2-40B4-BE49-F238E27FC236}">
                <a16:creationId xmlns:a16="http://schemas.microsoft.com/office/drawing/2014/main" id="{5FF1F4BA-A36C-4A60-8AE5-9575965F95BC}"/>
              </a:ext>
            </a:extLst>
          </p:cNvPr>
          <p:cNvSpPr txBox="1">
            <a:spLocks noChangeArrowheads="1"/>
          </p:cNvSpPr>
          <p:nvPr/>
        </p:nvSpPr>
        <p:spPr bwMode="auto">
          <a:xfrm>
            <a:off x="2854670" y="1547103"/>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9</a:t>
            </a:r>
          </a:p>
        </p:txBody>
      </p:sp>
      <p:sp>
        <p:nvSpPr>
          <p:cNvPr id="50" name="Text Box 29">
            <a:extLst>
              <a:ext uri="{FF2B5EF4-FFF2-40B4-BE49-F238E27FC236}">
                <a16:creationId xmlns:a16="http://schemas.microsoft.com/office/drawing/2014/main" id="{EDBD9810-BBD7-4035-9DDA-78E4A90EC33B}"/>
              </a:ext>
            </a:extLst>
          </p:cNvPr>
          <p:cNvSpPr txBox="1">
            <a:spLocks noChangeArrowheads="1"/>
          </p:cNvSpPr>
          <p:nvPr/>
        </p:nvSpPr>
        <p:spPr bwMode="auto">
          <a:xfrm>
            <a:off x="2840382" y="1711410"/>
            <a:ext cx="223838"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10</a:t>
            </a:r>
          </a:p>
        </p:txBody>
      </p:sp>
      <p:sp>
        <p:nvSpPr>
          <p:cNvPr id="51" name="Text Box 30">
            <a:extLst>
              <a:ext uri="{FF2B5EF4-FFF2-40B4-BE49-F238E27FC236}">
                <a16:creationId xmlns:a16="http://schemas.microsoft.com/office/drawing/2014/main" id="{D5B0D174-98C9-409B-A5D9-755928F79FC4}"/>
              </a:ext>
            </a:extLst>
          </p:cNvPr>
          <p:cNvSpPr txBox="1">
            <a:spLocks noChangeArrowheads="1"/>
          </p:cNvSpPr>
          <p:nvPr/>
        </p:nvSpPr>
        <p:spPr bwMode="auto">
          <a:xfrm>
            <a:off x="1961701" y="1700694"/>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2</a:t>
            </a:r>
          </a:p>
        </p:txBody>
      </p:sp>
      <p:sp>
        <p:nvSpPr>
          <p:cNvPr id="52" name="Text Box 57">
            <a:extLst>
              <a:ext uri="{FF2B5EF4-FFF2-40B4-BE49-F238E27FC236}">
                <a16:creationId xmlns:a16="http://schemas.microsoft.com/office/drawing/2014/main" id="{A2088570-DFF5-4E7A-B3A9-3457873E999D}"/>
              </a:ext>
            </a:extLst>
          </p:cNvPr>
          <p:cNvSpPr txBox="1">
            <a:spLocks noChangeArrowheads="1"/>
          </p:cNvSpPr>
          <p:nvPr/>
        </p:nvSpPr>
        <p:spPr bwMode="auto">
          <a:xfrm>
            <a:off x="2611782" y="1547103"/>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7</a:t>
            </a:r>
          </a:p>
        </p:txBody>
      </p:sp>
      <p:sp>
        <p:nvSpPr>
          <p:cNvPr id="53" name="Line 61">
            <a:extLst>
              <a:ext uri="{FF2B5EF4-FFF2-40B4-BE49-F238E27FC236}">
                <a16:creationId xmlns:a16="http://schemas.microsoft.com/office/drawing/2014/main" id="{740E9D1F-C813-4048-8254-6FF58115E6DD}"/>
              </a:ext>
            </a:extLst>
          </p:cNvPr>
          <p:cNvSpPr>
            <a:spLocks noChangeShapeType="1"/>
          </p:cNvSpPr>
          <p:nvPr/>
        </p:nvSpPr>
        <p:spPr bwMode="auto">
          <a:xfrm flipH="1">
            <a:off x="1446161" y="1832853"/>
            <a:ext cx="676275"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4" name="Line 62">
            <a:extLst>
              <a:ext uri="{FF2B5EF4-FFF2-40B4-BE49-F238E27FC236}">
                <a16:creationId xmlns:a16="http://schemas.microsoft.com/office/drawing/2014/main" id="{E35DDEA6-2478-4C49-805E-5E1F1C465AD1}"/>
              </a:ext>
            </a:extLst>
          </p:cNvPr>
          <p:cNvSpPr>
            <a:spLocks noChangeShapeType="1"/>
          </p:cNvSpPr>
          <p:nvPr/>
        </p:nvSpPr>
        <p:spPr bwMode="auto">
          <a:xfrm flipH="1">
            <a:off x="1735482" y="1832853"/>
            <a:ext cx="604838"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5" name="Line 63">
            <a:extLst>
              <a:ext uri="{FF2B5EF4-FFF2-40B4-BE49-F238E27FC236}">
                <a16:creationId xmlns:a16="http://schemas.microsoft.com/office/drawing/2014/main" id="{FBC8F1CF-D14F-4255-847B-D38015314EF9}"/>
              </a:ext>
            </a:extLst>
          </p:cNvPr>
          <p:cNvSpPr>
            <a:spLocks noChangeShapeType="1"/>
          </p:cNvSpPr>
          <p:nvPr/>
        </p:nvSpPr>
        <p:spPr bwMode="auto">
          <a:xfrm flipH="1">
            <a:off x="2274836" y="1844760"/>
            <a:ext cx="532209" cy="270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6" name="Text Box 64">
            <a:extLst>
              <a:ext uri="{FF2B5EF4-FFF2-40B4-BE49-F238E27FC236}">
                <a16:creationId xmlns:a16="http://schemas.microsoft.com/office/drawing/2014/main" id="{EA5372A9-9440-413D-A2B9-439D6A8EA963}"/>
              </a:ext>
            </a:extLst>
          </p:cNvPr>
          <p:cNvSpPr txBox="1">
            <a:spLocks noChangeArrowheads="1"/>
          </p:cNvSpPr>
          <p:nvPr/>
        </p:nvSpPr>
        <p:spPr bwMode="auto">
          <a:xfrm>
            <a:off x="3565473" y="2116222"/>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57" name="Line 69">
            <a:extLst>
              <a:ext uri="{FF2B5EF4-FFF2-40B4-BE49-F238E27FC236}">
                <a16:creationId xmlns:a16="http://schemas.microsoft.com/office/drawing/2014/main" id="{295184D1-CC63-4DB1-AC6C-6329F4859944}"/>
              </a:ext>
            </a:extLst>
          </p:cNvPr>
          <p:cNvSpPr>
            <a:spLocks noChangeShapeType="1"/>
          </p:cNvSpPr>
          <p:nvPr/>
        </p:nvSpPr>
        <p:spPr bwMode="auto">
          <a:xfrm>
            <a:off x="3030882" y="1835235"/>
            <a:ext cx="76200" cy="2833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8" name="Line 70">
            <a:extLst>
              <a:ext uri="{FF2B5EF4-FFF2-40B4-BE49-F238E27FC236}">
                <a16:creationId xmlns:a16="http://schemas.microsoft.com/office/drawing/2014/main" id="{E192205C-CA69-495C-85D2-0E030F7500B2}"/>
              </a:ext>
            </a:extLst>
          </p:cNvPr>
          <p:cNvSpPr>
            <a:spLocks noChangeShapeType="1"/>
          </p:cNvSpPr>
          <p:nvPr/>
        </p:nvSpPr>
        <p:spPr bwMode="auto">
          <a:xfrm>
            <a:off x="3023738" y="1684025"/>
            <a:ext cx="359569" cy="452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9" name="Line 71">
            <a:extLst>
              <a:ext uri="{FF2B5EF4-FFF2-40B4-BE49-F238E27FC236}">
                <a16:creationId xmlns:a16="http://schemas.microsoft.com/office/drawing/2014/main" id="{A07AF144-9516-4458-BDFD-9BB3DDA88A13}"/>
              </a:ext>
            </a:extLst>
          </p:cNvPr>
          <p:cNvSpPr>
            <a:spLocks noChangeShapeType="1"/>
          </p:cNvSpPr>
          <p:nvPr/>
        </p:nvSpPr>
        <p:spPr bwMode="auto">
          <a:xfrm>
            <a:off x="3665485" y="1642353"/>
            <a:ext cx="385763" cy="3631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0" name="Text Box 72">
            <a:extLst>
              <a:ext uri="{FF2B5EF4-FFF2-40B4-BE49-F238E27FC236}">
                <a16:creationId xmlns:a16="http://schemas.microsoft.com/office/drawing/2014/main" id="{5E64EE34-30A5-45D0-9394-3F21D6B53680}"/>
              </a:ext>
            </a:extLst>
          </p:cNvPr>
          <p:cNvSpPr txBox="1">
            <a:spLocks noChangeArrowheads="1"/>
          </p:cNvSpPr>
          <p:nvPr/>
        </p:nvSpPr>
        <p:spPr bwMode="auto">
          <a:xfrm>
            <a:off x="1431047" y="2523416"/>
            <a:ext cx="125419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Electrical Engineering</a:t>
            </a:r>
          </a:p>
          <a:p>
            <a:pPr algn="ctr" eaLnBrk="1" hangingPunct="1"/>
            <a:r>
              <a:rPr lang="en-US" altLang="zh-CN" sz="900">
                <a:solidFill>
                  <a:srgbClr val="000000"/>
                </a:solidFill>
                <a:ea typeface="MS PGothic" panose="020B0600070205080204" pitchFamily="34" charset="-128"/>
              </a:rPr>
              <a:t>(VLAN ports 1-8)</a:t>
            </a:r>
          </a:p>
        </p:txBody>
      </p:sp>
      <p:sp>
        <p:nvSpPr>
          <p:cNvPr id="61" name="Text Box 73">
            <a:extLst>
              <a:ext uri="{FF2B5EF4-FFF2-40B4-BE49-F238E27FC236}">
                <a16:creationId xmlns:a16="http://schemas.microsoft.com/office/drawing/2014/main" id="{CE5F61BF-C9F9-4D5C-9E4E-F4048D034731}"/>
              </a:ext>
            </a:extLst>
          </p:cNvPr>
          <p:cNvSpPr txBox="1">
            <a:spLocks noChangeArrowheads="1"/>
          </p:cNvSpPr>
          <p:nvPr/>
        </p:nvSpPr>
        <p:spPr bwMode="auto">
          <a:xfrm>
            <a:off x="3054476" y="2513891"/>
            <a:ext cx="10874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Computer Science</a:t>
            </a:r>
          </a:p>
          <a:p>
            <a:pPr algn="ctr" eaLnBrk="1" hangingPunct="1"/>
            <a:r>
              <a:rPr lang="en-US" altLang="zh-CN" sz="900">
                <a:solidFill>
                  <a:srgbClr val="000000"/>
                </a:solidFill>
                <a:ea typeface="MS PGothic" panose="020B0600070205080204" pitchFamily="34" charset="-128"/>
              </a:rPr>
              <a:t>(VLAN ports 9-15)</a:t>
            </a:r>
          </a:p>
        </p:txBody>
      </p:sp>
      <p:sp>
        <p:nvSpPr>
          <p:cNvPr id="62" name="Text Box 74">
            <a:extLst>
              <a:ext uri="{FF2B5EF4-FFF2-40B4-BE49-F238E27FC236}">
                <a16:creationId xmlns:a16="http://schemas.microsoft.com/office/drawing/2014/main" id="{F35CF8BB-800B-4241-AE20-572447D9D18D}"/>
              </a:ext>
            </a:extLst>
          </p:cNvPr>
          <p:cNvSpPr txBox="1">
            <a:spLocks noChangeArrowheads="1"/>
          </p:cNvSpPr>
          <p:nvPr/>
        </p:nvSpPr>
        <p:spPr bwMode="auto">
          <a:xfrm>
            <a:off x="3508323" y="1543532"/>
            <a:ext cx="223838"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15</a:t>
            </a:r>
          </a:p>
        </p:txBody>
      </p:sp>
      <p:sp>
        <p:nvSpPr>
          <p:cNvPr id="63" name="Oval 81">
            <a:extLst>
              <a:ext uri="{FF2B5EF4-FFF2-40B4-BE49-F238E27FC236}">
                <a16:creationId xmlns:a16="http://schemas.microsoft.com/office/drawing/2014/main" id="{0109E679-9890-489B-B288-EE1A50437054}"/>
              </a:ext>
            </a:extLst>
          </p:cNvPr>
          <p:cNvSpPr>
            <a:spLocks noChangeArrowheads="1"/>
          </p:cNvSpPr>
          <p:nvPr/>
        </p:nvSpPr>
        <p:spPr bwMode="auto">
          <a:xfrm>
            <a:off x="2103385" y="1817376"/>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4" name="Oval 82">
            <a:extLst>
              <a:ext uri="{FF2B5EF4-FFF2-40B4-BE49-F238E27FC236}">
                <a16:creationId xmlns:a16="http://schemas.microsoft.com/office/drawing/2014/main" id="{468E5A2E-A752-43EA-BD27-2F839F3B7387}"/>
              </a:ext>
            </a:extLst>
          </p:cNvPr>
          <p:cNvSpPr>
            <a:spLocks noChangeArrowheads="1"/>
          </p:cNvSpPr>
          <p:nvPr/>
        </p:nvSpPr>
        <p:spPr bwMode="auto">
          <a:xfrm>
            <a:off x="2322460" y="1814994"/>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5" name="Oval 83">
            <a:extLst>
              <a:ext uri="{FF2B5EF4-FFF2-40B4-BE49-F238E27FC236}">
                <a16:creationId xmlns:a16="http://schemas.microsoft.com/office/drawing/2014/main" id="{86243F52-D9A1-49FE-BC5E-DFBB60422253}"/>
              </a:ext>
            </a:extLst>
          </p:cNvPr>
          <p:cNvSpPr>
            <a:spLocks noChangeArrowheads="1"/>
          </p:cNvSpPr>
          <p:nvPr/>
        </p:nvSpPr>
        <p:spPr bwMode="auto">
          <a:xfrm>
            <a:off x="2762992" y="1818566"/>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6" name="Oval 84">
            <a:extLst>
              <a:ext uri="{FF2B5EF4-FFF2-40B4-BE49-F238E27FC236}">
                <a16:creationId xmlns:a16="http://schemas.microsoft.com/office/drawing/2014/main" id="{67B34899-B8E3-40F0-8D11-AF6303454DA0}"/>
              </a:ext>
            </a:extLst>
          </p:cNvPr>
          <p:cNvSpPr>
            <a:spLocks noChangeArrowheads="1"/>
          </p:cNvSpPr>
          <p:nvPr/>
        </p:nvSpPr>
        <p:spPr bwMode="auto">
          <a:xfrm>
            <a:off x="3011833" y="1816185"/>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7" name="Oval 85">
            <a:extLst>
              <a:ext uri="{FF2B5EF4-FFF2-40B4-BE49-F238E27FC236}">
                <a16:creationId xmlns:a16="http://schemas.microsoft.com/office/drawing/2014/main" id="{F2832560-2120-401C-8CA3-AD6E4C3F41BD}"/>
              </a:ext>
            </a:extLst>
          </p:cNvPr>
          <p:cNvSpPr>
            <a:spLocks noChangeArrowheads="1"/>
          </p:cNvSpPr>
          <p:nvPr/>
        </p:nvSpPr>
        <p:spPr bwMode="auto">
          <a:xfrm>
            <a:off x="3002308" y="1655451"/>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8" name="Oval 86">
            <a:extLst>
              <a:ext uri="{FF2B5EF4-FFF2-40B4-BE49-F238E27FC236}">
                <a16:creationId xmlns:a16="http://schemas.microsoft.com/office/drawing/2014/main" id="{9A92277B-65C4-4B92-BF9D-19482D8E5320}"/>
              </a:ext>
            </a:extLst>
          </p:cNvPr>
          <p:cNvSpPr>
            <a:spLocks noChangeArrowheads="1"/>
          </p:cNvSpPr>
          <p:nvPr/>
        </p:nvSpPr>
        <p:spPr bwMode="auto">
          <a:xfrm>
            <a:off x="3658342" y="1653069"/>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9" name="Text Box 45">
            <a:extLst>
              <a:ext uri="{FF2B5EF4-FFF2-40B4-BE49-F238E27FC236}">
                <a16:creationId xmlns:a16="http://schemas.microsoft.com/office/drawing/2014/main" id="{8B878B61-E2E2-4F80-8C73-8BC9CE1AD810}"/>
              </a:ext>
            </a:extLst>
          </p:cNvPr>
          <p:cNvSpPr txBox="1">
            <a:spLocks noChangeArrowheads="1"/>
          </p:cNvSpPr>
          <p:nvPr/>
        </p:nvSpPr>
        <p:spPr bwMode="auto">
          <a:xfrm>
            <a:off x="1850973" y="2091219"/>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70" name="Rectangle 113">
            <a:extLst>
              <a:ext uri="{FF2B5EF4-FFF2-40B4-BE49-F238E27FC236}">
                <a16:creationId xmlns:a16="http://schemas.microsoft.com/office/drawing/2014/main" id="{5C68629E-8624-49E8-8E48-E4DB01B6E6FD}"/>
              </a:ext>
            </a:extLst>
          </p:cNvPr>
          <p:cNvSpPr>
            <a:spLocks noChangeArrowheads="1"/>
          </p:cNvSpPr>
          <p:nvPr/>
        </p:nvSpPr>
        <p:spPr bwMode="auto">
          <a:xfrm>
            <a:off x="6182467" y="1754272"/>
            <a:ext cx="209550" cy="17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71" name="Rectangle 77">
            <a:extLst>
              <a:ext uri="{FF2B5EF4-FFF2-40B4-BE49-F238E27FC236}">
                <a16:creationId xmlns:a16="http://schemas.microsoft.com/office/drawing/2014/main" id="{3023FB03-FCFC-455E-8A66-46B0C46F44FC}"/>
              </a:ext>
            </a:extLst>
          </p:cNvPr>
          <p:cNvSpPr>
            <a:spLocks noChangeArrowheads="1"/>
          </p:cNvSpPr>
          <p:nvPr/>
        </p:nvSpPr>
        <p:spPr bwMode="auto">
          <a:xfrm>
            <a:off x="6174132" y="1588775"/>
            <a:ext cx="217885" cy="1571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2" name="Rectangle 76">
            <a:extLst>
              <a:ext uri="{FF2B5EF4-FFF2-40B4-BE49-F238E27FC236}">
                <a16:creationId xmlns:a16="http://schemas.microsoft.com/office/drawing/2014/main" id="{10B5134C-9F7D-464A-A260-FDCFD0EC0DE0}"/>
              </a:ext>
            </a:extLst>
          </p:cNvPr>
          <p:cNvSpPr>
            <a:spLocks noChangeArrowheads="1"/>
          </p:cNvSpPr>
          <p:nvPr/>
        </p:nvSpPr>
        <p:spPr bwMode="auto">
          <a:xfrm>
            <a:off x="5506192" y="1592347"/>
            <a:ext cx="66794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3" name="Line 17">
            <a:extLst>
              <a:ext uri="{FF2B5EF4-FFF2-40B4-BE49-F238E27FC236}">
                <a16:creationId xmlns:a16="http://schemas.microsoft.com/office/drawing/2014/main" id="{A65CCE3E-B367-4810-81D9-2044ABEB4AD3}"/>
              </a:ext>
            </a:extLst>
          </p:cNvPr>
          <p:cNvSpPr>
            <a:spLocks noChangeShapeType="1"/>
          </p:cNvSpPr>
          <p:nvPr/>
        </p:nvSpPr>
        <p:spPr bwMode="auto">
          <a:xfrm>
            <a:off x="5956248" y="1593538"/>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4" name="Line 24">
            <a:extLst>
              <a:ext uri="{FF2B5EF4-FFF2-40B4-BE49-F238E27FC236}">
                <a16:creationId xmlns:a16="http://schemas.microsoft.com/office/drawing/2014/main" id="{750E22CF-18A1-46D9-A2F0-2B57C63BE580}"/>
              </a:ext>
            </a:extLst>
          </p:cNvPr>
          <p:cNvSpPr>
            <a:spLocks noChangeShapeType="1"/>
          </p:cNvSpPr>
          <p:nvPr/>
        </p:nvSpPr>
        <p:spPr bwMode="auto">
          <a:xfrm>
            <a:off x="5734792" y="1589965"/>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5" name="Line 25">
            <a:extLst>
              <a:ext uri="{FF2B5EF4-FFF2-40B4-BE49-F238E27FC236}">
                <a16:creationId xmlns:a16="http://schemas.microsoft.com/office/drawing/2014/main" id="{DCBE2CDE-C91E-4509-ACA0-7316FE30A75B}"/>
              </a:ext>
            </a:extLst>
          </p:cNvPr>
          <p:cNvSpPr>
            <a:spLocks noChangeShapeType="1"/>
          </p:cNvSpPr>
          <p:nvPr/>
        </p:nvSpPr>
        <p:spPr bwMode="auto">
          <a:xfrm>
            <a:off x="6177704" y="1586394"/>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6" name="Text Box 29">
            <a:extLst>
              <a:ext uri="{FF2B5EF4-FFF2-40B4-BE49-F238E27FC236}">
                <a16:creationId xmlns:a16="http://schemas.microsoft.com/office/drawing/2014/main" id="{B0DF47ED-E4F3-4C11-BBAD-2DD69F8502D3}"/>
              </a:ext>
            </a:extLst>
          </p:cNvPr>
          <p:cNvSpPr txBox="1">
            <a:spLocks noChangeArrowheads="1"/>
          </p:cNvSpPr>
          <p:nvPr/>
        </p:nvSpPr>
        <p:spPr bwMode="auto">
          <a:xfrm>
            <a:off x="5444279" y="1716172"/>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2</a:t>
            </a:r>
          </a:p>
        </p:txBody>
      </p:sp>
      <p:sp>
        <p:nvSpPr>
          <p:cNvPr id="77" name="Text Box 74">
            <a:extLst>
              <a:ext uri="{FF2B5EF4-FFF2-40B4-BE49-F238E27FC236}">
                <a16:creationId xmlns:a16="http://schemas.microsoft.com/office/drawing/2014/main" id="{F78A8C95-18BF-4320-B0D3-829E90E878C9}"/>
              </a:ext>
            </a:extLst>
          </p:cNvPr>
          <p:cNvSpPr txBox="1">
            <a:spLocks noChangeArrowheads="1"/>
          </p:cNvSpPr>
          <p:nvPr/>
        </p:nvSpPr>
        <p:spPr bwMode="auto">
          <a:xfrm>
            <a:off x="6112219" y="1548294"/>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7</a:t>
            </a:r>
          </a:p>
        </p:txBody>
      </p:sp>
      <p:sp>
        <p:nvSpPr>
          <p:cNvPr id="78" name="Oval 84">
            <a:extLst>
              <a:ext uri="{FF2B5EF4-FFF2-40B4-BE49-F238E27FC236}">
                <a16:creationId xmlns:a16="http://schemas.microsoft.com/office/drawing/2014/main" id="{9C417BCC-8B69-48B6-8788-774BAE1CE9B7}"/>
              </a:ext>
            </a:extLst>
          </p:cNvPr>
          <p:cNvSpPr>
            <a:spLocks noChangeArrowheads="1"/>
          </p:cNvSpPr>
          <p:nvPr/>
        </p:nvSpPr>
        <p:spPr bwMode="auto">
          <a:xfrm>
            <a:off x="5615729" y="1820947"/>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9" name="Oval 86">
            <a:extLst>
              <a:ext uri="{FF2B5EF4-FFF2-40B4-BE49-F238E27FC236}">
                <a16:creationId xmlns:a16="http://schemas.microsoft.com/office/drawing/2014/main" id="{EE839B56-25E6-4CC2-A842-F8969DDFC426}"/>
              </a:ext>
            </a:extLst>
          </p:cNvPr>
          <p:cNvSpPr>
            <a:spLocks noChangeArrowheads="1"/>
          </p:cNvSpPr>
          <p:nvPr/>
        </p:nvSpPr>
        <p:spPr bwMode="auto">
          <a:xfrm>
            <a:off x="6262239" y="1657832"/>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0" name="AutoShape 8">
            <a:extLst>
              <a:ext uri="{FF2B5EF4-FFF2-40B4-BE49-F238E27FC236}">
                <a16:creationId xmlns:a16="http://schemas.microsoft.com/office/drawing/2014/main" id="{C73AE733-097C-4C80-9DB3-78071A529B31}"/>
              </a:ext>
            </a:extLst>
          </p:cNvPr>
          <p:cNvSpPr>
            <a:spLocks noChangeArrowheads="1"/>
          </p:cNvSpPr>
          <p:nvPr/>
        </p:nvSpPr>
        <p:spPr bwMode="auto">
          <a:xfrm>
            <a:off x="5495476" y="1385178"/>
            <a:ext cx="1222772" cy="196454"/>
          </a:xfrm>
          <a:prstGeom prst="parallelogram">
            <a:avLst>
              <a:gd name="adj" fmla="val 155606"/>
            </a:avLst>
          </a:prstGeom>
          <a:solidFill>
            <a:schemeClr val="bg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1" name="Freeform 10">
            <a:extLst>
              <a:ext uri="{FF2B5EF4-FFF2-40B4-BE49-F238E27FC236}">
                <a16:creationId xmlns:a16="http://schemas.microsoft.com/office/drawing/2014/main" id="{01EE46E4-D98C-4C23-8BA3-68AB7071C996}"/>
              </a:ext>
            </a:extLst>
          </p:cNvPr>
          <p:cNvSpPr>
            <a:spLocks/>
          </p:cNvSpPr>
          <p:nvPr/>
        </p:nvSpPr>
        <p:spPr bwMode="auto">
          <a:xfrm>
            <a:off x="5632399" y="1418516"/>
            <a:ext cx="888206" cy="125016"/>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82" name="Freeform 10">
            <a:extLst>
              <a:ext uri="{FF2B5EF4-FFF2-40B4-BE49-F238E27FC236}">
                <a16:creationId xmlns:a16="http://schemas.microsoft.com/office/drawing/2014/main" id="{9A698139-973D-49F8-962F-AAA3255EA064}"/>
              </a:ext>
            </a:extLst>
          </p:cNvPr>
          <p:cNvSpPr>
            <a:spLocks/>
          </p:cNvSpPr>
          <p:nvPr/>
        </p:nvSpPr>
        <p:spPr bwMode="auto">
          <a:xfrm flipV="1">
            <a:off x="5782417" y="1418516"/>
            <a:ext cx="654844" cy="125016"/>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lIns="68580" tIns="34290" rIns="68580" bIns="34290"/>
          <a:lstStyle/>
          <a:p>
            <a:endParaRPr lang="zh-CN" altLang="en-US"/>
          </a:p>
        </p:txBody>
      </p:sp>
      <p:sp>
        <p:nvSpPr>
          <p:cNvPr id="83" name="Freeform 131">
            <a:extLst>
              <a:ext uri="{FF2B5EF4-FFF2-40B4-BE49-F238E27FC236}">
                <a16:creationId xmlns:a16="http://schemas.microsoft.com/office/drawing/2014/main" id="{BD21B3F0-82BB-4A4B-BCED-02819EDF8202}"/>
              </a:ext>
            </a:extLst>
          </p:cNvPr>
          <p:cNvSpPr>
            <a:spLocks/>
          </p:cNvSpPr>
          <p:nvPr/>
        </p:nvSpPr>
        <p:spPr bwMode="auto">
          <a:xfrm>
            <a:off x="6401542" y="1383988"/>
            <a:ext cx="314325" cy="542925"/>
          </a:xfrm>
          <a:custGeom>
            <a:avLst/>
            <a:gdLst>
              <a:gd name="T0" fmla="*/ 2147483646 w 264"/>
              <a:gd name="T1" fmla="*/ 0 h 456"/>
              <a:gd name="T2" fmla="*/ 2147483646 w 264"/>
              <a:gd name="T3" fmla="*/ 2147483646 h 456"/>
              <a:gd name="T4" fmla="*/ 0 w 264"/>
              <a:gd name="T5" fmla="*/ 214748364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lstStyle/>
          <a:p>
            <a:endParaRPr lang="zh-CN" altLang="en-US"/>
          </a:p>
        </p:txBody>
      </p:sp>
      <p:sp>
        <p:nvSpPr>
          <p:cNvPr id="84" name="Freeform 132">
            <a:extLst>
              <a:ext uri="{FF2B5EF4-FFF2-40B4-BE49-F238E27FC236}">
                <a16:creationId xmlns:a16="http://schemas.microsoft.com/office/drawing/2014/main" id="{E36D49BE-44BB-48FB-9884-C964BDBC4823}"/>
              </a:ext>
            </a:extLst>
          </p:cNvPr>
          <p:cNvSpPr>
            <a:spLocks/>
          </p:cNvSpPr>
          <p:nvPr/>
        </p:nvSpPr>
        <p:spPr bwMode="auto">
          <a:xfrm>
            <a:off x="5493095" y="1576869"/>
            <a:ext cx="907256" cy="360759"/>
          </a:xfrm>
          <a:custGeom>
            <a:avLst/>
            <a:gdLst>
              <a:gd name="T0" fmla="*/ 0 w 762"/>
              <a:gd name="T1" fmla="*/ 2147483646 h 303"/>
              <a:gd name="T2" fmla="*/ 0 w 762"/>
              <a:gd name="T3" fmla="*/ 2147483646 h 303"/>
              <a:gd name="T4" fmla="*/ 2147483646 w 762"/>
              <a:gd name="T5" fmla="*/ 2147483646 h 303"/>
              <a:gd name="T6" fmla="*/ 2147483646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lstStyle/>
          <a:p>
            <a:endParaRPr lang="zh-CN" altLang="en-US"/>
          </a:p>
        </p:txBody>
      </p:sp>
      <p:sp>
        <p:nvSpPr>
          <p:cNvPr id="85" name="Line 133">
            <a:extLst>
              <a:ext uri="{FF2B5EF4-FFF2-40B4-BE49-F238E27FC236}">
                <a16:creationId xmlns:a16="http://schemas.microsoft.com/office/drawing/2014/main" id="{B5F981DC-B811-4FA6-ABF4-E608D934D9A0}"/>
              </a:ext>
            </a:extLst>
          </p:cNvPr>
          <p:cNvSpPr>
            <a:spLocks noChangeShapeType="1"/>
          </p:cNvSpPr>
          <p:nvPr/>
        </p:nvSpPr>
        <p:spPr bwMode="auto">
          <a:xfrm flipV="1">
            <a:off x="5493095" y="1744747"/>
            <a:ext cx="914400" cy="3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86" name="Line 69">
            <a:extLst>
              <a:ext uri="{FF2B5EF4-FFF2-40B4-BE49-F238E27FC236}">
                <a16:creationId xmlns:a16="http://schemas.microsoft.com/office/drawing/2014/main" id="{9F0ECF39-27E6-44BD-A527-F1B906116809}"/>
              </a:ext>
            </a:extLst>
          </p:cNvPr>
          <p:cNvSpPr>
            <a:spLocks noChangeShapeType="1"/>
          </p:cNvSpPr>
          <p:nvPr/>
        </p:nvSpPr>
        <p:spPr bwMode="auto">
          <a:xfrm flipH="1">
            <a:off x="5503811" y="1837616"/>
            <a:ext cx="123825" cy="226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7" name="Line 70">
            <a:extLst>
              <a:ext uri="{FF2B5EF4-FFF2-40B4-BE49-F238E27FC236}">
                <a16:creationId xmlns:a16="http://schemas.microsoft.com/office/drawing/2014/main" id="{DE734F73-2F48-4AB5-AF2C-8CA9500F9449}"/>
              </a:ext>
            </a:extLst>
          </p:cNvPr>
          <p:cNvSpPr>
            <a:spLocks noChangeShapeType="1"/>
          </p:cNvSpPr>
          <p:nvPr/>
        </p:nvSpPr>
        <p:spPr bwMode="auto">
          <a:xfrm>
            <a:off x="5845520" y="1668547"/>
            <a:ext cx="134541" cy="4702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8" name="Line 71">
            <a:extLst>
              <a:ext uri="{FF2B5EF4-FFF2-40B4-BE49-F238E27FC236}">
                <a16:creationId xmlns:a16="http://schemas.microsoft.com/office/drawing/2014/main" id="{BA66F094-5968-4156-A635-A1BD7BAC3943}"/>
              </a:ext>
            </a:extLst>
          </p:cNvPr>
          <p:cNvSpPr>
            <a:spLocks noChangeShapeType="1"/>
          </p:cNvSpPr>
          <p:nvPr/>
        </p:nvSpPr>
        <p:spPr bwMode="auto">
          <a:xfrm>
            <a:off x="6265811" y="1666166"/>
            <a:ext cx="382190" cy="3417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9" name="Oval 85">
            <a:extLst>
              <a:ext uri="{FF2B5EF4-FFF2-40B4-BE49-F238E27FC236}">
                <a16:creationId xmlns:a16="http://schemas.microsoft.com/office/drawing/2014/main" id="{42DF4881-9319-4893-860F-1835A6CF7528}"/>
              </a:ext>
            </a:extLst>
          </p:cNvPr>
          <p:cNvSpPr>
            <a:spLocks noChangeArrowheads="1"/>
          </p:cNvSpPr>
          <p:nvPr/>
        </p:nvSpPr>
        <p:spPr bwMode="auto">
          <a:xfrm>
            <a:off x="5834804" y="1653069"/>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90" name="Text Box 27">
            <a:extLst>
              <a:ext uri="{FF2B5EF4-FFF2-40B4-BE49-F238E27FC236}">
                <a16:creationId xmlns:a16="http://schemas.microsoft.com/office/drawing/2014/main" id="{21C041C6-84E0-4EE6-BF66-74194EC20AC9}"/>
              </a:ext>
            </a:extLst>
          </p:cNvPr>
          <p:cNvSpPr txBox="1">
            <a:spLocks noChangeArrowheads="1"/>
          </p:cNvSpPr>
          <p:nvPr/>
        </p:nvSpPr>
        <p:spPr bwMode="auto">
          <a:xfrm>
            <a:off x="5690738" y="1551866"/>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3</a:t>
            </a:r>
          </a:p>
        </p:txBody>
      </p:sp>
      <p:sp>
        <p:nvSpPr>
          <p:cNvPr id="91" name="Rectangle 158">
            <a:extLst>
              <a:ext uri="{FF2B5EF4-FFF2-40B4-BE49-F238E27FC236}">
                <a16:creationId xmlns:a16="http://schemas.microsoft.com/office/drawing/2014/main" id="{F158A6B8-7E5D-40A9-8241-37C57F12E222}"/>
              </a:ext>
            </a:extLst>
          </p:cNvPr>
          <p:cNvSpPr>
            <a:spLocks noChangeArrowheads="1"/>
          </p:cNvSpPr>
          <p:nvPr/>
        </p:nvSpPr>
        <p:spPr bwMode="auto">
          <a:xfrm>
            <a:off x="5959820" y="1589966"/>
            <a:ext cx="210741" cy="153591"/>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92" name="Text Box 73">
            <a:extLst>
              <a:ext uri="{FF2B5EF4-FFF2-40B4-BE49-F238E27FC236}">
                <a16:creationId xmlns:a16="http://schemas.microsoft.com/office/drawing/2014/main" id="{3E960DC3-7F55-465F-A142-3FD4403D5D53}"/>
              </a:ext>
            </a:extLst>
          </p:cNvPr>
          <p:cNvSpPr txBox="1">
            <a:spLocks noChangeArrowheads="1"/>
          </p:cNvSpPr>
          <p:nvPr/>
        </p:nvSpPr>
        <p:spPr bwMode="auto">
          <a:xfrm>
            <a:off x="5243248" y="2518653"/>
            <a:ext cx="18248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Ports 2,3,5 belong to EE VLAN</a:t>
            </a:r>
          </a:p>
          <a:p>
            <a:pPr algn="ctr" eaLnBrk="1" hangingPunct="1"/>
            <a:r>
              <a:rPr lang="en-US" altLang="zh-CN" sz="900">
                <a:solidFill>
                  <a:srgbClr val="000000"/>
                </a:solidFill>
                <a:ea typeface="MS PGothic" panose="020B0600070205080204" pitchFamily="34" charset="-128"/>
              </a:rPr>
              <a:t>Ports 4,6,7,8 belong to CS VLAN</a:t>
            </a:r>
          </a:p>
        </p:txBody>
      </p:sp>
      <p:sp>
        <p:nvSpPr>
          <p:cNvPr id="93" name="Text Box 27">
            <a:extLst>
              <a:ext uri="{FF2B5EF4-FFF2-40B4-BE49-F238E27FC236}">
                <a16:creationId xmlns:a16="http://schemas.microsoft.com/office/drawing/2014/main" id="{62B7A1D0-DD73-41CB-B6C0-AC495F4C6614}"/>
              </a:ext>
            </a:extLst>
          </p:cNvPr>
          <p:cNvSpPr txBox="1">
            <a:spLocks noChangeArrowheads="1"/>
          </p:cNvSpPr>
          <p:nvPr/>
        </p:nvSpPr>
        <p:spPr bwMode="auto">
          <a:xfrm>
            <a:off x="5901479" y="1551866"/>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5</a:t>
            </a:r>
          </a:p>
        </p:txBody>
      </p:sp>
      <p:sp>
        <p:nvSpPr>
          <p:cNvPr id="94" name="Text Box 27">
            <a:extLst>
              <a:ext uri="{FF2B5EF4-FFF2-40B4-BE49-F238E27FC236}">
                <a16:creationId xmlns:a16="http://schemas.microsoft.com/office/drawing/2014/main" id="{99C5A89B-DE35-4C5A-90CC-E89BA025AA5D}"/>
              </a:ext>
            </a:extLst>
          </p:cNvPr>
          <p:cNvSpPr txBox="1">
            <a:spLocks noChangeArrowheads="1"/>
          </p:cNvSpPr>
          <p:nvPr/>
        </p:nvSpPr>
        <p:spPr bwMode="auto">
          <a:xfrm>
            <a:off x="5694311" y="1712600"/>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4</a:t>
            </a:r>
          </a:p>
        </p:txBody>
      </p:sp>
      <p:sp>
        <p:nvSpPr>
          <p:cNvPr id="95" name="Text Box 27">
            <a:extLst>
              <a:ext uri="{FF2B5EF4-FFF2-40B4-BE49-F238E27FC236}">
                <a16:creationId xmlns:a16="http://schemas.microsoft.com/office/drawing/2014/main" id="{A03CA579-02EC-4D89-AD38-43CE5F7642AC}"/>
              </a:ext>
            </a:extLst>
          </p:cNvPr>
          <p:cNvSpPr txBox="1">
            <a:spLocks noChangeArrowheads="1"/>
          </p:cNvSpPr>
          <p:nvPr/>
        </p:nvSpPr>
        <p:spPr bwMode="auto">
          <a:xfrm>
            <a:off x="5901479" y="1712600"/>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6</a:t>
            </a:r>
          </a:p>
        </p:txBody>
      </p:sp>
      <p:sp>
        <p:nvSpPr>
          <p:cNvPr id="96" name="Text Box 27">
            <a:extLst>
              <a:ext uri="{FF2B5EF4-FFF2-40B4-BE49-F238E27FC236}">
                <a16:creationId xmlns:a16="http://schemas.microsoft.com/office/drawing/2014/main" id="{D6044725-27D9-4251-8472-25CF391E215D}"/>
              </a:ext>
            </a:extLst>
          </p:cNvPr>
          <p:cNvSpPr txBox="1">
            <a:spLocks noChangeArrowheads="1"/>
          </p:cNvSpPr>
          <p:nvPr/>
        </p:nvSpPr>
        <p:spPr bwMode="auto">
          <a:xfrm>
            <a:off x="6126507" y="1716172"/>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8</a:t>
            </a:r>
          </a:p>
        </p:txBody>
      </p:sp>
      <p:grpSp>
        <p:nvGrpSpPr>
          <p:cNvPr id="97" name="Group 170">
            <a:extLst>
              <a:ext uri="{FF2B5EF4-FFF2-40B4-BE49-F238E27FC236}">
                <a16:creationId xmlns:a16="http://schemas.microsoft.com/office/drawing/2014/main" id="{F11CBD27-23B9-4E72-808A-B998D8FBF8C4}"/>
              </a:ext>
            </a:extLst>
          </p:cNvPr>
          <p:cNvGrpSpPr>
            <a:grpSpLocks/>
          </p:cNvGrpSpPr>
          <p:nvPr/>
        </p:nvGrpSpPr>
        <p:grpSpPr bwMode="auto">
          <a:xfrm>
            <a:off x="3511895" y="1551867"/>
            <a:ext cx="2174081" cy="344092"/>
            <a:chOff x="2096" y="1156"/>
            <a:chExt cx="1826" cy="289"/>
          </a:xfrm>
        </p:grpSpPr>
        <p:sp>
          <p:nvSpPr>
            <p:cNvPr id="98" name="Oval 85">
              <a:extLst>
                <a:ext uri="{FF2B5EF4-FFF2-40B4-BE49-F238E27FC236}">
                  <a16:creationId xmlns:a16="http://schemas.microsoft.com/office/drawing/2014/main" id="{014E895A-3591-4E70-826E-B50D83DE3E03}"/>
                </a:ext>
              </a:extLst>
            </p:cNvPr>
            <p:cNvSpPr>
              <a:spLocks noChangeArrowheads="1"/>
            </p:cNvSpPr>
            <p:nvPr/>
          </p:nvSpPr>
          <p:spPr bwMode="auto">
            <a:xfrm>
              <a:off x="2215" y="138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grpSp>
          <p:nvGrpSpPr>
            <p:cNvPr id="99" name="Group 169">
              <a:extLst>
                <a:ext uri="{FF2B5EF4-FFF2-40B4-BE49-F238E27FC236}">
                  <a16:creationId xmlns:a16="http://schemas.microsoft.com/office/drawing/2014/main" id="{5A8D33C0-1775-41CE-9B27-89DE6514C560}"/>
                </a:ext>
              </a:extLst>
            </p:cNvPr>
            <p:cNvGrpSpPr>
              <a:grpSpLocks/>
            </p:cNvGrpSpPr>
            <p:nvPr/>
          </p:nvGrpSpPr>
          <p:grpSpPr bwMode="auto">
            <a:xfrm>
              <a:off x="2096" y="1156"/>
              <a:ext cx="1826" cy="289"/>
              <a:chOff x="2096" y="1156"/>
              <a:chExt cx="1826" cy="289"/>
            </a:xfrm>
          </p:grpSpPr>
          <p:sp>
            <p:nvSpPr>
              <p:cNvPr id="100" name="Text Box 28">
                <a:extLst>
                  <a:ext uri="{FF2B5EF4-FFF2-40B4-BE49-F238E27FC236}">
                    <a16:creationId xmlns:a16="http://schemas.microsoft.com/office/drawing/2014/main" id="{380E07FF-4754-4C87-A8FA-032E7E3D7B5A}"/>
                  </a:ext>
                </a:extLst>
              </p:cNvPr>
              <p:cNvSpPr txBox="1">
                <a:spLocks noChangeArrowheads="1"/>
              </p:cNvSpPr>
              <p:nvPr/>
            </p:nvSpPr>
            <p:spPr bwMode="auto">
              <a:xfrm>
                <a:off x="2096" y="1290"/>
                <a:ext cx="22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FF0000"/>
                    </a:solidFill>
                    <a:ea typeface="MS PGothic" panose="020B0600070205080204" pitchFamily="34" charset="-128"/>
                  </a:rPr>
                  <a:t>16</a:t>
                </a:r>
              </a:p>
            </p:txBody>
          </p:sp>
          <p:sp>
            <p:nvSpPr>
              <p:cNvPr id="101" name="Text Box 27">
                <a:extLst>
                  <a:ext uri="{FF2B5EF4-FFF2-40B4-BE49-F238E27FC236}">
                    <a16:creationId xmlns:a16="http://schemas.microsoft.com/office/drawing/2014/main" id="{3A7E858B-FE4B-4DB0-B3F4-A43AC80002EE}"/>
                  </a:ext>
                </a:extLst>
              </p:cNvPr>
              <p:cNvSpPr txBox="1">
                <a:spLocks noChangeArrowheads="1"/>
              </p:cNvSpPr>
              <p:nvPr/>
            </p:nvSpPr>
            <p:spPr bwMode="auto">
              <a:xfrm>
                <a:off x="3731" y="1156"/>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FF0000"/>
                    </a:solidFill>
                    <a:ea typeface="MS PGothic" panose="020B0600070205080204" pitchFamily="34" charset="-128"/>
                  </a:rPr>
                  <a:t>1</a:t>
                </a:r>
              </a:p>
            </p:txBody>
          </p:sp>
          <p:sp>
            <p:nvSpPr>
              <p:cNvPr id="102" name="Oval 85">
                <a:extLst>
                  <a:ext uri="{FF2B5EF4-FFF2-40B4-BE49-F238E27FC236}">
                    <a16:creationId xmlns:a16="http://schemas.microsoft.com/office/drawing/2014/main" id="{AAAE63AE-C369-4A59-9028-48792827C54B}"/>
                  </a:ext>
                </a:extLst>
              </p:cNvPr>
              <p:cNvSpPr>
                <a:spLocks noChangeArrowheads="1"/>
              </p:cNvSpPr>
              <p:nvPr/>
            </p:nvSpPr>
            <p:spPr bwMode="auto">
              <a:xfrm>
                <a:off x="3855" y="1247"/>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3" name="Freeform 168">
                <a:extLst>
                  <a:ext uri="{FF2B5EF4-FFF2-40B4-BE49-F238E27FC236}">
                    <a16:creationId xmlns:a16="http://schemas.microsoft.com/office/drawing/2014/main" id="{C2862E7C-71AB-4EF2-9BD5-208A61118821}"/>
                  </a:ext>
                </a:extLst>
              </p:cNvPr>
              <p:cNvSpPr>
                <a:spLocks/>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 h="135">
                    <a:moveTo>
                      <a:pt x="0" y="135"/>
                    </a:moveTo>
                    <a:lnTo>
                      <a:pt x="852" y="132"/>
                    </a:lnTo>
                    <a:lnTo>
                      <a:pt x="1050" y="0"/>
                    </a:lnTo>
                    <a:lnTo>
                      <a:pt x="1644" y="0"/>
                    </a:lnTo>
                  </a:path>
                </a:pathLst>
              </a:custGeom>
              <a:noFill/>
              <a:ln w="28575"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grpSp>
        <p:nvGrpSpPr>
          <p:cNvPr id="104" name="Group 44">
            <a:extLst>
              <a:ext uri="{FF2B5EF4-FFF2-40B4-BE49-F238E27FC236}">
                <a16:creationId xmlns:a16="http://schemas.microsoft.com/office/drawing/2014/main" id="{78298962-E304-45AA-8210-7DCB9988D95B}"/>
              </a:ext>
            </a:extLst>
          </p:cNvPr>
          <p:cNvGrpSpPr>
            <a:grpSpLocks/>
          </p:cNvGrpSpPr>
          <p:nvPr/>
        </p:nvGrpSpPr>
        <p:grpSpPr bwMode="auto">
          <a:xfrm>
            <a:off x="1206845" y="1912625"/>
            <a:ext cx="403622" cy="419100"/>
            <a:chOff x="-44" y="1473"/>
            <a:chExt cx="981" cy="1105"/>
          </a:xfrm>
        </p:grpSpPr>
        <p:pic>
          <p:nvPicPr>
            <p:cNvPr id="105" name="Picture 45" descr="desktop_computer_stylized_medium">
              <a:extLst>
                <a:ext uri="{FF2B5EF4-FFF2-40B4-BE49-F238E27FC236}">
                  <a16:creationId xmlns:a16="http://schemas.microsoft.com/office/drawing/2014/main" id="{F11FB4D3-BA32-45C3-9FD1-37762E5CC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Freeform 46">
              <a:extLst>
                <a:ext uri="{FF2B5EF4-FFF2-40B4-BE49-F238E27FC236}">
                  <a16:creationId xmlns:a16="http://schemas.microsoft.com/office/drawing/2014/main" id="{B3983E51-5420-419C-A48E-902866FB212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12" name="Group 44">
            <a:extLst>
              <a:ext uri="{FF2B5EF4-FFF2-40B4-BE49-F238E27FC236}">
                <a16:creationId xmlns:a16="http://schemas.microsoft.com/office/drawing/2014/main" id="{3CDFF7A0-4D28-4A1A-B1BC-3F0A24CF7FAD}"/>
              </a:ext>
            </a:extLst>
          </p:cNvPr>
          <p:cNvGrpSpPr>
            <a:grpSpLocks/>
          </p:cNvGrpSpPr>
          <p:nvPr/>
        </p:nvGrpSpPr>
        <p:grpSpPr bwMode="auto">
          <a:xfrm>
            <a:off x="1480688" y="2065025"/>
            <a:ext cx="404813" cy="419100"/>
            <a:chOff x="-44" y="1473"/>
            <a:chExt cx="981" cy="1105"/>
          </a:xfrm>
        </p:grpSpPr>
        <p:pic>
          <p:nvPicPr>
            <p:cNvPr id="113" name="Picture 45" descr="desktop_computer_stylized_medium">
              <a:extLst>
                <a:ext uri="{FF2B5EF4-FFF2-40B4-BE49-F238E27FC236}">
                  <a16:creationId xmlns:a16="http://schemas.microsoft.com/office/drawing/2014/main" id="{7DA50AD7-B48A-4543-B484-C922A6BC9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Freeform 46">
              <a:extLst>
                <a:ext uri="{FF2B5EF4-FFF2-40B4-BE49-F238E27FC236}">
                  <a16:creationId xmlns:a16="http://schemas.microsoft.com/office/drawing/2014/main" id="{3C5E7A9D-A5EC-42A3-B0C7-CB064A18E00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15" name="Group 44">
            <a:extLst>
              <a:ext uri="{FF2B5EF4-FFF2-40B4-BE49-F238E27FC236}">
                <a16:creationId xmlns:a16="http://schemas.microsoft.com/office/drawing/2014/main" id="{B155681F-CE89-4F93-8D07-93B775347A34}"/>
              </a:ext>
            </a:extLst>
          </p:cNvPr>
          <p:cNvGrpSpPr>
            <a:grpSpLocks/>
          </p:cNvGrpSpPr>
          <p:nvPr/>
        </p:nvGrpSpPr>
        <p:grpSpPr bwMode="auto">
          <a:xfrm>
            <a:off x="1984323" y="2035259"/>
            <a:ext cx="403622" cy="419100"/>
            <a:chOff x="-44" y="1473"/>
            <a:chExt cx="981" cy="1105"/>
          </a:xfrm>
        </p:grpSpPr>
        <p:pic>
          <p:nvPicPr>
            <p:cNvPr id="116" name="Picture 45" descr="desktop_computer_stylized_medium">
              <a:extLst>
                <a:ext uri="{FF2B5EF4-FFF2-40B4-BE49-F238E27FC236}">
                  <a16:creationId xmlns:a16="http://schemas.microsoft.com/office/drawing/2014/main" id="{75D82A6B-6222-406B-9D4B-B704FAEDB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Freeform 46">
              <a:extLst>
                <a:ext uri="{FF2B5EF4-FFF2-40B4-BE49-F238E27FC236}">
                  <a16:creationId xmlns:a16="http://schemas.microsoft.com/office/drawing/2014/main" id="{EE0A5038-E293-4AC3-BB2B-922756ADFAD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18" name="Group 44">
            <a:extLst>
              <a:ext uri="{FF2B5EF4-FFF2-40B4-BE49-F238E27FC236}">
                <a16:creationId xmlns:a16="http://schemas.microsoft.com/office/drawing/2014/main" id="{F2667161-7FBA-443D-BDDB-5EF65FCCCC3C}"/>
              </a:ext>
            </a:extLst>
          </p:cNvPr>
          <p:cNvGrpSpPr>
            <a:grpSpLocks/>
          </p:cNvGrpSpPr>
          <p:nvPr/>
        </p:nvGrpSpPr>
        <p:grpSpPr bwMode="auto">
          <a:xfrm>
            <a:off x="2829667" y="2049547"/>
            <a:ext cx="403622" cy="419100"/>
            <a:chOff x="-44" y="1473"/>
            <a:chExt cx="981" cy="1105"/>
          </a:xfrm>
        </p:grpSpPr>
        <p:pic>
          <p:nvPicPr>
            <p:cNvPr id="119" name="Picture 45" descr="desktop_computer_stylized_medium">
              <a:extLst>
                <a:ext uri="{FF2B5EF4-FFF2-40B4-BE49-F238E27FC236}">
                  <a16:creationId xmlns:a16="http://schemas.microsoft.com/office/drawing/2014/main" id="{FFBDE08D-5DFB-467C-8912-F76A4D393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46">
              <a:extLst>
                <a:ext uri="{FF2B5EF4-FFF2-40B4-BE49-F238E27FC236}">
                  <a16:creationId xmlns:a16="http://schemas.microsoft.com/office/drawing/2014/main" id="{D21F7738-4BA5-4EDC-B064-27BA33909C1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21" name="Group 44">
            <a:extLst>
              <a:ext uri="{FF2B5EF4-FFF2-40B4-BE49-F238E27FC236}">
                <a16:creationId xmlns:a16="http://schemas.microsoft.com/office/drawing/2014/main" id="{BFF75401-6556-4323-9669-80B9A82D034F}"/>
              </a:ext>
            </a:extLst>
          </p:cNvPr>
          <p:cNvGrpSpPr>
            <a:grpSpLocks/>
          </p:cNvGrpSpPr>
          <p:nvPr/>
        </p:nvGrpSpPr>
        <p:grpSpPr bwMode="auto">
          <a:xfrm>
            <a:off x="3157088" y="2035259"/>
            <a:ext cx="404813" cy="419100"/>
            <a:chOff x="-44" y="1473"/>
            <a:chExt cx="981" cy="1105"/>
          </a:xfrm>
        </p:grpSpPr>
        <p:pic>
          <p:nvPicPr>
            <p:cNvPr id="122" name="Picture 45" descr="desktop_computer_stylized_medium">
              <a:extLst>
                <a:ext uri="{FF2B5EF4-FFF2-40B4-BE49-F238E27FC236}">
                  <a16:creationId xmlns:a16="http://schemas.microsoft.com/office/drawing/2014/main" id="{AB65E031-D298-4861-92DB-4CB3CD6DD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Freeform 46">
              <a:extLst>
                <a:ext uri="{FF2B5EF4-FFF2-40B4-BE49-F238E27FC236}">
                  <a16:creationId xmlns:a16="http://schemas.microsoft.com/office/drawing/2014/main" id="{4E1BD5B3-4E18-4BBF-82DE-DC306FD4AD2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24" name="Group 44">
            <a:extLst>
              <a:ext uri="{FF2B5EF4-FFF2-40B4-BE49-F238E27FC236}">
                <a16:creationId xmlns:a16="http://schemas.microsoft.com/office/drawing/2014/main" id="{D609CF36-2DD6-4A7A-87E7-984A4396A26A}"/>
              </a:ext>
            </a:extLst>
          </p:cNvPr>
          <p:cNvGrpSpPr>
            <a:grpSpLocks/>
          </p:cNvGrpSpPr>
          <p:nvPr/>
        </p:nvGrpSpPr>
        <p:grpSpPr bwMode="auto">
          <a:xfrm>
            <a:off x="3797645" y="1920959"/>
            <a:ext cx="403622" cy="419100"/>
            <a:chOff x="-44" y="1473"/>
            <a:chExt cx="981" cy="1105"/>
          </a:xfrm>
        </p:grpSpPr>
        <p:pic>
          <p:nvPicPr>
            <p:cNvPr id="125" name="Picture 45" descr="desktop_computer_stylized_medium">
              <a:extLst>
                <a:ext uri="{FF2B5EF4-FFF2-40B4-BE49-F238E27FC236}">
                  <a16:creationId xmlns:a16="http://schemas.microsoft.com/office/drawing/2014/main" id="{3A6D635C-F85B-4EC5-A126-2D703E54B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46">
              <a:extLst>
                <a:ext uri="{FF2B5EF4-FFF2-40B4-BE49-F238E27FC236}">
                  <a16:creationId xmlns:a16="http://schemas.microsoft.com/office/drawing/2014/main" id="{500F0857-A3B2-46E8-A624-31201887ED7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27" name="Group 44">
            <a:extLst>
              <a:ext uri="{FF2B5EF4-FFF2-40B4-BE49-F238E27FC236}">
                <a16:creationId xmlns:a16="http://schemas.microsoft.com/office/drawing/2014/main" id="{4E2FF451-A94C-409C-8F8E-99194A473787}"/>
              </a:ext>
            </a:extLst>
          </p:cNvPr>
          <p:cNvGrpSpPr>
            <a:grpSpLocks/>
          </p:cNvGrpSpPr>
          <p:nvPr/>
        </p:nvGrpSpPr>
        <p:grpSpPr bwMode="auto">
          <a:xfrm>
            <a:off x="5184723" y="1997159"/>
            <a:ext cx="403622" cy="419100"/>
            <a:chOff x="-44" y="1473"/>
            <a:chExt cx="981" cy="1105"/>
          </a:xfrm>
        </p:grpSpPr>
        <p:pic>
          <p:nvPicPr>
            <p:cNvPr id="128" name="Picture 45" descr="desktop_computer_stylized_medium">
              <a:extLst>
                <a:ext uri="{FF2B5EF4-FFF2-40B4-BE49-F238E27FC236}">
                  <a16:creationId xmlns:a16="http://schemas.microsoft.com/office/drawing/2014/main" id="{4540CDEE-9D23-484F-8320-A10DB4E0F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46">
              <a:extLst>
                <a:ext uri="{FF2B5EF4-FFF2-40B4-BE49-F238E27FC236}">
                  <a16:creationId xmlns:a16="http://schemas.microsoft.com/office/drawing/2014/main" id="{5AF352C0-08C2-4A65-873B-2EE43310C0D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30" name="Group 44">
            <a:extLst>
              <a:ext uri="{FF2B5EF4-FFF2-40B4-BE49-F238E27FC236}">
                <a16:creationId xmlns:a16="http://schemas.microsoft.com/office/drawing/2014/main" id="{69B06B81-A64E-4964-8410-CDF60C0E159B}"/>
              </a:ext>
            </a:extLst>
          </p:cNvPr>
          <p:cNvGrpSpPr>
            <a:grpSpLocks/>
          </p:cNvGrpSpPr>
          <p:nvPr/>
        </p:nvGrpSpPr>
        <p:grpSpPr bwMode="auto">
          <a:xfrm>
            <a:off x="6403923" y="1943582"/>
            <a:ext cx="403622" cy="419100"/>
            <a:chOff x="-44" y="1473"/>
            <a:chExt cx="981" cy="1105"/>
          </a:xfrm>
        </p:grpSpPr>
        <p:pic>
          <p:nvPicPr>
            <p:cNvPr id="131" name="Picture 45" descr="desktop_computer_stylized_medium">
              <a:extLst>
                <a:ext uri="{FF2B5EF4-FFF2-40B4-BE49-F238E27FC236}">
                  <a16:creationId xmlns:a16="http://schemas.microsoft.com/office/drawing/2014/main" id="{51813618-2AC7-49F5-B865-DAF6B800E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46">
              <a:extLst>
                <a:ext uri="{FF2B5EF4-FFF2-40B4-BE49-F238E27FC236}">
                  <a16:creationId xmlns:a16="http://schemas.microsoft.com/office/drawing/2014/main" id="{DD050056-393A-4B03-83F3-4F237A3445B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33" name="Group 44">
            <a:extLst>
              <a:ext uri="{FF2B5EF4-FFF2-40B4-BE49-F238E27FC236}">
                <a16:creationId xmlns:a16="http://schemas.microsoft.com/office/drawing/2014/main" id="{42D10C87-EB27-487D-93F9-D72F34CE8153}"/>
              </a:ext>
            </a:extLst>
          </p:cNvPr>
          <p:cNvGrpSpPr>
            <a:grpSpLocks/>
          </p:cNvGrpSpPr>
          <p:nvPr/>
        </p:nvGrpSpPr>
        <p:grpSpPr bwMode="auto">
          <a:xfrm>
            <a:off x="5709788" y="2004303"/>
            <a:ext cx="404813" cy="419100"/>
            <a:chOff x="-44" y="1473"/>
            <a:chExt cx="981" cy="1105"/>
          </a:xfrm>
        </p:grpSpPr>
        <p:pic>
          <p:nvPicPr>
            <p:cNvPr id="134" name="Picture 45" descr="desktop_computer_stylized_medium">
              <a:extLst>
                <a:ext uri="{FF2B5EF4-FFF2-40B4-BE49-F238E27FC236}">
                  <a16:creationId xmlns:a16="http://schemas.microsoft.com/office/drawing/2014/main" id="{57A3BE0A-5424-4B8F-A5FD-858D81A11A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Freeform 46">
              <a:extLst>
                <a:ext uri="{FF2B5EF4-FFF2-40B4-BE49-F238E27FC236}">
                  <a16:creationId xmlns:a16="http://schemas.microsoft.com/office/drawing/2014/main" id="{468A33D8-8A78-42C1-BA4A-647C5CA82CD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136" name="文本框 135">
            <a:extLst>
              <a:ext uri="{FF2B5EF4-FFF2-40B4-BE49-F238E27FC236}">
                <a16:creationId xmlns:a16="http://schemas.microsoft.com/office/drawing/2014/main" id="{72E3409E-9580-4A0D-ADC0-A6C39900AC5E}"/>
              </a:ext>
            </a:extLst>
          </p:cNvPr>
          <p:cNvSpPr txBox="1"/>
          <p:nvPr/>
        </p:nvSpPr>
        <p:spPr>
          <a:xfrm>
            <a:off x="4925563" y="521767"/>
            <a:ext cx="3444875" cy="461963"/>
          </a:xfrm>
          <a:prstGeom prst="rect">
            <a:avLst/>
          </a:prstGeom>
          <a:noFill/>
        </p:spPr>
        <p:txBody>
          <a:bodyPr wrap="none">
            <a:spAutoFit/>
          </a:bodyPr>
          <a:lstStyle/>
          <a:p>
            <a:pPr>
              <a:defRPr/>
            </a:pPr>
            <a:r>
              <a:rPr lang="zh-CN" altLang="en-US" sz="2400" kern="0" dirty="0">
                <a:latin typeface="华文新魏" panose="02010800040101010101" pitchFamily="2" charset="-122"/>
                <a:ea typeface="华文新魏" panose="02010800040101010101" pitchFamily="2" charset="-122"/>
              </a:rPr>
              <a:t>跨交换机实现</a:t>
            </a:r>
            <a:r>
              <a:rPr lang="en-US" altLang="zh-CN" sz="2400" kern="0" dirty="0">
                <a:latin typeface="华文新魏" panose="02010800040101010101" pitchFamily="2" charset="-122"/>
                <a:ea typeface="华文新魏" panose="02010800040101010101" pitchFamily="2" charset="-122"/>
              </a:rPr>
              <a:t>VLAN</a:t>
            </a:r>
            <a:r>
              <a:rPr lang="zh-CN" altLang="en-US" sz="2400" kern="0" dirty="0">
                <a:latin typeface="华文新魏" panose="02010800040101010101" pitchFamily="2" charset="-122"/>
                <a:ea typeface="华文新魏" panose="02010800040101010101" pitchFamily="2" charset="-122"/>
              </a:rPr>
              <a:t>划分</a:t>
            </a:r>
          </a:p>
        </p:txBody>
      </p:sp>
      <p:sp>
        <p:nvSpPr>
          <p:cNvPr id="137" name="Rectangle 3">
            <a:extLst>
              <a:ext uri="{FF2B5EF4-FFF2-40B4-BE49-F238E27FC236}">
                <a16:creationId xmlns:a16="http://schemas.microsoft.com/office/drawing/2014/main" id="{C2BFA0D1-F7C1-4043-B43A-6AE4626C05D6}"/>
              </a:ext>
            </a:extLst>
          </p:cNvPr>
          <p:cNvSpPr txBox="1">
            <a:spLocks noChangeArrowheads="1"/>
          </p:cNvSpPr>
          <p:nvPr/>
        </p:nvSpPr>
        <p:spPr bwMode="auto">
          <a:xfrm>
            <a:off x="423862" y="3734352"/>
            <a:ext cx="8296275" cy="1230962"/>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231775" indent="-231775">
              <a:defRPr/>
            </a:pPr>
            <a:r>
              <a:rPr lang="zh-CN" altLang="en-US" sz="2000" i="1" kern="0" dirty="0">
                <a:solidFill>
                  <a:srgbClr val="CC0000"/>
                </a:solidFill>
                <a:latin typeface="华文新魏" panose="02010800040101010101" pitchFamily="2" charset="-122"/>
                <a:ea typeface="华文新魏" panose="02010800040101010101" pitchFamily="2" charset="-122"/>
              </a:rPr>
              <a:t>干线端口（</a:t>
            </a:r>
            <a:r>
              <a:rPr lang="en-US" sz="2000" i="1" kern="0" dirty="0">
                <a:solidFill>
                  <a:srgbClr val="CC0000"/>
                </a:solidFill>
                <a:latin typeface="华文新魏" panose="02010800040101010101" pitchFamily="2" charset="-122"/>
                <a:ea typeface="华文新魏" panose="02010800040101010101" pitchFamily="2" charset="-122"/>
              </a:rPr>
              <a:t>trunk port</a:t>
            </a:r>
            <a:r>
              <a:rPr lang="zh-CN" altLang="en-US" sz="2000" i="1" kern="0" dirty="0">
                <a:solidFill>
                  <a:srgbClr val="CC0000"/>
                </a:solidFill>
                <a:latin typeface="华文新魏" panose="02010800040101010101" pitchFamily="2" charset="-122"/>
                <a:ea typeface="华文新魏" panose="02010800040101010101" pitchFamily="2" charset="-122"/>
              </a:rPr>
              <a:t>）</a:t>
            </a:r>
            <a:r>
              <a:rPr lang="en-US" sz="2000" i="1" kern="0" dirty="0">
                <a:solidFill>
                  <a:srgbClr val="CC0000"/>
                </a:solidFill>
                <a:latin typeface="华文新魏" panose="02010800040101010101" pitchFamily="2" charset="-122"/>
                <a:ea typeface="华文新魏" panose="02010800040101010101" pitchFamily="2" charset="-122"/>
              </a:rPr>
              <a:t>:</a:t>
            </a:r>
            <a:r>
              <a:rPr lang="en-US" sz="2000" kern="0" dirty="0">
                <a:solidFill>
                  <a:srgbClr val="CC0000"/>
                </a:solidFill>
                <a:latin typeface="华文新魏" panose="02010800040101010101" pitchFamily="2" charset="-122"/>
                <a:ea typeface="华文新魏" panose="02010800040101010101" pitchFamily="2" charset="-122"/>
              </a:rPr>
              <a:t> </a:t>
            </a:r>
            <a:r>
              <a:rPr lang="zh-CN" altLang="en-US" sz="2000" kern="0" dirty="0">
                <a:latin typeface="华文新魏" panose="02010800040101010101" pitchFamily="2" charset="-122"/>
                <a:ea typeface="华文新魏" panose="02010800040101010101" pitchFamily="2" charset="-122"/>
              </a:rPr>
              <a:t>转发在多个物理交换机上定义的</a:t>
            </a:r>
            <a:r>
              <a:rPr lang="en-US" altLang="zh-CN" sz="2000" kern="0" dirty="0">
                <a:latin typeface="华文新魏" panose="02010800040101010101" pitchFamily="2" charset="-122"/>
                <a:ea typeface="华文新魏" panose="02010800040101010101" pitchFamily="2" charset="-122"/>
              </a:rPr>
              <a:t>VALN</a:t>
            </a:r>
            <a:r>
              <a:rPr lang="zh-CN" altLang="en-US" sz="2000" kern="0" dirty="0">
                <a:latin typeface="华文新魏" panose="02010800040101010101" pitchFamily="2" charset="-122"/>
                <a:ea typeface="华文新魏" panose="02010800040101010101" pitchFamily="2" charset="-122"/>
              </a:rPr>
              <a:t>帧，如图中左边交换机的</a:t>
            </a:r>
            <a:r>
              <a:rPr lang="en-US" altLang="zh-CN" sz="2000" kern="0" dirty="0">
                <a:latin typeface="华文新魏" panose="02010800040101010101" pitchFamily="2" charset="-122"/>
                <a:ea typeface="华文新魏" panose="02010800040101010101" pitchFamily="2" charset="-122"/>
              </a:rPr>
              <a:t>16</a:t>
            </a:r>
            <a:r>
              <a:rPr lang="zh-CN" altLang="en-US" sz="2000" kern="0" dirty="0">
                <a:latin typeface="华文新魏" panose="02010800040101010101" pitchFamily="2" charset="-122"/>
                <a:ea typeface="华文新魏" panose="02010800040101010101" pitchFamily="2" charset="-122"/>
              </a:rPr>
              <a:t>端口，右边交换机</a:t>
            </a:r>
            <a:r>
              <a:rPr lang="en-US" altLang="zh-CN" sz="2000" kern="0" dirty="0">
                <a:latin typeface="华文新魏" panose="02010800040101010101" pitchFamily="2" charset="-122"/>
                <a:ea typeface="华文新魏" panose="02010800040101010101" pitchFamily="2" charset="-122"/>
              </a:rPr>
              <a:t>1</a:t>
            </a:r>
            <a:r>
              <a:rPr lang="zh-CN" altLang="en-US" sz="2000" kern="0" dirty="0">
                <a:latin typeface="华文新魏" panose="02010800040101010101" pitchFamily="2" charset="-122"/>
                <a:ea typeface="华文新魏" panose="02010800040101010101" pitchFamily="2" charset="-122"/>
              </a:rPr>
              <a:t>端口</a:t>
            </a:r>
            <a:endParaRPr lang="en-US" sz="2000" kern="0" dirty="0">
              <a:latin typeface="华文新魏" panose="02010800040101010101" pitchFamily="2" charset="-122"/>
              <a:ea typeface="华文新魏" panose="02010800040101010101" pitchFamily="2" charset="-122"/>
            </a:endParaRPr>
          </a:p>
          <a:p>
            <a:pPr marL="681038" lvl="1" indent="-223838">
              <a:defRPr/>
            </a:pPr>
            <a:r>
              <a:rPr lang="zh-CN" altLang="en-US" sz="1600" kern="0" dirty="0">
                <a:latin typeface="华文新魏" panose="02010800040101010101" pitchFamily="2" charset="-122"/>
                <a:ea typeface="华文新魏" panose="02010800040101010101" pitchFamily="2" charset="-122"/>
              </a:rPr>
              <a:t>交换机之间在</a:t>
            </a:r>
            <a:r>
              <a:rPr lang="en-US" altLang="zh-CN" sz="1600" kern="0" dirty="0">
                <a:latin typeface="华文新魏" panose="02010800040101010101" pitchFamily="2" charset="-122"/>
                <a:ea typeface="华文新魏" panose="02010800040101010101" pitchFamily="2" charset="-122"/>
              </a:rPr>
              <a:t>trunk</a:t>
            </a:r>
            <a:r>
              <a:rPr lang="zh-CN" altLang="en-US" sz="1600" kern="0" dirty="0">
                <a:latin typeface="华文新魏" panose="02010800040101010101" pitchFamily="2" charset="-122"/>
                <a:ea typeface="华文新魏" panose="02010800040101010101" pitchFamily="2" charset="-122"/>
              </a:rPr>
              <a:t>端口转发的帧不是普通的</a:t>
            </a:r>
            <a:r>
              <a:rPr lang="en-US" altLang="zh-CN" sz="1600" kern="0" dirty="0">
                <a:latin typeface="华文新魏" panose="02010800040101010101" pitchFamily="2" charset="-122"/>
                <a:ea typeface="华文新魏" panose="02010800040101010101" pitchFamily="2" charset="-122"/>
              </a:rPr>
              <a:t>802.1</a:t>
            </a:r>
            <a:r>
              <a:rPr lang="zh-CN" altLang="en-US" sz="1600" kern="0" dirty="0">
                <a:latin typeface="华文新魏" panose="02010800040101010101" pitchFamily="2" charset="-122"/>
                <a:ea typeface="华文新魏" panose="02010800040101010101" pitchFamily="2" charset="-122"/>
              </a:rPr>
              <a:t>帧，必须要包含</a:t>
            </a:r>
            <a:r>
              <a:rPr lang="en-US" altLang="zh-CN" sz="1600" kern="0" dirty="0">
                <a:latin typeface="华文新魏" panose="02010800040101010101" pitchFamily="2" charset="-122"/>
                <a:ea typeface="华文新魏" panose="02010800040101010101" pitchFamily="2" charset="-122"/>
              </a:rPr>
              <a:t>VLAN ID</a:t>
            </a:r>
            <a:r>
              <a:rPr lang="zh-CN" altLang="en-US" sz="1600" kern="0" dirty="0">
                <a:latin typeface="华文新魏" panose="02010800040101010101" pitchFamily="2" charset="-122"/>
                <a:ea typeface="华文新魏" panose="02010800040101010101" pitchFamily="2" charset="-122"/>
              </a:rPr>
              <a:t>信息</a:t>
            </a:r>
            <a:endParaRPr lang="en-US" altLang="zh-CN" sz="1600" kern="0" dirty="0">
              <a:latin typeface="华文新魏" panose="02010800040101010101" pitchFamily="2" charset="-122"/>
              <a:ea typeface="华文新魏" panose="02010800040101010101" pitchFamily="2" charset="-122"/>
            </a:endParaRPr>
          </a:p>
          <a:p>
            <a:pPr marL="681038" lvl="1" indent="-223838">
              <a:defRPr/>
            </a:pPr>
            <a:r>
              <a:rPr lang="zh-CN" altLang="en-US" sz="1600" kern="0" dirty="0">
                <a:latin typeface="华文新魏" panose="02010800040101010101" pitchFamily="2" charset="-122"/>
                <a:ea typeface="华文新魏" panose="02010800040101010101" pitchFamily="2" charset="-122"/>
              </a:rPr>
              <a:t>在</a:t>
            </a:r>
            <a:r>
              <a:rPr lang="en-US" altLang="zh-CN" sz="1600" kern="0" dirty="0">
                <a:latin typeface="华文新魏" panose="02010800040101010101" pitchFamily="2" charset="-122"/>
                <a:ea typeface="华文新魏" panose="02010800040101010101" pitchFamily="2" charset="-122"/>
              </a:rPr>
              <a:t>802.1q</a:t>
            </a:r>
            <a:r>
              <a:rPr lang="zh-CN" altLang="en-US" sz="1600" kern="0" dirty="0">
                <a:latin typeface="华文新魏" panose="02010800040101010101" pitchFamily="2" charset="-122"/>
                <a:ea typeface="华文新魏" panose="02010800040101010101" pitchFamily="2" charset="-122"/>
              </a:rPr>
              <a:t>协议中，干线端口转发的帧需要添加和删除额外的报头字段。</a:t>
            </a:r>
            <a:endParaRPr lang="en-US" sz="1600" kern="0" dirty="0">
              <a:latin typeface="华文新魏" panose="02010800040101010101" pitchFamily="2" charset="-122"/>
              <a:ea typeface="华文新魏" panose="02010800040101010101" pitchFamily="2" charset="-122"/>
            </a:endParaRPr>
          </a:p>
        </p:txBody>
      </p:sp>
      <p:sp>
        <p:nvSpPr>
          <p:cNvPr id="2" name="灯片编号占位符 1">
            <a:extLst>
              <a:ext uri="{FF2B5EF4-FFF2-40B4-BE49-F238E27FC236}">
                <a16:creationId xmlns:a16="http://schemas.microsoft.com/office/drawing/2014/main" id="{C1F1312C-97AA-4071-8E3A-0A17112BFB20}"/>
              </a:ext>
            </a:extLst>
          </p:cNvPr>
          <p:cNvSpPr>
            <a:spLocks noGrp="1"/>
          </p:cNvSpPr>
          <p:nvPr>
            <p:ph type="sldNum" sz="quarter" idx="12"/>
          </p:nvPr>
        </p:nvSpPr>
        <p:spPr/>
        <p:txBody>
          <a:bodyPr/>
          <a:lstStyle/>
          <a:p>
            <a:fld id="{91F2D4EF-46D4-4764-B373-FC59CD1D281E}" type="slidenum">
              <a:rPr lang="zh-CN" altLang="en-US" smtClean="0"/>
              <a:t>118</a:t>
            </a:fld>
            <a:endParaRPr lang="zh-CN" altLang="en-US"/>
          </a:p>
        </p:txBody>
      </p:sp>
    </p:spTree>
    <p:extLst>
      <p:ext uri="{BB962C8B-B14F-4D97-AF65-F5344CB8AC3E}">
        <p14:creationId xmlns:p14="http://schemas.microsoft.com/office/powerpoint/2010/main" val="380818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7">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7">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215284"/>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基于</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802.1Q</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VLAN</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帧格式</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pic>
        <p:nvPicPr>
          <p:cNvPr id="13" name="Picture 4" descr="在以太网的帧格式中插入VLAN标记">
            <a:extLst>
              <a:ext uri="{FF2B5EF4-FFF2-40B4-BE49-F238E27FC236}">
                <a16:creationId xmlns:a16="http://schemas.microsoft.com/office/drawing/2014/main" id="{F1988787-0E16-4B0D-B90D-87A584086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87" y="1572452"/>
            <a:ext cx="6318647"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C8AA890C-6202-4207-905D-30643913B63E}"/>
              </a:ext>
            </a:extLst>
          </p:cNvPr>
          <p:cNvSpPr txBox="1"/>
          <p:nvPr/>
        </p:nvSpPr>
        <p:spPr>
          <a:xfrm>
            <a:off x="4572000" y="361356"/>
            <a:ext cx="3996267" cy="369332"/>
          </a:xfrm>
          <a:prstGeom prst="rect">
            <a:avLst/>
          </a:prstGeom>
          <a:noFill/>
        </p:spPr>
        <p:txBody>
          <a:bodyPr wrap="square">
            <a:spAutoFit/>
          </a:bodyPr>
          <a:lstStyle/>
          <a:p>
            <a:pPr>
              <a:lnSpc>
                <a:spcPct val="90000"/>
              </a:lnSpc>
              <a:spcBef>
                <a:spcPct val="50000"/>
              </a:spcBef>
            </a:pPr>
            <a:r>
              <a:rPr lang="en-US" altLang="zh-CN" sz="2000" dirty="0">
                <a:solidFill>
                  <a:srgbClr val="FF0000"/>
                </a:solidFill>
                <a:latin typeface="楷体" panose="02010609060101010101" pitchFamily="49" charset="-122"/>
                <a:ea typeface="楷体" panose="02010609060101010101" pitchFamily="49" charset="-122"/>
              </a:rPr>
              <a:t>Cisco</a:t>
            </a:r>
            <a:r>
              <a:rPr lang="zh-CN" altLang="en-US" sz="2000" dirty="0">
                <a:solidFill>
                  <a:srgbClr val="FF0000"/>
                </a:solidFill>
                <a:latin typeface="楷体" panose="02010609060101010101" pitchFamily="49" charset="-122"/>
                <a:ea typeface="楷体" panose="02010609060101010101" pitchFamily="49" charset="-122"/>
              </a:rPr>
              <a:t>提出了其私有的标准</a:t>
            </a:r>
            <a:r>
              <a:rPr lang="en-US" altLang="zh-CN" sz="2000" dirty="0">
                <a:solidFill>
                  <a:srgbClr val="FF0000"/>
                </a:solidFill>
                <a:latin typeface="楷体" panose="02010609060101010101" pitchFamily="49" charset="-122"/>
                <a:ea typeface="楷体" panose="02010609060101010101" pitchFamily="49" charset="-122"/>
              </a:rPr>
              <a:t>ISL</a:t>
            </a:r>
          </a:p>
        </p:txBody>
      </p:sp>
      <p:sp>
        <p:nvSpPr>
          <p:cNvPr id="16" name="文本框 15">
            <a:extLst>
              <a:ext uri="{FF2B5EF4-FFF2-40B4-BE49-F238E27FC236}">
                <a16:creationId xmlns:a16="http://schemas.microsoft.com/office/drawing/2014/main" id="{81832F98-D4A3-4D5B-9678-08FD1A7A665F}"/>
              </a:ext>
            </a:extLst>
          </p:cNvPr>
          <p:cNvSpPr txBox="1"/>
          <p:nvPr/>
        </p:nvSpPr>
        <p:spPr>
          <a:xfrm>
            <a:off x="4572000" y="849443"/>
            <a:ext cx="4572000" cy="535531"/>
          </a:xfrm>
          <a:prstGeom prst="rect">
            <a:avLst/>
          </a:prstGeom>
          <a:noFill/>
        </p:spPr>
        <p:txBody>
          <a:bodyPr wrap="square">
            <a:spAutoFit/>
          </a:bodyPr>
          <a:lstStyle/>
          <a:p>
            <a:pPr>
              <a:lnSpc>
                <a:spcPct val="90000"/>
              </a:lnSpc>
              <a:spcBef>
                <a:spcPct val="50000"/>
              </a:spcBef>
            </a:pPr>
            <a:r>
              <a:rPr lang="zh-CN" altLang="en-US" sz="1600" dirty="0">
                <a:solidFill>
                  <a:srgbClr val="FF0000"/>
                </a:solidFill>
                <a:latin typeface="楷体" panose="02010609060101010101" pitchFamily="49" charset="-122"/>
                <a:ea typeface="楷体" panose="02010609060101010101" pitchFamily="49" charset="-122"/>
              </a:rPr>
              <a:t>每一个</a:t>
            </a:r>
            <a:r>
              <a:rPr lang="en-US" altLang="zh-CN" sz="1600" dirty="0">
                <a:solidFill>
                  <a:srgbClr val="FF0000"/>
                </a:solidFill>
                <a:latin typeface="楷体" panose="02010609060101010101" pitchFamily="49" charset="-122"/>
                <a:ea typeface="楷体" panose="02010609060101010101" pitchFamily="49" charset="-122"/>
              </a:rPr>
              <a:t>VLAN</a:t>
            </a:r>
            <a:r>
              <a:rPr lang="zh-CN" altLang="en-US" sz="1600" dirty="0">
                <a:solidFill>
                  <a:srgbClr val="FF0000"/>
                </a:solidFill>
                <a:latin typeface="楷体" panose="02010609060101010101" pitchFamily="49" charset="-122"/>
                <a:ea typeface="楷体" panose="02010609060101010101" pitchFamily="49" charset="-122"/>
              </a:rPr>
              <a:t>的帧都有一个明确的标识符（</a:t>
            </a:r>
            <a:r>
              <a:rPr lang="en-US" altLang="zh-CN" sz="1600" dirty="0">
                <a:solidFill>
                  <a:srgbClr val="FF0000"/>
                </a:solidFill>
                <a:latin typeface="楷体" panose="02010609060101010101" pitchFamily="49" charset="-122"/>
                <a:ea typeface="楷体" panose="02010609060101010101" pitchFamily="49" charset="-122"/>
              </a:rPr>
              <a:t>ID</a:t>
            </a:r>
            <a:r>
              <a:rPr lang="zh-CN" altLang="en-US" sz="1600" dirty="0">
                <a:solidFill>
                  <a:srgbClr val="FF0000"/>
                </a:solidFill>
                <a:latin typeface="楷体" panose="02010609060101010101" pitchFamily="49" charset="-122"/>
                <a:ea typeface="楷体" panose="02010609060101010101" pitchFamily="49" charset="-122"/>
              </a:rPr>
              <a:t>），指明发送这个帧的主机属于哪一个</a:t>
            </a:r>
            <a:r>
              <a:rPr lang="en-US" altLang="zh-CN" sz="1600" dirty="0">
                <a:solidFill>
                  <a:srgbClr val="FF0000"/>
                </a:solidFill>
                <a:latin typeface="楷体" panose="02010609060101010101" pitchFamily="49" charset="-122"/>
                <a:ea typeface="楷体" panose="02010609060101010101" pitchFamily="49" charset="-122"/>
              </a:rPr>
              <a:t>VLAN</a:t>
            </a:r>
          </a:p>
        </p:txBody>
      </p:sp>
      <p:sp>
        <p:nvSpPr>
          <p:cNvPr id="2" name="灯片编号占位符 1">
            <a:extLst>
              <a:ext uri="{FF2B5EF4-FFF2-40B4-BE49-F238E27FC236}">
                <a16:creationId xmlns:a16="http://schemas.microsoft.com/office/drawing/2014/main" id="{D9AD0301-6811-45B7-9BF5-EFB8BB1CA522}"/>
              </a:ext>
            </a:extLst>
          </p:cNvPr>
          <p:cNvSpPr>
            <a:spLocks noGrp="1"/>
          </p:cNvSpPr>
          <p:nvPr>
            <p:ph type="sldNum" sz="quarter" idx="12"/>
          </p:nvPr>
        </p:nvSpPr>
        <p:spPr/>
        <p:txBody>
          <a:bodyPr/>
          <a:lstStyle/>
          <a:p>
            <a:fld id="{91F2D4EF-46D4-4764-B373-FC59CD1D281E}" type="slidenum">
              <a:rPr lang="zh-CN" altLang="en-US" smtClean="0"/>
              <a:t>119</a:t>
            </a:fld>
            <a:endParaRPr lang="zh-CN" altLang="en-US"/>
          </a:p>
        </p:txBody>
      </p:sp>
    </p:spTree>
    <p:extLst>
      <p:ext uri="{BB962C8B-B14F-4D97-AF65-F5344CB8AC3E}">
        <p14:creationId xmlns:p14="http://schemas.microsoft.com/office/powerpoint/2010/main" val="491969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747170" cy="1071442"/>
            <a:chOff x="551030" y="-368704"/>
            <a:chExt cx="4996226"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5" cy="718775"/>
              <a:chOff x="1839058" y="967769"/>
              <a:chExt cx="4345625"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322256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链路层的实现</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 name="组合 3"/>
          <p:cNvGrpSpPr/>
          <p:nvPr/>
        </p:nvGrpSpPr>
        <p:grpSpPr>
          <a:xfrm>
            <a:off x="6249679" y="1640625"/>
            <a:ext cx="2894321" cy="3351213"/>
            <a:chOff x="5225724" y="1145537"/>
            <a:chExt cx="2894321" cy="3351213"/>
          </a:xfrm>
        </p:grpSpPr>
        <p:grpSp>
          <p:nvGrpSpPr>
            <p:cNvPr id="12" name="组合 11">
              <a:extLst>
                <a:ext uri="{FF2B5EF4-FFF2-40B4-BE49-F238E27FC236}">
                  <a16:creationId xmlns:a16="http://schemas.microsoft.com/office/drawing/2014/main" id="{7BD931B6-2990-4765-B482-B72880C5EAFC}"/>
                </a:ext>
              </a:extLst>
            </p:cNvPr>
            <p:cNvGrpSpPr/>
            <p:nvPr/>
          </p:nvGrpSpPr>
          <p:grpSpPr>
            <a:xfrm>
              <a:off x="5468071" y="1145537"/>
              <a:ext cx="2651974" cy="3351213"/>
              <a:chOff x="4826021" y="1428589"/>
              <a:chExt cx="3535965" cy="4468284"/>
            </a:xfrm>
          </p:grpSpPr>
          <p:sp>
            <p:nvSpPr>
              <p:cNvPr id="35" name="Freeform 92">
                <a:extLst>
                  <a:ext uri="{FF2B5EF4-FFF2-40B4-BE49-F238E27FC236}">
                    <a16:creationId xmlns:a16="http://schemas.microsoft.com/office/drawing/2014/main" id="{8BA3F770-3A42-4427-9248-D26E69C98FCC}"/>
                  </a:ext>
                </a:extLst>
              </p:cNvPr>
              <p:cNvSpPr>
                <a:spLocks/>
              </p:cNvSpPr>
              <p:nvPr/>
            </p:nvSpPr>
            <p:spPr bwMode="auto">
              <a:xfrm>
                <a:off x="5196283" y="2483025"/>
                <a:ext cx="2308225" cy="3028950"/>
              </a:xfrm>
              <a:custGeom>
                <a:avLst/>
                <a:gdLst>
                  <a:gd name="T0" fmla="*/ 0 w 1454"/>
                  <a:gd name="T1" fmla="*/ 2147483647 h 1908"/>
                  <a:gd name="T2" fmla="*/ 50403125 w 1454"/>
                  <a:gd name="T3" fmla="*/ 2147483647 h 1908"/>
                  <a:gd name="T4" fmla="*/ 708164700 w 1454"/>
                  <a:gd name="T5" fmla="*/ 0 h 1908"/>
                  <a:gd name="T6" fmla="*/ 2147483647 w 1454"/>
                  <a:gd name="T7" fmla="*/ 758567825 h 1908"/>
                  <a:gd name="T8" fmla="*/ 2147483647 w 1454"/>
                  <a:gd name="T9" fmla="*/ 2147483647 h 1908"/>
                  <a:gd name="T10" fmla="*/ 624998750 w 1454"/>
                  <a:gd name="T11" fmla="*/ 2147483647 h 1908"/>
                  <a:gd name="T12" fmla="*/ 0 w 1454"/>
                  <a:gd name="T13" fmla="*/ 2147483647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9FF6"/>
                  </a:gs>
                  <a:gs pos="50000">
                    <a:schemeClr val="bg1"/>
                  </a:gs>
                  <a:gs pos="100000">
                    <a:srgbClr val="009FF6"/>
                  </a:gs>
                </a:gsLst>
                <a:lin ang="18900000" scaled="1"/>
              </a:gradFill>
              <a:ln w="9525" cap="flat" cmpd="sng">
                <a:noFill/>
                <a:prstDash val="solid"/>
                <a:round/>
                <a:headEnd/>
                <a:tailEnd/>
              </a:ln>
              <a:effectLst/>
            </p:spPr>
            <p:txBody>
              <a:bodyPr wrap="none"/>
              <a:lstStyle/>
              <a:p>
                <a:pPr>
                  <a:defRPr/>
                </a:pPr>
                <a:endParaRPr lang="en-US"/>
              </a:p>
            </p:txBody>
          </p:sp>
          <p:sp>
            <p:nvSpPr>
              <p:cNvPr id="42" name="Rectangle 42">
                <a:extLst>
                  <a:ext uri="{FF2B5EF4-FFF2-40B4-BE49-F238E27FC236}">
                    <a16:creationId xmlns:a16="http://schemas.microsoft.com/office/drawing/2014/main" id="{4F1FDCD9-FB49-4312-B369-10AB7C66794E}"/>
                  </a:ext>
                </a:extLst>
              </p:cNvPr>
              <p:cNvSpPr>
                <a:spLocks noChangeArrowheads="1"/>
              </p:cNvSpPr>
              <p:nvPr/>
            </p:nvSpPr>
            <p:spPr bwMode="auto">
              <a:xfrm>
                <a:off x="5669358" y="2481437"/>
                <a:ext cx="1836737" cy="2401888"/>
              </a:xfrm>
              <a:prstGeom prst="rect">
                <a:avLst/>
              </a:prstGeom>
              <a:solidFill>
                <a:srgbClr val="FEF6E5"/>
              </a:solidFill>
              <a:ln w="9525">
                <a:solidFill>
                  <a:schemeClr val="tx1">
                    <a:lumMod val="50000"/>
                    <a:lumOff val="50000"/>
                  </a:schemeClr>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43" name="Rectangle 44">
                <a:extLst>
                  <a:ext uri="{FF2B5EF4-FFF2-40B4-BE49-F238E27FC236}">
                    <a16:creationId xmlns:a16="http://schemas.microsoft.com/office/drawing/2014/main" id="{5CB15557-5FB3-44B4-9E2B-A2315A75C58E}"/>
                  </a:ext>
                </a:extLst>
              </p:cNvPr>
              <p:cNvSpPr>
                <a:spLocks noChangeArrowheads="1"/>
              </p:cNvSpPr>
              <p:nvPr/>
            </p:nvSpPr>
            <p:spPr bwMode="auto">
              <a:xfrm>
                <a:off x="6118619" y="4275962"/>
                <a:ext cx="657225" cy="4079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44" name="Rectangle 45">
                <a:extLst>
                  <a:ext uri="{FF2B5EF4-FFF2-40B4-BE49-F238E27FC236}">
                    <a16:creationId xmlns:a16="http://schemas.microsoft.com/office/drawing/2014/main" id="{C1DC84C6-436A-4399-9CCE-7A3996B849A0}"/>
                  </a:ext>
                </a:extLst>
              </p:cNvPr>
              <p:cNvSpPr>
                <a:spLocks noChangeArrowheads="1"/>
              </p:cNvSpPr>
              <p:nvPr/>
            </p:nvSpPr>
            <p:spPr bwMode="auto">
              <a:xfrm>
                <a:off x="6118620" y="3832400"/>
                <a:ext cx="657225" cy="33243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900" dirty="0">
                    <a:latin typeface="思源黑体 CN Normal" panose="020B0400000000000000" pitchFamily="34" charset="-122"/>
                    <a:ea typeface="思源黑体 CN Normal" panose="020B0400000000000000" pitchFamily="34" charset="-122"/>
                  </a:rPr>
                  <a:t>控制器</a:t>
                </a:r>
                <a:endParaRPr lang="en-US" altLang="zh-CN" sz="900" dirty="0">
                  <a:latin typeface="思源黑体 CN Normal" panose="020B0400000000000000" pitchFamily="34" charset="-122"/>
                  <a:ea typeface="思源黑体 CN Normal" panose="020B0400000000000000" pitchFamily="34" charset="-122"/>
                </a:endParaRPr>
              </a:p>
            </p:txBody>
          </p:sp>
          <p:sp>
            <p:nvSpPr>
              <p:cNvPr id="45" name="Text Box 46">
                <a:extLst>
                  <a:ext uri="{FF2B5EF4-FFF2-40B4-BE49-F238E27FC236}">
                    <a16:creationId xmlns:a16="http://schemas.microsoft.com/office/drawing/2014/main" id="{0804AED3-85CB-4DCF-A897-42C1046046D1}"/>
                  </a:ext>
                </a:extLst>
              </p:cNvPr>
              <p:cNvSpPr txBox="1">
                <a:spLocks noChangeArrowheads="1"/>
              </p:cNvSpPr>
              <p:nvPr/>
            </p:nvSpPr>
            <p:spPr bwMode="auto">
              <a:xfrm>
                <a:off x="6013393" y="4294792"/>
                <a:ext cx="861776"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lang="zh-CN" altLang="en-US" sz="900" dirty="0">
                    <a:latin typeface="思源黑体 CN Normal" panose="020B0400000000000000" pitchFamily="34" charset="-122"/>
                    <a:ea typeface="思源黑体 CN Normal" panose="020B0400000000000000" pitchFamily="34" charset="-122"/>
                  </a:rPr>
                  <a:t>物理</a:t>
                </a:r>
                <a:endParaRPr lang="en-US" altLang="zh-CN" sz="900" dirty="0">
                  <a:latin typeface="思源黑体 CN Normal" panose="020B0400000000000000" pitchFamily="34" charset="-122"/>
                  <a:ea typeface="思源黑体 CN Normal" panose="020B0400000000000000" pitchFamily="34" charset="-122"/>
                </a:endParaRPr>
              </a:p>
              <a:p>
                <a:pPr algn="ctr" eaLnBrk="1" hangingPunct="1">
                  <a:lnSpc>
                    <a:spcPct val="90000"/>
                  </a:lnSpc>
                </a:pPr>
                <a:r>
                  <a:rPr lang="zh-CN" altLang="en-US" sz="900" dirty="0">
                    <a:latin typeface="思源黑体 CN Normal" panose="020B0400000000000000" pitchFamily="34" charset="-122"/>
                    <a:ea typeface="思源黑体 CN Normal" panose="020B0400000000000000" pitchFamily="34" charset="-122"/>
                  </a:rPr>
                  <a:t>传输接口</a:t>
                </a:r>
                <a:endParaRPr lang="en-US" altLang="zh-CN" sz="900" dirty="0">
                  <a:latin typeface="思源黑体 CN Normal" panose="020B0400000000000000" pitchFamily="34" charset="-122"/>
                  <a:ea typeface="思源黑体 CN Normal" panose="020B0400000000000000" pitchFamily="34" charset="-122"/>
                </a:endParaRPr>
              </a:p>
            </p:txBody>
          </p:sp>
          <p:sp>
            <p:nvSpPr>
              <p:cNvPr id="46" name="Freeform 47">
                <a:extLst>
                  <a:ext uri="{FF2B5EF4-FFF2-40B4-BE49-F238E27FC236}">
                    <a16:creationId xmlns:a16="http://schemas.microsoft.com/office/drawing/2014/main" id="{A6921329-DD09-434D-A261-E6DDC2B61A13}"/>
                  </a:ext>
                </a:extLst>
              </p:cNvPr>
              <p:cNvSpPr>
                <a:spLocks/>
              </p:cNvSpPr>
              <p:nvPr/>
            </p:nvSpPr>
            <p:spPr bwMode="auto">
              <a:xfrm>
                <a:off x="6171008" y="3351387"/>
                <a:ext cx="200025" cy="460375"/>
              </a:xfrm>
              <a:custGeom>
                <a:avLst/>
                <a:gdLst>
                  <a:gd name="T0" fmla="*/ 0 w 361"/>
                  <a:gd name="T1" fmla="*/ 0 h 478"/>
                  <a:gd name="T2" fmla="*/ 0 w 361"/>
                  <a:gd name="T3" fmla="*/ 2147483646 h 478"/>
                  <a:gd name="T4" fmla="*/ 2147483646 w 361"/>
                  <a:gd name="T5" fmla="*/ 2147483646 h 478"/>
                  <a:gd name="T6" fmla="*/ 2147483646 w 361"/>
                  <a:gd name="T7" fmla="*/ 2147483646 h 478"/>
                  <a:gd name="T8" fmla="*/ 0 60000 65536"/>
                  <a:gd name="T9" fmla="*/ 0 60000 65536"/>
                  <a:gd name="T10" fmla="*/ 0 60000 65536"/>
                  <a:gd name="T11" fmla="*/ 0 60000 65536"/>
                  <a:gd name="T12" fmla="*/ 0 w 361"/>
                  <a:gd name="T13" fmla="*/ 0 h 478"/>
                  <a:gd name="T14" fmla="*/ 361 w 361"/>
                  <a:gd name="T15" fmla="*/ 478 h 478"/>
                </a:gdLst>
                <a:ahLst/>
                <a:cxnLst>
                  <a:cxn ang="T8">
                    <a:pos x="T0" y="T1"/>
                  </a:cxn>
                  <a:cxn ang="T9">
                    <a:pos x="T2" y="T3"/>
                  </a:cxn>
                  <a:cxn ang="T10">
                    <a:pos x="T4" y="T5"/>
                  </a:cxn>
                  <a:cxn ang="T11">
                    <a:pos x="T6" y="T7"/>
                  </a:cxn>
                </a:cxnLst>
                <a:rect l="T12" t="T13" r="T14" b="T15"/>
                <a:pathLst>
                  <a:path w="361" h="478">
                    <a:moveTo>
                      <a:pt x="0" y="0"/>
                    </a:moveTo>
                    <a:lnTo>
                      <a:pt x="0" y="230"/>
                    </a:lnTo>
                    <a:lnTo>
                      <a:pt x="361" y="230"/>
                    </a:lnTo>
                    <a:lnTo>
                      <a:pt x="359" y="478"/>
                    </a:lnTo>
                  </a:path>
                </a:pathLst>
              </a:custGeom>
              <a:noFill/>
              <a:ln w="28575" cmpd="sng">
                <a:solidFill>
                  <a:srgbClr val="009FF6"/>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Line 48">
                <a:extLst>
                  <a:ext uri="{FF2B5EF4-FFF2-40B4-BE49-F238E27FC236}">
                    <a16:creationId xmlns:a16="http://schemas.microsoft.com/office/drawing/2014/main" id="{83A7068F-283B-4D38-B524-B2A81402EDE0}"/>
                  </a:ext>
                </a:extLst>
              </p:cNvPr>
              <p:cNvSpPr>
                <a:spLocks noChangeShapeType="1"/>
              </p:cNvSpPr>
              <p:nvPr/>
            </p:nvSpPr>
            <p:spPr bwMode="auto">
              <a:xfrm>
                <a:off x="6036070" y="3524425"/>
                <a:ext cx="1358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49">
                <a:extLst>
                  <a:ext uri="{FF2B5EF4-FFF2-40B4-BE49-F238E27FC236}">
                    <a16:creationId xmlns:a16="http://schemas.microsoft.com/office/drawing/2014/main" id="{8DEB3E70-65E3-4FD5-8F69-ED86BAE26691}"/>
                  </a:ext>
                </a:extLst>
              </p:cNvPr>
              <p:cNvSpPr>
                <a:spLocks noChangeShapeType="1"/>
              </p:cNvSpPr>
              <p:nvPr/>
            </p:nvSpPr>
            <p:spPr bwMode="auto">
              <a:xfrm flipV="1">
                <a:off x="6431358" y="3532362"/>
                <a:ext cx="0"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Rectangle 50">
                <a:extLst>
                  <a:ext uri="{FF2B5EF4-FFF2-40B4-BE49-F238E27FC236}">
                    <a16:creationId xmlns:a16="http://schemas.microsoft.com/office/drawing/2014/main" id="{CF199599-2E7C-4AC7-BBA9-4B3A6CE9C1AC}"/>
                  </a:ext>
                </a:extLst>
              </p:cNvPr>
              <p:cNvSpPr>
                <a:spLocks noChangeArrowheads="1"/>
              </p:cNvSpPr>
              <p:nvPr/>
            </p:nvSpPr>
            <p:spPr bwMode="auto">
              <a:xfrm>
                <a:off x="5924945" y="2833862"/>
                <a:ext cx="657225" cy="519113"/>
              </a:xfrm>
              <a:prstGeom prst="rect">
                <a:avLst/>
              </a:prstGeom>
              <a:solidFill>
                <a:schemeClr val="bg1"/>
              </a:solidFill>
              <a:ln w="28575">
                <a:solidFill>
                  <a:srgbClr val="FFC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dirty="0">
                    <a:latin typeface="Times New Roman" panose="02020603050405020304" pitchFamily="18" charset="0"/>
                    <a:ea typeface="思源黑体 CN Medium" panose="020B0600000000000000" pitchFamily="34" charset="-122"/>
                    <a:cs typeface="Times New Roman" panose="02020603050405020304" pitchFamily="18" charset="0"/>
                  </a:rPr>
                  <a:t>CPU</a:t>
                </a:r>
              </a:p>
            </p:txBody>
          </p:sp>
          <p:sp>
            <p:nvSpPr>
              <p:cNvPr id="56" name="Rectangle 51">
                <a:extLst>
                  <a:ext uri="{FF2B5EF4-FFF2-40B4-BE49-F238E27FC236}">
                    <a16:creationId xmlns:a16="http://schemas.microsoft.com/office/drawing/2014/main" id="{25223E57-4E6F-40A8-BCD7-5E9E750EBB11}"/>
                  </a:ext>
                </a:extLst>
              </p:cNvPr>
              <p:cNvSpPr>
                <a:spLocks noChangeArrowheads="1"/>
              </p:cNvSpPr>
              <p:nvPr/>
            </p:nvSpPr>
            <p:spPr bwMode="auto">
              <a:xfrm>
                <a:off x="6744095" y="2835450"/>
                <a:ext cx="657225" cy="5191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900">
                    <a:latin typeface="思源黑体 CN Medium" panose="020B0600000000000000" pitchFamily="34" charset="-122"/>
                    <a:ea typeface="思源黑体 CN Medium" panose="020B0600000000000000" pitchFamily="34" charset="-122"/>
                  </a:rPr>
                  <a:t>内存</a:t>
                </a:r>
                <a:endParaRPr lang="en-US" altLang="zh-CN" sz="900">
                  <a:latin typeface="思源黑体 CN Medium" panose="020B0600000000000000" pitchFamily="34" charset="-122"/>
                  <a:ea typeface="思源黑体 CN Medium" panose="020B0600000000000000" pitchFamily="34" charset="-122"/>
                </a:endParaRPr>
              </a:p>
            </p:txBody>
          </p:sp>
          <p:sp>
            <p:nvSpPr>
              <p:cNvPr id="57" name="Line 52">
                <a:extLst>
                  <a:ext uri="{FF2B5EF4-FFF2-40B4-BE49-F238E27FC236}">
                    <a16:creationId xmlns:a16="http://schemas.microsoft.com/office/drawing/2014/main" id="{E1C3596A-1AC7-42FA-9D76-21BFCE76CBAF}"/>
                  </a:ext>
                </a:extLst>
              </p:cNvPr>
              <p:cNvSpPr>
                <a:spLocks noChangeShapeType="1"/>
              </p:cNvSpPr>
              <p:nvPr/>
            </p:nvSpPr>
            <p:spPr bwMode="auto">
              <a:xfrm flipH="1" flipV="1">
                <a:off x="6228158" y="3354562"/>
                <a:ext cx="1587" cy="16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3">
                <a:extLst>
                  <a:ext uri="{FF2B5EF4-FFF2-40B4-BE49-F238E27FC236}">
                    <a16:creationId xmlns:a16="http://schemas.microsoft.com/office/drawing/2014/main" id="{B0C318A3-D1C7-4F36-8616-DFD4C8E830BC}"/>
                  </a:ext>
                </a:extLst>
              </p:cNvPr>
              <p:cNvSpPr>
                <a:spLocks noChangeShapeType="1"/>
              </p:cNvSpPr>
              <p:nvPr/>
            </p:nvSpPr>
            <p:spPr bwMode="auto">
              <a:xfrm flipH="1" flipV="1">
                <a:off x="7101283" y="3356150"/>
                <a:ext cx="1587"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Text Box 54">
                <a:extLst>
                  <a:ext uri="{FF2B5EF4-FFF2-40B4-BE49-F238E27FC236}">
                    <a16:creationId xmlns:a16="http://schemas.microsoft.com/office/drawing/2014/main" id="{C8CB23E9-3DAC-4D71-B798-7BB5D011FB83}"/>
                  </a:ext>
                </a:extLst>
              </p:cNvPr>
              <p:cNvSpPr txBox="1">
                <a:spLocks noChangeArrowheads="1"/>
              </p:cNvSpPr>
              <p:nvPr/>
            </p:nvSpPr>
            <p:spPr bwMode="auto">
              <a:xfrm>
                <a:off x="7445999" y="3771560"/>
                <a:ext cx="9159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i="1" dirty="0">
                    <a:latin typeface="Times New Roman" panose="02020603050405020304" pitchFamily="18" charset="0"/>
                    <a:ea typeface="思源黑体 CN Medium" panose="020B0600000000000000" pitchFamily="34" charset="-122"/>
                    <a:cs typeface="Times New Roman" panose="02020603050405020304" pitchFamily="18" charset="0"/>
                  </a:rPr>
                  <a:t>主机总线</a:t>
                </a:r>
                <a:r>
                  <a:rPr lang="en-US" altLang="zh-CN" sz="900" i="1" dirty="0">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900" i="1" dirty="0">
                    <a:latin typeface="Times New Roman" panose="02020603050405020304" pitchFamily="18" charset="0"/>
                    <a:ea typeface="思源黑体 CN Medium" panose="020B0600000000000000" pitchFamily="34" charset="-122"/>
                    <a:cs typeface="Times New Roman" panose="02020603050405020304" pitchFamily="18" charset="0"/>
                  </a:rPr>
                  <a:t>如：</a:t>
                </a:r>
                <a:r>
                  <a:rPr lang="en-US" altLang="zh-CN" sz="900" i="1" dirty="0">
                    <a:latin typeface="Times New Roman" panose="02020603050405020304" pitchFamily="18" charset="0"/>
                    <a:ea typeface="思源黑体 CN Medium" panose="020B0600000000000000" pitchFamily="34" charset="-122"/>
                    <a:cs typeface="Times New Roman" panose="02020603050405020304" pitchFamily="18" charset="0"/>
                  </a:rPr>
                  <a:t>PCI)</a:t>
                </a:r>
              </a:p>
            </p:txBody>
          </p:sp>
          <p:sp>
            <p:nvSpPr>
              <p:cNvPr id="61" name="Line 56">
                <a:extLst>
                  <a:ext uri="{FF2B5EF4-FFF2-40B4-BE49-F238E27FC236}">
                    <a16:creationId xmlns:a16="http://schemas.microsoft.com/office/drawing/2014/main" id="{E37500A8-C95E-47FA-A215-FFE6F2DE81CE}"/>
                  </a:ext>
                </a:extLst>
              </p:cNvPr>
              <p:cNvSpPr>
                <a:spLocks noChangeShapeType="1"/>
              </p:cNvSpPr>
              <p:nvPr/>
            </p:nvSpPr>
            <p:spPr bwMode="auto">
              <a:xfrm>
                <a:off x="6447231" y="4067399"/>
                <a:ext cx="0" cy="294562"/>
              </a:xfrm>
              <a:prstGeom prst="line">
                <a:avLst/>
              </a:prstGeom>
              <a:noFill/>
              <a:ln w="28575">
                <a:solidFill>
                  <a:srgbClr val="009FF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57">
                <a:extLst>
                  <a:ext uri="{FF2B5EF4-FFF2-40B4-BE49-F238E27FC236}">
                    <a16:creationId xmlns:a16="http://schemas.microsoft.com/office/drawing/2014/main" id="{034D2B5B-4EE8-453A-B45E-0C5043734C4E}"/>
                  </a:ext>
                </a:extLst>
              </p:cNvPr>
              <p:cNvSpPr>
                <a:spLocks noChangeShapeType="1"/>
              </p:cNvSpPr>
              <p:nvPr/>
            </p:nvSpPr>
            <p:spPr bwMode="auto">
              <a:xfrm flipH="1" flipV="1">
                <a:off x="7226695" y="3529187"/>
                <a:ext cx="382588" cy="268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Text Box 58">
                <a:extLst>
                  <a:ext uri="{FF2B5EF4-FFF2-40B4-BE49-F238E27FC236}">
                    <a16:creationId xmlns:a16="http://schemas.microsoft.com/office/drawing/2014/main" id="{4D6971FF-3440-4078-BFB6-A64E72E9C5C6}"/>
                  </a:ext>
                </a:extLst>
              </p:cNvPr>
              <p:cNvSpPr txBox="1">
                <a:spLocks noChangeArrowheads="1"/>
              </p:cNvSpPr>
              <p:nvPr/>
            </p:nvSpPr>
            <p:spPr bwMode="auto">
              <a:xfrm>
                <a:off x="7137850" y="5156668"/>
                <a:ext cx="553997"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i="1" dirty="0">
                    <a:latin typeface="Times New Roman" panose="02020603050405020304" pitchFamily="18" charset="0"/>
                    <a:ea typeface="思源黑体 CN Medium" panose="020B0600000000000000" pitchFamily="34" charset="-122"/>
                    <a:cs typeface="Times New Roman" panose="02020603050405020304" pitchFamily="18" charset="0"/>
                  </a:rPr>
                  <a:t>网卡</a:t>
                </a:r>
                <a:endParaRPr lang="en-US" altLang="zh-CN" sz="900" i="1"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64" name="Line 59">
                <a:extLst>
                  <a:ext uri="{FF2B5EF4-FFF2-40B4-BE49-F238E27FC236}">
                    <a16:creationId xmlns:a16="http://schemas.microsoft.com/office/drawing/2014/main" id="{09CD27B4-A2DA-4BF1-8855-BE93E55C9890}"/>
                  </a:ext>
                </a:extLst>
              </p:cNvPr>
              <p:cNvSpPr>
                <a:spLocks noChangeShapeType="1"/>
              </p:cNvSpPr>
              <p:nvPr/>
            </p:nvSpPr>
            <p:spPr bwMode="auto">
              <a:xfrm flipH="1" flipV="1">
                <a:off x="7044133" y="4546775"/>
                <a:ext cx="222428" cy="615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4" name="图片 93">
                <a:extLst>
                  <a:ext uri="{FF2B5EF4-FFF2-40B4-BE49-F238E27FC236}">
                    <a16:creationId xmlns:a16="http://schemas.microsoft.com/office/drawing/2014/main" id="{5BB19A26-D30C-46F2-935E-C8C0A42F96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826021" y="5086967"/>
                <a:ext cx="954088" cy="809906"/>
              </a:xfrm>
              <a:prstGeom prst="rect">
                <a:avLst/>
              </a:prstGeom>
            </p:spPr>
          </p:pic>
          <p:grpSp>
            <p:nvGrpSpPr>
              <p:cNvPr id="6" name="组合 5">
                <a:extLst>
                  <a:ext uri="{FF2B5EF4-FFF2-40B4-BE49-F238E27FC236}">
                    <a16:creationId xmlns:a16="http://schemas.microsoft.com/office/drawing/2014/main" id="{83BDE903-3537-42C2-9A78-D36B30DF1FD8}"/>
                  </a:ext>
                </a:extLst>
              </p:cNvPr>
              <p:cNvGrpSpPr/>
              <p:nvPr/>
            </p:nvGrpSpPr>
            <p:grpSpPr>
              <a:xfrm>
                <a:off x="5402774" y="1428589"/>
                <a:ext cx="2145699" cy="1152722"/>
                <a:chOff x="5402774" y="1428589"/>
                <a:chExt cx="2145699" cy="1152722"/>
              </a:xfrm>
            </p:grpSpPr>
            <p:pic>
              <p:nvPicPr>
                <p:cNvPr id="3" name="图片 2">
                  <a:extLst>
                    <a:ext uri="{FF2B5EF4-FFF2-40B4-BE49-F238E27FC236}">
                      <a16:creationId xmlns:a16="http://schemas.microsoft.com/office/drawing/2014/main" id="{CFB883F4-1927-4989-8AFD-05947895C8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2774" y="1452083"/>
                  <a:ext cx="954088" cy="980228"/>
                </a:xfrm>
                <a:prstGeom prst="rect">
                  <a:avLst/>
                </a:prstGeom>
              </p:spPr>
            </p:pic>
            <p:pic>
              <p:nvPicPr>
                <p:cNvPr id="5" name="图片 4">
                  <a:extLst>
                    <a:ext uri="{FF2B5EF4-FFF2-40B4-BE49-F238E27FC236}">
                      <a16:creationId xmlns:a16="http://schemas.microsoft.com/office/drawing/2014/main" id="{548B16B5-B37E-47BA-B6B4-99F433BE4A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5751" y="1428589"/>
                  <a:ext cx="1152722" cy="1152722"/>
                </a:xfrm>
                <a:prstGeom prst="rect">
                  <a:avLst/>
                </a:prstGeom>
              </p:spPr>
            </p:pic>
          </p:grpSp>
          <p:sp>
            <p:nvSpPr>
              <p:cNvPr id="163" name="Line 56">
                <a:extLst>
                  <a:ext uri="{FF2B5EF4-FFF2-40B4-BE49-F238E27FC236}">
                    <a16:creationId xmlns:a16="http://schemas.microsoft.com/office/drawing/2014/main" id="{CD3F86A5-DBBC-4EB0-8120-7CDAB2904580}"/>
                  </a:ext>
                </a:extLst>
              </p:cNvPr>
              <p:cNvSpPr>
                <a:spLocks noChangeShapeType="1"/>
              </p:cNvSpPr>
              <p:nvPr/>
            </p:nvSpPr>
            <p:spPr bwMode="auto">
              <a:xfrm>
                <a:off x="6452789" y="4636323"/>
                <a:ext cx="0" cy="294562"/>
              </a:xfrm>
              <a:prstGeom prst="line">
                <a:avLst/>
              </a:prstGeom>
              <a:noFill/>
              <a:ln w="28575">
                <a:solidFill>
                  <a:srgbClr val="009FF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Rectangle 43">
                <a:extLst>
                  <a:ext uri="{FF2B5EF4-FFF2-40B4-BE49-F238E27FC236}">
                    <a16:creationId xmlns:a16="http://schemas.microsoft.com/office/drawing/2014/main" id="{A42F35AE-08DC-4A78-B520-E79FC58402D2}"/>
                  </a:ext>
                </a:extLst>
              </p:cNvPr>
              <p:cNvSpPr>
                <a:spLocks noChangeArrowheads="1"/>
              </p:cNvSpPr>
              <p:nvPr/>
            </p:nvSpPr>
            <p:spPr bwMode="auto">
              <a:xfrm>
                <a:off x="5891608" y="3721275"/>
                <a:ext cx="1122362" cy="1082675"/>
              </a:xfrm>
              <a:prstGeom prst="rect">
                <a:avLst/>
              </a:prstGeom>
              <a:noFill/>
              <a:ln w="28575">
                <a:solidFill>
                  <a:srgbClr val="FFC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grpSp>
        <p:grpSp>
          <p:nvGrpSpPr>
            <p:cNvPr id="11" name="组合 10">
              <a:extLst>
                <a:ext uri="{FF2B5EF4-FFF2-40B4-BE49-F238E27FC236}">
                  <a16:creationId xmlns:a16="http://schemas.microsoft.com/office/drawing/2014/main" id="{EEC4A9C9-4BBA-4649-9D81-DDBE3E1B6279}"/>
                </a:ext>
              </a:extLst>
            </p:cNvPr>
            <p:cNvGrpSpPr/>
            <p:nvPr/>
          </p:nvGrpSpPr>
          <p:grpSpPr>
            <a:xfrm>
              <a:off x="5225724" y="2055626"/>
              <a:ext cx="1194831" cy="1523713"/>
              <a:chOff x="4388179" y="2666608"/>
              <a:chExt cx="1593108" cy="2031617"/>
            </a:xfrm>
          </p:grpSpPr>
          <p:grpSp>
            <p:nvGrpSpPr>
              <p:cNvPr id="9" name="组合 8">
                <a:extLst>
                  <a:ext uri="{FF2B5EF4-FFF2-40B4-BE49-F238E27FC236}">
                    <a16:creationId xmlns:a16="http://schemas.microsoft.com/office/drawing/2014/main" id="{732B988F-1856-4F87-AE1B-9D06F6F9C497}"/>
                  </a:ext>
                </a:extLst>
              </p:cNvPr>
              <p:cNvGrpSpPr/>
              <p:nvPr/>
            </p:nvGrpSpPr>
            <p:grpSpPr>
              <a:xfrm>
                <a:off x="4388179" y="2666608"/>
                <a:ext cx="1405719" cy="875326"/>
                <a:chOff x="4380805" y="2666608"/>
                <a:chExt cx="1405719" cy="875326"/>
              </a:xfrm>
            </p:grpSpPr>
            <p:grpSp>
              <p:nvGrpSpPr>
                <p:cNvPr id="8" name="组合 7">
                  <a:extLst>
                    <a:ext uri="{FF2B5EF4-FFF2-40B4-BE49-F238E27FC236}">
                      <a16:creationId xmlns:a16="http://schemas.microsoft.com/office/drawing/2014/main" id="{09A777AD-51DA-49FB-98AC-047BE304DAA8}"/>
                    </a:ext>
                  </a:extLst>
                </p:cNvPr>
                <p:cNvGrpSpPr/>
                <p:nvPr/>
              </p:nvGrpSpPr>
              <p:grpSpPr>
                <a:xfrm>
                  <a:off x="4380805" y="2666608"/>
                  <a:ext cx="1015664" cy="875326"/>
                  <a:chOff x="2635713" y="2791198"/>
                  <a:chExt cx="1015665" cy="875326"/>
                </a:xfrm>
              </p:grpSpPr>
              <p:grpSp>
                <p:nvGrpSpPr>
                  <p:cNvPr id="96" name="组合 95">
                    <a:extLst>
                      <a:ext uri="{FF2B5EF4-FFF2-40B4-BE49-F238E27FC236}">
                        <a16:creationId xmlns:a16="http://schemas.microsoft.com/office/drawing/2014/main" id="{8F7CCFB2-C4CB-430E-B87F-CD45807D2B6A}"/>
                      </a:ext>
                    </a:extLst>
                  </p:cNvPr>
                  <p:cNvGrpSpPr/>
                  <p:nvPr/>
                </p:nvGrpSpPr>
                <p:grpSpPr>
                  <a:xfrm>
                    <a:off x="2635713" y="2791198"/>
                    <a:ext cx="1015665" cy="860656"/>
                    <a:chOff x="1777084" y="1488547"/>
                    <a:chExt cx="1620882" cy="2139199"/>
                  </a:xfrm>
                </p:grpSpPr>
                <p:grpSp>
                  <p:nvGrpSpPr>
                    <p:cNvPr id="140" name="组合 139">
                      <a:extLst>
                        <a:ext uri="{FF2B5EF4-FFF2-40B4-BE49-F238E27FC236}">
                          <a16:creationId xmlns:a16="http://schemas.microsoft.com/office/drawing/2014/main" id="{788E7675-F5E5-467E-B770-893C7AAB448F}"/>
                        </a:ext>
                      </a:extLst>
                    </p:cNvPr>
                    <p:cNvGrpSpPr/>
                    <p:nvPr/>
                  </p:nvGrpSpPr>
                  <p:grpSpPr>
                    <a:xfrm>
                      <a:off x="1777084" y="2862756"/>
                      <a:ext cx="1620882" cy="764990"/>
                      <a:chOff x="8070235" y="2102203"/>
                      <a:chExt cx="3887432" cy="916398"/>
                    </a:xfrm>
                  </p:grpSpPr>
                  <p:sp>
                    <p:nvSpPr>
                      <p:cNvPr id="153" name="Rectangle 4">
                        <a:extLst>
                          <a:ext uri="{FF2B5EF4-FFF2-40B4-BE49-F238E27FC236}">
                            <a16:creationId xmlns:a16="http://schemas.microsoft.com/office/drawing/2014/main" id="{E517CA25-7607-4C19-938A-FEF9B8E06524}"/>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54" name="Rectangle 5">
                        <a:extLst>
                          <a:ext uri="{FF2B5EF4-FFF2-40B4-BE49-F238E27FC236}">
                            <a16:creationId xmlns:a16="http://schemas.microsoft.com/office/drawing/2014/main" id="{C0F4DE7A-5F80-46F3-B4C5-F6DDF71A9456}"/>
                          </a:ext>
                        </a:extLst>
                      </p:cNvPr>
                      <p:cNvSpPr>
                        <a:spLocks noChangeArrowheads="1"/>
                      </p:cNvSpPr>
                      <p:nvPr/>
                    </p:nvSpPr>
                    <p:spPr bwMode="auto">
                      <a:xfrm>
                        <a:off x="8351840" y="2206675"/>
                        <a:ext cx="3324226"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55" name="Text Box 15">
                        <a:extLst>
                          <a:ext uri="{FF2B5EF4-FFF2-40B4-BE49-F238E27FC236}">
                            <a16:creationId xmlns:a16="http://schemas.microsoft.com/office/drawing/2014/main" id="{7A0AD502-0565-452A-A21F-AF75BC08DB4C}"/>
                          </a:ext>
                        </a:extLst>
                      </p:cNvPr>
                      <p:cNvSpPr txBox="1">
                        <a:spLocks noChangeArrowheads="1"/>
                      </p:cNvSpPr>
                      <p:nvPr/>
                    </p:nvSpPr>
                    <p:spPr bwMode="auto">
                      <a:xfrm>
                        <a:off x="8070235" y="2102203"/>
                        <a:ext cx="3887432" cy="91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solidFill>
                              <a:srgbClr val="FF0000"/>
                            </a:solidFill>
                            <a:latin typeface="思源黑体 CN Normal" panose="020B0400000000000000" pitchFamily="34" charset="-122"/>
                            <a:ea typeface="思源黑体 CN Normal" panose="020B0400000000000000" pitchFamily="34" charset="-122"/>
                            <a:cs typeface="Arial" panose="020B0604020202020204" pitchFamily="34" charset="0"/>
                          </a:rPr>
                          <a:t>数据链路层</a:t>
                        </a:r>
                      </a:p>
                    </p:txBody>
                  </p:sp>
                </p:grpSp>
                <p:grpSp>
                  <p:nvGrpSpPr>
                    <p:cNvPr id="141" name="组合 140">
                      <a:extLst>
                        <a:ext uri="{FF2B5EF4-FFF2-40B4-BE49-F238E27FC236}">
                          <a16:creationId xmlns:a16="http://schemas.microsoft.com/office/drawing/2014/main" id="{32DAEAD0-0D6B-49F1-9874-4CD332A5342B}"/>
                        </a:ext>
                      </a:extLst>
                    </p:cNvPr>
                    <p:cNvGrpSpPr/>
                    <p:nvPr/>
                  </p:nvGrpSpPr>
                  <p:grpSpPr>
                    <a:xfrm>
                      <a:off x="1894501" y="2405519"/>
                      <a:ext cx="1447895" cy="764990"/>
                      <a:chOff x="8351840" y="2102203"/>
                      <a:chExt cx="3472549" cy="916398"/>
                    </a:xfrm>
                  </p:grpSpPr>
                  <p:sp>
                    <p:nvSpPr>
                      <p:cNvPr id="150" name="Rectangle 4">
                        <a:extLst>
                          <a:ext uri="{FF2B5EF4-FFF2-40B4-BE49-F238E27FC236}">
                            <a16:creationId xmlns:a16="http://schemas.microsoft.com/office/drawing/2014/main" id="{25D1ACAA-D55E-45FA-A066-6759F9435501}"/>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51" name="Rectangle 5">
                        <a:extLst>
                          <a:ext uri="{FF2B5EF4-FFF2-40B4-BE49-F238E27FC236}">
                            <a16:creationId xmlns:a16="http://schemas.microsoft.com/office/drawing/2014/main" id="{F11F109D-07CA-4566-A967-6C01ECD3484B}"/>
                          </a:ext>
                        </a:extLst>
                      </p:cNvPr>
                      <p:cNvSpPr>
                        <a:spLocks noChangeArrowheads="1"/>
                      </p:cNvSpPr>
                      <p:nvPr/>
                    </p:nvSpPr>
                    <p:spPr bwMode="auto">
                      <a:xfrm>
                        <a:off x="8351840" y="2206677"/>
                        <a:ext cx="3324226"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52" name="Text Box 15">
                        <a:extLst>
                          <a:ext uri="{FF2B5EF4-FFF2-40B4-BE49-F238E27FC236}">
                            <a16:creationId xmlns:a16="http://schemas.microsoft.com/office/drawing/2014/main" id="{EDCE631B-3247-4E59-9919-AB0DD79B5640}"/>
                          </a:ext>
                        </a:extLst>
                      </p:cNvPr>
                      <p:cNvSpPr txBox="1">
                        <a:spLocks noChangeArrowheads="1"/>
                      </p:cNvSpPr>
                      <p:nvPr/>
                    </p:nvSpPr>
                    <p:spPr bwMode="auto">
                      <a:xfrm>
                        <a:off x="8659238" y="2102203"/>
                        <a:ext cx="2709426" cy="91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latin typeface="思源黑体 CN Normal" panose="020B0400000000000000" pitchFamily="34" charset="-122"/>
                            <a:ea typeface="思源黑体 CN Normal" panose="020B0400000000000000" pitchFamily="34" charset="-122"/>
                            <a:cs typeface="Arial" panose="020B0604020202020204" pitchFamily="34" charset="0"/>
                          </a:rPr>
                          <a:t>网络层</a:t>
                        </a:r>
                      </a:p>
                    </p:txBody>
                  </p:sp>
                </p:grpSp>
                <p:grpSp>
                  <p:nvGrpSpPr>
                    <p:cNvPr id="142" name="组合 141">
                      <a:extLst>
                        <a:ext uri="{FF2B5EF4-FFF2-40B4-BE49-F238E27FC236}">
                          <a16:creationId xmlns:a16="http://schemas.microsoft.com/office/drawing/2014/main" id="{2CB31248-5566-4A9D-8A03-A44B137336F2}"/>
                        </a:ext>
                      </a:extLst>
                    </p:cNvPr>
                    <p:cNvGrpSpPr/>
                    <p:nvPr/>
                  </p:nvGrpSpPr>
                  <p:grpSpPr>
                    <a:xfrm>
                      <a:off x="1894501" y="1945784"/>
                      <a:ext cx="1447895" cy="764990"/>
                      <a:chOff x="8351840" y="2102203"/>
                      <a:chExt cx="3472549" cy="916398"/>
                    </a:xfrm>
                  </p:grpSpPr>
                  <p:sp>
                    <p:nvSpPr>
                      <p:cNvPr id="147" name="Rectangle 4">
                        <a:extLst>
                          <a:ext uri="{FF2B5EF4-FFF2-40B4-BE49-F238E27FC236}">
                            <a16:creationId xmlns:a16="http://schemas.microsoft.com/office/drawing/2014/main" id="{900182AB-9622-4336-8740-9361FD26E85F}"/>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8" name="Rectangle 5">
                        <a:extLst>
                          <a:ext uri="{FF2B5EF4-FFF2-40B4-BE49-F238E27FC236}">
                            <a16:creationId xmlns:a16="http://schemas.microsoft.com/office/drawing/2014/main" id="{ECEEF4A2-33E8-4814-81EF-A8956C680279}"/>
                          </a:ext>
                        </a:extLst>
                      </p:cNvPr>
                      <p:cNvSpPr>
                        <a:spLocks noChangeArrowheads="1"/>
                      </p:cNvSpPr>
                      <p:nvPr/>
                    </p:nvSpPr>
                    <p:spPr bwMode="auto">
                      <a:xfrm>
                        <a:off x="8351840" y="2211160"/>
                        <a:ext cx="3324225"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9" name="Text Box 15">
                        <a:extLst>
                          <a:ext uri="{FF2B5EF4-FFF2-40B4-BE49-F238E27FC236}">
                            <a16:creationId xmlns:a16="http://schemas.microsoft.com/office/drawing/2014/main" id="{91BE284A-3E4B-462E-9E0A-A095508F074F}"/>
                          </a:ext>
                        </a:extLst>
                      </p:cNvPr>
                      <p:cNvSpPr txBox="1">
                        <a:spLocks noChangeArrowheads="1"/>
                      </p:cNvSpPr>
                      <p:nvPr/>
                    </p:nvSpPr>
                    <p:spPr bwMode="auto">
                      <a:xfrm>
                        <a:off x="8659238" y="2102203"/>
                        <a:ext cx="2709426" cy="91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latin typeface="思源黑体 CN Normal" panose="020B0400000000000000" pitchFamily="34" charset="-122"/>
                            <a:ea typeface="思源黑体 CN Normal" panose="020B0400000000000000" pitchFamily="34" charset="-122"/>
                            <a:cs typeface="Arial" panose="020B0604020202020204" pitchFamily="34" charset="0"/>
                          </a:rPr>
                          <a:t>传输层</a:t>
                        </a:r>
                      </a:p>
                    </p:txBody>
                  </p:sp>
                </p:grpSp>
                <p:grpSp>
                  <p:nvGrpSpPr>
                    <p:cNvPr id="143" name="组合 142">
                      <a:extLst>
                        <a:ext uri="{FF2B5EF4-FFF2-40B4-BE49-F238E27FC236}">
                          <a16:creationId xmlns:a16="http://schemas.microsoft.com/office/drawing/2014/main" id="{C87FB898-B4AB-4EA2-B5F6-92B8969F6461}"/>
                        </a:ext>
                      </a:extLst>
                    </p:cNvPr>
                    <p:cNvGrpSpPr/>
                    <p:nvPr/>
                  </p:nvGrpSpPr>
                  <p:grpSpPr>
                    <a:xfrm>
                      <a:off x="1894501" y="1488547"/>
                      <a:ext cx="1447895" cy="764990"/>
                      <a:chOff x="8351840" y="2102203"/>
                      <a:chExt cx="3472549" cy="916398"/>
                    </a:xfrm>
                  </p:grpSpPr>
                  <p:sp>
                    <p:nvSpPr>
                      <p:cNvPr id="144" name="Rectangle 4">
                        <a:extLst>
                          <a:ext uri="{FF2B5EF4-FFF2-40B4-BE49-F238E27FC236}">
                            <a16:creationId xmlns:a16="http://schemas.microsoft.com/office/drawing/2014/main" id="{7B4C2CC1-E4B9-4F4E-B15C-808EC8A3F844}"/>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5" name="Rectangle 5">
                        <a:extLst>
                          <a:ext uri="{FF2B5EF4-FFF2-40B4-BE49-F238E27FC236}">
                            <a16:creationId xmlns:a16="http://schemas.microsoft.com/office/drawing/2014/main" id="{857EEE66-3CDD-45CA-B590-C253F30C07FE}"/>
                          </a:ext>
                        </a:extLst>
                      </p:cNvPr>
                      <p:cNvSpPr>
                        <a:spLocks noChangeArrowheads="1"/>
                      </p:cNvSpPr>
                      <p:nvPr/>
                    </p:nvSpPr>
                    <p:spPr bwMode="auto">
                      <a:xfrm>
                        <a:off x="8351840" y="2211160"/>
                        <a:ext cx="3324225"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6" name="Text Box 15">
                        <a:extLst>
                          <a:ext uri="{FF2B5EF4-FFF2-40B4-BE49-F238E27FC236}">
                            <a16:creationId xmlns:a16="http://schemas.microsoft.com/office/drawing/2014/main" id="{1C781193-925D-4581-891B-8E36BFE741EF}"/>
                          </a:ext>
                        </a:extLst>
                      </p:cNvPr>
                      <p:cNvSpPr txBox="1">
                        <a:spLocks noChangeArrowheads="1"/>
                      </p:cNvSpPr>
                      <p:nvPr/>
                    </p:nvSpPr>
                    <p:spPr bwMode="auto">
                      <a:xfrm>
                        <a:off x="8659238" y="2102203"/>
                        <a:ext cx="2709426" cy="91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latin typeface="思源黑体 CN Normal" panose="020B0400000000000000" pitchFamily="34" charset="-122"/>
                            <a:ea typeface="思源黑体 CN Normal" panose="020B0400000000000000" pitchFamily="34" charset="-122"/>
                            <a:cs typeface="Arial" panose="020B0604020202020204" pitchFamily="34" charset="0"/>
                          </a:rPr>
                          <a:t>应用层</a:t>
                        </a:r>
                      </a:p>
                    </p:txBody>
                  </p:sp>
                </p:grpSp>
              </p:grpSp>
              <p:sp>
                <p:nvSpPr>
                  <p:cNvPr id="159" name="Line 71">
                    <a:extLst>
                      <a:ext uri="{FF2B5EF4-FFF2-40B4-BE49-F238E27FC236}">
                        <a16:creationId xmlns:a16="http://schemas.microsoft.com/office/drawing/2014/main" id="{FDA5EA62-1DCE-46A4-8255-79DE02A84DFB}"/>
                      </a:ext>
                    </a:extLst>
                  </p:cNvPr>
                  <p:cNvSpPr>
                    <a:spLocks noChangeShapeType="1"/>
                  </p:cNvSpPr>
                  <p:nvPr/>
                </p:nvSpPr>
                <p:spPr bwMode="auto">
                  <a:xfrm>
                    <a:off x="2709289" y="3563335"/>
                    <a:ext cx="0" cy="103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60" name="Line 71">
                    <a:extLst>
                      <a:ext uri="{FF2B5EF4-FFF2-40B4-BE49-F238E27FC236}">
                        <a16:creationId xmlns:a16="http://schemas.microsoft.com/office/drawing/2014/main" id="{24DFD7CA-EEC5-4F9D-BABC-8A1CAC44061E}"/>
                      </a:ext>
                    </a:extLst>
                  </p:cNvPr>
                  <p:cNvSpPr>
                    <a:spLocks noChangeShapeType="1"/>
                  </p:cNvSpPr>
                  <p:nvPr/>
                </p:nvSpPr>
                <p:spPr bwMode="auto">
                  <a:xfrm>
                    <a:off x="3580382" y="3563336"/>
                    <a:ext cx="0" cy="103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sp>
              <p:nvSpPr>
                <p:cNvPr id="162" name="Freeform 63">
                  <a:extLst>
                    <a:ext uri="{FF2B5EF4-FFF2-40B4-BE49-F238E27FC236}">
                      <a16:creationId xmlns:a16="http://schemas.microsoft.com/office/drawing/2014/main" id="{012294E7-3629-4418-9DDD-EB0F8A8F14D4}"/>
                    </a:ext>
                  </a:extLst>
                </p:cNvPr>
                <p:cNvSpPr>
                  <a:spLocks/>
                </p:cNvSpPr>
                <p:nvPr/>
              </p:nvSpPr>
              <p:spPr bwMode="auto">
                <a:xfrm>
                  <a:off x="5349961" y="2682332"/>
                  <a:ext cx="436563" cy="754716"/>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 name="T15" fmla="*/ 0 w 275"/>
                    <a:gd name="T16" fmla="*/ 0 h 443"/>
                    <a:gd name="T17" fmla="*/ 275 w 275"/>
                    <a:gd name="T18" fmla="*/ 443 h 443"/>
                  </a:gdLst>
                  <a:ahLst/>
                  <a:cxnLst>
                    <a:cxn ang="T10">
                      <a:pos x="T0" y="T1"/>
                    </a:cxn>
                    <a:cxn ang="T11">
                      <a:pos x="T2" y="T3"/>
                    </a:cxn>
                    <a:cxn ang="T12">
                      <a:pos x="T4" y="T5"/>
                    </a:cxn>
                    <a:cxn ang="T13">
                      <a:pos x="T6" y="T7"/>
                    </a:cxn>
                    <a:cxn ang="T14">
                      <a:pos x="T8" y="T9"/>
                    </a:cxn>
                  </a:cxnLst>
                  <a:rect l="T15" t="T16" r="T17" b="T18"/>
                  <a:pathLst>
                    <a:path w="275" h="443">
                      <a:moveTo>
                        <a:pt x="264" y="108"/>
                      </a:moveTo>
                      <a:lnTo>
                        <a:pt x="0" y="0"/>
                      </a:lnTo>
                      <a:lnTo>
                        <a:pt x="2" y="443"/>
                      </a:lnTo>
                      <a:lnTo>
                        <a:pt x="275" y="412"/>
                      </a:lnTo>
                      <a:lnTo>
                        <a:pt x="264" y="108"/>
                      </a:lnTo>
                      <a:close/>
                    </a:path>
                  </a:pathLst>
                </a:custGeom>
                <a:gradFill rotWithShape="1">
                  <a:gsLst>
                    <a:gs pos="0">
                      <a:srgbClr val="FFC000"/>
                    </a:gs>
                    <a:gs pos="100000">
                      <a:schemeClr val="bg1"/>
                    </a:gs>
                  </a:gsLst>
                  <a:lin ang="0" scaled="1"/>
                </a:gradFill>
                <a:ln>
                  <a:noFill/>
                </a:ln>
              </p:spPr>
              <p:txBody>
                <a:bodyPr/>
                <a:lstStyle/>
                <a:p>
                  <a:endParaRPr lang="zh-CN" altLang="en-US" sz="900"/>
                </a:p>
              </p:txBody>
            </p:sp>
          </p:grpSp>
          <p:grpSp>
            <p:nvGrpSpPr>
              <p:cNvPr id="10" name="组合 9">
                <a:extLst>
                  <a:ext uri="{FF2B5EF4-FFF2-40B4-BE49-F238E27FC236}">
                    <a16:creationId xmlns:a16="http://schemas.microsoft.com/office/drawing/2014/main" id="{0B8A997C-A598-4E2D-B2D3-D4998E5898BD}"/>
                  </a:ext>
                </a:extLst>
              </p:cNvPr>
              <p:cNvGrpSpPr/>
              <p:nvPr/>
            </p:nvGrpSpPr>
            <p:grpSpPr>
              <a:xfrm>
                <a:off x="4390974" y="3791780"/>
                <a:ext cx="1590313" cy="906445"/>
                <a:chOff x="4390974" y="3791780"/>
                <a:chExt cx="1590313" cy="906445"/>
              </a:xfrm>
            </p:grpSpPr>
            <p:grpSp>
              <p:nvGrpSpPr>
                <p:cNvPr id="165" name="组合 164">
                  <a:extLst>
                    <a:ext uri="{FF2B5EF4-FFF2-40B4-BE49-F238E27FC236}">
                      <a16:creationId xmlns:a16="http://schemas.microsoft.com/office/drawing/2014/main" id="{CFB9B1E2-E943-459C-B392-D704B47BAC02}"/>
                    </a:ext>
                  </a:extLst>
                </p:cNvPr>
                <p:cNvGrpSpPr/>
                <p:nvPr/>
              </p:nvGrpSpPr>
              <p:grpSpPr>
                <a:xfrm>
                  <a:off x="4390974" y="4089754"/>
                  <a:ext cx="1015663" cy="548522"/>
                  <a:chOff x="2635715" y="2734408"/>
                  <a:chExt cx="1015664" cy="548522"/>
                </a:xfrm>
              </p:grpSpPr>
              <p:grpSp>
                <p:nvGrpSpPr>
                  <p:cNvPr id="167" name="组合 166">
                    <a:extLst>
                      <a:ext uri="{FF2B5EF4-FFF2-40B4-BE49-F238E27FC236}">
                        <a16:creationId xmlns:a16="http://schemas.microsoft.com/office/drawing/2014/main" id="{D76CEBAB-B0DF-496A-9F6F-4B83F720A711}"/>
                      </a:ext>
                    </a:extLst>
                  </p:cNvPr>
                  <p:cNvGrpSpPr/>
                  <p:nvPr/>
                </p:nvGrpSpPr>
                <p:grpSpPr>
                  <a:xfrm>
                    <a:off x="2635715" y="2791198"/>
                    <a:ext cx="1015664" cy="491732"/>
                    <a:chOff x="1777089" y="1488547"/>
                    <a:chExt cx="1620883" cy="1222224"/>
                  </a:xfrm>
                </p:grpSpPr>
                <p:grpSp>
                  <p:nvGrpSpPr>
                    <p:cNvPr id="172" name="组合 171">
                      <a:extLst>
                        <a:ext uri="{FF2B5EF4-FFF2-40B4-BE49-F238E27FC236}">
                          <a16:creationId xmlns:a16="http://schemas.microsoft.com/office/drawing/2014/main" id="{0F030008-3EBE-411C-BAF0-5D340E0409F6}"/>
                        </a:ext>
                      </a:extLst>
                    </p:cNvPr>
                    <p:cNvGrpSpPr/>
                    <p:nvPr/>
                  </p:nvGrpSpPr>
                  <p:grpSpPr>
                    <a:xfrm>
                      <a:off x="1894504" y="1945781"/>
                      <a:ext cx="1447896" cy="764990"/>
                      <a:chOff x="8351840" y="2102203"/>
                      <a:chExt cx="3472549" cy="916400"/>
                    </a:xfrm>
                  </p:grpSpPr>
                  <p:sp>
                    <p:nvSpPr>
                      <p:cNvPr id="177" name="Rectangle 4">
                        <a:extLst>
                          <a:ext uri="{FF2B5EF4-FFF2-40B4-BE49-F238E27FC236}">
                            <a16:creationId xmlns:a16="http://schemas.microsoft.com/office/drawing/2014/main" id="{6EAEF735-E892-47D8-A869-3221CCFD2E9E}"/>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78" name="Rectangle 5">
                        <a:extLst>
                          <a:ext uri="{FF2B5EF4-FFF2-40B4-BE49-F238E27FC236}">
                            <a16:creationId xmlns:a16="http://schemas.microsoft.com/office/drawing/2014/main" id="{102E848A-E7E3-4714-80A5-7EF5F6A2EE85}"/>
                          </a:ext>
                        </a:extLst>
                      </p:cNvPr>
                      <p:cNvSpPr>
                        <a:spLocks noChangeArrowheads="1"/>
                      </p:cNvSpPr>
                      <p:nvPr/>
                    </p:nvSpPr>
                    <p:spPr bwMode="auto">
                      <a:xfrm>
                        <a:off x="8351840" y="2211160"/>
                        <a:ext cx="3324225"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79" name="Text Box 15">
                        <a:extLst>
                          <a:ext uri="{FF2B5EF4-FFF2-40B4-BE49-F238E27FC236}">
                            <a16:creationId xmlns:a16="http://schemas.microsoft.com/office/drawing/2014/main" id="{3300CD14-6BA6-4664-9221-B3BE9B8410E8}"/>
                          </a:ext>
                        </a:extLst>
                      </p:cNvPr>
                      <p:cNvSpPr txBox="1">
                        <a:spLocks noChangeArrowheads="1"/>
                      </p:cNvSpPr>
                      <p:nvPr/>
                    </p:nvSpPr>
                    <p:spPr bwMode="auto">
                      <a:xfrm>
                        <a:off x="8659238" y="2102203"/>
                        <a:ext cx="2709426" cy="9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latin typeface="思源黑体 CN Normal" panose="020B0400000000000000" pitchFamily="34" charset="-122"/>
                            <a:ea typeface="思源黑体 CN Normal" panose="020B0400000000000000" pitchFamily="34" charset="-122"/>
                            <a:cs typeface="Arial" panose="020B0604020202020204" pitchFamily="34" charset="0"/>
                          </a:rPr>
                          <a:t>物理层</a:t>
                        </a:r>
                      </a:p>
                    </p:txBody>
                  </p:sp>
                </p:grpSp>
                <p:grpSp>
                  <p:nvGrpSpPr>
                    <p:cNvPr id="173" name="组合 172">
                      <a:extLst>
                        <a:ext uri="{FF2B5EF4-FFF2-40B4-BE49-F238E27FC236}">
                          <a16:creationId xmlns:a16="http://schemas.microsoft.com/office/drawing/2014/main" id="{E0FDEC99-FBDF-4749-9EE7-6B670D788D9F}"/>
                        </a:ext>
                      </a:extLst>
                    </p:cNvPr>
                    <p:cNvGrpSpPr/>
                    <p:nvPr/>
                  </p:nvGrpSpPr>
                  <p:grpSpPr>
                    <a:xfrm>
                      <a:off x="1777089" y="1488547"/>
                      <a:ext cx="1620883" cy="764991"/>
                      <a:chOff x="8070243" y="2102206"/>
                      <a:chExt cx="3887433" cy="916400"/>
                    </a:xfrm>
                  </p:grpSpPr>
                  <p:sp>
                    <p:nvSpPr>
                      <p:cNvPr id="174" name="Rectangle 4">
                        <a:extLst>
                          <a:ext uri="{FF2B5EF4-FFF2-40B4-BE49-F238E27FC236}">
                            <a16:creationId xmlns:a16="http://schemas.microsoft.com/office/drawing/2014/main" id="{A8F04A89-D407-4E9B-8A38-1030FEFA6448}"/>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75" name="Rectangle 5">
                        <a:extLst>
                          <a:ext uri="{FF2B5EF4-FFF2-40B4-BE49-F238E27FC236}">
                            <a16:creationId xmlns:a16="http://schemas.microsoft.com/office/drawing/2014/main" id="{84D06E10-0C8C-407D-B0A3-127985DD4436}"/>
                          </a:ext>
                        </a:extLst>
                      </p:cNvPr>
                      <p:cNvSpPr>
                        <a:spLocks noChangeArrowheads="1"/>
                      </p:cNvSpPr>
                      <p:nvPr/>
                    </p:nvSpPr>
                    <p:spPr bwMode="auto">
                      <a:xfrm>
                        <a:off x="8351840" y="2211160"/>
                        <a:ext cx="3324225"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76" name="Text Box 15">
                        <a:extLst>
                          <a:ext uri="{FF2B5EF4-FFF2-40B4-BE49-F238E27FC236}">
                            <a16:creationId xmlns:a16="http://schemas.microsoft.com/office/drawing/2014/main" id="{3BBA7F44-803D-4D68-B072-92BAD3DA851B}"/>
                          </a:ext>
                        </a:extLst>
                      </p:cNvPr>
                      <p:cNvSpPr txBox="1">
                        <a:spLocks noChangeArrowheads="1"/>
                      </p:cNvSpPr>
                      <p:nvPr/>
                    </p:nvSpPr>
                    <p:spPr bwMode="auto">
                      <a:xfrm>
                        <a:off x="8070243" y="2102206"/>
                        <a:ext cx="3887433" cy="9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solidFill>
                              <a:srgbClr val="FF0000"/>
                            </a:solidFill>
                            <a:latin typeface="思源黑体 CN Normal" panose="020B0400000000000000" pitchFamily="34" charset="-122"/>
                            <a:ea typeface="思源黑体 CN Normal" panose="020B0400000000000000" pitchFamily="34" charset="-122"/>
                            <a:cs typeface="Arial" panose="020B0604020202020204" pitchFamily="34" charset="0"/>
                          </a:rPr>
                          <a:t>数据链路层</a:t>
                        </a:r>
                      </a:p>
                    </p:txBody>
                  </p:sp>
                </p:grpSp>
              </p:grpSp>
              <p:sp>
                <p:nvSpPr>
                  <p:cNvPr id="168" name="Line 71">
                    <a:extLst>
                      <a:ext uri="{FF2B5EF4-FFF2-40B4-BE49-F238E27FC236}">
                        <a16:creationId xmlns:a16="http://schemas.microsoft.com/office/drawing/2014/main" id="{E3E14E13-77B2-4F7D-B004-BAB4F0A41647}"/>
                      </a:ext>
                    </a:extLst>
                  </p:cNvPr>
                  <p:cNvSpPr>
                    <a:spLocks noChangeShapeType="1"/>
                  </p:cNvSpPr>
                  <p:nvPr/>
                </p:nvSpPr>
                <p:spPr bwMode="auto">
                  <a:xfrm>
                    <a:off x="2711906" y="2734408"/>
                    <a:ext cx="0" cy="103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69" name="Line 71">
                    <a:extLst>
                      <a:ext uri="{FF2B5EF4-FFF2-40B4-BE49-F238E27FC236}">
                        <a16:creationId xmlns:a16="http://schemas.microsoft.com/office/drawing/2014/main" id="{2E7D6A63-3E40-41FC-A290-AD43488D048A}"/>
                      </a:ext>
                    </a:extLst>
                  </p:cNvPr>
                  <p:cNvSpPr>
                    <a:spLocks noChangeShapeType="1"/>
                  </p:cNvSpPr>
                  <p:nvPr/>
                </p:nvSpPr>
                <p:spPr bwMode="auto">
                  <a:xfrm>
                    <a:off x="3577804" y="2739604"/>
                    <a:ext cx="0" cy="103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sp>
              <p:nvSpPr>
                <p:cNvPr id="186" name="Freeform 62">
                  <a:extLst>
                    <a:ext uri="{FF2B5EF4-FFF2-40B4-BE49-F238E27FC236}">
                      <a16:creationId xmlns:a16="http://schemas.microsoft.com/office/drawing/2014/main" id="{9C8F5C15-B76D-4E4F-8FA9-7CAFAF8B2CDC}"/>
                    </a:ext>
                  </a:extLst>
                </p:cNvPr>
                <p:cNvSpPr>
                  <a:spLocks/>
                </p:cNvSpPr>
                <p:nvPr/>
              </p:nvSpPr>
              <p:spPr bwMode="auto">
                <a:xfrm>
                  <a:off x="5362162" y="3791780"/>
                  <a:ext cx="619125" cy="906445"/>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T15" fmla="*/ 0 w 390"/>
                    <a:gd name="T16" fmla="*/ 0 h 520"/>
                    <a:gd name="T17" fmla="*/ 390 w 390"/>
                    <a:gd name="T18" fmla="*/ 520 h 520"/>
                  </a:gdLst>
                  <a:ahLst/>
                  <a:cxnLst>
                    <a:cxn ang="T10">
                      <a:pos x="T0" y="T1"/>
                    </a:cxn>
                    <a:cxn ang="T11">
                      <a:pos x="T2" y="T3"/>
                    </a:cxn>
                    <a:cxn ang="T12">
                      <a:pos x="T4" y="T5"/>
                    </a:cxn>
                    <a:cxn ang="T13">
                      <a:pos x="T6" y="T7"/>
                    </a:cxn>
                    <a:cxn ang="T14">
                      <a:pos x="T8" y="T9"/>
                    </a:cxn>
                  </a:cxnLst>
                  <a:rect l="T15" t="T16" r="T17" b="T18"/>
                  <a:pathLst>
                    <a:path w="390" h="520">
                      <a:moveTo>
                        <a:pt x="390" y="0"/>
                      </a:moveTo>
                      <a:lnTo>
                        <a:pt x="0" y="221"/>
                      </a:lnTo>
                      <a:lnTo>
                        <a:pt x="3" y="433"/>
                      </a:lnTo>
                      <a:lnTo>
                        <a:pt x="388" y="520"/>
                      </a:lnTo>
                      <a:lnTo>
                        <a:pt x="390" y="0"/>
                      </a:lnTo>
                      <a:close/>
                    </a:path>
                  </a:pathLst>
                </a:custGeom>
                <a:gradFill rotWithShape="1">
                  <a:gsLst>
                    <a:gs pos="0">
                      <a:srgbClr val="FFC000"/>
                    </a:gs>
                    <a:gs pos="100000">
                      <a:schemeClr val="bg1"/>
                    </a:gs>
                  </a:gsLst>
                  <a:lin ang="0" scaled="1"/>
                </a:gradFill>
                <a:ln>
                  <a:noFill/>
                </a:ln>
              </p:spPr>
              <p:txBody>
                <a:bodyPr/>
                <a:lstStyle/>
                <a:p>
                  <a:endParaRPr lang="zh-CN" altLang="en-US" sz="900"/>
                </a:p>
              </p:txBody>
            </p:sp>
          </p:grpSp>
        </p:grpSp>
      </p:grpSp>
      <p:grpSp>
        <p:nvGrpSpPr>
          <p:cNvPr id="187" name="组合 186">
            <a:extLst>
              <a:ext uri="{FF2B5EF4-FFF2-40B4-BE49-F238E27FC236}">
                <a16:creationId xmlns:a16="http://schemas.microsoft.com/office/drawing/2014/main" id="{F5D1470C-33C5-4599-83D2-A7425F2734E0}"/>
              </a:ext>
            </a:extLst>
          </p:cNvPr>
          <p:cNvGrpSpPr/>
          <p:nvPr/>
        </p:nvGrpSpPr>
        <p:grpSpPr>
          <a:xfrm>
            <a:off x="686478" y="1283459"/>
            <a:ext cx="5116900" cy="375616"/>
            <a:chOff x="1403750" y="3593123"/>
            <a:chExt cx="6577804" cy="500821"/>
          </a:xfrm>
        </p:grpSpPr>
        <p:grpSp>
          <p:nvGrpSpPr>
            <p:cNvPr id="188" name="组合 187">
              <a:extLst>
                <a:ext uri="{FF2B5EF4-FFF2-40B4-BE49-F238E27FC236}">
                  <a16:creationId xmlns:a16="http://schemas.microsoft.com/office/drawing/2014/main" id="{A1AC749E-D1A5-4D48-8958-9B221F416257}"/>
                </a:ext>
              </a:extLst>
            </p:cNvPr>
            <p:cNvGrpSpPr/>
            <p:nvPr/>
          </p:nvGrpSpPr>
          <p:grpSpPr>
            <a:xfrm>
              <a:off x="1403750" y="3593123"/>
              <a:ext cx="490436" cy="476221"/>
              <a:chOff x="1403750" y="3593123"/>
              <a:chExt cx="808892" cy="785446"/>
            </a:xfrm>
          </p:grpSpPr>
          <p:sp>
            <p:nvSpPr>
              <p:cNvPr id="190" name="对话气泡: 椭圆形 189">
                <a:extLst>
                  <a:ext uri="{FF2B5EF4-FFF2-40B4-BE49-F238E27FC236}">
                    <a16:creationId xmlns:a16="http://schemas.microsoft.com/office/drawing/2014/main" id="{55469BEA-4DDE-40A8-954E-B6CC6DC6418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round-web-cam_17861">
                <a:extLst>
                  <a:ext uri="{FF2B5EF4-FFF2-40B4-BE49-F238E27FC236}">
                    <a16:creationId xmlns:a16="http://schemas.microsoft.com/office/drawing/2014/main" id="{95AA7655-C2CF-4AF4-9A3D-7D9584ADD02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89" name="Text Box 79">
              <a:extLst>
                <a:ext uri="{FF2B5EF4-FFF2-40B4-BE49-F238E27FC236}">
                  <a16:creationId xmlns:a16="http://schemas.microsoft.com/office/drawing/2014/main" id="{B3B422FD-2906-43E6-B273-6FD2F5548EF3}"/>
                </a:ext>
              </a:extLst>
            </p:cNvPr>
            <p:cNvSpPr txBox="1">
              <a:spLocks noChangeArrowheads="1"/>
            </p:cNvSpPr>
            <p:nvPr/>
          </p:nvSpPr>
          <p:spPr bwMode="auto">
            <a:xfrm>
              <a:off x="1985931" y="3593123"/>
              <a:ext cx="5995623"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在每一台设备上（主机、交换机、路由器）</a:t>
              </a:r>
            </a:p>
          </p:txBody>
        </p:sp>
      </p:grpSp>
      <p:grpSp>
        <p:nvGrpSpPr>
          <p:cNvPr id="197" name="组合 196">
            <a:extLst>
              <a:ext uri="{FF2B5EF4-FFF2-40B4-BE49-F238E27FC236}">
                <a16:creationId xmlns:a16="http://schemas.microsoft.com/office/drawing/2014/main" id="{F714C719-7B48-40BD-B025-B55600A81FA6}"/>
              </a:ext>
            </a:extLst>
          </p:cNvPr>
          <p:cNvGrpSpPr/>
          <p:nvPr/>
        </p:nvGrpSpPr>
        <p:grpSpPr>
          <a:xfrm>
            <a:off x="686478" y="2014831"/>
            <a:ext cx="5627493" cy="679673"/>
            <a:chOff x="1403750" y="3593123"/>
            <a:chExt cx="7503324" cy="906230"/>
          </a:xfrm>
        </p:grpSpPr>
        <p:grpSp>
          <p:nvGrpSpPr>
            <p:cNvPr id="198" name="组合 197">
              <a:extLst>
                <a:ext uri="{FF2B5EF4-FFF2-40B4-BE49-F238E27FC236}">
                  <a16:creationId xmlns:a16="http://schemas.microsoft.com/office/drawing/2014/main" id="{1AF6B9A6-AB03-4F0E-B73B-C2A2FDA35566}"/>
                </a:ext>
              </a:extLst>
            </p:cNvPr>
            <p:cNvGrpSpPr/>
            <p:nvPr/>
          </p:nvGrpSpPr>
          <p:grpSpPr>
            <a:xfrm>
              <a:off x="1403750" y="3593123"/>
              <a:ext cx="490436" cy="476221"/>
              <a:chOff x="1403750" y="3593123"/>
              <a:chExt cx="808892" cy="785446"/>
            </a:xfrm>
          </p:grpSpPr>
          <p:sp>
            <p:nvSpPr>
              <p:cNvPr id="200" name="对话气泡: 椭圆形 199">
                <a:extLst>
                  <a:ext uri="{FF2B5EF4-FFF2-40B4-BE49-F238E27FC236}">
                    <a16:creationId xmlns:a16="http://schemas.microsoft.com/office/drawing/2014/main" id="{9FDC5F05-6F81-4718-87F3-DFCB2E6D25A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round-web-cam_17861">
                <a:extLst>
                  <a:ext uri="{FF2B5EF4-FFF2-40B4-BE49-F238E27FC236}">
                    <a16:creationId xmlns:a16="http://schemas.microsoft.com/office/drawing/2014/main" id="{5F840180-D759-4F2D-B82C-26EB21927D8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99" name="Text Box 79">
              <a:extLst>
                <a:ext uri="{FF2B5EF4-FFF2-40B4-BE49-F238E27FC236}">
                  <a16:creationId xmlns:a16="http://schemas.microsoft.com/office/drawing/2014/main" id="{4226B744-7766-459C-95F1-6C2CFD2889DF}"/>
                </a:ext>
              </a:extLst>
            </p:cNvPr>
            <p:cNvSpPr txBox="1">
              <a:spLocks noChangeArrowheads="1"/>
            </p:cNvSpPr>
            <p:nvPr/>
          </p:nvSpPr>
          <p:spPr bwMode="auto">
            <a:xfrm>
              <a:off x="1985933" y="3593123"/>
              <a:ext cx="6921141" cy="90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链路层在“适配器”（网卡</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NIC</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）或者芯片上实现</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部分软件、部分硬件</a:t>
              </a:r>
            </a:p>
          </p:txBody>
        </p:sp>
      </p:grpSp>
      <p:grpSp>
        <p:nvGrpSpPr>
          <p:cNvPr id="202" name="组合 201">
            <a:extLst>
              <a:ext uri="{FF2B5EF4-FFF2-40B4-BE49-F238E27FC236}">
                <a16:creationId xmlns:a16="http://schemas.microsoft.com/office/drawing/2014/main" id="{72746775-7B02-4981-B5B2-05D7A4146EB6}"/>
              </a:ext>
            </a:extLst>
          </p:cNvPr>
          <p:cNvGrpSpPr/>
          <p:nvPr/>
        </p:nvGrpSpPr>
        <p:grpSpPr>
          <a:xfrm>
            <a:off x="686478" y="2834985"/>
            <a:ext cx="3600251" cy="375616"/>
            <a:chOff x="1403750" y="3593123"/>
            <a:chExt cx="4800334" cy="500821"/>
          </a:xfrm>
        </p:grpSpPr>
        <p:grpSp>
          <p:nvGrpSpPr>
            <p:cNvPr id="203" name="组合 202">
              <a:extLst>
                <a:ext uri="{FF2B5EF4-FFF2-40B4-BE49-F238E27FC236}">
                  <a16:creationId xmlns:a16="http://schemas.microsoft.com/office/drawing/2014/main" id="{7862A5C9-0508-44F7-9187-B57DFE06CA20}"/>
                </a:ext>
              </a:extLst>
            </p:cNvPr>
            <p:cNvGrpSpPr/>
            <p:nvPr/>
          </p:nvGrpSpPr>
          <p:grpSpPr>
            <a:xfrm>
              <a:off x="1403750" y="3593123"/>
              <a:ext cx="490436" cy="476221"/>
              <a:chOff x="1403750" y="3593123"/>
              <a:chExt cx="808892" cy="785446"/>
            </a:xfrm>
          </p:grpSpPr>
          <p:sp>
            <p:nvSpPr>
              <p:cNvPr id="205" name="对话气泡: 椭圆形 204">
                <a:extLst>
                  <a:ext uri="{FF2B5EF4-FFF2-40B4-BE49-F238E27FC236}">
                    <a16:creationId xmlns:a16="http://schemas.microsoft.com/office/drawing/2014/main" id="{4C883161-EBE2-4D5B-A7C2-E2FFC5DD666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round-web-cam_17861">
                <a:extLst>
                  <a:ext uri="{FF2B5EF4-FFF2-40B4-BE49-F238E27FC236}">
                    <a16:creationId xmlns:a16="http://schemas.microsoft.com/office/drawing/2014/main" id="{C9B28929-87B9-411F-A03B-AD98AF71882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4" name="Text Box 79">
              <a:extLst>
                <a:ext uri="{FF2B5EF4-FFF2-40B4-BE49-F238E27FC236}">
                  <a16:creationId xmlns:a16="http://schemas.microsoft.com/office/drawing/2014/main" id="{3CB2905E-0378-4D19-B906-D0DEE3FF84A9}"/>
                </a:ext>
              </a:extLst>
            </p:cNvPr>
            <p:cNvSpPr txBox="1">
              <a:spLocks noChangeArrowheads="1"/>
            </p:cNvSpPr>
            <p:nvPr/>
          </p:nvSpPr>
          <p:spPr bwMode="auto">
            <a:xfrm>
              <a:off x="1985933" y="3593123"/>
              <a:ext cx="4218151"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直接与主机的系统总线相连</a:t>
              </a:r>
            </a:p>
          </p:txBody>
        </p:sp>
      </p:grpSp>
      <p:grpSp>
        <p:nvGrpSpPr>
          <p:cNvPr id="207" name="组合 206">
            <a:extLst>
              <a:ext uri="{FF2B5EF4-FFF2-40B4-BE49-F238E27FC236}">
                <a16:creationId xmlns:a16="http://schemas.microsoft.com/office/drawing/2014/main" id="{E397F3D7-EA5A-4BAF-9F7E-072BA4BE34F7}"/>
              </a:ext>
            </a:extLst>
          </p:cNvPr>
          <p:cNvGrpSpPr/>
          <p:nvPr/>
        </p:nvGrpSpPr>
        <p:grpSpPr>
          <a:xfrm>
            <a:off x="686478" y="3498992"/>
            <a:ext cx="3756011" cy="375616"/>
            <a:chOff x="1403750" y="3593123"/>
            <a:chExt cx="5008015" cy="500821"/>
          </a:xfrm>
        </p:grpSpPr>
        <p:grpSp>
          <p:nvGrpSpPr>
            <p:cNvPr id="208" name="组合 207">
              <a:extLst>
                <a:ext uri="{FF2B5EF4-FFF2-40B4-BE49-F238E27FC236}">
                  <a16:creationId xmlns:a16="http://schemas.microsoft.com/office/drawing/2014/main" id="{D8D1C580-CF04-4BAC-8707-059BF8984292}"/>
                </a:ext>
              </a:extLst>
            </p:cNvPr>
            <p:cNvGrpSpPr/>
            <p:nvPr/>
          </p:nvGrpSpPr>
          <p:grpSpPr>
            <a:xfrm>
              <a:off x="1403750" y="3593123"/>
              <a:ext cx="490436" cy="476221"/>
              <a:chOff x="1403750" y="3593123"/>
              <a:chExt cx="808892" cy="785446"/>
            </a:xfrm>
          </p:grpSpPr>
          <p:sp>
            <p:nvSpPr>
              <p:cNvPr id="210" name="对话气泡: 椭圆形 209">
                <a:extLst>
                  <a:ext uri="{FF2B5EF4-FFF2-40B4-BE49-F238E27FC236}">
                    <a16:creationId xmlns:a16="http://schemas.microsoft.com/office/drawing/2014/main" id="{9F25C083-F75E-44DE-95FC-BDF3B10AF46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round-web-cam_17861">
                <a:extLst>
                  <a:ext uri="{FF2B5EF4-FFF2-40B4-BE49-F238E27FC236}">
                    <a16:creationId xmlns:a16="http://schemas.microsoft.com/office/drawing/2014/main" id="{058DA20B-96B0-4420-BF7B-54EFE6EDFB6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9" name="Text Box 79">
              <a:extLst>
                <a:ext uri="{FF2B5EF4-FFF2-40B4-BE49-F238E27FC236}">
                  <a16:creationId xmlns:a16="http://schemas.microsoft.com/office/drawing/2014/main" id="{94D685ED-2768-4F56-959A-1651C59FC1CD}"/>
                </a:ext>
              </a:extLst>
            </p:cNvPr>
            <p:cNvSpPr txBox="1">
              <a:spLocks noChangeArrowheads="1"/>
            </p:cNvSpPr>
            <p:nvPr/>
          </p:nvSpPr>
          <p:spPr bwMode="auto">
            <a:xfrm>
              <a:off x="1985931" y="3593123"/>
              <a:ext cx="4425834"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是硬件、软件和固件的结合体</a:t>
              </a:r>
            </a:p>
          </p:txBody>
        </p:sp>
      </p:grpSp>
      <p:sp>
        <p:nvSpPr>
          <p:cNvPr id="2" name="灯片编号占位符 1">
            <a:extLst>
              <a:ext uri="{FF2B5EF4-FFF2-40B4-BE49-F238E27FC236}">
                <a16:creationId xmlns:a16="http://schemas.microsoft.com/office/drawing/2014/main" id="{B0898DEA-99AD-440A-8CD5-A0B25ED7B714}"/>
              </a:ext>
            </a:extLst>
          </p:cNvPr>
          <p:cNvSpPr>
            <a:spLocks noGrp="1"/>
          </p:cNvSpPr>
          <p:nvPr>
            <p:ph type="sldNum" sz="quarter" idx="12"/>
          </p:nvPr>
        </p:nvSpPr>
        <p:spPr/>
        <p:txBody>
          <a:bodyPr/>
          <a:lstStyle/>
          <a:p>
            <a:fld id="{91F2D4EF-46D4-4764-B373-FC59CD1D281E}" type="slidenum">
              <a:rPr lang="zh-CN" altLang="en-US" smtClean="0"/>
              <a:t>12</a:t>
            </a:fld>
            <a:endParaRPr lang="zh-CN" altLang="en-US"/>
          </a:p>
        </p:txBody>
      </p:sp>
    </p:spTree>
    <p:extLst>
      <p:ext uri="{BB962C8B-B14F-4D97-AF65-F5344CB8AC3E}">
        <p14:creationId xmlns:p14="http://schemas.microsoft.com/office/powerpoint/2010/main" val="99378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灯片编号占位符 3">
            <a:extLst>
              <a:ext uri="{FF2B5EF4-FFF2-40B4-BE49-F238E27FC236}">
                <a16:creationId xmlns:a16="http://schemas.microsoft.com/office/drawing/2014/main" id="{5F0CCDEB-7B7F-414F-9BFE-1F543FCDE3B4}"/>
              </a:ext>
            </a:extLst>
          </p:cNvPr>
          <p:cNvSpPr>
            <a:spLocks noGrp="1"/>
          </p:cNvSpPr>
          <p:nvPr>
            <p:ph type="sldNum" sz="quarter" idx="4294967295"/>
          </p:nvPr>
        </p:nvSpPr>
        <p:spPr bwMode="auto">
          <a:xfrm>
            <a:off x="6057901" y="4514850"/>
            <a:ext cx="1716881"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B18B5AF-CDA7-4572-A856-A24F96EF219F}" type="slidenum">
              <a:rPr lang="en-US" altLang="zh-CN"/>
              <a:pPr/>
              <a:t>120</a:t>
            </a:fld>
            <a:endParaRPr lang="en-US" altLang="zh-CN"/>
          </a:p>
        </p:txBody>
      </p:sp>
      <p:sp>
        <p:nvSpPr>
          <p:cNvPr id="203779" name="Rectangle 2">
            <a:extLst>
              <a:ext uri="{FF2B5EF4-FFF2-40B4-BE49-F238E27FC236}">
                <a16:creationId xmlns:a16="http://schemas.microsoft.com/office/drawing/2014/main" id="{CFFA1B14-9525-46C1-A2D8-25CDFF0FCEB3}"/>
              </a:ext>
            </a:extLst>
          </p:cNvPr>
          <p:cNvSpPr>
            <a:spLocks noChangeArrowheads="1"/>
          </p:cNvSpPr>
          <p:nvPr/>
        </p:nvSpPr>
        <p:spPr bwMode="auto">
          <a:xfrm>
            <a:off x="885825" y="655980"/>
            <a:ext cx="7233708" cy="300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114264" bIns="11426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主干</a:t>
            </a:r>
          </a:p>
          <a:p>
            <a:r>
              <a:rPr lang="en-US" altLang="zh-CN" sz="1500" dirty="0">
                <a:latin typeface="楷体" panose="02010609060101010101" pitchFamily="49" charset="-122"/>
                <a:ea typeface="楷体" panose="02010609060101010101" pitchFamily="49" charset="-122"/>
              </a:rPr>
              <a:t>	</a:t>
            </a:r>
            <a:r>
              <a:rPr lang="zh-CN" altLang="en-US" sz="1500" dirty="0">
                <a:latin typeface="楷体" panose="02010609060101010101" pitchFamily="49" charset="-122"/>
                <a:ea typeface="楷体" panose="02010609060101010101" pitchFamily="49" charset="-122"/>
              </a:rPr>
              <a:t>目前，封装</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标记的协议标准有</a:t>
            </a:r>
            <a:r>
              <a:rPr lang="en-US" altLang="zh-CN" sz="1500" dirty="0">
                <a:latin typeface="楷体" panose="02010609060101010101" pitchFamily="49" charset="-122"/>
                <a:ea typeface="楷体" panose="02010609060101010101" pitchFamily="49" charset="-122"/>
              </a:rPr>
              <a:t>2</a:t>
            </a:r>
            <a:r>
              <a:rPr lang="zh-CN" altLang="en-US" sz="1500" dirty="0">
                <a:latin typeface="楷体" panose="02010609060101010101" pitchFamily="49" charset="-122"/>
                <a:ea typeface="楷体" panose="02010609060101010101" pitchFamily="49" charset="-122"/>
              </a:rPr>
              <a:t>个：</a:t>
            </a:r>
            <a:r>
              <a:rPr lang="en-US" altLang="zh-CN" sz="1500" dirty="0">
                <a:latin typeface="楷体" panose="02010609060101010101" pitchFamily="49" charset="-122"/>
                <a:ea typeface="楷体" panose="02010609060101010101" pitchFamily="49" charset="-122"/>
              </a:rPr>
              <a:t>Cisco</a:t>
            </a:r>
            <a:r>
              <a:rPr lang="zh-CN" altLang="en-US" sz="1500" dirty="0">
                <a:latin typeface="楷体" panose="02010609060101010101" pitchFamily="49" charset="-122"/>
                <a:ea typeface="楷体" panose="02010609060101010101" pitchFamily="49" charset="-122"/>
              </a:rPr>
              <a:t>公司专有协议</a:t>
            </a:r>
            <a:r>
              <a:rPr lang="en-US" altLang="zh-CN" sz="1500" dirty="0">
                <a:latin typeface="楷体" panose="02010609060101010101" pitchFamily="49" charset="-122"/>
                <a:ea typeface="楷体" panose="02010609060101010101" pitchFamily="49" charset="-122"/>
              </a:rPr>
              <a:t>ISL</a:t>
            </a:r>
            <a:r>
              <a:rPr lang="zh-CN" altLang="en-US" sz="1500" dirty="0">
                <a:latin typeface="楷体" panose="02010609060101010101" pitchFamily="49" charset="-122"/>
                <a:ea typeface="楷体" panose="02010609060101010101" pitchFamily="49" charset="-122"/>
              </a:rPr>
              <a:t>（</a:t>
            </a:r>
            <a:r>
              <a:rPr lang="en-US" altLang="zh-CN" sz="1500" dirty="0">
                <a:latin typeface="楷体" panose="02010609060101010101" pitchFamily="49" charset="-122"/>
                <a:ea typeface="楷体" panose="02010609060101010101" pitchFamily="49" charset="-122"/>
              </a:rPr>
              <a:t>Inter Switch Link</a:t>
            </a:r>
            <a:r>
              <a:rPr lang="zh-CN" altLang="en-US" sz="1500" dirty="0">
                <a:latin typeface="楷体" panose="02010609060101010101" pitchFamily="49" charset="-122"/>
                <a:ea typeface="楷体" panose="02010609060101010101" pitchFamily="49" charset="-122"/>
              </a:rPr>
              <a:t>）以及</a:t>
            </a:r>
            <a:r>
              <a:rPr lang="en-US" altLang="zh-CN" sz="1500" dirty="0">
                <a:latin typeface="楷体" panose="02010609060101010101" pitchFamily="49" charset="-122"/>
                <a:ea typeface="楷体" panose="02010609060101010101" pitchFamily="49" charset="-122"/>
              </a:rPr>
              <a:t>IEEE802.1Q</a:t>
            </a:r>
            <a:r>
              <a:rPr lang="zh-CN" altLang="en-US" sz="1500" dirty="0">
                <a:latin typeface="楷体" panose="02010609060101010101" pitchFamily="49" charset="-122"/>
                <a:ea typeface="楷体" panose="02010609060101010101" pitchFamily="49" charset="-122"/>
              </a:rPr>
              <a:t>协议。</a:t>
            </a:r>
          </a:p>
          <a:p>
            <a:r>
              <a:rPr lang="en-US" altLang="zh-CN" sz="1500" dirty="0">
                <a:latin typeface="楷体" panose="02010609060101010101" pitchFamily="49" charset="-122"/>
                <a:ea typeface="楷体" panose="02010609060101010101" pitchFamily="49" charset="-122"/>
              </a:rPr>
              <a:t>	</a:t>
            </a:r>
            <a:r>
              <a:rPr lang="zh-CN" altLang="en-US" sz="1500" dirty="0">
                <a:latin typeface="楷体" panose="02010609060101010101" pitchFamily="49" charset="-122"/>
                <a:ea typeface="楷体" panose="02010609060101010101" pitchFamily="49" charset="-122"/>
              </a:rPr>
              <a:t>由于支持</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的以太网帧格式与普通以太网帧格式相比格式不同，因此普通的以太网链路是不能传输不同</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间的</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帧的。</a:t>
            </a:r>
            <a:r>
              <a:rPr lang="zh-CN" altLang="en-US" sz="1500" dirty="0">
                <a:solidFill>
                  <a:srgbClr val="FF0000"/>
                </a:solidFill>
                <a:latin typeface="楷体" panose="02010609060101010101" pitchFamily="49" charset="-122"/>
                <a:ea typeface="楷体" panose="02010609060101010101" pitchFamily="49" charset="-122"/>
              </a:rPr>
              <a:t>要使得一条链路能传输不同</a:t>
            </a:r>
            <a:r>
              <a:rPr lang="en-US" altLang="zh-CN" sz="1500" dirty="0">
                <a:solidFill>
                  <a:srgbClr val="FF0000"/>
                </a:solidFill>
                <a:latin typeface="楷体" panose="02010609060101010101" pitchFamily="49" charset="-122"/>
                <a:ea typeface="楷体" panose="02010609060101010101" pitchFamily="49" charset="-122"/>
              </a:rPr>
              <a:t>VLAN</a:t>
            </a:r>
            <a:r>
              <a:rPr lang="zh-CN" altLang="en-US" sz="1500" dirty="0">
                <a:solidFill>
                  <a:srgbClr val="FF0000"/>
                </a:solidFill>
                <a:latin typeface="楷体" panose="02010609060101010101" pitchFamily="49" charset="-122"/>
                <a:ea typeface="楷体" panose="02010609060101010101" pitchFamily="49" charset="-122"/>
              </a:rPr>
              <a:t>之间的帧，必须把这条链路配置成</a:t>
            </a:r>
            <a:r>
              <a:rPr lang="en-US" altLang="zh-CN" sz="1500" dirty="0">
                <a:solidFill>
                  <a:srgbClr val="FF0000"/>
                </a:solidFill>
                <a:latin typeface="楷体" panose="02010609060101010101" pitchFamily="49" charset="-122"/>
                <a:ea typeface="楷体" panose="02010609060101010101" pitchFamily="49" charset="-122"/>
              </a:rPr>
              <a:t>VLAN</a:t>
            </a:r>
            <a:r>
              <a:rPr lang="zh-CN" altLang="en-US" sz="1500" dirty="0">
                <a:solidFill>
                  <a:srgbClr val="FF0000"/>
                </a:solidFill>
                <a:latin typeface="楷体" panose="02010609060101010101" pitchFamily="49" charset="-122"/>
                <a:ea typeface="楷体" panose="02010609060101010101" pitchFamily="49" charset="-122"/>
              </a:rPr>
              <a:t>干道（</a:t>
            </a:r>
            <a:r>
              <a:rPr lang="en-US" altLang="zh-CN" sz="1500" dirty="0">
                <a:solidFill>
                  <a:srgbClr val="FF0000"/>
                </a:solidFill>
                <a:latin typeface="楷体" panose="02010609060101010101" pitchFamily="49" charset="-122"/>
                <a:ea typeface="楷体" panose="02010609060101010101" pitchFamily="49" charset="-122"/>
              </a:rPr>
              <a:t>Trunk</a:t>
            </a:r>
            <a:r>
              <a:rPr lang="zh-CN" altLang="en-US" sz="1500" dirty="0">
                <a:solidFill>
                  <a:srgbClr val="FF0000"/>
                </a:solidFill>
                <a:latin typeface="楷体" panose="02010609060101010101" pitchFamily="49" charset="-122"/>
                <a:ea typeface="楷体" panose="02010609060101010101" pitchFamily="49" charset="-122"/>
              </a:rPr>
              <a:t>）。那么那些具有不同</a:t>
            </a:r>
            <a:r>
              <a:rPr lang="en-US" altLang="zh-CN" sz="1500" dirty="0">
                <a:solidFill>
                  <a:srgbClr val="FF0000"/>
                </a:solidFill>
                <a:latin typeface="楷体" panose="02010609060101010101" pitchFamily="49" charset="-122"/>
                <a:ea typeface="楷体" panose="02010609060101010101" pitchFamily="49" charset="-122"/>
              </a:rPr>
              <a:t>VLAN ID</a:t>
            </a:r>
            <a:r>
              <a:rPr lang="zh-CN" altLang="en-US" sz="1500" dirty="0">
                <a:solidFill>
                  <a:srgbClr val="FF0000"/>
                </a:solidFill>
                <a:latin typeface="楷体" panose="02010609060101010101" pitchFamily="49" charset="-122"/>
                <a:ea typeface="楷体" panose="02010609060101010101" pitchFamily="49" charset="-122"/>
              </a:rPr>
              <a:t>的</a:t>
            </a:r>
            <a:r>
              <a:rPr lang="en-US" altLang="zh-CN" sz="1500" dirty="0">
                <a:solidFill>
                  <a:srgbClr val="FF0000"/>
                </a:solidFill>
                <a:latin typeface="楷体" panose="02010609060101010101" pitchFamily="49" charset="-122"/>
                <a:ea typeface="楷体" panose="02010609060101010101" pitchFamily="49" charset="-122"/>
              </a:rPr>
              <a:t>VLAN</a:t>
            </a:r>
            <a:r>
              <a:rPr lang="zh-CN" altLang="en-US" sz="1500" dirty="0">
                <a:solidFill>
                  <a:srgbClr val="FF0000"/>
                </a:solidFill>
                <a:latin typeface="楷体" panose="02010609060101010101" pitchFamily="49" charset="-122"/>
                <a:ea typeface="楷体" panose="02010609060101010101" pitchFamily="49" charset="-122"/>
              </a:rPr>
              <a:t>帧都可以通过这条链路。</a:t>
            </a:r>
          </a:p>
          <a:p>
            <a:r>
              <a:rPr lang="en-US" altLang="zh-CN" sz="1500" dirty="0">
                <a:latin typeface="楷体" panose="02010609060101010101" pitchFamily="49" charset="-122"/>
                <a:ea typeface="楷体" panose="02010609060101010101" pitchFamily="49" charset="-122"/>
              </a:rPr>
              <a:t>	</a:t>
            </a:r>
            <a:r>
              <a:rPr lang="zh-CN" altLang="en-US" sz="1500" dirty="0">
                <a:solidFill>
                  <a:srgbClr val="FF0000"/>
                </a:solidFill>
                <a:latin typeface="楷体" panose="02010609060101010101" pitchFamily="49" charset="-122"/>
                <a:ea typeface="楷体" panose="02010609060101010101" pitchFamily="49" charset="-122"/>
              </a:rPr>
              <a:t>因此，以太网的链路可以分为</a:t>
            </a:r>
            <a:r>
              <a:rPr lang="en-US" altLang="zh-CN" sz="1500" dirty="0">
                <a:solidFill>
                  <a:srgbClr val="FF0000"/>
                </a:solidFill>
                <a:latin typeface="楷体" panose="02010609060101010101" pitchFamily="49" charset="-122"/>
                <a:ea typeface="楷体" panose="02010609060101010101" pitchFamily="49" charset="-122"/>
              </a:rPr>
              <a:t>2</a:t>
            </a:r>
            <a:r>
              <a:rPr lang="zh-CN" altLang="en-US" sz="1500" dirty="0">
                <a:solidFill>
                  <a:srgbClr val="FF0000"/>
                </a:solidFill>
                <a:latin typeface="楷体" panose="02010609060101010101" pitchFamily="49" charset="-122"/>
                <a:ea typeface="楷体" panose="02010609060101010101" pitchFamily="49" charset="-122"/>
              </a:rPr>
              <a:t>种：</a:t>
            </a:r>
            <a:r>
              <a:rPr lang="en-US" altLang="zh-CN" sz="1500" dirty="0">
                <a:solidFill>
                  <a:srgbClr val="FF0000"/>
                </a:solidFill>
                <a:latin typeface="楷体" panose="02010609060101010101" pitchFamily="49" charset="-122"/>
                <a:ea typeface="楷体" panose="02010609060101010101" pitchFamily="49" charset="-122"/>
              </a:rPr>
              <a:t>Access</a:t>
            </a:r>
            <a:r>
              <a:rPr lang="zh-CN" altLang="en-US" sz="1500" dirty="0">
                <a:solidFill>
                  <a:srgbClr val="FF0000"/>
                </a:solidFill>
                <a:latin typeface="楷体" panose="02010609060101010101" pitchFamily="49" charset="-122"/>
                <a:ea typeface="楷体" panose="02010609060101010101" pitchFamily="49" charset="-122"/>
              </a:rPr>
              <a:t>和</a:t>
            </a:r>
            <a:r>
              <a:rPr lang="en-US" altLang="zh-CN" sz="1500" dirty="0">
                <a:solidFill>
                  <a:srgbClr val="FF0000"/>
                </a:solidFill>
                <a:latin typeface="楷体" panose="02010609060101010101" pitchFamily="49" charset="-122"/>
                <a:ea typeface="楷体" panose="02010609060101010101" pitchFamily="49" charset="-122"/>
              </a:rPr>
              <a:t>Trunk</a:t>
            </a:r>
            <a:r>
              <a:rPr lang="zh-CN" altLang="en-US" sz="1500" dirty="0">
                <a:latin typeface="楷体" panose="02010609060101010101" pitchFamily="49" charset="-122"/>
                <a:ea typeface="楷体" panose="02010609060101010101" pitchFamily="49" charset="-122"/>
              </a:rPr>
              <a:t>。原始的帧是不支持</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的，这种帧在</a:t>
            </a:r>
            <a:r>
              <a:rPr lang="en-US" altLang="zh-CN" sz="1500" dirty="0">
                <a:latin typeface="楷体" panose="02010609060101010101" pitchFamily="49" charset="-122"/>
                <a:ea typeface="楷体" panose="02010609060101010101" pitchFamily="49" charset="-122"/>
              </a:rPr>
              <a:t>Access</a:t>
            </a:r>
            <a:r>
              <a:rPr lang="zh-CN" altLang="en-US" sz="1500" dirty="0">
                <a:latin typeface="楷体" panose="02010609060101010101" pitchFamily="49" charset="-122"/>
                <a:ea typeface="楷体" panose="02010609060101010101" pitchFamily="49" charset="-122"/>
              </a:rPr>
              <a:t>链路里跑。</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帧格式扩展后，把</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信息加入帧，这种帧就不再是标准的帧了，必须在特殊的链路传输，</a:t>
            </a:r>
            <a:r>
              <a:rPr lang="en-US" altLang="zh-CN" sz="1500" dirty="0">
                <a:latin typeface="楷体" panose="02010609060101010101" pitchFamily="49" charset="-122"/>
                <a:ea typeface="楷体" panose="02010609060101010101" pitchFamily="49" charset="-122"/>
              </a:rPr>
              <a:t>Trunk</a:t>
            </a:r>
            <a:r>
              <a:rPr lang="zh-CN" altLang="en-US" sz="1500" dirty="0">
                <a:latin typeface="楷体" panose="02010609060101010101" pitchFamily="49" charset="-122"/>
                <a:ea typeface="楷体" panose="02010609060101010101" pitchFamily="49" charset="-122"/>
              </a:rPr>
              <a:t>链路就是只跑</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帧的。所以如果</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要跨设备实现，那么连接两设备的链路必须是</a:t>
            </a:r>
            <a:r>
              <a:rPr lang="en-US" altLang="zh-CN" sz="1500" dirty="0">
                <a:latin typeface="楷体" panose="02010609060101010101" pitchFamily="49" charset="-122"/>
                <a:ea typeface="楷体" panose="02010609060101010101" pitchFamily="49" charset="-122"/>
              </a:rPr>
              <a:t>Trunk</a:t>
            </a:r>
            <a:r>
              <a:rPr lang="zh-CN" altLang="en-US" sz="1500" dirty="0">
                <a:latin typeface="楷体" panose="02010609060101010101" pitchFamily="49" charset="-122"/>
                <a:ea typeface="楷体" panose="02010609060101010101" pitchFamily="49" charset="-122"/>
              </a:rPr>
              <a:t>链路，即用来连接两设备的端口必须</a:t>
            </a:r>
            <a:r>
              <a:rPr lang="en-US" altLang="zh-CN" sz="1500" dirty="0">
                <a:latin typeface="楷体" panose="02010609060101010101" pitchFamily="49" charset="-122"/>
                <a:ea typeface="楷体" panose="02010609060101010101" pitchFamily="49" charset="-122"/>
              </a:rPr>
              <a:t>Trunk</a:t>
            </a:r>
            <a:r>
              <a:rPr lang="zh-CN" altLang="en-US" sz="1500" dirty="0">
                <a:latin typeface="楷体" panose="02010609060101010101" pitchFamily="49" charset="-122"/>
                <a:ea typeface="楷体" panose="02010609060101010101" pitchFamily="49" charset="-122"/>
              </a:rPr>
              <a:t>，否则</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帧不能传到其它设备。</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灯片编号占位符 3">
            <a:extLst>
              <a:ext uri="{FF2B5EF4-FFF2-40B4-BE49-F238E27FC236}">
                <a16:creationId xmlns:a16="http://schemas.microsoft.com/office/drawing/2014/main" id="{8AEB6255-BF91-47BC-A409-E884937A873F}"/>
              </a:ext>
            </a:extLst>
          </p:cNvPr>
          <p:cNvSpPr>
            <a:spLocks noGrp="1"/>
          </p:cNvSpPr>
          <p:nvPr>
            <p:ph type="sldNum" sz="quarter" idx="4294967295"/>
          </p:nvPr>
        </p:nvSpPr>
        <p:spPr bwMode="auto">
          <a:xfrm>
            <a:off x="6057901" y="4514850"/>
            <a:ext cx="1716881"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FE8788-9036-4178-B9B0-34FF6230B8A6}" type="slidenum">
              <a:rPr lang="en-US" altLang="zh-CN"/>
              <a:pPr/>
              <a:t>121</a:t>
            </a:fld>
            <a:endParaRPr lang="en-US" altLang="zh-CN"/>
          </a:p>
        </p:txBody>
      </p:sp>
      <p:pic>
        <p:nvPicPr>
          <p:cNvPr id="204803" name="Picture 4" descr="http://www.pcworld.com.cn/2002/back_issues/2208/pics/020832_01_04.jpg">
            <a:extLst>
              <a:ext uri="{FF2B5EF4-FFF2-40B4-BE49-F238E27FC236}">
                <a16:creationId xmlns:a16="http://schemas.microsoft.com/office/drawing/2014/main" id="{6E4CB8D3-9646-4ECE-8204-A8A8EC35C4F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270523" y="411956"/>
            <a:ext cx="4602956"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BFF28357-846B-41F4-8AAF-858939D9C8B2}"/>
              </a:ext>
            </a:extLst>
          </p:cNvPr>
          <p:cNvSpPr txBox="1"/>
          <p:nvPr/>
        </p:nvSpPr>
        <p:spPr>
          <a:xfrm>
            <a:off x="3113485" y="2232422"/>
            <a:ext cx="723275" cy="253916"/>
          </a:xfrm>
          <a:prstGeom prst="rect">
            <a:avLst/>
          </a:prstGeom>
          <a:solidFill>
            <a:schemeClr val="accent1">
              <a:lumMod val="40000"/>
              <a:lumOff val="60000"/>
            </a:schemeClr>
          </a:solidFill>
        </p:spPr>
        <p:txBody>
          <a:bodyPr wrap="none">
            <a:spAutoFit/>
          </a:bodyPr>
          <a:lstStyle/>
          <a:p>
            <a:pPr>
              <a:defRPr/>
            </a:pPr>
            <a:r>
              <a:rPr lang="zh-CN" altLang="en-US" sz="1050" dirty="0">
                <a:latin typeface="华文新魏" panose="02010800040101010101" pitchFamily="2" charset="-122"/>
                <a:ea typeface="华文新魏" panose="02010800040101010101" pitchFamily="2" charset="-122"/>
              </a:rPr>
              <a:t>以太网帧</a:t>
            </a:r>
          </a:p>
        </p:txBody>
      </p:sp>
      <p:sp>
        <p:nvSpPr>
          <p:cNvPr id="7" name="文本框 6">
            <a:extLst>
              <a:ext uri="{FF2B5EF4-FFF2-40B4-BE49-F238E27FC236}">
                <a16:creationId xmlns:a16="http://schemas.microsoft.com/office/drawing/2014/main" id="{662C33CD-A2CD-436D-B02C-F1BC46A58CAE}"/>
              </a:ext>
            </a:extLst>
          </p:cNvPr>
          <p:cNvSpPr txBox="1"/>
          <p:nvPr/>
        </p:nvSpPr>
        <p:spPr>
          <a:xfrm>
            <a:off x="4248150" y="1476375"/>
            <a:ext cx="667170" cy="253916"/>
          </a:xfrm>
          <a:prstGeom prst="rect">
            <a:avLst/>
          </a:prstGeom>
          <a:solidFill>
            <a:schemeClr val="accent1">
              <a:lumMod val="40000"/>
              <a:lumOff val="60000"/>
            </a:schemeClr>
          </a:solidFill>
        </p:spPr>
        <p:txBody>
          <a:bodyPr wrap="none">
            <a:spAutoFit/>
          </a:bodyPr>
          <a:lstStyle/>
          <a:p>
            <a:pPr>
              <a:defRPr/>
            </a:pPr>
            <a:r>
              <a:rPr lang="en-US" altLang="zh-CN" sz="1050" dirty="0">
                <a:latin typeface="华文新魏" panose="02010800040101010101" pitchFamily="2" charset="-122"/>
                <a:ea typeface="华文新魏" panose="02010800040101010101" pitchFamily="2" charset="-122"/>
              </a:rPr>
              <a:t>VLAN</a:t>
            </a:r>
            <a:r>
              <a:rPr lang="zh-CN" altLang="en-US" sz="1050" dirty="0">
                <a:latin typeface="华文新魏" panose="02010800040101010101" pitchFamily="2" charset="-122"/>
                <a:ea typeface="华文新魏" panose="02010800040101010101" pitchFamily="2" charset="-122"/>
              </a:rPr>
              <a:t>帧</a:t>
            </a:r>
          </a:p>
        </p:txBody>
      </p:sp>
      <p:sp>
        <p:nvSpPr>
          <p:cNvPr id="8" name="文本框 7">
            <a:extLst>
              <a:ext uri="{FF2B5EF4-FFF2-40B4-BE49-F238E27FC236}">
                <a16:creationId xmlns:a16="http://schemas.microsoft.com/office/drawing/2014/main" id="{150D84A0-1876-417D-9871-88DDEA240E6F}"/>
              </a:ext>
            </a:extLst>
          </p:cNvPr>
          <p:cNvSpPr txBox="1"/>
          <p:nvPr/>
        </p:nvSpPr>
        <p:spPr>
          <a:xfrm>
            <a:off x="3059907" y="1133475"/>
            <a:ext cx="723275" cy="253916"/>
          </a:xfrm>
          <a:prstGeom prst="rect">
            <a:avLst/>
          </a:prstGeom>
          <a:solidFill>
            <a:schemeClr val="accent1">
              <a:lumMod val="40000"/>
              <a:lumOff val="60000"/>
            </a:schemeClr>
          </a:solidFill>
        </p:spPr>
        <p:txBody>
          <a:bodyPr wrap="none">
            <a:spAutoFit/>
          </a:bodyPr>
          <a:lstStyle/>
          <a:p>
            <a:pPr>
              <a:defRPr/>
            </a:pPr>
            <a:r>
              <a:rPr lang="zh-CN" altLang="en-US" sz="1050" dirty="0">
                <a:latin typeface="华文新魏" panose="02010800040101010101" pitchFamily="2" charset="-122"/>
                <a:ea typeface="华文新魏" panose="02010800040101010101" pitchFamily="2" charset="-122"/>
              </a:rPr>
              <a:t>以太网帧</a:t>
            </a:r>
          </a:p>
        </p:txBody>
      </p:sp>
      <p:sp>
        <p:nvSpPr>
          <p:cNvPr id="9" name="文本框 8">
            <a:extLst>
              <a:ext uri="{FF2B5EF4-FFF2-40B4-BE49-F238E27FC236}">
                <a16:creationId xmlns:a16="http://schemas.microsoft.com/office/drawing/2014/main" id="{2CC940D3-645A-4551-8348-F691B4B31CDD}"/>
              </a:ext>
            </a:extLst>
          </p:cNvPr>
          <p:cNvSpPr txBox="1"/>
          <p:nvPr/>
        </p:nvSpPr>
        <p:spPr>
          <a:xfrm>
            <a:off x="5543551" y="1133475"/>
            <a:ext cx="723275" cy="253916"/>
          </a:xfrm>
          <a:prstGeom prst="rect">
            <a:avLst/>
          </a:prstGeom>
          <a:solidFill>
            <a:schemeClr val="accent1">
              <a:lumMod val="40000"/>
              <a:lumOff val="60000"/>
            </a:schemeClr>
          </a:solidFill>
        </p:spPr>
        <p:txBody>
          <a:bodyPr wrap="none">
            <a:spAutoFit/>
          </a:bodyPr>
          <a:lstStyle/>
          <a:p>
            <a:pPr>
              <a:defRPr/>
            </a:pPr>
            <a:r>
              <a:rPr lang="zh-CN" altLang="en-US" sz="1050" dirty="0">
                <a:latin typeface="华文新魏" panose="02010800040101010101" pitchFamily="2" charset="-122"/>
                <a:ea typeface="华文新魏" panose="02010800040101010101" pitchFamily="2" charset="-122"/>
              </a:rPr>
              <a:t>以太网帧</a:t>
            </a:r>
          </a:p>
        </p:txBody>
      </p:sp>
      <p:sp>
        <p:nvSpPr>
          <p:cNvPr id="10" name="文本框 9">
            <a:extLst>
              <a:ext uri="{FF2B5EF4-FFF2-40B4-BE49-F238E27FC236}">
                <a16:creationId xmlns:a16="http://schemas.microsoft.com/office/drawing/2014/main" id="{1049A35A-FC35-4E18-8955-0DFAE65CE0E1}"/>
              </a:ext>
            </a:extLst>
          </p:cNvPr>
          <p:cNvSpPr txBox="1"/>
          <p:nvPr/>
        </p:nvSpPr>
        <p:spPr>
          <a:xfrm>
            <a:off x="5543551" y="2239566"/>
            <a:ext cx="723275" cy="253916"/>
          </a:xfrm>
          <a:prstGeom prst="rect">
            <a:avLst/>
          </a:prstGeom>
          <a:solidFill>
            <a:schemeClr val="accent1">
              <a:lumMod val="40000"/>
              <a:lumOff val="60000"/>
            </a:schemeClr>
          </a:solidFill>
        </p:spPr>
        <p:txBody>
          <a:bodyPr wrap="none">
            <a:spAutoFit/>
          </a:bodyPr>
          <a:lstStyle/>
          <a:p>
            <a:pPr>
              <a:defRPr/>
            </a:pPr>
            <a:r>
              <a:rPr lang="zh-CN" altLang="en-US" sz="1050" dirty="0">
                <a:latin typeface="华文新魏" panose="02010800040101010101" pitchFamily="2" charset="-122"/>
                <a:ea typeface="华文新魏" panose="02010800040101010101" pitchFamily="2" charset="-122"/>
              </a:rPr>
              <a:t>以太网帧</a:t>
            </a:r>
          </a:p>
        </p:txBody>
      </p:sp>
      <p:sp>
        <p:nvSpPr>
          <p:cNvPr id="204809" name="文本框 2">
            <a:extLst>
              <a:ext uri="{FF2B5EF4-FFF2-40B4-BE49-F238E27FC236}">
                <a16:creationId xmlns:a16="http://schemas.microsoft.com/office/drawing/2014/main" id="{C88BDF1F-40CE-45C7-AEA3-9E37ACE467A2}"/>
              </a:ext>
            </a:extLst>
          </p:cNvPr>
          <p:cNvSpPr txBox="1">
            <a:spLocks noChangeArrowheads="1"/>
          </p:cNvSpPr>
          <p:nvPr/>
        </p:nvSpPr>
        <p:spPr bwMode="auto">
          <a:xfrm>
            <a:off x="1516857" y="3344467"/>
            <a:ext cx="622220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200">
                <a:latin typeface="华文新魏" panose="02010800040101010101" pitchFamily="2" charset="-122"/>
                <a:ea typeface="华文新魏" panose="02010800040101010101" pitchFamily="2" charset="-122"/>
              </a:rPr>
              <a:t>普通链路上的以太网帧进入左边交换机后，交换机将其改成</a:t>
            </a:r>
            <a:r>
              <a:rPr lang="en-US" altLang="zh-CN" sz="1200">
                <a:latin typeface="华文新魏" panose="02010800040101010101" pitchFamily="2" charset="-122"/>
                <a:ea typeface="华文新魏" panose="02010800040101010101" pitchFamily="2" charset="-122"/>
              </a:rPr>
              <a:t>VLAN</a:t>
            </a:r>
            <a:r>
              <a:rPr lang="zh-CN" altLang="en-US" sz="1200">
                <a:latin typeface="华文新魏" panose="02010800040101010101" pitchFamily="2" charset="-122"/>
                <a:ea typeface="华文新魏" panose="02010800040101010101" pitchFamily="2" charset="-122"/>
              </a:rPr>
              <a:t>帧，再通过</a:t>
            </a:r>
            <a:r>
              <a:rPr lang="en-US" altLang="zh-CN" sz="1200">
                <a:latin typeface="华文新魏" panose="02010800040101010101" pitchFamily="2" charset="-122"/>
                <a:ea typeface="华文新魏" panose="02010800040101010101" pitchFamily="2" charset="-122"/>
              </a:rPr>
              <a:t>trunk</a:t>
            </a:r>
            <a:r>
              <a:rPr lang="zh-CN" altLang="en-US" sz="1200">
                <a:latin typeface="华文新魏" panose="02010800040101010101" pitchFamily="2" charset="-122"/>
                <a:ea typeface="华文新魏" panose="02010800040101010101" pitchFamily="2" charset="-122"/>
              </a:rPr>
              <a:t>发送右边交换机，右边交换机再将其还原成普通以太网帧后发送给目标主机。</a:t>
            </a:r>
            <a:endParaRPr lang="en-US" altLang="zh-CN" sz="1200">
              <a:latin typeface="华文新魏" panose="02010800040101010101" pitchFamily="2" charset="-122"/>
              <a:ea typeface="华文新魏" panose="02010800040101010101" pitchFamily="2" charset="-122"/>
            </a:endParaRPr>
          </a:p>
          <a:p>
            <a:pPr algn="just"/>
            <a:r>
              <a:rPr lang="zh-CN" altLang="en-US" sz="1200">
                <a:latin typeface="华文新魏" panose="02010800040101010101" pitchFamily="2" charset="-122"/>
                <a:ea typeface="华文新魏" panose="02010800040101010101" pitchFamily="2" charset="-122"/>
              </a:rPr>
              <a:t>在这个过程中会根据</a:t>
            </a:r>
            <a:r>
              <a:rPr lang="en-US" altLang="zh-CN" sz="1200">
                <a:latin typeface="华文新魏" panose="02010800040101010101" pitchFamily="2" charset="-122"/>
                <a:ea typeface="华文新魏" panose="02010800040101010101" pitchFamily="2" charset="-122"/>
              </a:rPr>
              <a:t>VLANID</a:t>
            </a:r>
            <a:r>
              <a:rPr lang="zh-CN" altLang="en-US" sz="1200">
                <a:latin typeface="华文新魏" panose="02010800040101010101" pitchFamily="2" charset="-122"/>
                <a:ea typeface="华文新魏" panose="02010800040101010101" pitchFamily="2" charset="-122"/>
              </a:rPr>
              <a:t>往相应端口发，不是同一个</a:t>
            </a:r>
            <a:r>
              <a:rPr lang="en-US" altLang="zh-CN" sz="1200">
                <a:latin typeface="华文新魏" panose="02010800040101010101" pitchFamily="2" charset="-122"/>
                <a:ea typeface="华文新魏" panose="02010800040101010101" pitchFamily="2" charset="-122"/>
              </a:rPr>
              <a:t>VLAN</a:t>
            </a:r>
            <a:r>
              <a:rPr lang="zh-CN" altLang="en-US" sz="1200">
                <a:latin typeface="华文新魏" panose="02010800040101010101" pitchFamily="2" charset="-122"/>
                <a:ea typeface="华文新魏" panose="02010800040101010101" pitchFamily="2" charset="-122"/>
              </a:rPr>
              <a:t>的端口不会发。因此不同</a:t>
            </a:r>
            <a:r>
              <a:rPr lang="en-US" altLang="zh-CN" sz="1200">
                <a:latin typeface="华文新魏" panose="02010800040101010101" pitchFamily="2" charset="-122"/>
                <a:ea typeface="华文新魏" panose="02010800040101010101" pitchFamily="2" charset="-122"/>
              </a:rPr>
              <a:t>VLAN</a:t>
            </a:r>
            <a:r>
              <a:rPr lang="zh-CN" altLang="en-US" sz="1200">
                <a:latin typeface="华文新魏" panose="02010800040101010101" pitchFamily="2" charset="-122"/>
                <a:ea typeface="华文新魏" panose="02010800040101010101" pitchFamily="2" charset="-122"/>
              </a:rPr>
              <a:t>的主机间是不通的，除非配置了路由。</a:t>
            </a:r>
            <a:endParaRPr lang="en-US" altLang="zh-CN" sz="1200">
              <a:latin typeface="华文新魏" panose="02010800040101010101" pitchFamily="2" charset="-122"/>
              <a:ea typeface="华文新魏" panose="02010800040101010101" pitchFamily="2" charset="-122"/>
            </a:endParaRPr>
          </a:p>
          <a:p>
            <a:pPr algn="just"/>
            <a:r>
              <a:rPr lang="zh-CN" altLang="en-US" sz="1200">
                <a:latin typeface="华文新魏" panose="02010800040101010101" pitchFamily="2" charset="-122"/>
                <a:ea typeface="华文新魏" panose="02010800040101010101" pitchFamily="2" charset="-122"/>
              </a:rPr>
              <a:t>当交换机需要广播时，会根据</a:t>
            </a:r>
            <a:r>
              <a:rPr lang="en-US" altLang="zh-CN" sz="1200">
                <a:latin typeface="华文新魏" panose="02010800040101010101" pitchFamily="2" charset="-122"/>
                <a:ea typeface="华文新魏" panose="02010800040101010101" pitchFamily="2" charset="-122"/>
              </a:rPr>
              <a:t>VLANID</a:t>
            </a:r>
            <a:r>
              <a:rPr lang="zh-CN" altLang="en-US" sz="1200">
                <a:latin typeface="华文新魏" panose="02010800040101010101" pitchFamily="2" charset="-122"/>
                <a:ea typeface="华文新魏" panose="02010800040101010101" pitchFamily="2" charset="-122"/>
              </a:rPr>
              <a:t>往相应端口发，不是同一个</a:t>
            </a:r>
            <a:r>
              <a:rPr lang="en-US" altLang="zh-CN" sz="1200">
                <a:latin typeface="华文新魏" panose="02010800040101010101" pitchFamily="2" charset="-122"/>
                <a:ea typeface="华文新魏" panose="02010800040101010101" pitchFamily="2" charset="-122"/>
              </a:rPr>
              <a:t>ID</a:t>
            </a:r>
            <a:r>
              <a:rPr lang="zh-CN" altLang="en-US" sz="1200">
                <a:latin typeface="华文新魏" panose="02010800040101010101" pitchFamily="2" charset="-122"/>
                <a:ea typeface="华文新魏" panose="02010800040101010101" pitchFamily="2" charset="-122"/>
              </a:rPr>
              <a:t>的</a:t>
            </a:r>
            <a:r>
              <a:rPr lang="en-US" altLang="zh-CN" sz="1200">
                <a:latin typeface="华文新魏" panose="02010800040101010101" pitchFamily="2" charset="-122"/>
                <a:ea typeface="华文新魏" panose="02010800040101010101" pitchFamily="2" charset="-122"/>
              </a:rPr>
              <a:t>VLAN</a:t>
            </a:r>
            <a:r>
              <a:rPr lang="zh-CN" altLang="en-US" sz="1200">
                <a:latin typeface="华文新魏" panose="02010800040101010101" pitchFamily="2" charset="-122"/>
                <a:ea typeface="华文新魏" panose="02010800040101010101" pitchFamily="2" charset="-122"/>
              </a:rPr>
              <a:t>端口不发。因此不同的</a:t>
            </a:r>
            <a:r>
              <a:rPr lang="en-US" altLang="zh-CN" sz="1200">
                <a:latin typeface="华文新魏" panose="02010800040101010101" pitchFamily="2" charset="-122"/>
                <a:ea typeface="华文新魏" panose="02010800040101010101" pitchFamily="2" charset="-122"/>
              </a:rPr>
              <a:t>VLAN</a:t>
            </a:r>
            <a:r>
              <a:rPr lang="zh-CN" altLang="en-US" sz="1200">
                <a:latin typeface="华文新魏" panose="02010800040101010101" pitchFamily="2" charset="-122"/>
                <a:ea typeface="华文新魏" panose="02010800040101010101" pitchFamily="2" charset="-122"/>
              </a:rPr>
              <a:t>是不同的广播域</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65631" y="1028365"/>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p>
        </p:txBody>
      </p:sp>
      <p:grpSp>
        <p:nvGrpSpPr>
          <p:cNvPr id="8" name="组合 7"/>
          <p:cNvGrpSpPr/>
          <p:nvPr/>
        </p:nvGrpSpPr>
        <p:grpSpPr>
          <a:xfrm>
            <a:off x="1728007" y="1540890"/>
            <a:ext cx="6797651" cy="1788773"/>
            <a:chOff x="845959" y="2175152"/>
            <a:chExt cx="9063533" cy="2385030"/>
          </a:xfrm>
        </p:grpSpPr>
        <p:grpSp>
          <p:nvGrpSpPr>
            <p:cNvPr id="9" name="组合 8"/>
            <p:cNvGrpSpPr/>
            <p:nvPr/>
          </p:nvGrpSpPr>
          <p:grpSpPr>
            <a:xfrm>
              <a:off x="845959" y="2175152"/>
              <a:ext cx="9063533" cy="1832215"/>
              <a:chOff x="634471" y="1631364"/>
              <a:chExt cx="6797658" cy="1374161"/>
            </a:xfrm>
          </p:grpSpPr>
          <p:sp>
            <p:nvSpPr>
              <p:cNvPr id="11" name="矩形 10"/>
              <p:cNvSpPr/>
              <p:nvPr/>
            </p:nvSpPr>
            <p:spPr>
              <a:xfrm>
                <a:off x="989782" y="1631364"/>
                <a:ext cx="6442347" cy="722249"/>
              </a:xfrm>
              <a:prstGeom prst="rect">
                <a:avLst/>
              </a:prstGeom>
            </p:spPr>
            <p:txBody>
              <a:bodyPr wrap="none">
                <a:spAutoFit/>
              </a:bodyPr>
              <a:lstStyle/>
              <a:p>
                <a:pPr algn="ctr">
                  <a:lnSpc>
                    <a:spcPct val="110000"/>
                  </a:lnSpc>
                </a:pPr>
                <a:r>
                  <a:rPr lang="zh-CN" altLang="en-US" sz="4000" dirty="0">
                    <a:solidFill>
                      <a:schemeClr val="tx1">
                        <a:lumMod val="85000"/>
                        <a:lumOff val="15000"/>
                      </a:schemeClr>
                    </a:solidFill>
                    <a:latin typeface="造字工房朗倩（非商用）常规体" pitchFamily="50" charset="-122"/>
                    <a:ea typeface="造字工房朗倩（非商用）常规体" pitchFamily="50" charset="-122"/>
                  </a:rPr>
                  <a:t>回顾：</a:t>
                </a:r>
                <a:r>
                  <a:rPr lang="en-US" altLang="zh-CN" sz="4000" dirty="0">
                    <a:solidFill>
                      <a:schemeClr val="tx1">
                        <a:lumMod val="85000"/>
                        <a:lumOff val="15000"/>
                      </a:schemeClr>
                    </a:solidFill>
                    <a:latin typeface="造字工房朗倩（非商用）常规体" pitchFamily="50" charset="-122"/>
                    <a:ea typeface="造字工房朗倩（非商用）常规体" pitchFamily="50" charset="-122"/>
                  </a:rPr>
                  <a:t>Web</a:t>
                </a:r>
                <a:r>
                  <a:rPr lang="zh-CN" altLang="en-US" sz="4000" dirty="0">
                    <a:solidFill>
                      <a:schemeClr val="tx1">
                        <a:lumMod val="85000"/>
                        <a:lumOff val="15000"/>
                      </a:schemeClr>
                    </a:solidFill>
                    <a:latin typeface="造字工房朗倩（非商用）常规体" pitchFamily="50" charset="-122"/>
                    <a:ea typeface="造字工房朗倩（非商用）常规体" pitchFamily="50" charset="-122"/>
                  </a:rPr>
                  <a:t>页面请求的历程</a:t>
                </a:r>
              </a:p>
            </p:txBody>
          </p:sp>
          <p:sp>
            <p:nvSpPr>
              <p:cNvPr id="12" name="矩形 11"/>
              <p:cNvSpPr/>
              <p:nvPr/>
            </p:nvSpPr>
            <p:spPr>
              <a:xfrm>
                <a:off x="1006485" y="2486547"/>
                <a:ext cx="6408941" cy="379591"/>
              </a:xfrm>
              <a:prstGeom prst="rect">
                <a:avLst/>
              </a:prstGeom>
            </p:spPr>
            <p:txBody>
              <a:bodyPr wrap="none">
                <a:spAutoFit/>
              </a:bodyPr>
              <a:lstStyle/>
              <a:p>
                <a:r>
                  <a:rPr lang="en-US" altLang="zh-CN" sz="2800" spc="225"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etrospective</a:t>
                </a:r>
                <a:r>
                  <a:rPr lang="en-US" altLang="zh-CN" sz="28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 Day in the Life of a Web Page Request</a:t>
                </a:r>
                <a:endParaRPr lang="zh-CN" altLang="en-US" sz="28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634471" y="2017219"/>
                <a:ext cx="595036" cy="830997"/>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R</a:t>
                </a:r>
                <a:endParaRPr lang="zh-CN" altLang="en-US" sz="72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flipV="1">
                <a:off x="757791" y="3005524"/>
                <a:ext cx="6513191" cy="1"/>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653551" y="3821518"/>
              <a:ext cx="1233670" cy="738664"/>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618342" y="1335343"/>
            <a:ext cx="1109665" cy="1015043"/>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5FEF50DB-411E-41A9-973B-2EEF3500F425}"/>
              </a:ext>
            </a:extLst>
          </p:cNvPr>
          <p:cNvSpPr>
            <a:spLocks noGrp="1"/>
          </p:cNvSpPr>
          <p:nvPr>
            <p:ph type="sldNum" sz="quarter" idx="12"/>
          </p:nvPr>
        </p:nvSpPr>
        <p:spPr/>
        <p:txBody>
          <a:bodyPr/>
          <a:lstStyle/>
          <a:p>
            <a:fld id="{91F2D4EF-46D4-4764-B373-FC59CD1D281E}" type="slidenum">
              <a:rPr lang="zh-CN" altLang="en-US" smtClean="0"/>
              <a:t>122</a:t>
            </a:fld>
            <a:endParaRPr lang="zh-CN" altLang="en-US"/>
          </a:p>
        </p:txBody>
      </p:sp>
    </p:spTree>
    <p:extLst>
      <p:ext uri="{BB962C8B-B14F-4D97-AF65-F5344CB8AC3E}">
        <p14:creationId xmlns:p14="http://schemas.microsoft.com/office/powerpoint/2010/main" val="325192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64979" cy="1071442"/>
            <a:chOff x="551030" y="-368704"/>
            <a:chExt cx="621997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569370" cy="718775"/>
              <a:chOff x="1839058" y="967769"/>
              <a:chExt cx="5569370"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56936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4622335"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4" name="组合 13">
            <a:extLst>
              <a:ext uri="{FF2B5EF4-FFF2-40B4-BE49-F238E27FC236}">
                <a16:creationId xmlns:a16="http://schemas.microsoft.com/office/drawing/2014/main" id="{76003E66-AD31-49D2-A2AE-B1DF64A5C6BA}"/>
              </a:ext>
            </a:extLst>
          </p:cNvPr>
          <p:cNvGrpSpPr>
            <a:grpSpLocks/>
          </p:cNvGrpSpPr>
          <p:nvPr/>
        </p:nvGrpSpPr>
        <p:grpSpPr bwMode="auto">
          <a:xfrm>
            <a:off x="1461530" y="1501010"/>
            <a:ext cx="4739878" cy="397032"/>
            <a:chOff x="1403750" y="3593123"/>
            <a:chExt cx="6320575" cy="529343"/>
          </a:xfrm>
        </p:grpSpPr>
        <p:grpSp>
          <p:nvGrpSpPr>
            <p:cNvPr id="15" name="组合 7">
              <a:extLst>
                <a:ext uri="{FF2B5EF4-FFF2-40B4-BE49-F238E27FC236}">
                  <a16:creationId xmlns:a16="http://schemas.microsoft.com/office/drawing/2014/main" id="{FDC38AC4-2792-44A2-8389-000C1885DF58}"/>
                </a:ext>
              </a:extLst>
            </p:cNvPr>
            <p:cNvGrpSpPr>
              <a:grpSpLocks/>
            </p:cNvGrpSpPr>
            <p:nvPr/>
          </p:nvGrpSpPr>
          <p:grpSpPr bwMode="auto">
            <a:xfrm>
              <a:off x="1403750" y="3593123"/>
              <a:ext cx="490436" cy="476221"/>
              <a:chOff x="1403750" y="3593123"/>
              <a:chExt cx="808892" cy="785446"/>
            </a:xfrm>
          </p:grpSpPr>
          <p:sp>
            <p:nvSpPr>
              <p:cNvPr id="17" name="对话气泡: 椭圆形 60">
                <a:extLst>
                  <a:ext uri="{FF2B5EF4-FFF2-40B4-BE49-F238E27FC236}">
                    <a16:creationId xmlns:a16="http://schemas.microsoft.com/office/drawing/2014/main" id="{B311CBCD-DD2F-4E93-80F6-2AE97DF9B608}"/>
                  </a:ext>
                </a:extLst>
              </p:cNvPr>
              <p:cNvSpPr/>
              <p:nvPr/>
            </p:nvSpPr>
            <p:spPr>
              <a:xfrm>
                <a:off x="1403750" y="3593123"/>
                <a:ext cx="80915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round-web-cam_17861">
                <a:extLst>
                  <a:ext uri="{FF2B5EF4-FFF2-40B4-BE49-F238E27FC236}">
                    <a16:creationId xmlns:a16="http://schemas.microsoft.com/office/drawing/2014/main" id="{0479252A-0438-43EB-8591-B657975D50B4}"/>
                  </a:ext>
                </a:extLst>
              </p:cNvPr>
              <p:cNvSpPr>
                <a:spLocks noChangeAspect="1"/>
              </p:cNvSpPr>
              <p:nvPr/>
            </p:nvSpPr>
            <p:spPr bwMode="auto">
              <a:xfrm>
                <a:off x="1567764" y="3705353"/>
                <a:ext cx="480863" cy="560986"/>
              </a:xfrm>
              <a:custGeom>
                <a:avLst/>
                <a:gdLst>
                  <a:gd name="T0" fmla="*/ 307123 w 517527"/>
                  <a:gd name="T1" fmla="*/ 389084 h 603758"/>
                  <a:gd name="T2" fmla="*/ 207571 w 517527"/>
                  <a:gd name="T3" fmla="*/ 414562 h 603758"/>
                  <a:gd name="T4" fmla="*/ 109589 w 517527"/>
                  <a:gd name="T5" fmla="*/ 389919 h 603758"/>
                  <a:gd name="T6" fmla="*/ 65147 w 517527"/>
                  <a:gd name="T7" fmla="*/ 421559 h 603758"/>
                  <a:gd name="T8" fmla="*/ 209663 w 517527"/>
                  <a:gd name="T9" fmla="*/ 466774 h 603758"/>
                  <a:gd name="T10" fmla="*/ 354284 w 517527"/>
                  <a:gd name="T11" fmla="*/ 421559 h 603758"/>
                  <a:gd name="T12" fmla="*/ 307123 w 517527"/>
                  <a:gd name="T13" fmla="*/ 389084 h 603758"/>
                  <a:gd name="T14" fmla="*/ 207657 w 517527"/>
                  <a:gd name="T15" fmla="*/ 148193 h 603758"/>
                  <a:gd name="T16" fmla="*/ 266895 w 517527"/>
                  <a:gd name="T17" fmla="*/ 207346 h 603758"/>
                  <a:gd name="T18" fmla="*/ 207657 w 517527"/>
                  <a:gd name="T19" fmla="*/ 266499 h 603758"/>
                  <a:gd name="T20" fmla="*/ 148420 w 517527"/>
                  <a:gd name="T21" fmla="*/ 207346 h 603758"/>
                  <a:gd name="T22" fmla="*/ 207657 w 517527"/>
                  <a:gd name="T23" fmla="*/ 148193 h 603758"/>
                  <a:gd name="T24" fmla="*/ 207571 w 517527"/>
                  <a:gd name="T25" fmla="*/ 118416 h 603758"/>
                  <a:gd name="T26" fmla="*/ 118478 w 517527"/>
                  <a:gd name="T27" fmla="*/ 207281 h 603758"/>
                  <a:gd name="T28" fmla="*/ 207571 w 517527"/>
                  <a:gd name="T29" fmla="*/ 296250 h 603758"/>
                  <a:gd name="T30" fmla="*/ 296666 w 517527"/>
                  <a:gd name="T31" fmla="*/ 207281 h 603758"/>
                  <a:gd name="T32" fmla="*/ 207571 w 517527"/>
                  <a:gd name="T33" fmla="*/ 118416 h 603758"/>
                  <a:gd name="T34" fmla="*/ 207049 w 517527"/>
                  <a:gd name="T35" fmla="*/ 64326 h 603758"/>
                  <a:gd name="T36" fmla="*/ 189586 w 517527"/>
                  <a:gd name="T37" fmla="*/ 81868 h 603758"/>
                  <a:gd name="T38" fmla="*/ 207049 w 517527"/>
                  <a:gd name="T39" fmla="*/ 99307 h 603758"/>
                  <a:gd name="T40" fmla="*/ 224617 w 517527"/>
                  <a:gd name="T41" fmla="*/ 81868 h 603758"/>
                  <a:gd name="T42" fmla="*/ 207049 w 517527"/>
                  <a:gd name="T43" fmla="*/ 64326 h 603758"/>
                  <a:gd name="T44" fmla="*/ 207571 w 517527"/>
                  <a:gd name="T45" fmla="*/ 0 h 603758"/>
                  <a:gd name="T46" fmla="*/ 415143 w 517527"/>
                  <a:gd name="T47" fmla="*/ 207281 h 603758"/>
                  <a:gd name="T48" fmla="*/ 326364 w 517527"/>
                  <a:gd name="T49" fmla="*/ 377179 h 603758"/>
                  <a:gd name="T50" fmla="*/ 371748 w 517527"/>
                  <a:gd name="T51" fmla="*/ 421559 h 603758"/>
                  <a:gd name="T52" fmla="*/ 209663 w 517527"/>
                  <a:gd name="T53" fmla="*/ 484318 h 603758"/>
                  <a:gd name="T54" fmla="*/ 47580 w 517527"/>
                  <a:gd name="T55" fmla="*/ 421559 h 603758"/>
                  <a:gd name="T56" fmla="*/ 90349 w 517527"/>
                  <a:gd name="T57" fmla="*/ 378224 h 603758"/>
                  <a:gd name="T58" fmla="*/ 0 w 517527"/>
                  <a:gd name="T59" fmla="*/ 207281 h 603758"/>
                  <a:gd name="T60" fmla="*/ 207571 w 517527"/>
                  <a:gd name="T61" fmla="*/ 0 h 6037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6" name="Text Box 79">
              <a:extLst>
                <a:ext uri="{FF2B5EF4-FFF2-40B4-BE49-F238E27FC236}">
                  <a16:creationId xmlns:a16="http://schemas.microsoft.com/office/drawing/2014/main" id="{09674EA4-105A-4575-AD13-B832A40E76D1}"/>
                </a:ext>
              </a:extLst>
            </p:cNvPr>
            <p:cNvSpPr txBox="1">
              <a:spLocks noChangeArrowheads="1"/>
            </p:cNvSpPr>
            <p:nvPr/>
          </p:nvSpPr>
          <p:spPr bwMode="auto">
            <a:xfrm>
              <a:off x="1985931" y="3593123"/>
              <a:ext cx="5738394" cy="52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0"/>
                </a:spcBef>
                <a:buFontTx/>
                <a:buNone/>
              </a:pPr>
              <a:r>
                <a:rPr kumimoji="1" lang="zh-CN" altLang="en-US" sz="1800">
                  <a:latin typeface="Times New Roman" panose="02020603050405020304" pitchFamily="18" charset="0"/>
                  <a:ea typeface="思源黑体 CN Normal" pitchFamily="34" charset="-122"/>
                  <a:cs typeface="Times New Roman" panose="02020603050405020304" pitchFamily="18" charset="0"/>
                </a:rPr>
                <a:t>我们已经分别学习完了协议簇的各部分</a:t>
              </a:r>
            </a:p>
          </p:txBody>
        </p:sp>
      </p:grpSp>
      <p:sp>
        <p:nvSpPr>
          <p:cNvPr id="19" name="Text Box 79">
            <a:extLst>
              <a:ext uri="{FF2B5EF4-FFF2-40B4-BE49-F238E27FC236}">
                <a16:creationId xmlns:a16="http://schemas.microsoft.com/office/drawing/2014/main" id="{CF4587FC-2ACD-4BEF-961E-896641B01B41}"/>
              </a:ext>
            </a:extLst>
          </p:cNvPr>
          <p:cNvSpPr txBox="1">
            <a:spLocks noChangeArrowheads="1"/>
          </p:cNvSpPr>
          <p:nvPr/>
        </p:nvSpPr>
        <p:spPr bwMode="auto">
          <a:xfrm>
            <a:off x="1813955" y="1858198"/>
            <a:ext cx="5579269"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ts val="450"/>
              </a:spcBef>
              <a:buClr>
                <a:srgbClr val="009FF6"/>
              </a:buClr>
              <a:buFont typeface="Wingdings" panose="05000000000000000000" pitchFamily="2" charset="2"/>
              <a:buChar char="p"/>
            </a:pPr>
            <a:r>
              <a:rPr kumimoji="1" lang="zh-CN" altLang="en-US" sz="1800">
                <a:latin typeface="Times New Roman" panose="02020603050405020304" pitchFamily="18" charset="0"/>
                <a:ea typeface="思源黑体 CN Normal" pitchFamily="34" charset="-122"/>
                <a:cs typeface="Times New Roman" panose="02020603050405020304" pitchFamily="18" charset="0"/>
              </a:rPr>
              <a:t>应用层</a:t>
            </a:r>
            <a:r>
              <a:rPr kumimoji="1" lang="en-US" altLang="zh-CN" sz="1800">
                <a:latin typeface="Times New Roman" panose="02020603050405020304" pitchFamily="18" charset="0"/>
                <a:ea typeface="思源黑体 CN Normal" pitchFamily="34" charset="-122"/>
                <a:cs typeface="Times New Roman" panose="02020603050405020304" pitchFamily="18" charset="0"/>
              </a:rPr>
              <a:t>, </a:t>
            </a:r>
            <a:r>
              <a:rPr kumimoji="1" lang="zh-CN" altLang="en-US" sz="1800">
                <a:latin typeface="Times New Roman" panose="02020603050405020304" pitchFamily="18" charset="0"/>
                <a:ea typeface="思源黑体 CN Normal" pitchFamily="34" charset="-122"/>
                <a:cs typeface="Times New Roman" panose="02020603050405020304" pitchFamily="18" charset="0"/>
              </a:rPr>
              <a:t>传输层</a:t>
            </a:r>
            <a:r>
              <a:rPr kumimoji="1" lang="en-US" altLang="zh-CN" sz="1800">
                <a:latin typeface="Times New Roman" panose="02020603050405020304" pitchFamily="18" charset="0"/>
                <a:ea typeface="思源黑体 CN Normal" pitchFamily="34" charset="-122"/>
                <a:cs typeface="Times New Roman" panose="02020603050405020304" pitchFamily="18" charset="0"/>
              </a:rPr>
              <a:t>, </a:t>
            </a:r>
            <a:r>
              <a:rPr kumimoji="1" lang="zh-CN" altLang="en-US" sz="1800">
                <a:latin typeface="Times New Roman" panose="02020603050405020304" pitchFamily="18" charset="0"/>
                <a:ea typeface="思源黑体 CN Normal" pitchFamily="34" charset="-122"/>
                <a:cs typeface="Times New Roman" panose="02020603050405020304" pitchFamily="18" charset="0"/>
              </a:rPr>
              <a:t>网络层</a:t>
            </a:r>
            <a:r>
              <a:rPr kumimoji="1" lang="en-US" altLang="zh-CN" sz="1800">
                <a:latin typeface="Times New Roman" panose="02020603050405020304" pitchFamily="18" charset="0"/>
                <a:ea typeface="思源黑体 CN Normal" pitchFamily="34" charset="-122"/>
                <a:cs typeface="Times New Roman" panose="02020603050405020304" pitchFamily="18" charset="0"/>
              </a:rPr>
              <a:t>, </a:t>
            </a:r>
            <a:r>
              <a:rPr kumimoji="1" lang="zh-CN" altLang="en-US" sz="1800">
                <a:latin typeface="Times New Roman" panose="02020603050405020304" pitchFamily="18" charset="0"/>
                <a:ea typeface="思源黑体 CN Normal" pitchFamily="34" charset="-122"/>
                <a:cs typeface="Times New Roman" panose="02020603050405020304" pitchFamily="18" charset="0"/>
              </a:rPr>
              <a:t>链路层</a:t>
            </a:r>
          </a:p>
        </p:txBody>
      </p:sp>
      <p:grpSp>
        <p:nvGrpSpPr>
          <p:cNvPr id="20" name="组合 19">
            <a:extLst>
              <a:ext uri="{FF2B5EF4-FFF2-40B4-BE49-F238E27FC236}">
                <a16:creationId xmlns:a16="http://schemas.microsoft.com/office/drawing/2014/main" id="{7CDCAC26-4C28-42F7-888B-91D3D6475BC4}"/>
              </a:ext>
            </a:extLst>
          </p:cNvPr>
          <p:cNvGrpSpPr>
            <a:grpSpLocks/>
          </p:cNvGrpSpPr>
          <p:nvPr/>
        </p:nvGrpSpPr>
        <p:grpSpPr bwMode="auto">
          <a:xfrm>
            <a:off x="1461529" y="2477323"/>
            <a:ext cx="5070872" cy="397032"/>
            <a:chOff x="1403750" y="3593123"/>
            <a:chExt cx="6761939" cy="529507"/>
          </a:xfrm>
        </p:grpSpPr>
        <p:grpSp>
          <p:nvGrpSpPr>
            <p:cNvPr id="21" name="组合 13">
              <a:extLst>
                <a:ext uri="{FF2B5EF4-FFF2-40B4-BE49-F238E27FC236}">
                  <a16:creationId xmlns:a16="http://schemas.microsoft.com/office/drawing/2014/main" id="{059D9E8E-EC29-41D4-B72C-78BB786A8C3D}"/>
                </a:ext>
              </a:extLst>
            </p:cNvPr>
            <p:cNvGrpSpPr>
              <a:grpSpLocks/>
            </p:cNvGrpSpPr>
            <p:nvPr/>
          </p:nvGrpSpPr>
          <p:grpSpPr bwMode="auto">
            <a:xfrm>
              <a:off x="1403750" y="3593123"/>
              <a:ext cx="490436" cy="476221"/>
              <a:chOff x="1403750" y="3593123"/>
              <a:chExt cx="808892" cy="785446"/>
            </a:xfrm>
          </p:grpSpPr>
          <p:sp>
            <p:nvSpPr>
              <p:cNvPr id="23" name="对话气泡: 椭圆形 60">
                <a:extLst>
                  <a:ext uri="{FF2B5EF4-FFF2-40B4-BE49-F238E27FC236}">
                    <a16:creationId xmlns:a16="http://schemas.microsoft.com/office/drawing/2014/main" id="{E138DD3B-EE18-4539-B511-CC96D323A3BC}"/>
                  </a:ext>
                </a:extLst>
              </p:cNvPr>
              <p:cNvSpPr/>
              <p:nvPr/>
            </p:nvSpPr>
            <p:spPr>
              <a:xfrm>
                <a:off x="1403750" y="3593123"/>
                <a:ext cx="809151" cy="785687"/>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round-web-cam_17861">
                <a:extLst>
                  <a:ext uri="{FF2B5EF4-FFF2-40B4-BE49-F238E27FC236}">
                    <a16:creationId xmlns:a16="http://schemas.microsoft.com/office/drawing/2014/main" id="{77BBA600-3671-4608-B467-BF465E2B750D}"/>
                  </a:ext>
                </a:extLst>
              </p:cNvPr>
              <p:cNvSpPr>
                <a:spLocks noChangeAspect="1"/>
              </p:cNvSpPr>
              <p:nvPr/>
            </p:nvSpPr>
            <p:spPr bwMode="auto">
              <a:xfrm>
                <a:off x="1567764" y="3705353"/>
                <a:ext cx="480863" cy="560986"/>
              </a:xfrm>
              <a:custGeom>
                <a:avLst/>
                <a:gdLst>
                  <a:gd name="T0" fmla="*/ 307123 w 517527"/>
                  <a:gd name="T1" fmla="*/ 389084 h 603758"/>
                  <a:gd name="T2" fmla="*/ 207571 w 517527"/>
                  <a:gd name="T3" fmla="*/ 414562 h 603758"/>
                  <a:gd name="T4" fmla="*/ 109589 w 517527"/>
                  <a:gd name="T5" fmla="*/ 389919 h 603758"/>
                  <a:gd name="T6" fmla="*/ 65147 w 517527"/>
                  <a:gd name="T7" fmla="*/ 421559 h 603758"/>
                  <a:gd name="T8" fmla="*/ 209663 w 517527"/>
                  <a:gd name="T9" fmla="*/ 466774 h 603758"/>
                  <a:gd name="T10" fmla="*/ 354284 w 517527"/>
                  <a:gd name="T11" fmla="*/ 421559 h 603758"/>
                  <a:gd name="T12" fmla="*/ 307123 w 517527"/>
                  <a:gd name="T13" fmla="*/ 389084 h 603758"/>
                  <a:gd name="T14" fmla="*/ 207657 w 517527"/>
                  <a:gd name="T15" fmla="*/ 148193 h 603758"/>
                  <a:gd name="T16" fmla="*/ 266895 w 517527"/>
                  <a:gd name="T17" fmla="*/ 207346 h 603758"/>
                  <a:gd name="T18" fmla="*/ 207657 w 517527"/>
                  <a:gd name="T19" fmla="*/ 266499 h 603758"/>
                  <a:gd name="T20" fmla="*/ 148420 w 517527"/>
                  <a:gd name="T21" fmla="*/ 207346 h 603758"/>
                  <a:gd name="T22" fmla="*/ 207657 w 517527"/>
                  <a:gd name="T23" fmla="*/ 148193 h 603758"/>
                  <a:gd name="T24" fmla="*/ 207571 w 517527"/>
                  <a:gd name="T25" fmla="*/ 118416 h 603758"/>
                  <a:gd name="T26" fmla="*/ 118478 w 517527"/>
                  <a:gd name="T27" fmla="*/ 207281 h 603758"/>
                  <a:gd name="T28" fmla="*/ 207571 w 517527"/>
                  <a:gd name="T29" fmla="*/ 296250 h 603758"/>
                  <a:gd name="T30" fmla="*/ 296666 w 517527"/>
                  <a:gd name="T31" fmla="*/ 207281 h 603758"/>
                  <a:gd name="T32" fmla="*/ 207571 w 517527"/>
                  <a:gd name="T33" fmla="*/ 118416 h 603758"/>
                  <a:gd name="T34" fmla="*/ 207049 w 517527"/>
                  <a:gd name="T35" fmla="*/ 64326 h 603758"/>
                  <a:gd name="T36" fmla="*/ 189586 w 517527"/>
                  <a:gd name="T37" fmla="*/ 81868 h 603758"/>
                  <a:gd name="T38" fmla="*/ 207049 w 517527"/>
                  <a:gd name="T39" fmla="*/ 99307 h 603758"/>
                  <a:gd name="T40" fmla="*/ 224617 w 517527"/>
                  <a:gd name="T41" fmla="*/ 81868 h 603758"/>
                  <a:gd name="T42" fmla="*/ 207049 w 517527"/>
                  <a:gd name="T43" fmla="*/ 64326 h 603758"/>
                  <a:gd name="T44" fmla="*/ 207571 w 517527"/>
                  <a:gd name="T45" fmla="*/ 0 h 603758"/>
                  <a:gd name="T46" fmla="*/ 415143 w 517527"/>
                  <a:gd name="T47" fmla="*/ 207281 h 603758"/>
                  <a:gd name="T48" fmla="*/ 326364 w 517527"/>
                  <a:gd name="T49" fmla="*/ 377179 h 603758"/>
                  <a:gd name="T50" fmla="*/ 371748 w 517527"/>
                  <a:gd name="T51" fmla="*/ 421559 h 603758"/>
                  <a:gd name="T52" fmla="*/ 209663 w 517527"/>
                  <a:gd name="T53" fmla="*/ 484318 h 603758"/>
                  <a:gd name="T54" fmla="*/ 47580 w 517527"/>
                  <a:gd name="T55" fmla="*/ 421559 h 603758"/>
                  <a:gd name="T56" fmla="*/ 90349 w 517527"/>
                  <a:gd name="T57" fmla="*/ 378224 h 603758"/>
                  <a:gd name="T58" fmla="*/ 0 w 517527"/>
                  <a:gd name="T59" fmla="*/ 207281 h 603758"/>
                  <a:gd name="T60" fmla="*/ 207571 w 517527"/>
                  <a:gd name="T61" fmla="*/ 0 h 6037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 name="Text Box 79">
              <a:extLst>
                <a:ext uri="{FF2B5EF4-FFF2-40B4-BE49-F238E27FC236}">
                  <a16:creationId xmlns:a16="http://schemas.microsoft.com/office/drawing/2014/main" id="{6A4A8B0E-9406-4026-B12F-61C55EE9678B}"/>
                </a:ext>
              </a:extLst>
            </p:cNvPr>
            <p:cNvSpPr txBox="1">
              <a:spLocks noChangeArrowheads="1"/>
            </p:cNvSpPr>
            <p:nvPr/>
          </p:nvSpPr>
          <p:spPr bwMode="auto">
            <a:xfrm>
              <a:off x="1985930" y="3593123"/>
              <a:ext cx="6179759" cy="5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0"/>
                </a:spcBef>
                <a:buFontTx/>
                <a:buNone/>
              </a:pPr>
              <a:r>
                <a:rPr kumimoji="1" lang="zh-CN" altLang="en-US" sz="1800">
                  <a:latin typeface="Times New Roman" panose="02020603050405020304" pitchFamily="18" charset="0"/>
                  <a:ea typeface="思源黑体 CN Normal" pitchFamily="34" charset="-122"/>
                  <a:cs typeface="Times New Roman" panose="02020603050405020304" pitchFamily="18" charset="0"/>
                </a:rPr>
                <a:t>我们通过一个网页请求，来贯通整个协议簇</a:t>
              </a:r>
            </a:p>
          </p:txBody>
        </p:sp>
      </p:grpSp>
      <p:sp>
        <p:nvSpPr>
          <p:cNvPr id="29" name="Text Box 79">
            <a:extLst>
              <a:ext uri="{FF2B5EF4-FFF2-40B4-BE49-F238E27FC236}">
                <a16:creationId xmlns:a16="http://schemas.microsoft.com/office/drawing/2014/main" id="{DB81EDCC-00D4-4D42-BB17-B256A111FB6F}"/>
              </a:ext>
            </a:extLst>
          </p:cNvPr>
          <p:cNvSpPr txBox="1">
            <a:spLocks noChangeArrowheads="1"/>
          </p:cNvSpPr>
          <p:nvPr/>
        </p:nvSpPr>
        <p:spPr bwMode="auto">
          <a:xfrm>
            <a:off x="1813955" y="2846417"/>
            <a:ext cx="5579269" cy="900246"/>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spcBef>
                <a:spcPts val="450"/>
              </a:spcBef>
              <a:buClr>
                <a:srgbClr val="009FF6"/>
              </a:buClr>
              <a:buFont typeface="Wingdings" panose="05000000000000000000" pitchFamily="2" charset="2"/>
              <a:buChar char="p"/>
              <a:defRPr/>
            </a:pPr>
            <a:r>
              <a:rPr kumimoji="1"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场景</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学生在校园网用笔记本电脑向</a:t>
            </a:r>
            <a:r>
              <a:rPr kumimoji="1" lang="en-US" altLang="zh-CN" sz="1800" u="sng" dirty="0">
                <a:solidFill>
                  <a:schemeClr val="accent1">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www.google.com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请求一个</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www</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页面，并接收信息</a:t>
            </a:r>
          </a:p>
        </p:txBody>
      </p:sp>
      <p:sp>
        <p:nvSpPr>
          <p:cNvPr id="30" name="矩形 29">
            <a:extLst>
              <a:ext uri="{FF2B5EF4-FFF2-40B4-BE49-F238E27FC236}">
                <a16:creationId xmlns:a16="http://schemas.microsoft.com/office/drawing/2014/main" id="{07A2C418-BFDA-41E7-B6FB-9EE41E8E36F4}"/>
              </a:ext>
            </a:extLst>
          </p:cNvPr>
          <p:cNvSpPr/>
          <p:nvPr/>
        </p:nvSpPr>
        <p:spPr>
          <a:xfrm>
            <a:off x="1829432" y="1360517"/>
            <a:ext cx="6535341" cy="3131344"/>
          </a:xfrm>
          <a:prstGeom prst="rect">
            <a:avLst/>
          </a:prstGeom>
          <a:solidFill>
            <a:srgbClr val="FCEDD5">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pic>
        <p:nvPicPr>
          <p:cNvPr id="31" name="图片 30">
            <a:extLst>
              <a:ext uri="{FF2B5EF4-FFF2-40B4-BE49-F238E27FC236}">
                <a16:creationId xmlns:a16="http://schemas.microsoft.com/office/drawing/2014/main" id="{A24ED7C0-6132-4AF4-B76C-3510A5A0E92C}"/>
              </a:ext>
            </a:extLst>
          </p:cNvPr>
          <p:cNvPicPr>
            <a:picLocks noChangeAspect="1"/>
          </p:cNvPicPr>
          <p:nvPr/>
        </p:nvPicPr>
        <p:blipFill>
          <a:blip r:embed="rId4">
            <a:extLst>
              <a:ext uri="{28A0092B-C50C-407E-A947-70E740481C1C}">
                <a14:useLocalDpi xmlns:a14="http://schemas.microsoft.com/office/drawing/2010/main" val="0"/>
              </a:ext>
            </a:extLst>
          </a:blip>
          <a:srcRect l="22845" t="5006" r="26024" b="6255"/>
          <a:stretch>
            <a:fillRect/>
          </a:stretch>
        </p:blipFill>
        <p:spPr bwMode="auto">
          <a:xfrm>
            <a:off x="1936589" y="2203479"/>
            <a:ext cx="1293019" cy="190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31">
            <a:extLst>
              <a:ext uri="{FF2B5EF4-FFF2-40B4-BE49-F238E27FC236}">
                <a16:creationId xmlns:a16="http://schemas.microsoft.com/office/drawing/2014/main" id="{7F9B2272-4830-49E4-84E8-83D05102696A}"/>
              </a:ext>
            </a:extLst>
          </p:cNvPr>
          <p:cNvGrpSpPr>
            <a:grpSpLocks/>
          </p:cNvGrpSpPr>
          <p:nvPr/>
        </p:nvGrpSpPr>
        <p:grpSpPr bwMode="auto">
          <a:xfrm>
            <a:off x="2965289" y="2036791"/>
            <a:ext cx="3704035" cy="1158479"/>
            <a:chOff x="1724819" y="2533791"/>
            <a:chExt cx="5719510" cy="1200150"/>
          </a:xfrm>
        </p:grpSpPr>
        <p:sp>
          <p:nvSpPr>
            <p:cNvPr id="34" name="矩形: 圆角 98">
              <a:extLst>
                <a:ext uri="{FF2B5EF4-FFF2-40B4-BE49-F238E27FC236}">
                  <a16:creationId xmlns:a16="http://schemas.microsoft.com/office/drawing/2014/main" id="{1D05D8C6-A3BA-44EA-8D02-88ADD7211103}"/>
                </a:ext>
              </a:extLst>
            </p:cNvPr>
            <p:cNvSpPr/>
            <p:nvPr/>
          </p:nvSpPr>
          <p:spPr>
            <a:xfrm>
              <a:off x="1724819" y="2533791"/>
              <a:ext cx="563861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文本框 22">
              <a:extLst>
                <a:ext uri="{FF2B5EF4-FFF2-40B4-BE49-F238E27FC236}">
                  <a16:creationId xmlns:a16="http://schemas.microsoft.com/office/drawing/2014/main" id="{829E9DE8-1203-4FA4-AF97-FDC137DF5BF4}"/>
                </a:ext>
              </a:extLst>
            </p:cNvPr>
            <p:cNvSpPr txBox="1">
              <a:spLocks noChangeArrowheads="1"/>
            </p:cNvSpPr>
            <p:nvPr/>
          </p:nvSpPr>
          <p:spPr bwMode="auto">
            <a:xfrm>
              <a:off x="2226504" y="2851202"/>
              <a:ext cx="5217825" cy="46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300">
                  <a:latin typeface="Times New Roman" panose="02020603050405020304" pitchFamily="18" charset="0"/>
                  <a:ea typeface="思源黑体 CN Medium" pitchFamily="34" charset="-122"/>
                  <a:cs typeface="Times New Roman" panose="02020603050405020304" pitchFamily="18" charset="0"/>
                </a:rPr>
                <a:t>让我们来经历这个历程</a:t>
              </a:r>
            </a:p>
          </p:txBody>
        </p:sp>
        <p:sp>
          <p:nvSpPr>
            <p:cNvPr id="36" name="矩形: 圆角 100">
              <a:extLst>
                <a:ext uri="{FF2B5EF4-FFF2-40B4-BE49-F238E27FC236}">
                  <a16:creationId xmlns:a16="http://schemas.microsoft.com/office/drawing/2014/main" id="{A66C575A-B626-4E55-B105-D276E34621DF}"/>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1B233A96-B574-4DD6-BA68-B00DFE4458C9}"/>
              </a:ext>
            </a:extLst>
          </p:cNvPr>
          <p:cNvSpPr>
            <a:spLocks noGrp="1"/>
          </p:cNvSpPr>
          <p:nvPr>
            <p:ph type="sldNum" sz="quarter" idx="12"/>
          </p:nvPr>
        </p:nvSpPr>
        <p:spPr/>
        <p:txBody>
          <a:bodyPr/>
          <a:lstStyle/>
          <a:p>
            <a:fld id="{91F2D4EF-46D4-4764-B373-FC59CD1D281E}" type="slidenum">
              <a:rPr lang="zh-CN" altLang="en-US" smtClean="0"/>
              <a:t>123</a:t>
            </a:fld>
            <a:endParaRPr lang="zh-CN" altLang="en-US"/>
          </a:p>
        </p:txBody>
      </p:sp>
    </p:spTree>
    <p:extLst>
      <p:ext uri="{BB962C8B-B14F-4D97-AF65-F5344CB8AC3E}">
        <p14:creationId xmlns:p14="http://schemas.microsoft.com/office/powerpoint/2010/main" val="419881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Effect transition="in" filter="fade">
                                      <p:cBhvr>
                                        <p:cTn id="30" dur="500"/>
                                        <p:tgtEl>
                                          <p:spTgt spid="31"/>
                                        </p:tgtEl>
                                      </p:cBhvr>
                                    </p:animEffect>
                                  </p:childTnLst>
                                </p:cTn>
                              </p:par>
                              <p:par>
                                <p:cTn id="31" presetID="1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p:tgtEl>
                                          <p:spTgt spid="32"/>
                                        </p:tgtEl>
                                        <p:attrNameLst>
                                          <p:attrName>ppt_x</p:attrName>
                                        </p:attrNameLst>
                                      </p:cBhvr>
                                      <p:tavLst>
                                        <p:tav tm="0">
                                          <p:val>
                                            <p:strVal val="#ppt_x-#ppt_w*1.125000"/>
                                          </p:val>
                                        </p:tav>
                                        <p:tav tm="100000">
                                          <p:val>
                                            <p:strVal val="#ppt_x"/>
                                          </p:val>
                                        </p:tav>
                                      </p:tavLst>
                                    </p:anim>
                                    <p:animEffect transition="in" filter="wipe(right)">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3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86338" cy="1071442"/>
            <a:chOff x="551030" y="-368704"/>
            <a:chExt cx="554475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894151" cy="718775"/>
              <a:chOff x="1839058" y="967769"/>
              <a:chExt cx="489415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89415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742016"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场景</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42" name="Freeform 406">
            <a:extLst>
              <a:ext uri="{FF2B5EF4-FFF2-40B4-BE49-F238E27FC236}">
                <a16:creationId xmlns:a16="http://schemas.microsoft.com/office/drawing/2014/main" id="{DB79BF3A-4AC4-4DEA-9710-57DE8EBAB294}"/>
              </a:ext>
            </a:extLst>
          </p:cNvPr>
          <p:cNvSpPr/>
          <p:nvPr/>
        </p:nvSpPr>
        <p:spPr>
          <a:xfrm>
            <a:off x="4773216" y="1674019"/>
            <a:ext cx="2190750" cy="17954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53" h="2011">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16" y="1402"/>
                  <a:pt x="280" y="1446"/>
                </a:cubicBezTo>
                <a:cubicBezTo>
                  <a:pt x="344" y="1490"/>
                  <a:pt x="404" y="1587"/>
                  <a:pt x="549" y="1627"/>
                </a:cubicBezTo>
                <a:cubicBezTo>
                  <a:pt x="694" y="1667"/>
                  <a:pt x="987" y="1631"/>
                  <a:pt x="1152" y="1687"/>
                </a:cubicBezTo>
                <a:cubicBezTo>
                  <a:pt x="1317" y="1743"/>
                  <a:pt x="1455" y="1919"/>
                  <a:pt x="1542" y="1965"/>
                </a:cubicBezTo>
                <a:cubicBezTo>
                  <a:pt x="1629" y="2011"/>
                  <a:pt x="1610" y="1968"/>
                  <a:pt x="1675" y="1965"/>
                </a:cubicBezTo>
                <a:cubicBezTo>
                  <a:pt x="1740" y="1962"/>
                  <a:pt x="1816" y="1974"/>
                  <a:pt x="1933" y="1945"/>
                </a:cubicBezTo>
                <a:cubicBezTo>
                  <a:pt x="2050" y="1916"/>
                  <a:pt x="2299" y="1866"/>
                  <a:pt x="2376" y="1793"/>
                </a:cubicBezTo>
                <a:cubicBezTo>
                  <a:pt x="2453" y="1720"/>
                  <a:pt x="2410" y="1591"/>
                  <a:pt x="2396" y="1508"/>
                </a:cubicBezTo>
                <a:cubicBezTo>
                  <a:pt x="2382" y="1425"/>
                  <a:pt x="2301" y="1408"/>
                  <a:pt x="2293" y="1297"/>
                </a:cubicBezTo>
                <a:cubicBezTo>
                  <a:pt x="2285" y="1186"/>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alpha val="100000"/>
            </a:srgbClr>
          </a:solidFill>
          <a:ln w="9525">
            <a:noFill/>
          </a:ln>
        </p:spPr>
        <p:txBody>
          <a:bodyPr lIns="68580" tIns="34290" rIns="68580" bIns="34290"/>
          <a:lstStyle/>
          <a:p>
            <a:pPr>
              <a:defRPr/>
            </a:pPr>
            <a:endParaRPr lang="zh-CN" altLang="en-US" sz="1000" noProof="1"/>
          </a:p>
        </p:txBody>
      </p:sp>
      <p:sp>
        <p:nvSpPr>
          <p:cNvPr id="43" name="Freeform 3">
            <a:extLst>
              <a:ext uri="{FF2B5EF4-FFF2-40B4-BE49-F238E27FC236}">
                <a16:creationId xmlns:a16="http://schemas.microsoft.com/office/drawing/2014/main" id="{631F7F6A-A8AF-49FA-8F22-F0C17DBA9935}"/>
              </a:ext>
            </a:extLst>
          </p:cNvPr>
          <p:cNvSpPr/>
          <p:nvPr/>
        </p:nvSpPr>
        <p:spPr>
          <a:xfrm>
            <a:off x="2444354" y="1991916"/>
            <a:ext cx="1999059" cy="1550194"/>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lIns="68580" tIns="34290" rIns="68580" bIns="34290"/>
          <a:lstStyle/>
          <a:p>
            <a:pPr>
              <a:defRPr/>
            </a:pPr>
            <a:endParaRPr lang="zh-CN" altLang="en-US" sz="1000" noProof="1"/>
          </a:p>
        </p:txBody>
      </p:sp>
      <p:sp>
        <p:nvSpPr>
          <p:cNvPr id="44" name="Oval 5">
            <a:extLst>
              <a:ext uri="{FF2B5EF4-FFF2-40B4-BE49-F238E27FC236}">
                <a16:creationId xmlns:a16="http://schemas.microsoft.com/office/drawing/2014/main" id="{A6F153AF-4CFE-4122-9B51-2CACD4ADE3DF}"/>
              </a:ext>
            </a:extLst>
          </p:cNvPr>
          <p:cNvSpPr/>
          <p:nvPr/>
        </p:nvSpPr>
        <p:spPr>
          <a:xfrm>
            <a:off x="5128023" y="2890838"/>
            <a:ext cx="425053" cy="105965"/>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45" name="Line 6">
            <a:extLst>
              <a:ext uri="{FF2B5EF4-FFF2-40B4-BE49-F238E27FC236}">
                <a16:creationId xmlns:a16="http://schemas.microsoft.com/office/drawing/2014/main" id="{30D6E584-7BE1-4F0C-A5DE-629B6062C3EE}"/>
              </a:ext>
            </a:extLst>
          </p:cNvPr>
          <p:cNvSpPr>
            <a:spLocks noChangeShapeType="1"/>
          </p:cNvSpPr>
          <p:nvPr/>
        </p:nvSpPr>
        <p:spPr bwMode="auto">
          <a:xfrm>
            <a:off x="5131594" y="2858691"/>
            <a:ext cx="1191"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6" name="Rectangle 7">
            <a:extLst>
              <a:ext uri="{FF2B5EF4-FFF2-40B4-BE49-F238E27FC236}">
                <a16:creationId xmlns:a16="http://schemas.microsoft.com/office/drawing/2014/main" id="{008FB94D-F697-4D04-94B1-11CC1E219610}"/>
              </a:ext>
            </a:extLst>
          </p:cNvPr>
          <p:cNvSpPr>
            <a:spLocks noChangeArrowheads="1"/>
          </p:cNvSpPr>
          <p:nvPr/>
        </p:nvSpPr>
        <p:spPr bwMode="auto">
          <a:xfrm>
            <a:off x="5131594" y="2858691"/>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47" name="Oval 8">
            <a:extLst>
              <a:ext uri="{FF2B5EF4-FFF2-40B4-BE49-F238E27FC236}">
                <a16:creationId xmlns:a16="http://schemas.microsoft.com/office/drawing/2014/main" id="{DA1A789D-88CA-490F-B07F-E6DA9E5040FB}"/>
              </a:ext>
            </a:extLst>
          </p:cNvPr>
          <p:cNvSpPr/>
          <p:nvPr/>
        </p:nvSpPr>
        <p:spPr>
          <a:xfrm>
            <a:off x="5128023" y="2783682"/>
            <a:ext cx="425053"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48" name="Group 9">
            <a:extLst>
              <a:ext uri="{FF2B5EF4-FFF2-40B4-BE49-F238E27FC236}">
                <a16:creationId xmlns:a16="http://schemas.microsoft.com/office/drawing/2014/main" id="{81DAF1CF-D7AC-4551-8E2D-FCCF46B9B22B}"/>
              </a:ext>
            </a:extLst>
          </p:cNvPr>
          <p:cNvGrpSpPr>
            <a:grpSpLocks/>
          </p:cNvGrpSpPr>
          <p:nvPr/>
        </p:nvGrpSpPr>
        <p:grpSpPr bwMode="auto">
          <a:xfrm>
            <a:off x="5230417" y="2809875"/>
            <a:ext cx="211931" cy="71438"/>
            <a:chOff x="2848" y="848"/>
            <a:chExt cx="140" cy="98"/>
          </a:xfrm>
        </p:grpSpPr>
        <p:sp>
          <p:nvSpPr>
            <p:cNvPr id="49" name="Line 10">
              <a:extLst>
                <a:ext uri="{FF2B5EF4-FFF2-40B4-BE49-F238E27FC236}">
                  <a16:creationId xmlns:a16="http://schemas.microsoft.com/office/drawing/2014/main" id="{88CDD8C8-491B-4526-A14E-D0F12DDFCF39}"/>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1">
              <a:extLst>
                <a:ext uri="{FF2B5EF4-FFF2-40B4-BE49-F238E27FC236}">
                  <a16:creationId xmlns:a16="http://schemas.microsoft.com/office/drawing/2014/main" id="{7054BB53-7117-4953-AFBD-2A22A0476EFF}"/>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2">
              <a:extLst>
                <a:ext uri="{FF2B5EF4-FFF2-40B4-BE49-F238E27FC236}">
                  <a16:creationId xmlns:a16="http://schemas.microsoft.com/office/drawing/2014/main" id="{7EA5B029-63EC-47EA-985D-3FF6439DB596}"/>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 name="Group 13">
            <a:extLst>
              <a:ext uri="{FF2B5EF4-FFF2-40B4-BE49-F238E27FC236}">
                <a16:creationId xmlns:a16="http://schemas.microsoft.com/office/drawing/2014/main" id="{6522385E-5675-4D9B-8873-279446265BB4}"/>
              </a:ext>
            </a:extLst>
          </p:cNvPr>
          <p:cNvGrpSpPr>
            <a:grpSpLocks/>
          </p:cNvGrpSpPr>
          <p:nvPr/>
        </p:nvGrpSpPr>
        <p:grpSpPr bwMode="auto">
          <a:xfrm flipV="1">
            <a:off x="5230417" y="2809875"/>
            <a:ext cx="211931" cy="70247"/>
            <a:chOff x="2848" y="848"/>
            <a:chExt cx="140" cy="98"/>
          </a:xfrm>
        </p:grpSpPr>
        <p:sp>
          <p:nvSpPr>
            <p:cNvPr id="53" name="Line 14">
              <a:extLst>
                <a:ext uri="{FF2B5EF4-FFF2-40B4-BE49-F238E27FC236}">
                  <a16:creationId xmlns:a16="http://schemas.microsoft.com/office/drawing/2014/main" id="{9EAB78C2-4739-4D7D-A268-CD4E639E86E0}"/>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5">
              <a:extLst>
                <a:ext uri="{FF2B5EF4-FFF2-40B4-BE49-F238E27FC236}">
                  <a16:creationId xmlns:a16="http://schemas.microsoft.com/office/drawing/2014/main" id="{0A3D934C-E56C-4DE5-9566-AABF95E10217}"/>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6">
              <a:extLst>
                <a:ext uri="{FF2B5EF4-FFF2-40B4-BE49-F238E27FC236}">
                  <a16:creationId xmlns:a16="http://schemas.microsoft.com/office/drawing/2014/main" id="{23230C68-9C97-4F63-A4A8-1800B4852780}"/>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 name="Line 17">
            <a:extLst>
              <a:ext uri="{FF2B5EF4-FFF2-40B4-BE49-F238E27FC236}">
                <a16:creationId xmlns:a16="http://schemas.microsoft.com/office/drawing/2014/main" id="{56693443-FB91-419C-8EA1-B76D9206C975}"/>
              </a:ext>
            </a:extLst>
          </p:cNvPr>
          <p:cNvSpPr>
            <a:spLocks noChangeShapeType="1"/>
          </p:cNvSpPr>
          <p:nvPr/>
        </p:nvSpPr>
        <p:spPr bwMode="auto">
          <a:xfrm flipH="1">
            <a:off x="5553075" y="2846784"/>
            <a:ext cx="1191"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7" name="Line 18">
            <a:extLst>
              <a:ext uri="{FF2B5EF4-FFF2-40B4-BE49-F238E27FC236}">
                <a16:creationId xmlns:a16="http://schemas.microsoft.com/office/drawing/2014/main" id="{F7B1C2CE-FA93-4814-BB20-FECBF2C49E95}"/>
              </a:ext>
            </a:extLst>
          </p:cNvPr>
          <p:cNvSpPr>
            <a:spLocks noChangeShapeType="1"/>
          </p:cNvSpPr>
          <p:nvPr/>
        </p:nvSpPr>
        <p:spPr bwMode="auto">
          <a:xfrm flipH="1">
            <a:off x="5128023" y="2852738"/>
            <a:ext cx="1190"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8" name="Oval 20">
            <a:extLst>
              <a:ext uri="{FF2B5EF4-FFF2-40B4-BE49-F238E27FC236}">
                <a16:creationId xmlns:a16="http://schemas.microsoft.com/office/drawing/2014/main" id="{FC69601C-1079-4CE5-8473-C749061856E1}"/>
              </a:ext>
            </a:extLst>
          </p:cNvPr>
          <p:cNvSpPr/>
          <p:nvPr/>
        </p:nvSpPr>
        <p:spPr>
          <a:xfrm>
            <a:off x="5895975" y="2747963"/>
            <a:ext cx="425054" cy="105965"/>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59" name="Line 21">
            <a:extLst>
              <a:ext uri="{FF2B5EF4-FFF2-40B4-BE49-F238E27FC236}">
                <a16:creationId xmlns:a16="http://schemas.microsoft.com/office/drawing/2014/main" id="{BF212225-E13A-4B78-BAEE-2663E7435BC0}"/>
              </a:ext>
            </a:extLst>
          </p:cNvPr>
          <p:cNvSpPr>
            <a:spLocks noChangeShapeType="1"/>
          </p:cNvSpPr>
          <p:nvPr/>
        </p:nvSpPr>
        <p:spPr bwMode="auto">
          <a:xfrm>
            <a:off x="5899548" y="2715815"/>
            <a:ext cx="1190"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0" name="Rectangle 22">
            <a:extLst>
              <a:ext uri="{FF2B5EF4-FFF2-40B4-BE49-F238E27FC236}">
                <a16:creationId xmlns:a16="http://schemas.microsoft.com/office/drawing/2014/main" id="{07CE3E2D-4ACA-4C5B-AA40-663BBBB2CD99}"/>
              </a:ext>
            </a:extLst>
          </p:cNvPr>
          <p:cNvSpPr>
            <a:spLocks noChangeArrowheads="1"/>
          </p:cNvSpPr>
          <p:nvPr/>
        </p:nvSpPr>
        <p:spPr bwMode="auto">
          <a:xfrm>
            <a:off x="5899548" y="2715816"/>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61" name="Oval 23">
            <a:extLst>
              <a:ext uri="{FF2B5EF4-FFF2-40B4-BE49-F238E27FC236}">
                <a16:creationId xmlns:a16="http://schemas.microsoft.com/office/drawing/2014/main" id="{ADCAD463-356B-4664-B72C-94FDD1082BBB}"/>
              </a:ext>
            </a:extLst>
          </p:cNvPr>
          <p:cNvSpPr/>
          <p:nvPr/>
        </p:nvSpPr>
        <p:spPr>
          <a:xfrm>
            <a:off x="5895975" y="2640807"/>
            <a:ext cx="425054"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62" name="Group 24">
            <a:extLst>
              <a:ext uri="{FF2B5EF4-FFF2-40B4-BE49-F238E27FC236}">
                <a16:creationId xmlns:a16="http://schemas.microsoft.com/office/drawing/2014/main" id="{58E25BAE-8A5A-486E-85EC-7713B08B0AB3}"/>
              </a:ext>
            </a:extLst>
          </p:cNvPr>
          <p:cNvGrpSpPr>
            <a:grpSpLocks/>
          </p:cNvGrpSpPr>
          <p:nvPr/>
        </p:nvGrpSpPr>
        <p:grpSpPr bwMode="auto">
          <a:xfrm>
            <a:off x="5999560" y="2667000"/>
            <a:ext cx="210740" cy="71438"/>
            <a:chOff x="2848" y="848"/>
            <a:chExt cx="140" cy="98"/>
          </a:xfrm>
        </p:grpSpPr>
        <p:sp>
          <p:nvSpPr>
            <p:cNvPr id="63" name="Line 25">
              <a:extLst>
                <a:ext uri="{FF2B5EF4-FFF2-40B4-BE49-F238E27FC236}">
                  <a16:creationId xmlns:a16="http://schemas.microsoft.com/office/drawing/2014/main" id="{FD268750-FA4F-41A1-94DE-0EC80797D147}"/>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26">
              <a:extLst>
                <a:ext uri="{FF2B5EF4-FFF2-40B4-BE49-F238E27FC236}">
                  <a16:creationId xmlns:a16="http://schemas.microsoft.com/office/drawing/2014/main" id="{9291C3E4-B71C-45C3-85D3-1265F148573B}"/>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27">
              <a:extLst>
                <a:ext uri="{FF2B5EF4-FFF2-40B4-BE49-F238E27FC236}">
                  <a16:creationId xmlns:a16="http://schemas.microsoft.com/office/drawing/2014/main" id="{258B67AF-F5C1-409B-988E-5C995B56DA53}"/>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 name="Group 28">
            <a:extLst>
              <a:ext uri="{FF2B5EF4-FFF2-40B4-BE49-F238E27FC236}">
                <a16:creationId xmlns:a16="http://schemas.microsoft.com/office/drawing/2014/main" id="{15F472EB-740A-417D-A657-446440EB7C63}"/>
              </a:ext>
            </a:extLst>
          </p:cNvPr>
          <p:cNvGrpSpPr>
            <a:grpSpLocks/>
          </p:cNvGrpSpPr>
          <p:nvPr/>
        </p:nvGrpSpPr>
        <p:grpSpPr bwMode="auto">
          <a:xfrm flipV="1">
            <a:off x="5999560" y="2667000"/>
            <a:ext cx="210740" cy="70247"/>
            <a:chOff x="2848" y="848"/>
            <a:chExt cx="140" cy="98"/>
          </a:xfrm>
        </p:grpSpPr>
        <p:sp>
          <p:nvSpPr>
            <p:cNvPr id="67" name="Line 29">
              <a:extLst>
                <a:ext uri="{FF2B5EF4-FFF2-40B4-BE49-F238E27FC236}">
                  <a16:creationId xmlns:a16="http://schemas.microsoft.com/office/drawing/2014/main" id="{E8076D52-82C3-4E83-858A-520F46650258}"/>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30">
              <a:extLst>
                <a:ext uri="{FF2B5EF4-FFF2-40B4-BE49-F238E27FC236}">
                  <a16:creationId xmlns:a16="http://schemas.microsoft.com/office/drawing/2014/main" id="{17060C09-3EAD-43AD-B8B1-EBD55EE015CC}"/>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31">
              <a:extLst>
                <a:ext uri="{FF2B5EF4-FFF2-40B4-BE49-F238E27FC236}">
                  <a16:creationId xmlns:a16="http://schemas.microsoft.com/office/drawing/2014/main" id="{F3BF4D33-BBAA-4CF1-8CFB-D2DF6B000C4A}"/>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0" name="Line 32">
            <a:extLst>
              <a:ext uri="{FF2B5EF4-FFF2-40B4-BE49-F238E27FC236}">
                <a16:creationId xmlns:a16="http://schemas.microsoft.com/office/drawing/2014/main" id="{8A6F6DAB-5C90-4A74-B81E-39C4D2064B90}"/>
              </a:ext>
            </a:extLst>
          </p:cNvPr>
          <p:cNvSpPr>
            <a:spLocks noChangeShapeType="1"/>
          </p:cNvSpPr>
          <p:nvPr/>
        </p:nvSpPr>
        <p:spPr bwMode="auto">
          <a:xfrm flipH="1">
            <a:off x="6321029" y="2703909"/>
            <a:ext cx="1190"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1" name="Line 33">
            <a:extLst>
              <a:ext uri="{FF2B5EF4-FFF2-40B4-BE49-F238E27FC236}">
                <a16:creationId xmlns:a16="http://schemas.microsoft.com/office/drawing/2014/main" id="{137043AF-B6FB-4709-89F7-4464A7F5EC29}"/>
              </a:ext>
            </a:extLst>
          </p:cNvPr>
          <p:cNvSpPr>
            <a:spLocks noChangeShapeType="1"/>
          </p:cNvSpPr>
          <p:nvPr/>
        </p:nvSpPr>
        <p:spPr bwMode="auto">
          <a:xfrm flipH="1">
            <a:off x="5895975" y="2709863"/>
            <a:ext cx="1191"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2" name="Text Box 34">
            <a:extLst>
              <a:ext uri="{FF2B5EF4-FFF2-40B4-BE49-F238E27FC236}">
                <a16:creationId xmlns:a16="http://schemas.microsoft.com/office/drawing/2014/main" id="{DCBB745D-3B8F-4CEE-8BD9-B60E9DD5B530}"/>
              </a:ext>
            </a:extLst>
          </p:cNvPr>
          <p:cNvSpPr txBox="1">
            <a:spLocks noChangeArrowheads="1"/>
          </p:cNvSpPr>
          <p:nvPr/>
        </p:nvSpPr>
        <p:spPr bwMode="auto">
          <a:xfrm>
            <a:off x="5117307" y="2268140"/>
            <a:ext cx="1061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Comcast network </a:t>
            </a:r>
          </a:p>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68.80.0.0/13</a:t>
            </a:r>
          </a:p>
        </p:txBody>
      </p:sp>
      <p:sp>
        <p:nvSpPr>
          <p:cNvPr id="73" name="Line 36">
            <a:extLst>
              <a:ext uri="{FF2B5EF4-FFF2-40B4-BE49-F238E27FC236}">
                <a16:creationId xmlns:a16="http://schemas.microsoft.com/office/drawing/2014/main" id="{DDA97D83-2A97-4296-98EA-50338FE9A850}"/>
              </a:ext>
            </a:extLst>
          </p:cNvPr>
          <p:cNvSpPr>
            <a:spLocks noChangeShapeType="1"/>
          </p:cNvSpPr>
          <p:nvPr/>
        </p:nvSpPr>
        <p:spPr bwMode="auto">
          <a:xfrm flipV="1">
            <a:off x="4132660" y="2595562"/>
            <a:ext cx="88106" cy="797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4" name="Line 43">
            <a:extLst>
              <a:ext uri="{FF2B5EF4-FFF2-40B4-BE49-F238E27FC236}">
                <a16:creationId xmlns:a16="http://schemas.microsoft.com/office/drawing/2014/main" id="{0DE455B2-E405-4296-8089-748F807E50D1}"/>
              </a:ext>
            </a:extLst>
          </p:cNvPr>
          <p:cNvSpPr>
            <a:spLocks noChangeShapeType="1"/>
          </p:cNvSpPr>
          <p:nvPr/>
        </p:nvSpPr>
        <p:spPr bwMode="auto">
          <a:xfrm flipV="1">
            <a:off x="3508772" y="2692003"/>
            <a:ext cx="3905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5" name="Line 44">
            <a:extLst>
              <a:ext uri="{FF2B5EF4-FFF2-40B4-BE49-F238E27FC236}">
                <a16:creationId xmlns:a16="http://schemas.microsoft.com/office/drawing/2014/main" id="{E54A97FD-4571-4E68-84FE-EA14B68D870F}"/>
              </a:ext>
            </a:extLst>
          </p:cNvPr>
          <p:cNvSpPr>
            <a:spLocks noChangeShapeType="1"/>
          </p:cNvSpPr>
          <p:nvPr/>
        </p:nvSpPr>
        <p:spPr bwMode="auto">
          <a:xfrm flipV="1">
            <a:off x="4216004" y="2514600"/>
            <a:ext cx="78581" cy="8096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6" name="Line 48">
            <a:extLst>
              <a:ext uri="{FF2B5EF4-FFF2-40B4-BE49-F238E27FC236}">
                <a16:creationId xmlns:a16="http://schemas.microsoft.com/office/drawing/2014/main" id="{C0D5292C-964E-43E9-9A82-709189556ED3}"/>
              </a:ext>
            </a:extLst>
          </p:cNvPr>
          <p:cNvSpPr>
            <a:spLocks noChangeShapeType="1"/>
          </p:cNvSpPr>
          <p:nvPr/>
        </p:nvSpPr>
        <p:spPr bwMode="auto">
          <a:xfrm flipV="1">
            <a:off x="3854054" y="2815828"/>
            <a:ext cx="288131" cy="3452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7" name="Rectangle 50">
            <a:extLst>
              <a:ext uri="{FF2B5EF4-FFF2-40B4-BE49-F238E27FC236}">
                <a16:creationId xmlns:a16="http://schemas.microsoft.com/office/drawing/2014/main" id="{36895782-AF20-43A5-AB2B-46F13FB00121}"/>
              </a:ext>
            </a:extLst>
          </p:cNvPr>
          <p:cNvSpPr/>
          <p:nvPr/>
        </p:nvSpPr>
        <p:spPr>
          <a:xfrm>
            <a:off x="3973117" y="3319463"/>
            <a:ext cx="144065" cy="39290"/>
          </a:xfrm>
          <a:prstGeom prst="rect">
            <a:avLst/>
          </a:prstGeom>
          <a:solidFill>
            <a:srgbClr val="C0C0C0"/>
          </a:solidFill>
          <a:ln w="9525" cap="flat" cmpd="sng">
            <a:solidFill>
              <a:srgbClr val="000000"/>
            </a:solidFill>
            <a:prstDash val="solid"/>
            <a:miter/>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78" name="Rectangle 51">
            <a:extLst>
              <a:ext uri="{FF2B5EF4-FFF2-40B4-BE49-F238E27FC236}">
                <a16:creationId xmlns:a16="http://schemas.microsoft.com/office/drawing/2014/main" id="{6AF8D15A-3909-4B59-9F3E-BDCBC7A0D051}"/>
              </a:ext>
            </a:extLst>
          </p:cNvPr>
          <p:cNvSpPr/>
          <p:nvPr/>
        </p:nvSpPr>
        <p:spPr>
          <a:xfrm rot="18900000">
            <a:off x="3756423" y="3168253"/>
            <a:ext cx="145256" cy="40481"/>
          </a:xfrm>
          <a:prstGeom prst="rect">
            <a:avLst/>
          </a:prstGeom>
          <a:solidFill>
            <a:srgbClr val="C0C0C0"/>
          </a:solidFill>
          <a:ln w="9525" cap="flat" cmpd="sng">
            <a:solidFill>
              <a:srgbClr val="000000"/>
            </a:solidFill>
            <a:prstDash val="solid"/>
            <a:miter/>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79" name="Group 52">
            <a:extLst>
              <a:ext uri="{FF2B5EF4-FFF2-40B4-BE49-F238E27FC236}">
                <a16:creationId xmlns:a16="http://schemas.microsoft.com/office/drawing/2014/main" id="{5BDAACB5-C7B9-42ED-A7C0-6733DFDC09FA}"/>
              </a:ext>
            </a:extLst>
          </p:cNvPr>
          <p:cNvGrpSpPr>
            <a:grpSpLocks/>
          </p:cNvGrpSpPr>
          <p:nvPr/>
        </p:nvGrpSpPr>
        <p:grpSpPr bwMode="auto">
          <a:xfrm>
            <a:off x="3562350" y="3225403"/>
            <a:ext cx="426244" cy="214313"/>
            <a:chOff x="2466" y="2026"/>
            <a:chExt cx="477" cy="282"/>
          </a:xfrm>
        </p:grpSpPr>
        <p:sp>
          <p:nvSpPr>
            <p:cNvPr id="80" name="Oval 53">
              <a:extLst>
                <a:ext uri="{FF2B5EF4-FFF2-40B4-BE49-F238E27FC236}">
                  <a16:creationId xmlns:a16="http://schemas.microsoft.com/office/drawing/2014/main" id="{7FBCFC70-FA9C-4CEC-9FB7-9A146621A5A0}"/>
                </a:ext>
              </a:extLst>
            </p:cNvPr>
            <p:cNvSpPr/>
            <p:nvPr/>
          </p:nvSpPr>
          <p:spPr>
            <a:xfrm>
              <a:off x="2466" y="2169"/>
              <a:ext cx="476" cy="139"/>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81" name="Line 54">
              <a:extLst>
                <a:ext uri="{FF2B5EF4-FFF2-40B4-BE49-F238E27FC236}">
                  <a16:creationId xmlns:a16="http://schemas.microsoft.com/office/drawing/2014/main" id="{1DB83D7D-E3FB-4229-97F0-901C73F21548}"/>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Rectangle 55">
              <a:extLst>
                <a:ext uri="{FF2B5EF4-FFF2-40B4-BE49-F238E27FC236}">
                  <a16:creationId xmlns:a16="http://schemas.microsoft.com/office/drawing/2014/main" id="{DA854EF3-65A5-4659-BE09-6B08B73AC5DB}"/>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83" name="Oval 56">
              <a:extLst>
                <a:ext uri="{FF2B5EF4-FFF2-40B4-BE49-F238E27FC236}">
                  <a16:creationId xmlns:a16="http://schemas.microsoft.com/office/drawing/2014/main" id="{71C9BCF9-CF1B-40FC-9F7E-58CE1A6A505A}"/>
                </a:ext>
              </a:extLst>
            </p:cNvPr>
            <p:cNvSpPr/>
            <p:nvPr/>
          </p:nvSpPr>
          <p:spPr>
            <a:xfrm>
              <a:off x="2466" y="2026"/>
              <a:ext cx="476" cy="16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84" name="Group 57">
              <a:extLst>
                <a:ext uri="{FF2B5EF4-FFF2-40B4-BE49-F238E27FC236}">
                  <a16:creationId xmlns:a16="http://schemas.microsoft.com/office/drawing/2014/main" id="{BEA8E332-D4B6-4775-96B2-0EBCE1F7BC81}"/>
                </a:ext>
              </a:extLst>
            </p:cNvPr>
            <p:cNvGrpSpPr>
              <a:grpSpLocks/>
            </p:cNvGrpSpPr>
            <p:nvPr/>
          </p:nvGrpSpPr>
          <p:grpSpPr bwMode="auto">
            <a:xfrm>
              <a:off x="2581" y="2061"/>
              <a:ext cx="236" cy="94"/>
              <a:chOff x="2848" y="848"/>
              <a:chExt cx="140" cy="98"/>
            </a:xfrm>
          </p:grpSpPr>
          <p:sp>
            <p:nvSpPr>
              <p:cNvPr id="91" name="Line 58">
                <a:extLst>
                  <a:ext uri="{FF2B5EF4-FFF2-40B4-BE49-F238E27FC236}">
                    <a16:creationId xmlns:a16="http://schemas.microsoft.com/office/drawing/2014/main" id="{DDDEF45A-F32D-4AA2-9E8B-FB8A39D26B27}"/>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59">
                <a:extLst>
                  <a:ext uri="{FF2B5EF4-FFF2-40B4-BE49-F238E27FC236}">
                    <a16:creationId xmlns:a16="http://schemas.microsoft.com/office/drawing/2014/main" id="{39C54E29-DEB6-45CD-837D-59381FC1C798}"/>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60">
                <a:extLst>
                  <a:ext uri="{FF2B5EF4-FFF2-40B4-BE49-F238E27FC236}">
                    <a16:creationId xmlns:a16="http://schemas.microsoft.com/office/drawing/2014/main" id="{88E3DA22-ABAF-4535-915A-3C57DA962824}"/>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5" name="Group 61">
              <a:extLst>
                <a:ext uri="{FF2B5EF4-FFF2-40B4-BE49-F238E27FC236}">
                  <a16:creationId xmlns:a16="http://schemas.microsoft.com/office/drawing/2014/main" id="{568E0012-62C1-4C99-961A-A74B12A321AD}"/>
                </a:ext>
              </a:extLst>
            </p:cNvPr>
            <p:cNvGrpSpPr>
              <a:grpSpLocks/>
            </p:cNvGrpSpPr>
            <p:nvPr/>
          </p:nvGrpSpPr>
          <p:grpSpPr bwMode="auto">
            <a:xfrm flipV="1">
              <a:off x="2581" y="2060"/>
              <a:ext cx="236" cy="94"/>
              <a:chOff x="2848" y="848"/>
              <a:chExt cx="140" cy="98"/>
            </a:xfrm>
          </p:grpSpPr>
          <p:sp>
            <p:nvSpPr>
              <p:cNvPr id="88" name="Line 62">
                <a:extLst>
                  <a:ext uri="{FF2B5EF4-FFF2-40B4-BE49-F238E27FC236}">
                    <a16:creationId xmlns:a16="http://schemas.microsoft.com/office/drawing/2014/main" id="{9C350A65-A3B1-4174-9962-B2A5535CFD45}"/>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63">
                <a:extLst>
                  <a:ext uri="{FF2B5EF4-FFF2-40B4-BE49-F238E27FC236}">
                    <a16:creationId xmlns:a16="http://schemas.microsoft.com/office/drawing/2014/main" id="{979B77F7-825B-40FF-8219-C087BC92F36A}"/>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64">
                <a:extLst>
                  <a:ext uri="{FF2B5EF4-FFF2-40B4-BE49-F238E27FC236}">
                    <a16:creationId xmlns:a16="http://schemas.microsoft.com/office/drawing/2014/main" id="{2824A7C4-C461-4B9E-8AE4-F4CFA7FB1673}"/>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 name="Line 65">
              <a:extLst>
                <a:ext uri="{FF2B5EF4-FFF2-40B4-BE49-F238E27FC236}">
                  <a16:creationId xmlns:a16="http://schemas.microsoft.com/office/drawing/2014/main" id="{1714BB13-BE7C-482C-A385-18C3B970A7EB}"/>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66">
              <a:extLst>
                <a:ext uri="{FF2B5EF4-FFF2-40B4-BE49-F238E27FC236}">
                  <a16:creationId xmlns:a16="http://schemas.microsoft.com/office/drawing/2014/main" id="{9526FCA6-6712-4892-88C7-8039B7972D36}"/>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4" name="Line 68">
            <a:extLst>
              <a:ext uri="{FF2B5EF4-FFF2-40B4-BE49-F238E27FC236}">
                <a16:creationId xmlns:a16="http://schemas.microsoft.com/office/drawing/2014/main" id="{A72E6990-45B0-4142-AFEF-A1A452A53EF1}"/>
              </a:ext>
            </a:extLst>
          </p:cNvPr>
          <p:cNvSpPr>
            <a:spLocks noChangeShapeType="1"/>
          </p:cNvSpPr>
          <p:nvPr/>
        </p:nvSpPr>
        <p:spPr bwMode="auto">
          <a:xfrm flipV="1">
            <a:off x="4119563" y="2925366"/>
            <a:ext cx="1022747" cy="4119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5" name="Oval 70">
            <a:extLst>
              <a:ext uri="{FF2B5EF4-FFF2-40B4-BE49-F238E27FC236}">
                <a16:creationId xmlns:a16="http://schemas.microsoft.com/office/drawing/2014/main" id="{CB4C7E12-59E1-4012-9258-C429005F202A}"/>
              </a:ext>
            </a:extLst>
          </p:cNvPr>
          <p:cNvSpPr/>
          <p:nvPr/>
        </p:nvSpPr>
        <p:spPr>
          <a:xfrm>
            <a:off x="6266260" y="3263503"/>
            <a:ext cx="425053" cy="105966"/>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96" name="Line 71">
            <a:extLst>
              <a:ext uri="{FF2B5EF4-FFF2-40B4-BE49-F238E27FC236}">
                <a16:creationId xmlns:a16="http://schemas.microsoft.com/office/drawing/2014/main" id="{57C1C72D-32F4-42FF-8E78-74C8BD93A524}"/>
              </a:ext>
            </a:extLst>
          </p:cNvPr>
          <p:cNvSpPr>
            <a:spLocks noChangeShapeType="1"/>
          </p:cNvSpPr>
          <p:nvPr/>
        </p:nvSpPr>
        <p:spPr bwMode="auto">
          <a:xfrm>
            <a:off x="6269831" y="3231357"/>
            <a:ext cx="1191"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7" name="Rectangle 72">
            <a:extLst>
              <a:ext uri="{FF2B5EF4-FFF2-40B4-BE49-F238E27FC236}">
                <a16:creationId xmlns:a16="http://schemas.microsoft.com/office/drawing/2014/main" id="{9C48EBB7-C3C8-419D-93D8-316C06DD19F0}"/>
              </a:ext>
            </a:extLst>
          </p:cNvPr>
          <p:cNvSpPr>
            <a:spLocks noChangeArrowheads="1"/>
          </p:cNvSpPr>
          <p:nvPr/>
        </p:nvSpPr>
        <p:spPr bwMode="auto">
          <a:xfrm>
            <a:off x="6269832" y="3231357"/>
            <a:ext cx="421481" cy="83344"/>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98" name="Oval 73">
            <a:extLst>
              <a:ext uri="{FF2B5EF4-FFF2-40B4-BE49-F238E27FC236}">
                <a16:creationId xmlns:a16="http://schemas.microsoft.com/office/drawing/2014/main" id="{0F982DF5-7F19-4214-A441-407EAFFFBD5E}"/>
              </a:ext>
            </a:extLst>
          </p:cNvPr>
          <p:cNvSpPr/>
          <p:nvPr/>
        </p:nvSpPr>
        <p:spPr>
          <a:xfrm>
            <a:off x="6266260" y="3156347"/>
            <a:ext cx="425053"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99" name="Group 74">
            <a:extLst>
              <a:ext uri="{FF2B5EF4-FFF2-40B4-BE49-F238E27FC236}">
                <a16:creationId xmlns:a16="http://schemas.microsoft.com/office/drawing/2014/main" id="{CEDFC204-60C3-453F-AEDF-60064335936B}"/>
              </a:ext>
            </a:extLst>
          </p:cNvPr>
          <p:cNvGrpSpPr>
            <a:grpSpLocks/>
          </p:cNvGrpSpPr>
          <p:nvPr/>
        </p:nvGrpSpPr>
        <p:grpSpPr bwMode="auto">
          <a:xfrm>
            <a:off x="6368654" y="3182540"/>
            <a:ext cx="210740" cy="71438"/>
            <a:chOff x="2848" y="848"/>
            <a:chExt cx="140" cy="98"/>
          </a:xfrm>
        </p:grpSpPr>
        <p:sp>
          <p:nvSpPr>
            <p:cNvPr id="100" name="Line 75">
              <a:extLst>
                <a:ext uri="{FF2B5EF4-FFF2-40B4-BE49-F238E27FC236}">
                  <a16:creationId xmlns:a16="http://schemas.microsoft.com/office/drawing/2014/main" id="{45E70096-542F-4C1C-A030-7DE31812DFFE}"/>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76">
              <a:extLst>
                <a:ext uri="{FF2B5EF4-FFF2-40B4-BE49-F238E27FC236}">
                  <a16:creationId xmlns:a16="http://schemas.microsoft.com/office/drawing/2014/main" id="{AFEDADED-0159-4028-8D7B-426638B79D0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77">
              <a:extLst>
                <a:ext uri="{FF2B5EF4-FFF2-40B4-BE49-F238E27FC236}">
                  <a16:creationId xmlns:a16="http://schemas.microsoft.com/office/drawing/2014/main" id="{4D6BE34F-3A0B-4685-84C2-1EBC69BF77AD}"/>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 name="Group 78">
            <a:extLst>
              <a:ext uri="{FF2B5EF4-FFF2-40B4-BE49-F238E27FC236}">
                <a16:creationId xmlns:a16="http://schemas.microsoft.com/office/drawing/2014/main" id="{112B01B8-97D9-4BB6-A509-3043C3E1F76C}"/>
              </a:ext>
            </a:extLst>
          </p:cNvPr>
          <p:cNvGrpSpPr>
            <a:grpSpLocks/>
          </p:cNvGrpSpPr>
          <p:nvPr/>
        </p:nvGrpSpPr>
        <p:grpSpPr bwMode="auto">
          <a:xfrm flipV="1">
            <a:off x="6368654" y="3182541"/>
            <a:ext cx="210740" cy="70247"/>
            <a:chOff x="2848" y="848"/>
            <a:chExt cx="140" cy="98"/>
          </a:xfrm>
        </p:grpSpPr>
        <p:sp>
          <p:nvSpPr>
            <p:cNvPr id="104" name="Line 79">
              <a:extLst>
                <a:ext uri="{FF2B5EF4-FFF2-40B4-BE49-F238E27FC236}">
                  <a16:creationId xmlns:a16="http://schemas.microsoft.com/office/drawing/2014/main" id="{45FA4647-4C31-4AD0-AD4B-0161394E81D4}"/>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80">
              <a:extLst>
                <a:ext uri="{FF2B5EF4-FFF2-40B4-BE49-F238E27FC236}">
                  <a16:creationId xmlns:a16="http://schemas.microsoft.com/office/drawing/2014/main" id="{8D3A3F03-F22E-4C36-9D15-4B93AF951AB7}"/>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81">
              <a:extLst>
                <a:ext uri="{FF2B5EF4-FFF2-40B4-BE49-F238E27FC236}">
                  <a16:creationId xmlns:a16="http://schemas.microsoft.com/office/drawing/2014/main" id="{0E062ACB-2A01-407E-91E1-55D4B23E8450}"/>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7" name="Line 82">
            <a:extLst>
              <a:ext uri="{FF2B5EF4-FFF2-40B4-BE49-F238E27FC236}">
                <a16:creationId xmlns:a16="http://schemas.microsoft.com/office/drawing/2014/main" id="{13D1A7CB-8C4D-40F3-B95E-610E3A191335}"/>
              </a:ext>
            </a:extLst>
          </p:cNvPr>
          <p:cNvSpPr>
            <a:spLocks noChangeShapeType="1"/>
          </p:cNvSpPr>
          <p:nvPr/>
        </p:nvSpPr>
        <p:spPr bwMode="auto">
          <a:xfrm flipH="1">
            <a:off x="6691313" y="3218259"/>
            <a:ext cx="1191" cy="9644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08" name="Line 83">
            <a:extLst>
              <a:ext uri="{FF2B5EF4-FFF2-40B4-BE49-F238E27FC236}">
                <a16:creationId xmlns:a16="http://schemas.microsoft.com/office/drawing/2014/main" id="{1DD053CB-0339-4C32-814A-A467002B65A1}"/>
              </a:ext>
            </a:extLst>
          </p:cNvPr>
          <p:cNvSpPr>
            <a:spLocks noChangeShapeType="1"/>
          </p:cNvSpPr>
          <p:nvPr/>
        </p:nvSpPr>
        <p:spPr bwMode="auto">
          <a:xfrm flipH="1">
            <a:off x="6266260" y="3225403"/>
            <a:ext cx="1190"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09" name="Line 93">
            <a:extLst>
              <a:ext uri="{FF2B5EF4-FFF2-40B4-BE49-F238E27FC236}">
                <a16:creationId xmlns:a16="http://schemas.microsoft.com/office/drawing/2014/main" id="{E6EC23F8-CF56-4E3A-A4DE-63A0A8431ED8}"/>
              </a:ext>
            </a:extLst>
          </p:cNvPr>
          <p:cNvSpPr>
            <a:spLocks noChangeShapeType="1"/>
          </p:cNvSpPr>
          <p:nvPr/>
        </p:nvSpPr>
        <p:spPr bwMode="auto">
          <a:xfrm flipH="1">
            <a:off x="6107907" y="2495551"/>
            <a:ext cx="146447" cy="1452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0" name="Freeform 94">
            <a:extLst>
              <a:ext uri="{FF2B5EF4-FFF2-40B4-BE49-F238E27FC236}">
                <a16:creationId xmlns:a16="http://schemas.microsoft.com/office/drawing/2014/main" id="{109EC4D2-69DA-46F4-A735-F677F9C84DA3}"/>
              </a:ext>
            </a:extLst>
          </p:cNvPr>
          <p:cNvSpPr/>
          <p:nvPr/>
        </p:nvSpPr>
        <p:spPr>
          <a:xfrm>
            <a:off x="2713435" y="3608784"/>
            <a:ext cx="3611165" cy="912019"/>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lIns="68580" tIns="34290" rIns="68580" bIns="34290"/>
          <a:lstStyle/>
          <a:p>
            <a:pPr>
              <a:defRPr/>
            </a:pPr>
            <a:endParaRPr lang="zh-CN" altLang="en-US" sz="1000" noProof="1"/>
          </a:p>
        </p:txBody>
      </p:sp>
      <p:sp>
        <p:nvSpPr>
          <p:cNvPr id="111" name="Oval 111">
            <a:extLst>
              <a:ext uri="{FF2B5EF4-FFF2-40B4-BE49-F238E27FC236}">
                <a16:creationId xmlns:a16="http://schemas.microsoft.com/office/drawing/2014/main" id="{0599F315-2003-48B6-98C1-95D772ABE815}"/>
              </a:ext>
            </a:extLst>
          </p:cNvPr>
          <p:cNvSpPr/>
          <p:nvPr/>
        </p:nvSpPr>
        <p:spPr>
          <a:xfrm>
            <a:off x="4364831" y="4040982"/>
            <a:ext cx="425054" cy="105965"/>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112" name="Line 112">
            <a:extLst>
              <a:ext uri="{FF2B5EF4-FFF2-40B4-BE49-F238E27FC236}">
                <a16:creationId xmlns:a16="http://schemas.microsoft.com/office/drawing/2014/main" id="{002FCB4B-DDF9-42DE-ADA9-3CE8E7013A6C}"/>
              </a:ext>
            </a:extLst>
          </p:cNvPr>
          <p:cNvSpPr>
            <a:spLocks noChangeShapeType="1"/>
          </p:cNvSpPr>
          <p:nvPr/>
        </p:nvSpPr>
        <p:spPr bwMode="auto">
          <a:xfrm>
            <a:off x="4368404" y="4008834"/>
            <a:ext cx="1190"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3" name="Rectangle 113">
            <a:extLst>
              <a:ext uri="{FF2B5EF4-FFF2-40B4-BE49-F238E27FC236}">
                <a16:creationId xmlns:a16="http://schemas.microsoft.com/office/drawing/2014/main" id="{C6AB5210-81E4-45DD-8EAD-D1A5E822A331}"/>
              </a:ext>
            </a:extLst>
          </p:cNvPr>
          <p:cNvSpPr>
            <a:spLocks noChangeArrowheads="1"/>
          </p:cNvSpPr>
          <p:nvPr/>
        </p:nvSpPr>
        <p:spPr bwMode="auto">
          <a:xfrm>
            <a:off x="4368404" y="4008834"/>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114" name="Oval 114">
            <a:extLst>
              <a:ext uri="{FF2B5EF4-FFF2-40B4-BE49-F238E27FC236}">
                <a16:creationId xmlns:a16="http://schemas.microsoft.com/office/drawing/2014/main" id="{76378F6D-0335-49B1-B17C-8C360AF23B8F}"/>
              </a:ext>
            </a:extLst>
          </p:cNvPr>
          <p:cNvSpPr/>
          <p:nvPr/>
        </p:nvSpPr>
        <p:spPr>
          <a:xfrm>
            <a:off x="4364831" y="3933825"/>
            <a:ext cx="425054"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115" name="Group 115">
            <a:extLst>
              <a:ext uri="{FF2B5EF4-FFF2-40B4-BE49-F238E27FC236}">
                <a16:creationId xmlns:a16="http://schemas.microsoft.com/office/drawing/2014/main" id="{4D47A6A7-8A55-4A7F-922B-67DB245C059C}"/>
              </a:ext>
            </a:extLst>
          </p:cNvPr>
          <p:cNvGrpSpPr>
            <a:grpSpLocks/>
          </p:cNvGrpSpPr>
          <p:nvPr/>
        </p:nvGrpSpPr>
        <p:grpSpPr bwMode="auto">
          <a:xfrm>
            <a:off x="4467225" y="3960019"/>
            <a:ext cx="210741" cy="71438"/>
            <a:chOff x="2848" y="848"/>
            <a:chExt cx="140" cy="98"/>
          </a:xfrm>
        </p:grpSpPr>
        <p:sp>
          <p:nvSpPr>
            <p:cNvPr id="116" name="Line 116">
              <a:extLst>
                <a:ext uri="{FF2B5EF4-FFF2-40B4-BE49-F238E27FC236}">
                  <a16:creationId xmlns:a16="http://schemas.microsoft.com/office/drawing/2014/main" id="{BEFD759D-A6FE-4636-901C-2836294BD9A9}"/>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117">
              <a:extLst>
                <a:ext uri="{FF2B5EF4-FFF2-40B4-BE49-F238E27FC236}">
                  <a16:creationId xmlns:a16="http://schemas.microsoft.com/office/drawing/2014/main" id="{46D298D0-F074-4521-8DD0-E5D1E7065EA7}"/>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118">
              <a:extLst>
                <a:ext uri="{FF2B5EF4-FFF2-40B4-BE49-F238E27FC236}">
                  <a16:creationId xmlns:a16="http://schemas.microsoft.com/office/drawing/2014/main" id="{AC706971-9B14-4CBD-BE8D-516E8ECD52D6}"/>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9" name="Group 119">
            <a:extLst>
              <a:ext uri="{FF2B5EF4-FFF2-40B4-BE49-F238E27FC236}">
                <a16:creationId xmlns:a16="http://schemas.microsoft.com/office/drawing/2014/main" id="{5B64362A-6681-427B-93A2-D1384C2F361D}"/>
              </a:ext>
            </a:extLst>
          </p:cNvPr>
          <p:cNvGrpSpPr>
            <a:grpSpLocks/>
          </p:cNvGrpSpPr>
          <p:nvPr/>
        </p:nvGrpSpPr>
        <p:grpSpPr bwMode="auto">
          <a:xfrm flipV="1">
            <a:off x="4467225" y="3960019"/>
            <a:ext cx="210741" cy="70247"/>
            <a:chOff x="2848" y="848"/>
            <a:chExt cx="140" cy="98"/>
          </a:xfrm>
        </p:grpSpPr>
        <p:sp>
          <p:nvSpPr>
            <p:cNvPr id="120" name="Line 120">
              <a:extLst>
                <a:ext uri="{FF2B5EF4-FFF2-40B4-BE49-F238E27FC236}">
                  <a16:creationId xmlns:a16="http://schemas.microsoft.com/office/drawing/2014/main" id="{18FCE362-2925-4216-B116-E3D59A25993F}"/>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121">
              <a:extLst>
                <a:ext uri="{FF2B5EF4-FFF2-40B4-BE49-F238E27FC236}">
                  <a16:creationId xmlns:a16="http://schemas.microsoft.com/office/drawing/2014/main" id="{1697084D-805F-43DB-8D2D-CF6A31B64595}"/>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122">
              <a:extLst>
                <a:ext uri="{FF2B5EF4-FFF2-40B4-BE49-F238E27FC236}">
                  <a16:creationId xmlns:a16="http://schemas.microsoft.com/office/drawing/2014/main" id="{5459DE9E-61BF-4997-819C-B082418CB61E}"/>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 name="Line 123">
            <a:extLst>
              <a:ext uri="{FF2B5EF4-FFF2-40B4-BE49-F238E27FC236}">
                <a16:creationId xmlns:a16="http://schemas.microsoft.com/office/drawing/2014/main" id="{E0AD57EE-F92F-447C-A944-F5C8523FDA36}"/>
              </a:ext>
            </a:extLst>
          </p:cNvPr>
          <p:cNvSpPr>
            <a:spLocks noChangeShapeType="1"/>
          </p:cNvSpPr>
          <p:nvPr/>
        </p:nvSpPr>
        <p:spPr bwMode="auto">
          <a:xfrm flipH="1">
            <a:off x="4789885" y="3996928"/>
            <a:ext cx="1190"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4" name="Line 124">
            <a:extLst>
              <a:ext uri="{FF2B5EF4-FFF2-40B4-BE49-F238E27FC236}">
                <a16:creationId xmlns:a16="http://schemas.microsoft.com/office/drawing/2014/main" id="{1FDC263F-7636-4EB0-8F99-A16075B9BF73}"/>
              </a:ext>
            </a:extLst>
          </p:cNvPr>
          <p:cNvSpPr>
            <a:spLocks noChangeShapeType="1"/>
          </p:cNvSpPr>
          <p:nvPr/>
        </p:nvSpPr>
        <p:spPr bwMode="auto">
          <a:xfrm flipH="1">
            <a:off x="4364831" y="4002882"/>
            <a:ext cx="1191"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5" name="Line 134">
            <a:extLst>
              <a:ext uri="{FF2B5EF4-FFF2-40B4-BE49-F238E27FC236}">
                <a16:creationId xmlns:a16="http://schemas.microsoft.com/office/drawing/2014/main" id="{7C0643FC-AE20-4AFA-9E8F-8AD4716DC5FC}"/>
              </a:ext>
            </a:extLst>
          </p:cNvPr>
          <p:cNvSpPr>
            <a:spLocks noChangeShapeType="1"/>
          </p:cNvSpPr>
          <p:nvPr/>
        </p:nvSpPr>
        <p:spPr bwMode="auto">
          <a:xfrm flipV="1">
            <a:off x="4620816" y="3006328"/>
            <a:ext cx="660797" cy="9286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6" name="Text Box 135">
            <a:extLst>
              <a:ext uri="{FF2B5EF4-FFF2-40B4-BE49-F238E27FC236}">
                <a16:creationId xmlns:a16="http://schemas.microsoft.com/office/drawing/2014/main" id="{9FB9111E-6DEB-4B92-9772-15555AB7D586}"/>
              </a:ext>
            </a:extLst>
          </p:cNvPr>
          <p:cNvSpPr txBox="1">
            <a:spLocks noChangeArrowheads="1"/>
          </p:cNvSpPr>
          <p:nvPr/>
        </p:nvSpPr>
        <p:spPr bwMode="auto">
          <a:xfrm>
            <a:off x="5113735" y="4099322"/>
            <a:ext cx="109388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Google</a:t>
            </a:r>
            <a:r>
              <a:rPr lang="ja-JP" altLang="en-US" sz="900">
                <a:solidFill>
                  <a:srgbClr val="000000"/>
                </a:solidFill>
                <a:latin typeface="Arial" panose="020B0604020202020204" pitchFamily="34" charset="0"/>
                <a:ea typeface="MS PGothic" panose="020B0600070205080204" pitchFamily="34" charset="-128"/>
              </a:rPr>
              <a:t>’</a:t>
            </a:r>
            <a:r>
              <a:rPr lang="en-US" altLang="ja-JP" sz="900">
                <a:solidFill>
                  <a:srgbClr val="000000"/>
                </a:solidFill>
                <a:latin typeface="Arial" panose="020B0604020202020204" pitchFamily="34" charset="0"/>
                <a:ea typeface="MS PGothic" panose="020B0600070205080204" pitchFamily="34" charset="-128"/>
              </a:rPr>
              <a:t>s network </a:t>
            </a:r>
          </a:p>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64.233.160.0/19 </a:t>
            </a:r>
          </a:p>
        </p:txBody>
      </p:sp>
      <p:sp>
        <p:nvSpPr>
          <p:cNvPr id="127" name="Line 136">
            <a:extLst>
              <a:ext uri="{FF2B5EF4-FFF2-40B4-BE49-F238E27FC236}">
                <a16:creationId xmlns:a16="http://schemas.microsoft.com/office/drawing/2014/main" id="{E257CF19-F4DC-4720-AEC3-71AE7B3382A3}"/>
              </a:ext>
            </a:extLst>
          </p:cNvPr>
          <p:cNvSpPr>
            <a:spLocks noChangeShapeType="1"/>
          </p:cNvSpPr>
          <p:nvPr/>
        </p:nvSpPr>
        <p:spPr bwMode="auto">
          <a:xfrm flipV="1">
            <a:off x="3820716" y="4029076"/>
            <a:ext cx="531019" cy="1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8" name="Text Box 137">
            <a:extLst>
              <a:ext uri="{FF2B5EF4-FFF2-40B4-BE49-F238E27FC236}">
                <a16:creationId xmlns:a16="http://schemas.microsoft.com/office/drawing/2014/main" id="{2C971AD2-4980-4E3F-8710-01787B3C5F06}"/>
              </a:ext>
            </a:extLst>
          </p:cNvPr>
          <p:cNvSpPr txBox="1">
            <a:spLocks noChangeArrowheads="1"/>
          </p:cNvSpPr>
          <p:nvPr/>
        </p:nvSpPr>
        <p:spPr bwMode="auto">
          <a:xfrm>
            <a:off x="3208735" y="4249340"/>
            <a:ext cx="94000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64.233.169.105</a:t>
            </a:r>
          </a:p>
        </p:txBody>
      </p:sp>
      <p:sp>
        <p:nvSpPr>
          <p:cNvPr id="129" name="Text Box 138">
            <a:extLst>
              <a:ext uri="{FF2B5EF4-FFF2-40B4-BE49-F238E27FC236}">
                <a16:creationId xmlns:a16="http://schemas.microsoft.com/office/drawing/2014/main" id="{0557FE5A-CDE6-433A-BE62-990B9DFF16F8}"/>
              </a:ext>
            </a:extLst>
          </p:cNvPr>
          <p:cNvSpPr txBox="1">
            <a:spLocks noChangeArrowheads="1"/>
          </p:cNvSpPr>
          <p:nvPr/>
        </p:nvSpPr>
        <p:spPr bwMode="auto">
          <a:xfrm>
            <a:off x="3192066" y="4085034"/>
            <a:ext cx="70275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web server</a:t>
            </a:r>
          </a:p>
        </p:txBody>
      </p:sp>
      <p:sp>
        <p:nvSpPr>
          <p:cNvPr id="130" name="Text Box 139">
            <a:extLst>
              <a:ext uri="{FF2B5EF4-FFF2-40B4-BE49-F238E27FC236}">
                <a16:creationId xmlns:a16="http://schemas.microsoft.com/office/drawing/2014/main" id="{206D469B-3A03-4506-8D21-D709A8621DF2}"/>
              </a:ext>
            </a:extLst>
          </p:cNvPr>
          <p:cNvSpPr txBox="1">
            <a:spLocks noChangeArrowheads="1"/>
          </p:cNvSpPr>
          <p:nvPr/>
        </p:nvSpPr>
        <p:spPr bwMode="auto">
          <a:xfrm>
            <a:off x="6362701" y="2055019"/>
            <a:ext cx="73481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DNS server</a:t>
            </a:r>
          </a:p>
          <a:p>
            <a:pPr eaLnBrk="1" hangingPunct="1">
              <a:lnSpc>
                <a:spcPct val="100000"/>
              </a:lnSpc>
              <a:spcBef>
                <a:spcPct val="0"/>
              </a:spcBef>
              <a:buFontTx/>
              <a:buNone/>
            </a:pPr>
            <a:endParaRPr lang="en-US" altLang="zh-CN" sz="900">
              <a:solidFill>
                <a:srgbClr val="000000"/>
              </a:solidFill>
              <a:latin typeface="Arial" panose="020B0604020202020204" pitchFamily="34" charset="0"/>
              <a:ea typeface="MS PGothic" panose="020B0600070205080204" pitchFamily="34" charset="-128"/>
            </a:endParaRPr>
          </a:p>
        </p:txBody>
      </p:sp>
      <p:sp>
        <p:nvSpPr>
          <p:cNvPr id="131" name="Oval 96">
            <a:extLst>
              <a:ext uri="{FF2B5EF4-FFF2-40B4-BE49-F238E27FC236}">
                <a16:creationId xmlns:a16="http://schemas.microsoft.com/office/drawing/2014/main" id="{C0B4A18E-110F-40C3-B7D9-A4B6061B563F}"/>
              </a:ext>
            </a:extLst>
          </p:cNvPr>
          <p:cNvSpPr/>
          <p:nvPr/>
        </p:nvSpPr>
        <p:spPr>
          <a:xfrm>
            <a:off x="5361385" y="3839765"/>
            <a:ext cx="425053" cy="105966"/>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132" name="Line 97">
            <a:extLst>
              <a:ext uri="{FF2B5EF4-FFF2-40B4-BE49-F238E27FC236}">
                <a16:creationId xmlns:a16="http://schemas.microsoft.com/office/drawing/2014/main" id="{66E90EA3-23BA-4D40-A281-00121F463920}"/>
              </a:ext>
            </a:extLst>
          </p:cNvPr>
          <p:cNvSpPr>
            <a:spLocks noChangeShapeType="1"/>
          </p:cNvSpPr>
          <p:nvPr/>
        </p:nvSpPr>
        <p:spPr bwMode="auto">
          <a:xfrm>
            <a:off x="5364956" y="3806428"/>
            <a:ext cx="1191"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3" name="Rectangle 98">
            <a:extLst>
              <a:ext uri="{FF2B5EF4-FFF2-40B4-BE49-F238E27FC236}">
                <a16:creationId xmlns:a16="http://schemas.microsoft.com/office/drawing/2014/main" id="{A564DE12-1C63-44F1-ACA1-40C622EB90FF}"/>
              </a:ext>
            </a:extLst>
          </p:cNvPr>
          <p:cNvSpPr>
            <a:spLocks noChangeArrowheads="1"/>
          </p:cNvSpPr>
          <p:nvPr/>
        </p:nvSpPr>
        <p:spPr bwMode="auto">
          <a:xfrm>
            <a:off x="5364957" y="3806428"/>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134" name="Oval 99">
            <a:extLst>
              <a:ext uri="{FF2B5EF4-FFF2-40B4-BE49-F238E27FC236}">
                <a16:creationId xmlns:a16="http://schemas.microsoft.com/office/drawing/2014/main" id="{670710D2-65B7-4E46-84D2-912AD10DB6E7}"/>
              </a:ext>
            </a:extLst>
          </p:cNvPr>
          <p:cNvSpPr/>
          <p:nvPr/>
        </p:nvSpPr>
        <p:spPr>
          <a:xfrm>
            <a:off x="5361385" y="3732609"/>
            <a:ext cx="425053" cy="12025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135" name="Group 100">
            <a:extLst>
              <a:ext uri="{FF2B5EF4-FFF2-40B4-BE49-F238E27FC236}">
                <a16:creationId xmlns:a16="http://schemas.microsoft.com/office/drawing/2014/main" id="{2182A873-72AB-4D6B-85B4-CCC7FA36EDB6}"/>
              </a:ext>
            </a:extLst>
          </p:cNvPr>
          <p:cNvGrpSpPr>
            <a:grpSpLocks/>
          </p:cNvGrpSpPr>
          <p:nvPr/>
        </p:nvGrpSpPr>
        <p:grpSpPr bwMode="auto">
          <a:xfrm>
            <a:off x="5463779" y="3758803"/>
            <a:ext cx="210740" cy="70247"/>
            <a:chOff x="2848" y="848"/>
            <a:chExt cx="140" cy="98"/>
          </a:xfrm>
        </p:grpSpPr>
        <p:sp>
          <p:nvSpPr>
            <p:cNvPr id="136" name="Line 101">
              <a:extLst>
                <a:ext uri="{FF2B5EF4-FFF2-40B4-BE49-F238E27FC236}">
                  <a16:creationId xmlns:a16="http://schemas.microsoft.com/office/drawing/2014/main" id="{70AA2496-4D42-4ABC-8140-D659D22B8813}"/>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102">
              <a:extLst>
                <a:ext uri="{FF2B5EF4-FFF2-40B4-BE49-F238E27FC236}">
                  <a16:creationId xmlns:a16="http://schemas.microsoft.com/office/drawing/2014/main" id="{9AB25B16-FA16-4D53-8CC9-9403945809C8}"/>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Line 103">
              <a:extLst>
                <a:ext uri="{FF2B5EF4-FFF2-40B4-BE49-F238E27FC236}">
                  <a16:creationId xmlns:a16="http://schemas.microsoft.com/office/drawing/2014/main" id="{E7DD606D-64CF-4E19-9D42-9E048F142564}"/>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9" name="Group 104">
            <a:extLst>
              <a:ext uri="{FF2B5EF4-FFF2-40B4-BE49-F238E27FC236}">
                <a16:creationId xmlns:a16="http://schemas.microsoft.com/office/drawing/2014/main" id="{A674D02E-43E5-433F-ACB3-921720827275}"/>
              </a:ext>
            </a:extLst>
          </p:cNvPr>
          <p:cNvGrpSpPr>
            <a:grpSpLocks/>
          </p:cNvGrpSpPr>
          <p:nvPr/>
        </p:nvGrpSpPr>
        <p:grpSpPr bwMode="auto">
          <a:xfrm flipV="1">
            <a:off x="5463779" y="3757612"/>
            <a:ext cx="210740" cy="71438"/>
            <a:chOff x="2848" y="848"/>
            <a:chExt cx="140" cy="98"/>
          </a:xfrm>
        </p:grpSpPr>
        <p:sp>
          <p:nvSpPr>
            <p:cNvPr id="140" name="Line 105">
              <a:extLst>
                <a:ext uri="{FF2B5EF4-FFF2-40B4-BE49-F238E27FC236}">
                  <a16:creationId xmlns:a16="http://schemas.microsoft.com/office/drawing/2014/main" id="{65275806-7356-4DC5-A3B4-251E079ABE1C}"/>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106">
              <a:extLst>
                <a:ext uri="{FF2B5EF4-FFF2-40B4-BE49-F238E27FC236}">
                  <a16:creationId xmlns:a16="http://schemas.microsoft.com/office/drawing/2014/main" id="{7A2CF424-F1FC-4938-9123-B99C22123BC2}"/>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107">
              <a:extLst>
                <a:ext uri="{FF2B5EF4-FFF2-40B4-BE49-F238E27FC236}">
                  <a16:creationId xmlns:a16="http://schemas.microsoft.com/office/drawing/2014/main" id="{CBB68A50-1014-4255-A75F-220C3FC1A225}"/>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 name="Line 108">
            <a:extLst>
              <a:ext uri="{FF2B5EF4-FFF2-40B4-BE49-F238E27FC236}">
                <a16:creationId xmlns:a16="http://schemas.microsoft.com/office/drawing/2014/main" id="{6B62ABF2-08A2-453D-AE89-5DB4FB0E499E}"/>
              </a:ext>
            </a:extLst>
          </p:cNvPr>
          <p:cNvSpPr>
            <a:spLocks noChangeShapeType="1"/>
          </p:cNvSpPr>
          <p:nvPr/>
        </p:nvSpPr>
        <p:spPr bwMode="auto">
          <a:xfrm flipH="1">
            <a:off x="5786438" y="3794522"/>
            <a:ext cx="1191" cy="9644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4" name="Line 109">
            <a:extLst>
              <a:ext uri="{FF2B5EF4-FFF2-40B4-BE49-F238E27FC236}">
                <a16:creationId xmlns:a16="http://schemas.microsoft.com/office/drawing/2014/main" id="{3006D99D-D429-4D12-90F7-D2D071FEAE81}"/>
              </a:ext>
            </a:extLst>
          </p:cNvPr>
          <p:cNvSpPr>
            <a:spLocks noChangeShapeType="1"/>
          </p:cNvSpPr>
          <p:nvPr/>
        </p:nvSpPr>
        <p:spPr bwMode="auto">
          <a:xfrm flipH="1">
            <a:off x="5361385" y="3800476"/>
            <a:ext cx="1190"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5" name="Line 164">
            <a:extLst>
              <a:ext uri="{FF2B5EF4-FFF2-40B4-BE49-F238E27FC236}">
                <a16:creationId xmlns:a16="http://schemas.microsoft.com/office/drawing/2014/main" id="{E97D1D92-4C64-4F26-95B0-755525895438}"/>
              </a:ext>
            </a:extLst>
          </p:cNvPr>
          <p:cNvSpPr>
            <a:spLocks noChangeShapeType="1"/>
          </p:cNvSpPr>
          <p:nvPr/>
        </p:nvSpPr>
        <p:spPr bwMode="auto">
          <a:xfrm flipV="1">
            <a:off x="5113735" y="2990850"/>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6" name="Line 165">
            <a:extLst>
              <a:ext uri="{FF2B5EF4-FFF2-40B4-BE49-F238E27FC236}">
                <a16:creationId xmlns:a16="http://schemas.microsoft.com/office/drawing/2014/main" id="{CDB80CFD-C999-4003-9AA1-FE00440C7E03}"/>
              </a:ext>
            </a:extLst>
          </p:cNvPr>
          <p:cNvSpPr>
            <a:spLocks noChangeShapeType="1"/>
          </p:cNvSpPr>
          <p:nvPr/>
        </p:nvSpPr>
        <p:spPr bwMode="auto">
          <a:xfrm flipV="1">
            <a:off x="5014912" y="3042046"/>
            <a:ext cx="91679" cy="3452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7" name="Line 168">
            <a:extLst>
              <a:ext uri="{FF2B5EF4-FFF2-40B4-BE49-F238E27FC236}">
                <a16:creationId xmlns:a16="http://schemas.microsoft.com/office/drawing/2014/main" id="{7802AD00-77AE-4673-8BD8-D79D2055227C}"/>
              </a:ext>
            </a:extLst>
          </p:cNvPr>
          <p:cNvSpPr>
            <a:spLocks noChangeShapeType="1"/>
          </p:cNvSpPr>
          <p:nvPr/>
        </p:nvSpPr>
        <p:spPr bwMode="auto">
          <a:xfrm flipH="1" flipV="1">
            <a:off x="5368529" y="2999184"/>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8" name="Line 169">
            <a:extLst>
              <a:ext uri="{FF2B5EF4-FFF2-40B4-BE49-F238E27FC236}">
                <a16:creationId xmlns:a16="http://schemas.microsoft.com/office/drawing/2014/main" id="{A7DFB1D4-7591-485E-BCA5-9CF1CAE950A8}"/>
              </a:ext>
            </a:extLst>
          </p:cNvPr>
          <p:cNvSpPr>
            <a:spLocks noChangeShapeType="1"/>
          </p:cNvSpPr>
          <p:nvPr/>
        </p:nvSpPr>
        <p:spPr bwMode="auto">
          <a:xfrm flipH="1" flipV="1">
            <a:off x="5501879" y="3049191"/>
            <a:ext cx="9167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9" name="Line 171">
            <a:extLst>
              <a:ext uri="{FF2B5EF4-FFF2-40B4-BE49-F238E27FC236}">
                <a16:creationId xmlns:a16="http://schemas.microsoft.com/office/drawing/2014/main" id="{3996E811-9C36-421C-B930-0C1BB52F15FA}"/>
              </a:ext>
            </a:extLst>
          </p:cNvPr>
          <p:cNvSpPr>
            <a:spLocks noChangeShapeType="1"/>
          </p:cNvSpPr>
          <p:nvPr/>
        </p:nvSpPr>
        <p:spPr bwMode="auto">
          <a:xfrm flipH="1">
            <a:off x="5454254" y="2744391"/>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0" name="Line 172">
            <a:extLst>
              <a:ext uri="{FF2B5EF4-FFF2-40B4-BE49-F238E27FC236}">
                <a16:creationId xmlns:a16="http://schemas.microsoft.com/office/drawing/2014/main" id="{A4922EC6-F288-4645-B8E4-B8C5E9D75FB2}"/>
              </a:ext>
            </a:extLst>
          </p:cNvPr>
          <p:cNvSpPr>
            <a:spLocks noChangeShapeType="1"/>
          </p:cNvSpPr>
          <p:nvPr/>
        </p:nvSpPr>
        <p:spPr bwMode="auto">
          <a:xfrm flipH="1">
            <a:off x="5587604" y="2703909"/>
            <a:ext cx="9167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1" name="Line 174">
            <a:extLst>
              <a:ext uri="{FF2B5EF4-FFF2-40B4-BE49-F238E27FC236}">
                <a16:creationId xmlns:a16="http://schemas.microsoft.com/office/drawing/2014/main" id="{2A5D88C5-9E1B-4A8A-AE5F-76A66505E31B}"/>
              </a:ext>
            </a:extLst>
          </p:cNvPr>
          <p:cNvSpPr>
            <a:spLocks noChangeShapeType="1"/>
          </p:cNvSpPr>
          <p:nvPr/>
        </p:nvSpPr>
        <p:spPr bwMode="auto">
          <a:xfrm flipH="1">
            <a:off x="6635354" y="3132534"/>
            <a:ext cx="126206" cy="464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2" name="Line 175">
            <a:extLst>
              <a:ext uri="{FF2B5EF4-FFF2-40B4-BE49-F238E27FC236}">
                <a16:creationId xmlns:a16="http://schemas.microsoft.com/office/drawing/2014/main" id="{761A92EC-CAF8-4FF7-B7AE-2AEEDFA44925}"/>
              </a:ext>
            </a:extLst>
          </p:cNvPr>
          <p:cNvSpPr>
            <a:spLocks noChangeShapeType="1"/>
          </p:cNvSpPr>
          <p:nvPr/>
        </p:nvSpPr>
        <p:spPr bwMode="auto">
          <a:xfrm flipH="1">
            <a:off x="6769894" y="3092053"/>
            <a:ext cx="9048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3" name="Line 177">
            <a:extLst>
              <a:ext uri="{FF2B5EF4-FFF2-40B4-BE49-F238E27FC236}">
                <a16:creationId xmlns:a16="http://schemas.microsoft.com/office/drawing/2014/main" id="{244850A7-277D-408D-8013-520EF09FF5D1}"/>
              </a:ext>
            </a:extLst>
          </p:cNvPr>
          <p:cNvSpPr>
            <a:spLocks noChangeShapeType="1"/>
          </p:cNvSpPr>
          <p:nvPr/>
        </p:nvSpPr>
        <p:spPr bwMode="auto">
          <a:xfrm>
            <a:off x="6244829" y="3133725"/>
            <a:ext cx="92869" cy="34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4" name="Line 178">
            <a:extLst>
              <a:ext uri="{FF2B5EF4-FFF2-40B4-BE49-F238E27FC236}">
                <a16:creationId xmlns:a16="http://schemas.microsoft.com/office/drawing/2014/main" id="{EB2CB956-8462-4C03-93AE-B369FD297761}"/>
              </a:ext>
            </a:extLst>
          </p:cNvPr>
          <p:cNvSpPr>
            <a:spLocks noChangeShapeType="1"/>
          </p:cNvSpPr>
          <p:nvPr/>
        </p:nvSpPr>
        <p:spPr bwMode="auto">
          <a:xfrm>
            <a:off x="6172200" y="3103959"/>
            <a:ext cx="66675" cy="250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5" name="Line 180">
            <a:extLst>
              <a:ext uri="{FF2B5EF4-FFF2-40B4-BE49-F238E27FC236}">
                <a16:creationId xmlns:a16="http://schemas.microsoft.com/office/drawing/2014/main" id="{2414736C-BAA8-4537-93E1-2F360DBB44ED}"/>
              </a:ext>
            </a:extLst>
          </p:cNvPr>
          <p:cNvSpPr>
            <a:spLocks noChangeShapeType="1"/>
          </p:cNvSpPr>
          <p:nvPr/>
        </p:nvSpPr>
        <p:spPr bwMode="auto">
          <a:xfrm rot="409689" flipH="1">
            <a:off x="6324600" y="2742009"/>
            <a:ext cx="142875" cy="16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6" name="Line 181">
            <a:extLst>
              <a:ext uri="{FF2B5EF4-FFF2-40B4-BE49-F238E27FC236}">
                <a16:creationId xmlns:a16="http://schemas.microsoft.com/office/drawing/2014/main" id="{F7CB847C-A0BC-437A-9E6D-285340692D24}"/>
              </a:ext>
            </a:extLst>
          </p:cNvPr>
          <p:cNvSpPr>
            <a:spLocks noChangeShapeType="1"/>
          </p:cNvSpPr>
          <p:nvPr/>
        </p:nvSpPr>
        <p:spPr bwMode="auto">
          <a:xfrm rot="409689" flipH="1">
            <a:off x="6477000" y="2742009"/>
            <a:ext cx="102394" cy="1428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7" name="Line 183">
            <a:extLst>
              <a:ext uri="{FF2B5EF4-FFF2-40B4-BE49-F238E27FC236}">
                <a16:creationId xmlns:a16="http://schemas.microsoft.com/office/drawing/2014/main" id="{BDA5B676-BB62-4A62-BABE-16CCC0D67F48}"/>
              </a:ext>
            </a:extLst>
          </p:cNvPr>
          <p:cNvSpPr>
            <a:spLocks noChangeShapeType="1"/>
          </p:cNvSpPr>
          <p:nvPr/>
        </p:nvSpPr>
        <p:spPr bwMode="auto">
          <a:xfrm flipV="1">
            <a:off x="5916216" y="2849165"/>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8" name="Line 184">
            <a:extLst>
              <a:ext uri="{FF2B5EF4-FFF2-40B4-BE49-F238E27FC236}">
                <a16:creationId xmlns:a16="http://schemas.microsoft.com/office/drawing/2014/main" id="{860BC47B-ABF5-4980-BE6E-A8E1D82806F8}"/>
              </a:ext>
            </a:extLst>
          </p:cNvPr>
          <p:cNvSpPr>
            <a:spLocks noChangeShapeType="1"/>
          </p:cNvSpPr>
          <p:nvPr/>
        </p:nvSpPr>
        <p:spPr bwMode="auto">
          <a:xfrm flipV="1">
            <a:off x="5842398" y="2887266"/>
            <a:ext cx="6786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9" name="Line 186">
            <a:extLst>
              <a:ext uri="{FF2B5EF4-FFF2-40B4-BE49-F238E27FC236}">
                <a16:creationId xmlns:a16="http://schemas.microsoft.com/office/drawing/2014/main" id="{CCB5BD2D-02D2-4569-AE8A-D766B4E94955}"/>
              </a:ext>
            </a:extLst>
          </p:cNvPr>
          <p:cNvSpPr>
            <a:spLocks noChangeShapeType="1"/>
          </p:cNvSpPr>
          <p:nvPr/>
        </p:nvSpPr>
        <p:spPr bwMode="auto">
          <a:xfrm flipH="1" flipV="1">
            <a:off x="6201966" y="2849165"/>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0" name="Line 187">
            <a:extLst>
              <a:ext uri="{FF2B5EF4-FFF2-40B4-BE49-F238E27FC236}">
                <a16:creationId xmlns:a16="http://schemas.microsoft.com/office/drawing/2014/main" id="{BDB541F8-F843-4A8E-92DE-AA72B1EB0F15}"/>
              </a:ext>
            </a:extLst>
          </p:cNvPr>
          <p:cNvSpPr>
            <a:spLocks noChangeShapeType="1"/>
          </p:cNvSpPr>
          <p:nvPr/>
        </p:nvSpPr>
        <p:spPr bwMode="auto">
          <a:xfrm flipH="1" flipV="1">
            <a:off x="6300788" y="2887266"/>
            <a:ext cx="6667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1" name="Line 189">
            <a:extLst>
              <a:ext uri="{FF2B5EF4-FFF2-40B4-BE49-F238E27FC236}">
                <a16:creationId xmlns:a16="http://schemas.microsoft.com/office/drawing/2014/main" id="{83CC499D-85CB-4291-970F-3CAC5C03953B}"/>
              </a:ext>
            </a:extLst>
          </p:cNvPr>
          <p:cNvSpPr>
            <a:spLocks noChangeShapeType="1"/>
          </p:cNvSpPr>
          <p:nvPr/>
        </p:nvSpPr>
        <p:spPr bwMode="auto">
          <a:xfrm flipV="1">
            <a:off x="5382816" y="3944540"/>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2" name="Line 190">
            <a:extLst>
              <a:ext uri="{FF2B5EF4-FFF2-40B4-BE49-F238E27FC236}">
                <a16:creationId xmlns:a16="http://schemas.microsoft.com/office/drawing/2014/main" id="{C35B9A98-DB0E-47A3-8919-790C97D62C24}"/>
              </a:ext>
            </a:extLst>
          </p:cNvPr>
          <p:cNvSpPr>
            <a:spLocks noChangeShapeType="1"/>
          </p:cNvSpPr>
          <p:nvPr/>
        </p:nvSpPr>
        <p:spPr bwMode="auto">
          <a:xfrm flipV="1">
            <a:off x="5308998" y="3982641"/>
            <a:ext cx="6786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3" name="Line 192">
            <a:extLst>
              <a:ext uri="{FF2B5EF4-FFF2-40B4-BE49-F238E27FC236}">
                <a16:creationId xmlns:a16="http://schemas.microsoft.com/office/drawing/2014/main" id="{63B0D4E0-A22E-4157-84B1-AF4AF0C18AB7}"/>
              </a:ext>
            </a:extLst>
          </p:cNvPr>
          <p:cNvSpPr>
            <a:spLocks noChangeShapeType="1"/>
          </p:cNvSpPr>
          <p:nvPr/>
        </p:nvSpPr>
        <p:spPr bwMode="auto">
          <a:xfrm flipH="1" flipV="1">
            <a:off x="5668566" y="3944540"/>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4" name="Line 193">
            <a:extLst>
              <a:ext uri="{FF2B5EF4-FFF2-40B4-BE49-F238E27FC236}">
                <a16:creationId xmlns:a16="http://schemas.microsoft.com/office/drawing/2014/main" id="{34759DD1-F8E9-4742-BC02-06BE4FA4AAD1}"/>
              </a:ext>
            </a:extLst>
          </p:cNvPr>
          <p:cNvSpPr>
            <a:spLocks noChangeShapeType="1"/>
          </p:cNvSpPr>
          <p:nvPr/>
        </p:nvSpPr>
        <p:spPr bwMode="auto">
          <a:xfrm flipH="1" flipV="1">
            <a:off x="5767388" y="3982641"/>
            <a:ext cx="67866"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5" name="Line 195">
            <a:extLst>
              <a:ext uri="{FF2B5EF4-FFF2-40B4-BE49-F238E27FC236}">
                <a16:creationId xmlns:a16="http://schemas.microsoft.com/office/drawing/2014/main" id="{CAF3AE51-D32A-44FF-B969-D05AB0E634C3}"/>
              </a:ext>
            </a:extLst>
          </p:cNvPr>
          <p:cNvSpPr>
            <a:spLocks noChangeShapeType="1"/>
          </p:cNvSpPr>
          <p:nvPr/>
        </p:nvSpPr>
        <p:spPr bwMode="auto">
          <a:xfrm flipV="1">
            <a:off x="4388644" y="4145757"/>
            <a:ext cx="92869" cy="34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6" name="Line 196">
            <a:extLst>
              <a:ext uri="{FF2B5EF4-FFF2-40B4-BE49-F238E27FC236}">
                <a16:creationId xmlns:a16="http://schemas.microsoft.com/office/drawing/2014/main" id="{3ED74CC8-2352-4B91-B9C8-BB0120962758}"/>
              </a:ext>
            </a:extLst>
          </p:cNvPr>
          <p:cNvSpPr>
            <a:spLocks noChangeShapeType="1"/>
          </p:cNvSpPr>
          <p:nvPr/>
        </p:nvSpPr>
        <p:spPr bwMode="auto">
          <a:xfrm flipV="1">
            <a:off x="4316016" y="4183857"/>
            <a:ext cx="6667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7" name="Line 198">
            <a:extLst>
              <a:ext uri="{FF2B5EF4-FFF2-40B4-BE49-F238E27FC236}">
                <a16:creationId xmlns:a16="http://schemas.microsoft.com/office/drawing/2014/main" id="{72589EC4-63FE-4611-AF49-49D408D30896}"/>
              </a:ext>
            </a:extLst>
          </p:cNvPr>
          <p:cNvSpPr>
            <a:spLocks noChangeShapeType="1"/>
          </p:cNvSpPr>
          <p:nvPr/>
        </p:nvSpPr>
        <p:spPr bwMode="auto">
          <a:xfrm flipH="1" flipV="1">
            <a:off x="4674394" y="4145757"/>
            <a:ext cx="92869" cy="34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8" name="Line 199">
            <a:extLst>
              <a:ext uri="{FF2B5EF4-FFF2-40B4-BE49-F238E27FC236}">
                <a16:creationId xmlns:a16="http://schemas.microsoft.com/office/drawing/2014/main" id="{9A1C1A07-147D-463C-9CC2-DD4AC9CA934C}"/>
              </a:ext>
            </a:extLst>
          </p:cNvPr>
          <p:cNvSpPr>
            <a:spLocks noChangeShapeType="1"/>
          </p:cNvSpPr>
          <p:nvPr/>
        </p:nvSpPr>
        <p:spPr bwMode="auto">
          <a:xfrm flipH="1" flipV="1">
            <a:off x="4773216" y="4183857"/>
            <a:ext cx="6786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9" name="Line 201">
            <a:extLst>
              <a:ext uri="{FF2B5EF4-FFF2-40B4-BE49-F238E27FC236}">
                <a16:creationId xmlns:a16="http://schemas.microsoft.com/office/drawing/2014/main" id="{8B3EFF32-684E-41F6-9CC2-538376EE73DD}"/>
              </a:ext>
            </a:extLst>
          </p:cNvPr>
          <p:cNvSpPr>
            <a:spLocks noChangeShapeType="1"/>
          </p:cNvSpPr>
          <p:nvPr/>
        </p:nvSpPr>
        <p:spPr bwMode="auto">
          <a:xfrm flipH="1">
            <a:off x="4789885" y="4010025"/>
            <a:ext cx="92869" cy="33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70" name="Line 202">
            <a:extLst>
              <a:ext uri="{FF2B5EF4-FFF2-40B4-BE49-F238E27FC236}">
                <a16:creationId xmlns:a16="http://schemas.microsoft.com/office/drawing/2014/main" id="{AEC04591-7C6B-413A-96F2-7793E9717D8E}"/>
              </a:ext>
            </a:extLst>
          </p:cNvPr>
          <p:cNvSpPr>
            <a:spLocks noChangeShapeType="1"/>
          </p:cNvSpPr>
          <p:nvPr/>
        </p:nvSpPr>
        <p:spPr bwMode="auto">
          <a:xfrm flipH="1">
            <a:off x="4888706" y="3979069"/>
            <a:ext cx="67866"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71" name="Text Box 34">
            <a:extLst>
              <a:ext uri="{FF2B5EF4-FFF2-40B4-BE49-F238E27FC236}">
                <a16:creationId xmlns:a16="http://schemas.microsoft.com/office/drawing/2014/main" id="{B2BE1E66-C347-48C7-B69B-48525DDC94FF}"/>
              </a:ext>
            </a:extLst>
          </p:cNvPr>
          <p:cNvSpPr txBox="1">
            <a:spLocks noChangeArrowheads="1"/>
          </p:cNvSpPr>
          <p:nvPr/>
        </p:nvSpPr>
        <p:spPr bwMode="auto">
          <a:xfrm>
            <a:off x="2641997" y="3036094"/>
            <a:ext cx="77970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900">
                <a:solidFill>
                  <a:srgbClr val="000000"/>
                </a:solidFill>
                <a:latin typeface="Arial" panose="020B0604020202020204" pitchFamily="34" charset="0"/>
                <a:ea typeface="MS PGothic" panose="020B0600070205080204" pitchFamily="34" charset="-128"/>
              </a:rPr>
              <a:t>校园网</a:t>
            </a:r>
            <a:endParaRPr lang="en-US" altLang="zh-CN" sz="900">
              <a:solidFill>
                <a:srgbClr val="000000"/>
              </a:solidFill>
              <a:latin typeface="Arial" panose="020B0604020202020204" pitchFamily="34" charset="0"/>
              <a:ea typeface="MS PGothic" panose="020B0600070205080204" pitchFamily="34" charset="-128"/>
            </a:endParaRPr>
          </a:p>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68.80.2.0/24</a:t>
            </a:r>
          </a:p>
        </p:txBody>
      </p:sp>
      <p:grpSp>
        <p:nvGrpSpPr>
          <p:cNvPr id="172" name="Group 400">
            <a:extLst>
              <a:ext uri="{FF2B5EF4-FFF2-40B4-BE49-F238E27FC236}">
                <a16:creationId xmlns:a16="http://schemas.microsoft.com/office/drawing/2014/main" id="{8FEF5D47-C029-4D00-9587-E31ACCF0227C}"/>
              </a:ext>
            </a:extLst>
          </p:cNvPr>
          <p:cNvGrpSpPr>
            <a:grpSpLocks/>
          </p:cNvGrpSpPr>
          <p:nvPr/>
        </p:nvGrpSpPr>
        <p:grpSpPr bwMode="auto">
          <a:xfrm>
            <a:off x="2263379" y="1930003"/>
            <a:ext cx="796528" cy="711994"/>
            <a:chOff x="146" y="690"/>
            <a:chExt cx="892" cy="797"/>
          </a:xfrm>
        </p:grpSpPr>
        <p:sp>
          <p:nvSpPr>
            <p:cNvPr id="173" name="Freeform 398">
              <a:extLst>
                <a:ext uri="{FF2B5EF4-FFF2-40B4-BE49-F238E27FC236}">
                  <a16:creationId xmlns:a16="http://schemas.microsoft.com/office/drawing/2014/main" id="{4510C428-E0D3-4E73-9C0B-867F1337FABC}"/>
                </a:ext>
              </a:extLst>
            </p:cNvPr>
            <p:cNvSpPr/>
            <p:nvPr/>
          </p:nvSpPr>
          <p:spPr>
            <a:xfrm>
              <a:off x="177" y="715"/>
              <a:ext cx="861" cy="772"/>
            </a:xfrm>
            <a:custGeom>
              <a:avLst/>
              <a:gdLst/>
              <a:ahLst/>
              <a:cxnLst>
                <a:cxn ang="0">
                  <a:pos x="861" y="772"/>
                </a:cxn>
                <a:cxn ang="0">
                  <a:pos x="0" y="557"/>
                </a:cxn>
                <a:cxn ang="0">
                  <a:pos x="532" y="405"/>
                </a:cxn>
                <a:cxn ang="0">
                  <a:pos x="652" y="0"/>
                </a:cxn>
                <a:cxn ang="0">
                  <a:pos x="861" y="772"/>
                </a:cxn>
              </a:cxnLst>
              <a:rect l="0" t="0" r="0" b="0"/>
              <a:pathLst>
                <a:path w="861" h="772">
                  <a:moveTo>
                    <a:pt x="861" y="772"/>
                  </a:moveTo>
                  <a:lnTo>
                    <a:pt x="0" y="557"/>
                  </a:lnTo>
                  <a:lnTo>
                    <a:pt x="532" y="405"/>
                  </a:lnTo>
                  <a:lnTo>
                    <a:pt x="652" y="0"/>
                  </a:lnTo>
                  <a:lnTo>
                    <a:pt x="861" y="772"/>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174" name="Group 392">
              <a:extLst>
                <a:ext uri="{FF2B5EF4-FFF2-40B4-BE49-F238E27FC236}">
                  <a16:creationId xmlns:a16="http://schemas.microsoft.com/office/drawing/2014/main" id="{6D824AB7-C139-431E-830E-F65F265E0E99}"/>
                </a:ext>
              </a:extLst>
            </p:cNvPr>
            <p:cNvGrpSpPr>
              <a:grpSpLocks/>
            </p:cNvGrpSpPr>
            <p:nvPr/>
          </p:nvGrpSpPr>
          <p:grpSpPr bwMode="auto">
            <a:xfrm>
              <a:off x="148" y="697"/>
              <a:ext cx="694" cy="574"/>
              <a:chOff x="2579" y="1366"/>
              <a:chExt cx="1078" cy="674"/>
            </a:xfrm>
          </p:grpSpPr>
          <p:pic>
            <p:nvPicPr>
              <p:cNvPr id="176" name="Picture 393">
                <a:extLst>
                  <a:ext uri="{FF2B5EF4-FFF2-40B4-BE49-F238E27FC236}">
                    <a16:creationId xmlns:a16="http://schemas.microsoft.com/office/drawing/2014/main" id="{6AA3CD18-484A-458C-A33C-859D51B830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9" y="1366"/>
                <a:ext cx="1078"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Rectangle 394">
                <a:extLst>
                  <a:ext uri="{FF2B5EF4-FFF2-40B4-BE49-F238E27FC236}">
                    <a16:creationId xmlns:a16="http://schemas.microsoft.com/office/drawing/2014/main" id="{E9E97767-74F8-4AB7-82DF-02345D3EDA99}"/>
                  </a:ext>
                </a:extLst>
              </p:cNvPr>
              <p:cNvSpPr/>
              <p:nvPr/>
            </p:nvSpPr>
            <p:spPr>
              <a:xfrm>
                <a:off x="2636" y="1428"/>
                <a:ext cx="955" cy="568"/>
              </a:xfrm>
              <a:prstGeom prst="rect">
                <a:avLst/>
              </a:prstGeom>
              <a:solidFill>
                <a:schemeClr val="bg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75" name="Rectangle 399">
              <a:extLst>
                <a:ext uri="{FF2B5EF4-FFF2-40B4-BE49-F238E27FC236}">
                  <a16:creationId xmlns:a16="http://schemas.microsoft.com/office/drawing/2014/main" id="{28E36009-DA83-4CA3-A611-A30D34703910}"/>
                </a:ext>
              </a:extLst>
            </p:cNvPr>
            <p:cNvSpPr/>
            <p:nvPr/>
          </p:nvSpPr>
          <p:spPr>
            <a:xfrm>
              <a:off x="146" y="690"/>
              <a:ext cx="696" cy="582"/>
            </a:xfrm>
            <a:prstGeom prst="rect">
              <a:avLst/>
            </a:prstGeom>
            <a:noFill/>
            <a:ln w="19050" cap="flat" cmpd="sng">
              <a:solidFill>
                <a:srgbClr val="FF0000"/>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78" name="Text Box 402">
            <a:extLst>
              <a:ext uri="{FF2B5EF4-FFF2-40B4-BE49-F238E27FC236}">
                <a16:creationId xmlns:a16="http://schemas.microsoft.com/office/drawing/2014/main" id="{BF0F3A7D-8840-45DF-B6E1-30C3F0FE2975}"/>
              </a:ext>
            </a:extLst>
          </p:cNvPr>
          <p:cNvSpPr txBox="1"/>
          <p:nvPr/>
        </p:nvSpPr>
        <p:spPr>
          <a:xfrm>
            <a:off x="2334816" y="2072878"/>
            <a:ext cx="494366" cy="192360"/>
          </a:xfrm>
          <a:prstGeom prst="rect">
            <a:avLst/>
          </a:prstGeom>
          <a:noFill/>
          <a:ln w="9525">
            <a:noFill/>
          </a:ln>
        </p:spPr>
        <p:txBody>
          <a:bodyPr wrap="none" lIns="68580" tIns="34290" rIns="68580" bIns="3429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0000"/>
                </a:solidFill>
                <a:ea typeface="MS PGothic" panose="020B0600070205080204" pitchFamily="34" charset="-128"/>
              </a:rPr>
              <a:t>browser</a:t>
            </a:r>
          </a:p>
        </p:txBody>
      </p:sp>
      <p:pic>
        <p:nvPicPr>
          <p:cNvPr id="179" name="Picture 354" descr="laptop_stylized_small">
            <a:extLst>
              <a:ext uri="{FF2B5EF4-FFF2-40B4-BE49-F238E27FC236}">
                <a16:creationId xmlns:a16="http://schemas.microsoft.com/office/drawing/2014/main" id="{96CD9DC8-48A3-440B-8999-0CC4B4F267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369" y="2447926"/>
            <a:ext cx="473869" cy="35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355" descr="antenna_stylized">
            <a:extLst>
              <a:ext uri="{FF2B5EF4-FFF2-40B4-BE49-F238E27FC236}">
                <a16:creationId xmlns:a16="http://schemas.microsoft.com/office/drawing/2014/main" id="{DAAA195A-455A-4C9F-8034-650AA4ADD0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8704" y="2344341"/>
            <a:ext cx="458390" cy="29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3">
            <a:extLst>
              <a:ext uri="{FF2B5EF4-FFF2-40B4-BE49-F238E27FC236}">
                <a16:creationId xmlns:a16="http://schemas.microsoft.com/office/drawing/2014/main" id="{3F066885-D38A-4B12-A0F4-5103FFE9B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8575" y="2651522"/>
            <a:ext cx="514350" cy="21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Rectangle 43">
            <a:extLst>
              <a:ext uri="{FF2B5EF4-FFF2-40B4-BE49-F238E27FC236}">
                <a16:creationId xmlns:a16="http://schemas.microsoft.com/office/drawing/2014/main" id="{047B97F1-8B32-4897-B05E-D32E1457EB71}"/>
              </a:ext>
            </a:extLst>
          </p:cNvPr>
          <p:cNvSpPr>
            <a:spLocks noChangeArrowheads="1"/>
          </p:cNvSpPr>
          <p:nvPr/>
        </p:nvSpPr>
        <p:spPr bwMode="auto">
          <a:xfrm rot="16200000">
            <a:off x="4022527" y="3273624"/>
            <a:ext cx="82153" cy="1071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lIns="68580" tIns="34290" rIns="68580" bIns="34290"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83" name="Rectangle 43">
            <a:extLst>
              <a:ext uri="{FF2B5EF4-FFF2-40B4-BE49-F238E27FC236}">
                <a16:creationId xmlns:a16="http://schemas.microsoft.com/office/drawing/2014/main" id="{9536514C-1F5D-4E6A-80E7-B12B5B1D684C}"/>
              </a:ext>
            </a:extLst>
          </p:cNvPr>
          <p:cNvSpPr>
            <a:spLocks noChangeArrowheads="1"/>
          </p:cNvSpPr>
          <p:nvPr/>
        </p:nvSpPr>
        <p:spPr bwMode="auto">
          <a:xfrm rot="2460490">
            <a:off x="3830241" y="3081338"/>
            <a:ext cx="76200" cy="17264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lIns="68580" tIns="34290" rIns="68580" bIns="34290"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84" name="Oval 407">
            <a:extLst>
              <a:ext uri="{FF2B5EF4-FFF2-40B4-BE49-F238E27FC236}">
                <a16:creationId xmlns:a16="http://schemas.microsoft.com/office/drawing/2014/main" id="{F031C0E5-3FFE-4ADC-9EBB-E7EA1ADC735B}"/>
              </a:ext>
            </a:extLst>
          </p:cNvPr>
          <p:cNvSpPr>
            <a:spLocks noChangeArrowheads="1"/>
          </p:cNvSpPr>
          <p:nvPr/>
        </p:nvSpPr>
        <p:spPr bwMode="auto">
          <a:xfrm>
            <a:off x="3539729" y="3307556"/>
            <a:ext cx="478631" cy="141684"/>
          </a:xfrm>
          <a:prstGeom prst="ellipse">
            <a:avLst/>
          </a:prstGeom>
          <a:gradFill>
            <a:gsLst>
              <a:gs pos="0">
                <a:schemeClr val="accent4">
                  <a:lumMod val="75000"/>
                </a:schemeClr>
              </a:gs>
              <a:gs pos="100000">
                <a:srgbClr val="DFC880"/>
              </a:gs>
              <a:gs pos="49000">
                <a:srgbClr val="FFFFFF"/>
              </a:gs>
            </a:gsLst>
            <a:lin ang="0" scaled="1"/>
          </a:gra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185" name="Rectangle 410">
            <a:extLst>
              <a:ext uri="{FF2B5EF4-FFF2-40B4-BE49-F238E27FC236}">
                <a16:creationId xmlns:a16="http://schemas.microsoft.com/office/drawing/2014/main" id="{CD4E808B-D697-4988-AD31-D57BF3369C5C}"/>
              </a:ext>
            </a:extLst>
          </p:cNvPr>
          <p:cNvSpPr>
            <a:spLocks noChangeArrowheads="1"/>
          </p:cNvSpPr>
          <p:nvPr/>
        </p:nvSpPr>
        <p:spPr bwMode="auto">
          <a:xfrm>
            <a:off x="3536157" y="3296841"/>
            <a:ext cx="479822" cy="88106"/>
          </a:xfrm>
          <a:prstGeom prst="rect">
            <a:avLst/>
          </a:prstGeom>
          <a:gradFill rotWithShape="1">
            <a:gsLst>
              <a:gs pos="0">
                <a:schemeClr val="accent4">
                  <a:lumMod val="75000"/>
                </a:schemeClr>
              </a:gs>
              <a:gs pos="100000">
                <a:srgbClr val="DFC880"/>
              </a:gs>
              <a:gs pos="49000">
                <a:srgbClr val="FFFFFF"/>
              </a:gs>
            </a:gsLst>
            <a:lin ang="0" scaled="1"/>
          </a:gradFill>
          <a:ln>
            <a:noFill/>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186" name="Oval 411">
            <a:extLst>
              <a:ext uri="{FF2B5EF4-FFF2-40B4-BE49-F238E27FC236}">
                <a16:creationId xmlns:a16="http://schemas.microsoft.com/office/drawing/2014/main" id="{3AD46671-0796-4913-827A-61C2B8C8F0DF}"/>
              </a:ext>
            </a:extLst>
          </p:cNvPr>
          <p:cNvSpPr>
            <a:spLocks noChangeArrowheads="1"/>
          </p:cNvSpPr>
          <p:nvPr/>
        </p:nvSpPr>
        <p:spPr bwMode="auto">
          <a:xfrm>
            <a:off x="3534967" y="3200400"/>
            <a:ext cx="478631" cy="165497"/>
          </a:xfrm>
          <a:prstGeom prst="ellipse">
            <a:avLst/>
          </a:prstGeom>
          <a:solidFill>
            <a:schemeClr val="accent4">
              <a:lumMod val="75000"/>
            </a:schemeClr>
          </a:soli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187" name="Freeform 1190">
            <a:extLst>
              <a:ext uri="{FF2B5EF4-FFF2-40B4-BE49-F238E27FC236}">
                <a16:creationId xmlns:a16="http://schemas.microsoft.com/office/drawing/2014/main" id="{D5E8ABDF-E840-4F74-A17E-186514C2D7F8}"/>
              </a:ext>
            </a:extLst>
          </p:cNvPr>
          <p:cNvSpPr/>
          <p:nvPr/>
        </p:nvSpPr>
        <p:spPr>
          <a:xfrm>
            <a:off x="3630216" y="3243263"/>
            <a:ext cx="271463" cy="7739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lIns="68580" tIns="34290" rIns="68580" bIns="34290"/>
          <a:lstStyle/>
          <a:p>
            <a:pPr>
              <a:defRPr/>
            </a:pPr>
            <a:endParaRPr lang="zh-CN" altLang="en-US" sz="1000" noProof="1"/>
          </a:p>
        </p:txBody>
      </p:sp>
      <p:sp>
        <p:nvSpPr>
          <p:cNvPr id="188" name="Freeform 1191">
            <a:extLst>
              <a:ext uri="{FF2B5EF4-FFF2-40B4-BE49-F238E27FC236}">
                <a16:creationId xmlns:a16="http://schemas.microsoft.com/office/drawing/2014/main" id="{4698F9F6-8009-4850-ABAF-98128E19CA3C}"/>
              </a:ext>
            </a:extLst>
          </p:cNvPr>
          <p:cNvSpPr/>
          <p:nvPr/>
        </p:nvSpPr>
        <p:spPr>
          <a:xfrm>
            <a:off x="3643313" y="3243263"/>
            <a:ext cx="245269" cy="7739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lIns="68580" tIns="34290" rIns="68580" bIns="34290"/>
          <a:lstStyle/>
          <a:p>
            <a:pPr>
              <a:defRPr/>
            </a:pPr>
            <a:endParaRPr lang="zh-CN" altLang="en-US" sz="1000" noProof="1"/>
          </a:p>
        </p:txBody>
      </p:sp>
      <p:sp>
        <p:nvSpPr>
          <p:cNvPr id="189" name="Line 1192">
            <a:extLst>
              <a:ext uri="{FF2B5EF4-FFF2-40B4-BE49-F238E27FC236}">
                <a16:creationId xmlns:a16="http://schemas.microsoft.com/office/drawing/2014/main" id="{6057DAF1-8AC2-4FE7-BE1D-5ECEF2C3569B}"/>
              </a:ext>
            </a:extLst>
          </p:cNvPr>
          <p:cNvSpPr>
            <a:spLocks noChangeShapeType="1"/>
          </p:cNvSpPr>
          <p:nvPr/>
        </p:nvSpPr>
        <p:spPr bwMode="auto">
          <a:xfrm>
            <a:off x="3536156" y="3277791"/>
            <a:ext cx="0" cy="1119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90" name="Line 1193">
            <a:extLst>
              <a:ext uri="{FF2B5EF4-FFF2-40B4-BE49-F238E27FC236}">
                <a16:creationId xmlns:a16="http://schemas.microsoft.com/office/drawing/2014/main" id="{BA4DF49A-7796-490F-B76F-8D4FCB8382A7}"/>
              </a:ext>
            </a:extLst>
          </p:cNvPr>
          <p:cNvSpPr>
            <a:spLocks noChangeShapeType="1"/>
          </p:cNvSpPr>
          <p:nvPr/>
        </p:nvSpPr>
        <p:spPr bwMode="auto">
          <a:xfrm>
            <a:off x="4013597" y="3282553"/>
            <a:ext cx="0" cy="1107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91" name="Rectangle 43">
            <a:extLst>
              <a:ext uri="{FF2B5EF4-FFF2-40B4-BE49-F238E27FC236}">
                <a16:creationId xmlns:a16="http://schemas.microsoft.com/office/drawing/2014/main" id="{840E5696-1BF3-4E14-B152-83C5C95877DA}"/>
              </a:ext>
            </a:extLst>
          </p:cNvPr>
          <p:cNvSpPr>
            <a:spLocks noChangeArrowheads="1"/>
          </p:cNvSpPr>
          <p:nvPr/>
        </p:nvSpPr>
        <p:spPr bwMode="auto">
          <a:xfrm rot="16200000">
            <a:off x="3415903" y="2606278"/>
            <a:ext cx="82154" cy="17740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lIns="68580" tIns="34290" rIns="68580" bIns="34290"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2" name="Oval 407">
            <a:extLst>
              <a:ext uri="{FF2B5EF4-FFF2-40B4-BE49-F238E27FC236}">
                <a16:creationId xmlns:a16="http://schemas.microsoft.com/office/drawing/2014/main" id="{4648D4AC-8EF8-4AA8-A105-94CEBC4760F4}"/>
              </a:ext>
            </a:extLst>
          </p:cNvPr>
          <p:cNvSpPr>
            <a:spLocks noChangeArrowheads="1"/>
          </p:cNvSpPr>
          <p:nvPr/>
        </p:nvSpPr>
        <p:spPr bwMode="auto">
          <a:xfrm>
            <a:off x="5105400" y="2889647"/>
            <a:ext cx="463154" cy="142875"/>
          </a:xfrm>
          <a:prstGeom prst="ellipse">
            <a:avLst/>
          </a:prstGeom>
          <a:gradFill rotWithShape="1">
            <a:gsLst>
              <a:gs pos="100000">
                <a:schemeClr val="accent4">
                  <a:lumMod val="60000"/>
                  <a:lumOff val="40000"/>
                </a:schemeClr>
              </a:gs>
              <a:gs pos="0">
                <a:schemeClr val="accent4">
                  <a:lumMod val="75000"/>
                </a:schemeClr>
              </a:gs>
              <a:gs pos="62000">
                <a:srgbClr val="FFFFFF"/>
              </a:gs>
            </a:gsLst>
            <a:lin ang="0" scaled="1"/>
          </a:gra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193" name="Rectangle 410">
            <a:extLst>
              <a:ext uri="{FF2B5EF4-FFF2-40B4-BE49-F238E27FC236}">
                <a16:creationId xmlns:a16="http://schemas.microsoft.com/office/drawing/2014/main" id="{36926E9F-7BE1-4986-9722-2A0AB11516B5}"/>
              </a:ext>
            </a:extLst>
          </p:cNvPr>
          <p:cNvSpPr>
            <a:spLocks noChangeArrowheads="1"/>
          </p:cNvSpPr>
          <p:nvPr/>
        </p:nvSpPr>
        <p:spPr bwMode="auto">
          <a:xfrm>
            <a:off x="5105400" y="2874169"/>
            <a:ext cx="465535" cy="88106"/>
          </a:xfrm>
          <a:prstGeom prst="rect">
            <a:avLst/>
          </a:prstGeom>
          <a:gradFill rotWithShape="1">
            <a:gsLst>
              <a:gs pos="0">
                <a:schemeClr val="accent4">
                  <a:lumMod val="75000"/>
                </a:schemeClr>
              </a:gs>
              <a:gs pos="100000">
                <a:schemeClr val="accent4">
                  <a:lumMod val="60000"/>
                  <a:lumOff val="40000"/>
                </a:schemeClr>
              </a:gs>
              <a:gs pos="52000">
                <a:srgbClr val="FFFFFF"/>
              </a:gs>
            </a:gsLst>
            <a:lin ang="0" scaled="1"/>
          </a:gradFill>
          <a:ln>
            <a:noFill/>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194" name="Oval 411">
            <a:extLst>
              <a:ext uri="{FF2B5EF4-FFF2-40B4-BE49-F238E27FC236}">
                <a16:creationId xmlns:a16="http://schemas.microsoft.com/office/drawing/2014/main" id="{3ECEE4FC-6BDD-475C-BB4B-6A365F3B4468}"/>
              </a:ext>
            </a:extLst>
          </p:cNvPr>
          <p:cNvSpPr>
            <a:spLocks noChangeArrowheads="1"/>
          </p:cNvSpPr>
          <p:nvPr/>
        </p:nvSpPr>
        <p:spPr bwMode="auto">
          <a:xfrm>
            <a:off x="5103019" y="2776537"/>
            <a:ext cx="463154" cy="166688"/>
          </a:xfrm>
          <a:prstGeom prst="ellipse">
            <a:avLst/>
          </a:prstGeom>
          <a:solidFill>
            <a:schemeClr val="accent4">
              <a:lumMod val="75000"/>
            </a:schemeClr>
          </a:soli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grpSp>
        <p:nvGrpSpPr>
          <p:cNvPr id="195" name="Group 1189">
            <a:extLst>
              <a:ext uri="{FF2B5EF4-FFF2-40B4-BE49-F238E27FC236}">
                <a16:creationId xmlns:a16="http://schemas.microsoft.com/office/drawing/2014/main" id="{745A3BC0-B4B0-4DA4-9992-B0924E7A91A5}"/>
              </a:ext>
            </a:extLst>
          </p:cNvPr>
          <p:cNvGrpSpPr>
            <a:grpSpLocks/>
          </p:cNvGrpSpPr>
          <p:nvPr/>
        </p:nvGrpSpPr>
        <p:grpSpPr bwMode="auto">
          <a:xfrm>
            <a:off x="5195887" y="2819401"/>
            <a:ext cx="261938" cy="78581"/>
            <a:chOff x="2468" y="1332"/>
            <a:chExt cx="310" cy="60"/>
          </a:xfrm>
        </p:grpSpPr>
        <p:sp>
          <p:nvSpPr>
            <p:cNvPr id="196" name="Freeform 1190">
              <a:extLst>
                <a:ext uri="{FF2B5EF4-FFF2-40B4-BE49-F238E27FC236}">
                  <a16:creationId xmlns:a16="http://schemas.microsoft.com/office/drawing/2014/main" id="{0C3C0030-F49F-4FDB-8362-B37FC22699B9}"/>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197" name="Freeform 1191">
              <a:extLst>
                <a:ext uri="{FF2B5EF4-FFF2-40B4-BE49-F238E27FC236}">
                  <a16:creationId xmlns:a16="http://schemas.microsoft.com/office/drawing/2014/main" id="{BBA4F0B0-4057-4C6A-B1EB-AEA6CB253A5A}"/>
                </a:ext>
              </a:extLst>
            </p:cNvPr>
            <p:cNvSpPr/>
            <p:nvPr/>
          </p:nvSpPr>
          <p:spPr>
            <a:xfrm>
              <a:off x="2482" y="1332"/>
              <a:ext cx="282"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198" name="Line 1192">
            <a:extLst>
              <a:ext uri="{FF2B5EF4-FFF2-40B4-BE49-F238E27FC236}">
                <a16:creationId xmlns:a16="http://schemas.microsoft.com/office/drawing/2014/main" id="{4CA6A7DF-BE49-4184-9BC5-331B0DC3BA2F}"/>
              </a:ext>
            </a:extLst>
          </p:cNvPr>
          <p:cNvSpPr>
            <a:spLocks noChangeShapeType="1"/>
          </p:cNvSpPr>
          <p:nvPr/>
        </p:nvSpPr>
        <p:spPr bwMode="auto">
          <a:xfrm>
            <a:off x="5105400" y="2855119"/>
            <a:ext cx="0" cy="1131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99" name="Line 1193">
            <a:extLst>
              <a:ext uri="{FF2B5EF4-FFF2-40B4-BE49-F238E27FC236}">
                <a16:creationId xmlns:a16="http://schemas.microsoft.com/office/drawing/2014/main" id="{ABF5718A-AAA7-4972-9D0E-596AB84D9F02}"/>
              </a:ext>
            </a:extLst>
          </p:cNvPr>
          <p:cNvSpPr>
            <a:spLocks noChangeShapeType="1"/>
          </p:cNvSpPr>
          <p:nvPr/>
        </p:nvSpPr>
        <p:spPr bwMode="auto">
          <a:xfrm>
            <a:off x="5566172" y="2859882"/>
            <a:ext cx="0" cy="1107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00" name="Oval 407">
            <a:extLst>
              <a:ext uri="{FF2B5EF4-FFF2-40B4-BE49-F238E27FC236}">
                <a16:creationId xmlns:a16="http://schemas.microsoft.com/office/drawing/2014/main" id="{1B2A431B-0B92-48E3-BD8F-F498C7B97228}"/>
              </a:ext>
            </a:extLst>
          </p:cNvPr>
          <p:cNvSpPr>
            <a:spLocks noChangeArrowheads="1"/>
          </p:cNvSpPr>
          <p:nvPr/>
        </p:nvSpPr>
        <p:spPr bwMode="auto">
          <a:xfrm>
            <a:off x="5887641" y="2733675"/>
            <a:ext cx="451247" cy="133350"/>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01" name="Rectangle 410">
            <a:extLst>
              <a:ext uri="{FF2B5EF4-FFF2-40B4-BE49-F238E27FC236}">
                <a16:creationId xmlns:a16="http://schemas.microsoft.com/office/drawing/2014/main" id="{2501C973-C9FB-4EA9-BB2F-58D96F20707A}"/>
              </a:ext>
            </a:extLst>
          </p:cNvPr>
          <p:cNvSpPr>
            <a:spLocks noChangeArrowheads="1"/>
          </p:cNvSpPr>
          <p:nvPr/>
        </p:nvSpPr>
        <p:spPr bwMode="auto">
          <a:xfrm>
            <a:off x="5887641" y="2718197"/>
            <a:ext cx="452438" cy="83344"/>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02" name="Oval 411">
            <a:extLst>
              <a:ext uri="{FF2B5EF4-FFF2-40B4-BE49-F238E27FC236}">
                <a16:creationId xmlns:a16="http://schemas.microsoft.com/office/drawing/2014/main" id="{21C2B579-AE6D-4A52-9643-1F4E9196CB17}"/>
              </a:ext>
            </a:extLst>
          </p:cNvPr>
          <p:cNvSpPr>
            <a:spLocks noChangeArrowheads="1"/>
          </p:cNvSpPr>
          <p:nvPr/>
        </p:nvSpPr>
        <p:spPr bwMode="auto">
          <a:xfrm>
            <a:off x="5885260" y="2627710"/>
            <a:ext cx="451247" cy="15597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203" name="Group 1189">
            <a:extLst>
              <a:ext uri="{FF2B5EF4-FFF2-40B4-BE49-F238E27FC236}">
                <a16:creationId xmlns:a16="http://schemas.microsoft.com/office/drawing/2014/main" id="{EAD59607-648D-4336-93DB-4D0FBC9C318D}"/>
              </a:ext>
            </a:extLst>
          </p:cNvPr>
          <p:cNvGrpSpPr>
            <a:grpSpLocks/>
          </p:cNvGrpSpPr>
          <p:nvPr/>
        </p:nvGrpSpPr>
        <p:grpSpPr bwMode="auto">
          <a:xfrm>
            <a:off x="5975747" y="2668190"/>
            <a:ext cx="255984" cy="72629"/>
            <a:chOff x="2468" y="1332"/>
            <a:chExt cx="310" cy="60"/>
          </a:xfrm>
        </p:grpSpPr>
        <p:sp>
          <p:nvSpPr>
            <p:cNvPr id="204" name="Freeform 1190">
              <a:extLst>
                <a:ext uri="{FF2B5EF4-FFF2-40B4-BE49-F238E27FC236}">
                  <a16:creationId xmlns:a16="http://schemas.microsoft.com/office/drawing/2014/main" id="{04F0034E-D818-4605-82FB-82D9C3EAAD32}"/>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205" name="Freeform 1191">
              <a:extLst>
                <a:ext uri="{FF2B5EF4-FFF2-40B4-BE49-F238E27FC236}">
                  <a16:creationId xmlns:a16="http://schemas.microsoft.com/office/drawing/2014/main" id="{32056FEE-A3FD-49CB-8598-7076605AF9B0}"/>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206" name="Line 1192">
            <a:extLst>
              <a:ext uri="{FF2B5EF4-FFF2-40B4-BE49-F238E27FC236}">
                <a16:creationId xmlns:a16="http://schemas.microsoft.com/office/drawing/2014/main" id="{1530A36A-BFE5-420A-AA8D-FDF8424528B0}"/>
              </a:ext>
            </a:extLst>
          </p:cNvPr>
          <p:cNvSpPr>
            <a:spLocks noChangeShapeType="1"/>
          </p:cNvSpPr>
          <p:nvPr/>
        </p:nvSpPr>
        <p:spPr bwMode="auto">
          <a:xfrm>
            <a:off x="5887641" y="2700338"/>
            <a:ext cx="0" cy="1059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07" name="Line 1193">
            <a:extLst>
              <a:ext uri="{FF2B5EF4-FFF2-40B4-BE49-F238E27FC236}">
                <a16:creationId xmlns:a16="http://schemas.microsoft.com/office/drawing/2014/main" id="{498C59B0-4A31-4ECB-86DD-8849CC56374B}"/>
              </a:ext>
            </a:extLst>
          </p:cNvPr>
          <p:cNvSpPr>
            <a:spLocks noChangeShapeType="1"/>
          </p:cNvSpPr>
          <p:nvPr/>
        </p:nvSpPr>
        <p:spPr bwMode="auto">
          <a:xfrm>
            <a:off x="6336506" y="2705100"/>
            <a:ext cx="0" cy="103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08" name="Oval 407">
            <a:extLst>
              <a:ext uri="{FF2B5EF4-FFF2-40B4-BE49-F238E27FC236}">
                <a16:creationId xmlns:a16="http://schemas.microsoft.com/office/drawing/2014/main" id="{F9A3A988-7180-4137-888F-073B2E020907}"/>
              </a:ext>
            </a:extLst>
          </p:cNvPr>
          <p:cNvSpPr>
            <a:spLocks noChangeArrowheads="1"/>
          </p:cNvSpPr>
          <p:nvPr/>
        </p:nvSpPr>
        <p:spPr bwMode="auto">
          <a:xfrm>
            <a:off x="6232922" y="3251597"/>
            <a:ext cx="498872" cy="122635"/>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09" name="Rectangle 410">
            <a:extLst>
              <a:ext uri="{FF2B5EF4-FFF2-40B4-BE49-F238E27FC236}">
                <a16:creationId xmlns:a16="http://schemas.microsoft.com/office/drawing/2014/main" id="{FAF7E8C0-CE22-42E7-B70D-59E9F6B81063}"/>
              </a:ext>
            </a:extLst>
          </p:cNvPr>
          <p:cNvSpPr>
            <a:spLocks noChangeArrowheads="1"/>
          </p:cNvSpPr>
          <p:nvPr/>
        </p:nvSpPr>
        <p:spPr bwMode="auto">
          <a:xfrm>
            <a:off x="6232922" y="3237309"/>
            <a:ext cx="500063" cy="77391"/>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10" name="Oval 411">
            <a:extLst>
              <a:ext uri="{FF2B5EF4-FFF2-40B4-BE49-F238E27FC236}">
                <a16:creationId xmlns:a16="http://schemas.microsoft.com/office/drawing/2014/main" id="{CB2F7496-353A-4347-8C96-B90B62A30A78}"/>
              </a:ext>
            </a:extLst>
          </p:cNvPr>
          <p:cNvSpPr>
            <a:spLocks noChangeArrowheads="1"/>
          </p:cNvSpPr>
          <p:nvPr/>
        </p:nvSpPr>
        <p:spPr bwMode="auto">
          <a:xfrm>
            <a:off x="6230541" y="3153965"/>
            <a:ext cx="498872" cy="144066"/>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211" name="Group 1189">
            <a:extLst>
              <a:ext uri="{FF2B5EF4-FFF2-40B4-BE49-F238E27FC236}">
                <a16:creationId xmlns:a16="http://schemas.microsoft.com/office/drawing/2014/main" id="{9DF351C2-F44C-4155-9882-0BF6386652F0}"/>
              </a:ext>
            </a:extLst>
          </p:cNvPr>
          <p:cNvGrpSpPr>
            <a:grpSpLocks/>
          </p:cNvGrpSpPr>
          <p:nvPr/>
        </p:nvGrpSpPr>
        <p:grpSpPr bwMode="auto">
          <a:xfrm>
            <a:off x="6330554" y="3190875"/>
            <a:ext cx="282178" cy="67865"/>
            <a:chOff x="2468" y="1332"/>
            <a:chExt cx="310" cy="60"/>
          </a:xfrm>
        </p:grpSpPr>
        <p:sp>
          <p:nvSpPr>
            <p:cNvPr id="212" name="Freeform 1190">
              <a:extLst>
                <a:ext uri="{FF2B5EF4-FFF2-40B4-BE49-F238E27FC236}">
                  <a16:creationId xmlns:a16="http://schemas.microsoft.com/office/drawing/2014/main" id="{3C04A38D-F071-4445-A4CE-75DE71185B43}"/>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213" name="Freeform 1191">
              <a:extLst>
                <a:ext uri="{FF2B5EF4-FFF2-40B4-BE49-F238E27FC236}">
                  <a16:creationId xmlns:a16="http://schemas.microsoft.com/office/drawing/2014/main" id="{7C43195D-E01C-4224-8328-20C6CE342F8A}"/>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214" name="Line 1192">
            <a:extLst>
              <a:ext uri="{FF2B5EF4-FFF2-40B4-BE49-F238E27FC236}">
                <a16:creationId xmlns:a16="http://schemas.microsoft.com/office/drawing/2014/main" id="{B031F2F1-4924-4FE9-9646-2BAF8690C443}"/>
              </a:ext>
            </a:extLst>
          </p:cNvPr>
          <p:cNvSpPr>
            <a:spLocks noChangeShapeType="1"/>
          </p:cNvSpPr>
          <p:nvPr/>
        </p:nvSpPr>
        <p:spPr bwMode="auto">
          <a:xfrm>
            <a:off x="6232922" y="3220641"/>
            <a:ext cx="0" cy="976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15" name="Line 1193">
            <a:extLst>
              <a:ext uri="{FF2B5EF4-FFF2-40B4-BE49-F238E27FC236}">
                <a16:creationId xmlns:a16="http://schemas.microsoft.com/office/drawing/2014/main" id="{F80436EC-1F0D-43CA-9D20-35137C483C74}"/>
              </a:ext>
            </a:extLst>
          </p:cNvPr>
          <p:cNvSpPr>
            <a:spLocks noChangeShapeType="1"/>
          </p:cNvSpPr>
          <p:nvPr/>
        </p:nvSpPr>
        <p:spPr bwMode="auto">
          <a:xfrm>
            <a:off x="6729413" y="3225403"/>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16" name="Oval 407">
            <a:extLst>
              <a:ext uri="{FF2B5EF4-FFF2-40B4-BE49-F238E27FC236}">
                <a16:creationId xmlns:a16="http://schemas.microsoft.com/office/drawing/2014/main" id="{00B0C683-431C-4FAB-A66F-276B762C58DC}"/>
              </a:ext>
            </a:extLst>
          </p:cNvPr>
          <p:cNvSpPr>
            <a:spLocks noChangeArrowheads="1"/>
          </p:cNvSpPr>
          <p:nvPr/>
        </p:nvSpPr>
        <p:spPr bwMode="auto">
          <a:xfrm>
            <a:off x="5338763" y="3826669"/>
            <a:ext cx="451247" cy="133350"/>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17" name="Rectangle 410">
            <a:extLst>
              <a:ext uri="{FF2B5EF4-FFF2-40B4-BE49-F238E27FC236}">
                <a16:creationId xmlns:a16="http://schemas.microsoft.com/office/drawing/2014/main" id="{F70BE6E7-58CF-435A-A0D2-FEA10D398347}"/>
              </a:ext>
            </a:extLst>
          </p:cNvPr>
          <p:cNvSpPr>
            <a:spLocks noChangeArrowheads="1"/>
          </p:cNvSpPr>
          <p:nvPr/>
        </p:nvSpPr>
        <p:spPr bwMode="auto">
          <a:xfrm>
            <a:off x="5338762" y="3811191"/>
            <a:ext cx="453629" cy="83344"/>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18" name="Oval 411">
            <a:extLst>
              <a:ext uri="{FF2B5EF4-FFF2-40B4-BE49-F238E27FC236}">
                <a16:creationId xmlns:a16="http://schemas.microsoft.com/office/drawing/2014/main" id="{D10F06F0-9AC2-4245-8F4F-BDD2F1A6BBF7}"/>
              </a:ext>
            </a:extLst>
          </p:cNvPr>
          <p:cNvSpPr>
            <a:spLocks noChangeArrowheads="1"/>
          </p:cNvSpPr>
          <p:nvPr/>
        </p:nvSpPr>
        <p:spPr bwMode="auto">
          <a:xfrm>
            <a:off x="5337572" y="3720703"/>
            <a:ext cx="451247" cy="15597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219" name="Group 1189">
            <a:extLst>
              <a:ext uri="{FF2B5EF4-FFF2-40B4-BE49-F238E27FC236}">
                <a16:creationId xmlns:a16="http://schemas.microsoft.com/office/drawing/2014/main" id="{F3B6FDED-9785-4004-8E56-7ACD12489276}"/>
              </a:ext>
            </a:extLst>
          </p:cNvPr>
          <p:cNvGrpSpPr>
            <a:grpSpLocks/>
          </p:cNvGrpSpPr>
          <p:nvPr/>
        </p:nvGrpSpPr>
        <p:grpSpPr bwMode="auto">
          <a:xfrm>
            <a:off x="5428060" y="3761184"/>
            <a:ext cx="254794" cy="72629"/>
            <a:chOff x="2468" y="1332"/>
            <a:chExt cx="310" cy="60"/>
          </a:xfrm>
        </p:grpSpPr>
        <p:sp>
          <p:nvSpPr>
            <p:cNvPr id="220" name="Freeform 1190">
              <a:extLst>
                <a:ext uri="{FF2B5EF4-FFF2-40B4-BE49-F238E27FC236}">
                  <a16:creationId xmlns:a16="http://schemas.microsoft.com/office/drawing/2014/main" id="{0176C6F7-CD11-4E12-BFBC-2BF172070594}"/>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221" name="Freeform 1191">
              <a:extLst>
                <a:ext uri="{FF2B5EF4-FFF2-40B4-BE49-F238E27FC236}">
                  <a16:creationId xmlns:a16="http://schemas.microsoft.com/office/drawing/2014/main" id="{33BB66EB-6F2E-459C-A06F-497CEDC4B959}"/>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222" name="Line 1192">
            <a:extLst>
              <a:ext uri="{FF2B5EF4-FFF2-40B4-BE49-F238E27FC236}">
                <a16:creationId xmlns:a16="http://schemas.microsoft.com/office/drawing/2014/main" id="{865EDB87-0284-4970-A913-21A294F7F59D}"/>
              </a:ext>
            </a:extLst>
          </p:cNvPr>
          <p:cNvSpPr>
            <a:spLocks noChangeShapeType="1"/>
          </p:cNvSpPr>
          <p:nvPr/>
        </p:nvSpPr>
        <p:spPr bwMode="auto">
          <a:xfrm>
            <a:off x="5338763" y="3793332"/>
            <a:ext cx="0" cy="1059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23" name="Line 1193">
            <a:extLst>
              <a:ext uri="{FF2B5EF4-FFF2-40B4-BE49-F238E27FC236}">
                <a16:creationId xmlns:a16="http://schemas.microsoft.com/office/drawing/2014/main" id="{A3961B90-50E4-4692-92A1-25D31D77D1B2}"/>
              </a:ext>
            </a:extLst>
          </p:cNvPr>
          <p:cNvSpPr>
            <a:spLocks noChangeShapeType="1"/>
          </p:cNvSpPr>
          <p:nvPr/>
        </p:nvSpPr>
        <p:spPr bwMode="auto">
          <a:xfrm>
            <a:off x="5787629" y="3798094"/>
            <a:ext cx="0" cy="103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24" name="Oval 407">
            <a:extLst>
              <a:ext uri="{FF2B5EF4-FFF2-40B4-BE49-F238E27FC236}">
                <a16:creationId xmlns:a16="http://schemas.microsoft.com/office/drawing/2014/main" id="{396C4A89-F1A3-4F97-8575-366A0BE55ED2}"/>
              </a:ext>
            </a:extLst>
          </p:cNvPr>
          <p:cNvSpPr>
            <a:spLocks noChangeArrowheads="1"/>
          </p:cNvSpPr>
          <p:nvPr/>
        </p:nvSpPr>
        <p:spPr bwMode="auto">
          <a:xfrm>
            <a:off x="4358878" y="4031456"/>
            <a:ext cx="451247" cy="133350"/>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25" name="Rectangle 410">
            <a:extLst>
              <a:ext uri="{FF2B5EF4-FFF2-40B4-BE49-F238E27FC236}">
                <a16:creationId xmlns:a16="http://schemas.microsoft.com/office/drawing/2014/main" id="{CC1675A7-4AA6-4D47-BBC1-132D8E60E80F}"/>
              </a:ext>
            </a:extLst>
          </p:cNvPr>
          <p:cNvSpPr>
            <a:spLocks noChangeArrowheads="1"/>
          </p:cNvSpPr>
          <p:nvPr/>
        </p:nvSpPr>
        <p:spPr bwMode="auto">
          <a:xfrm>
            <a:off x="4358879" y="4015978"/>
            <a:ext cx="453628" cy="83344"/>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26" name="Oval 411">
            <a:extLst>
              <a:ext uri="{FF2B5EF4-FFF2-40B4-BE49-F238E27FC236}">
                <a16:creationId xmlns:a16="http://schemas.microsoft.com/office/drawing/2014/main" id="{42547AED-3E87-4005-A3CB-13EA01EC4E25}"/>
              </a:ext>
            </a:extLst>
          </p:cNvPr>
          <p:cNvSpPr>
            <a:spLocks noChangeArrowheads="1"/>
          </p:cNvSpPr>
          <p:nvPr/>
        </p:nvSpPr>
        <p:spPr bwMode="auto">
          <a:xfrm>
            <a:off x="4357688" y="3925490"/>
            <a:ext cx="451247" cy="15716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227" name="Group 1189">
            <a:extLst>
              <a:ext uri="{FF2B5EF4-FFF2-40B4-BE49-F238E27FC236}">
                <a16:creationId xmlns:a16="http://schemas.microsoft.com/office/drawing/2014/main" id="{BAF0A2FE-6BDA-401B-BB18-09C2836F019E}"/>
              </a:ext>
            </a:extLst>
          </p:cNvPr>
          <p:cNvGrpSpPr>
            <a:grpSpLocks/>
          </p:cNvGrpSpPr>
          <p:nvPr/>
        </p:nvGrpSpPr>
        <p:grpSpPr bwMode="auto">
          <a:xfrm>
            <a:off x="4448175" y="3965972"/>
            <a:ext cx="254794" cy="73819"/>
            <a:chOff x="2468" y="1332"/>
            <a:chExt cx="310" cy="60"/>
          </a:xfrm>
        </p:grpSpPr>
        <p:sp>
          <p:nvSpPr>
            <p:cNvPr id="228" name="Freeform 1190">
              <a:extLst>
                <a:ext uri="{FF2B5EF4-FFF2-40B4-BE49-F238E27FC236}">
                  <a16:creationId xmlns:a16="http://schemas.microsoft.com/office/drawing/2014/main" id="{FB84AEB8-028A-4A15-AA02-5D5A6270E414}"/>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229" name="Freeform 1191">
              <a:extLst>
                <a:ext uri="{FF2B5EF4-FFF2-40B4-BE49-F238E27FC236}">
                  <a16:creationId xmlns:a16="http://schemas.microsoft.com/office/drawing/2014/main" id="{507F0FCE-7754-4148-8469-48ED92C98D74}"/>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230" name="Line 1192">
            <a:extLst>
              <a:ext uri="{FF2B5EF4-FFF2-40B4-BE49-F238E27FC236}">
                <a16:creationId xmlns:a16="http://schemas.microsoft.com/office/drawing/2014/main" id="{3CA7C27F-83E7-4E76-BB0F-7CAD6CC98C83}"/>
              </a:ext>
            </a:extLst>
          </p:cNvPr>
          <p:cNvSpPr>
            <a:spLocks noChangeShapeType="1"/>
          </p:cNvSpPr>
          <p:nvPr/>
        </p:nvSpPr>
        <p:spPr bwMode="auto">
          <a:xfrm>
            <a:off x="4358879" y="3999309"/>
            <a:ext cx="0"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31" name="Line 1193">
            <a:extLst>
              <a:ext uri="{FF2B5EF4-FFF2-40B4-BE49-F238E27FC236}">
                <a16:creationId xmlns:a16="http://schemas.microsoft.com/office/drawing/2014/main" id="{A7C358EC-3E61-495F-90FB-1B92FB2467A8}"/>
              </a:ext>
            </a:extLst>
          </p:cNvPr>
          <p:cNvSpPr>
            <a:spLocks noChangeShapeType="1"/>
          </p:cNvSpPr>
          <p:nvPr/>
        </p:nvSpPr>
        <p:spPr bwMode="auto">
          <a:xfrm>
            <a:off x="4808935" y="4004072"/>
            <a:ext cx="0" cy="1023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32" name="Freeform 148">
            <a:extLst>
              <a:ext uri="{FF2B5EF4-FFF2-40B4-BE49-F238E27FC236}">
                <a16:creationId xmlns:a16="http://schemas.microsoft.com/office/drawing/2014/main" id="{EE4FED03-083F-4AF9-B662-8E801E6E98BC}"/>
              </a:ext>
            </a:extLst>
          </p:cNvPr>
          <p:cNvSpPr/>
          <p:nvPr/>
        </p:nvSpPr>
        <p:spPr>
          <a:xfrm>
            <a:off x="6321029" y="2153840"/>
            <a:ext cx="39290" cy="334566"/>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lIns="68580" tIns="34290" rIns="68580" bIns="34290"/>
          <a:lstStyle/>
          <a:p>
            <a:pPr>
              <a:defRPr/>
            </a:pPr>
            <a:endParaRPr lang="zh-CN" altLang="en-US" sz="1000" noProof="1"/>
          </a:p>
        </p:txBody>
      </p:sp>
      <p:sp>
        <p:nvSpPr>
          <p:cNvPr id="233" name="Rectangle 149">
            <a:extLst>
              <a:ext uri="{FF2B5EF4-FFF2-40B4-BE49-F238E27FC236}">
                <a16:creationId xmlns:a16="http://schemas.microsoft.com/office/drawing/2014/main" id="{446E0312-AA15-4204-951D-9D3F0195413C}"/>
              </a:ext>
            </a:extLst>
          </p:cNvPr>
          <p:cNvSpPr/>
          <p:nvPr/>
        </p:nvSpPr>
        <p:spPr>
          <a:xfrm>
            <a:off x="6169819" y="2153840"/>
            <a:ext cx="148829" cy="334566"/>
          </a:xfrm>
          <a:prstGeom prst="rect">
            <a:avLst/>
          </a:prstGeom>
          <a:gradFill rotWithShape="1">
            <a:gsLst>
              <a:gs pos="0">
                <a:srgbClr val="292929"/>
              </a:gs>
              <a:gs pos="100000">
                <a:srgbClr val="808080"/>
              </a:gs>
            </a:gsLst>
            <a:lin ang="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4" name="Freeform 150">
            <a:extLst>
              <a:ext uri="{FF2B5EF4-FFF2-40B4-BE49-F238E27FC236}">
                <a16:creationId xmlns:a16="http://schemas.microsoft.com/office/drawing/2014/main" id="{A5BD421F-DA78-4B34-A0C3-CE5B139A7E0D}"/>
              </a:ext>
            </a:extLst>
          </p:cNvPr>
          <p:cNvSpPr/>
          <p:nvPr/>
        </p:nvSpPr>
        <p:spPr>
          <a:xfrm>
            <a:off x="6328172" y="2174081"/>
            <a:ext cx="23813" cy="30956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lIns="68580" tIns="34290" rIns="68580" bIns="34290"/>
          <a:lstStyle/>
          <a:p>
            <a:pPr>
              <a:defRPr/>
            </a:pPr>
            <a:endParaRPr lang="zh-CN" altLang="en-US" sz="1000" noProof="1"/>
          </a:p>
        </p:txBody>
      </p:sp>
      <p:sp>
        <p:nvSpPr>
          <p:cNvPr id="235" name="Freeform 151">
            <a:extLst>
              <a:ext uri="{FF2B5EF4-FFF2-40B4-BE49-F238E27FC236}">
                <a16:creationId xmlns:a16="http://schemas.microsoft.com/office/drawing/2014/main" id="{05878FAB-8942-4D8C-A380-3D6534BAC96B}"/>
              </a:ext>
            </a:extLst>
          </p:cNvPr>
          <p:cNvSpPr/>
          <p:nvPr/>
        </p:nvSpPr>
        <p:spPr>
          <a:xfrm>
            <a:off x="6322219" y="2331244"/>
            <a:ext cx="36910" cy="2738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36" name="Rectangle 152">
            <a:extLst>
              <a:ext uri="{FF2B5EF4-FFF2-40B4-BE49-F238E27FC236}">
                <a16:creationId xmlns:a16="http://schemas.microsoft.com/office/drawing/2014/main" id="{162AA4A9-403F-4668-8DA6-2FA97965B766}"/>
              </a:ext>
            </a:extLst>
          </p:cNvPr>
          <p:cNvSpPr/>
          <p:nvPr/>
        </p:nvSpPr>
        <p:spPr>
          <a:xfrm>
            <a:off x="6171010" y="2191941"/>
            <a:ext cx="8453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37" name="Group 153">
            <a:extLst>
              <a:ext uri="{FF2B5EF4-FFF2-40B4-BE49-F238E27FC236}">
                <a16:creationId xmlns:a16="http://schemas.microsoft.com/office/drawing/2014/main" id="{1BFE0022-E0CF-4E86-8230-CC496AF982E4}"/>
              </a:ext>
            </a:extLst>
          </p:cNvPr>
          <p:cNvGrpSpPr>
            <a:grpSpLocks/>
          </p:cNvGrpSpPr>
          <p:nvPr/>
        </p:nvGrpSpPr>
        <p:grpSpPr bwMode="auto">
          <a:xfrm>
            <a:off x="6247210" y="2188369"/>
            <a:ext cx="82153" cy="21431"/>
            <a:chOff x="614" y="2568"/>
            <a:chExt cx="725" cy="139"/>
          </a:xfrm>
        </p:grpSpPr>
        <p:sp>
          <p:nvSpPr>
            <p:cNvPr id="238" name="AutoShape 154">
              <a:extLst>
                <a:ext uri="{FF2B5EF4-FFF2-40B4-BE49-F238E27FC236}">
                  <a16:creationId xmlns:a16="http://schemas.microsoft.com/office/drawing/2014/main" id="{87AAD4A7-5529-4C96-9F9B-EFDAFC9F92BD}"/>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9" name="AutoShape 155">
              <a:extLst>
                <a:ext uri="{FF2B5EF4-FFF2-40B4-BE49-F238E27FC236}">
                  <a16:creationId xmlns:a16="http://schemas.microsoft.com/office/drawing/2014/main" id="{AFCE3C3D-6B3D-4658-B8CA-C1791DF9BCF8}"/>
                </a:ext>
              </a:extLst>
            </p:cNvPr>
            <p:cNvSpPr/>
            <p:nvPr/>
          </p:nvSpPr>
          <p:spPr>
            <a:xfrm>
              <a:off x="635" y="2583"/>
              <a:ext cx="693"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40" name="Rectangle 156">
            <a:extLst>
              <a:ext uri="{FF2B5EF4-FFF2-40B4-BE49-F238E27FC236}">
                <a16:creationId xmlns:a16="http://schemas.microsoft.com/office/drawing/2014/main" id="{24FC1295-51CB-4401-81B0-ADD2F8F26BB5}"/>
              </a:ext>
            </a:extLst>
          </p:cNvPr>
          <p:cNvSpPr/>
          <p:nvPr/>
        </p:nvSpPr>
        <p:spPr>
          <a:xfrm>
            <a:off x="6172200" y="2239566"/>
            <a:ext cx="84535"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41" name="Group 157">
            <a:extLst>
              <a:ext uri="{FF2B5EF4-FFF2-40B4-BE49-F238E27FC236}">
                <a16:creationId xmlns:a16="http://schemas.microsoft.com/office/drawing/2014/main" id="{A3DECB50-4079-4234-968F-A9D2F3FFC8B9}"/>
              </a:ext>
            </a:extLst>
          </p:cNvPr>
          <p:cNvGrpSpPr>
            <a:grpSpLocks/>
          </p:cNvGrpSpPr>
          <p:nvPr/>
        </p:nvGrpSpPr>
        <p:grpSpPr bwMode="auto">
          <a:xfrm>
            <a:off x="6246019" y="2235994"/>
            <a:ext cx="82154" cy="20240"/>
            <a:chOff x="614" y="2568"/>
            <a:chExt cx="725" cy="139"/>
          </a:xfrm>
        </p:grpSpPr>
        <p:sp>
          <p:nvSpPr>
            <p:cNvPr id="242" name="AutoShape 158">
              <a:extLst>
                <a:ext uri="{FF2B5EF4-FFF2-40B4-BE49-F238E27FC236}">
                  <a16:creationId xmlns:a16="http://schemas.microsoft.com/office/drawing/2014/main" id="{14844ED2-58B3-46BC-95E8-45DC7FC52F95}"/>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3" name="AutoShape 159">
              <a:extLst>
                <a:ext uri="{FF2B5EF4-FFF2-40B4-BE49-F238E27FC236}">
                  <a16:creationId xmlns:a16="http://schemas.microsoft.com/office/drawing/2014/main" id="{037492E7-EF94-4C9D-8865-761A8EB8EE15}"/>
                </a:ext>
              </a:extLst>
            </p:cNvPr>
            <p:cNvSpPr/>
            <p:nvPr/>
          </p:nvSpPr>
          <p:spPr>
            <a:xfrm>
              <a:off x="625" y="2593"/>
              <a:ext cx="693" cy="9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44" name="Rectangle 160">
            <a:extLst>
              <a:ext uri="{FF2B5EF4-FFF2-40B4-BE49-F238E27FC236}">
                <a16:creationId xmlns:a16="http://schemas.microsoft.com/office/drawing/2014/main" id="{5808BCC1-221D-4927-8E1D-CA8F512349F7}"/>
              </a:ext>
            </a:extLst>
          </p:cNvPr>
          <p:cNvSpPr/>
          <p:nvPr/>
        </p:nvSpPr>
        <p:spPr>
          <a:xfrm>
            <a:off x="6171010" y="2289572"/>
            <a:ext cx="85725"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5" name="Rectangle 161">
            <a:extLst>
              <a:ext uri="{FF2B5EF4-FFF2-40B4-BE49-F238E27FC236}">
                <a16:creationId xmlns:a16="http://schemas.microsoft.com/office/drawing/2014/main" id="{8EDE2B0A-7D81-4517-AE72-8D4569FA4678}"/>
              </a:ext>
            </a:extLst>
          </p:cNvPr>
          <p:cNvSpPr/>
          <p:nvPr/>
        </p:nvSpPr>
        <p:spPr>
          <a:xfrm>
            <a:off x="6173391" y="2332434"/>
            <a:ext cx="8334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46" name="Group 162">
            <a:extLst>
              <a:ext uri="{FF2B5EF4-FFF2-40B4-BE49-F238E27FC236}">
                <a16:creationId xmlns:a16="http://schemas.microsoft.com/office/drawing/2014/main" id="{2880C963-22D6-4867-A347-A5732D8E65CA}"/>
              </a:ext>
            </a:extLst>
          </p:cNvPr>
          <p:cNvGrpSpPr>
            <a:grpSpLocks/>
          </p:cNvGrpSpPr>
          <p:nvPr/>
        </p:nvGrpSpPr>
        <p:grpSpPr bwMode="auto">
          <a:xfrm>
            <a:off x="6244829" y="2328863"/>
            <a:ext cx="82153" cy="21431"/>
            <a:chOff x="614" y="2568"/>
            <a:chExt cx="725" cy="139"/>
          </a:xfrm>
        </p:grpSpPr>
        <p:sp>
          <p:nvSpPr>
            <p:cNvPr id="247" name="AutoShape 163">
              <a:extLst>
                <a:ext uri="{FF2B5EF4-FFF2-40B4-BE49-F238E27FC236}">
                  <a16:creationId xmlns:a16="http://schemas.microsoft.com/office/drawing/2014/main" id="{9353A1E7-5390-4327-8A27-186DFEDC28E2}"/>
                </a:ext>
              </a:extLst>
            </p:cNvPr>
            <p:cNvSpPr/>
            <p:nvPr/>
          </p:nvSpPr>
          <p:spPr>
            <a:xfrm>
              <a:off x="614" y="2576"/>
              <a:ext cx="725" cy="13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8" name="AutoShape 164">
              <a:extLst>
                <a:ext uri="{FF2B5EF4-FFF2-40B4-BE49-F238E27FC236}">
                  <a16:creationId xmlns:a16="http://schemas.microsoft.com/office/drawing/2014/main" id="{CFBC8353-292B-49E3-9725-CB0397875683}"/>
                </a:ext>
              </a:extLst>
            </p:cNvPr>
            <p:cNvSpPr/>
            <p:nvPr/>
          </p:nvSpPr>
          <p:spPr>
            <a:xfrm>
              <a:off x="625" y="2591"/>
              <a:ext cx="704"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49" name="Freeform 165">
            <a:extLst>
              <a:ext uri="{FF2B5EF4-FFF2-40B4-BE49-F238E27FC236}">
                <a16:creationId xmlns:a16="http://schemas.microsoft.com/office/drawing/2014/main" id="{758683E0-708C-4657-9402-A92A6549F9AE}"/>
              </a:ext>
            </a:extLst>
          </p:cNvPr>
          <p:cNvSpPr/>
          <p:nvPr/>
        </p:nvSpPr>
        <p:spPr>
          <a:xfrm>
            <a:off x="6323410" y="2288381"/>
            <a:ext cx="36909" cy="2738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250" name="Group 166">
            <a:extLst>
              <a:ext uri="{FF2B5EF4-FFF2-40B4-BE49-F238E27FC236}">
                <a16:creationId xmlns:a16="http://schemas.microsoft.com/office/drawing/2014/main" id="{3A381465-BF85-48F7-8ADC-12B0370B787F}"/>
              </a:ext>
            </a:extLst>
          </p:cNvPr>
          <p:cNvGrpSpPr>
            <a:grpSpLocks/>
          </p:cNvGrpSpPr>
          <p:nvPr/>
        </p:nvGrpSpPr>
        <p:grpSpPr bwMode="auto">
          <a:xfrm>
            <a:off x="6244829" y="2284809"/>
            <a:ext cx="83344" cy="20241"/>
            <a:chOff x="614" y="2568"/>
            <a:chExt cx="725" cy="139"/>
          </a:xfrm>
        </p:grpSpPr>
        <p:sp>
          <p:nvSpPr>
            <p:cNvPr id="251" name="AutoShape 167">
              <a:extLst>
                <a:ext uri="{FF2B5EF4-FFF2-40B4-BE49-F238E27FC236}">
                  <a16:creationId xmlns:a16="http://schemas.microsoft.com/office/drawing/2014/main" id="{3FC280F6-7535-4E67-AEB3-8990E706B1C2}"/>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2" name="AutoShape 168">
              <a:extLst>
                <a:ext uri="{FF2B5EF4-FFF2-40B4-BE49-F238E27FC236}">
                  <a16:creationId xmlns:a16="http://schemas.microsoft.com/office/drawing/2014/main" id="{9F80D049-7607-4549-9C84-F2FE6A6A0A92}"/>
                </a:ext>
              </a:extLst>
            </p:cNvPr>
            <p:cNvSpPr/>
            <p:nvPr/>
          </p:nvSpPr>
          <p:spPr>
            <a:xfrm>
              <a:off x="635" y="2584"/>
              <a:ext cx="684"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53" name="Rectangle 169">
            <a:extLst>
              <a:ext uri="{FF2B5EF4-FFF2-40B4-BE49-F238E27FC236}">
                <a16:creationId xmlns:a16="http://schemas.microsoft.com/office/drawing/2014/main" id="{7C1671BB-968B-48B4-B8F9-06AD280AC5F5}"/>
              </a:ext>
            </a:extLst>
          </p:cNvPr>
          <p:cNvSpPr/>
          <p:nvPr/>
        </p:nvSpPr>
        <p:spPr>
          <a:xfrm>
            <a:off x="6317456" y="2153840"/>
            <a:ext cx="10716" cy="33456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4" name="Freeform 170">
            <a:extLst>
              <a:ext uri="{FF2B5EF4-FFF2-40B4-BE49-F238E27FC236}">
                <a16:creationId xmlns:a16="http://schemas.microsoft.com/office/drawing/2014/main" id="{C500EA6A-F742-4C94-87BB-1D9CC561E7BC}"/>
              </a:ext>
            </a:extLst>
          </p:cNvPr>
          <p:cNvSpPr/>
          <p:nvPr/>
        </p:nvSpPr>
        <p:spPr>
          <a:xfrm>
            <a:off x="6326981" y="2238376"/>
            <a:ext cx="33338" cy="30956"/>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55" name="Freeform 171">
            <a:extLst>
              <a:ext uri="{FF2B5EF4-FFF2-40B4-BE49-F238E27FC236}">
                <a16:creationId xmlns:a16="http://schemas.microsoft.com/office/drawing/2014/main" id="{27254B8D-DDA2-40E7-866F-5A2FC4074C42}"/>
              </a:ext>
            </a:extLst>
          </p:cNvPr>
          <p:cNvSpPr/>
          <p:nvPr/>
        </p:nvSpPr>
        <p:spPr>
          <a:xfrm>
            <a:off x="6326981" y="2189559"/>
            <a:ext cx="34529" cy="3571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56" name="Oval 172">
            <a:extLst>
              <a:ext uri="{FF2B5EF4-FFF2-40B4-BE49-F238E27FC236}">
                <a16:creationId xmlns:a16="http://schemas.microsoft.com/office/drawing/2014/main" id="{19032DE4-60B9-4A86-B8C2-DB40B91271C7}"/>
              </a:ext>
            </a:extLst>
          </p:cNvPr>
          <p:cNvSpPr/>
          <p:nvPr/>
        </p:nvSpPr>
        <p:spPr>
          <a:xfrm>
            <a:off x="6355557" y="2472928"/>
            <a:ext cx="7144" cy="14288"/>
          </a:xfrm>
          <a:prstGeom prst="ellipse">
            <a:avLst/>
          </a:prstGeom>
          <a:solidFill>
            <a:srgbClr val="3333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7" name="Freeform 173">
            <a:extLst>
              <a:ext uri="{FF2B5EF4-FFF2-40B4-BE49-F238E27FC236}">
                <a16:creationId xmlns:a16="http://schemas.microsoft.com/office/drawing/2014/main" id="{631DDBC1-D0D6-4C6C-8FA2-19460BC19EBF}"/>
              </a:ext>
            </a:extLst>
          </p:cNvPr>
          <p:cNvSpPr/>
          <p:nvPr/>
        </p:nvSpPr>
        <p:spPr>
          <a:xfrm>
            <a:off x="6324600" y="2472928"/>
            <a:ext cx="34529" cy="29766"/>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lIns="68580" tIns="34290" rIns="68580" bIns="34290"/>
          <a:lstStyle/>
          <a:p>
            <a:pPr>
              <a:defRPr/>
            </a:pPr>
            <a:endParaRPr lang="zh-CN" altLang="en-US" sz="1000" noProof="1"/>
          </a:p>
        </p:txBody>
      </p:sp>
      <p:sp>
        <p:nvSpPr>
          <p:cNvPr id="258" name="AutoShape 174">
            <a:extLst>
              <a:ext uri="{FF2B5EF4-FFF2-40B4-BE49-F238E27FC236}">
                <a16:creationId xmlns:a16="http://schemas.microsoft.com/office/drawing/2014/main" id="{140EE6AA-EB26-4B05-9FD9-A54523DA7CFF}"/>
              </a:ext>
            </a:extLst>
          </p:cNvPr>
          <p:cNvSpPr/>
          <p:nvPr/>
        </p:nvSpPr>
        <p:spPr>
          <a:xfrm>
            <a:off x="6160294" y="2482453"/>
            <a:ext cx="170260" cy="21431"/>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9" name="AutoShape 175">
            <a:extLst>
              <a:ext uri="{FF2B5EF4-FFF2-40B4-BE49-F238E27FC236}">
                <a16:creationId xmlns:a16="http://schemas.microsoft.com/office/drawing/2014/main" id="{A4A1C587-4ACE-4700-B5C6-68B510A16CEE}"/>
              </a:ext>
            </a:extLst>
          </p:cNvPr>
          <p:cNvSpPr/>
          <p:nvPr/>
        </p:nvSpPr>
        <p:spPr>
          <a:xfrm>
            <a:off x="6169819" y="2487216"/>
            <a:ext cx="151210" cy="1309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0" name="Oval 176">
            <a:extLst>
              <a:ext uri="{FF2B5EF4-FFF2-40B4-BE49-F238E27FC236}">
                <a16:creationId xmlns:a16="http://schemas.microsoft.com/office/drawing/2014/main" id="{CD64EC56-13F7-459B-BB10-307BB271A894}"/>
              </a:ext>
            </a:extLst>
          </p:cNvPr>
          <p:cNvSpPr/>
          <p:nvPr/>
        </p:nvSpPr>
        <p:spPr>
          <a:xfrm>
            <a:off x="6185298" y="2439590"/>
            <a:ext cx="21431"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1" name="Oval 177">
            <a:extLst>
              <a:ext uri="{FF2B5EF4-FFF2-40B4-BE49-F238E27FC236}">
                <a16:creationId xmlns:a16="http://schemas.microsoft.com/office/drawing/2014/main" id="{35BFB8E0-87DD-463A-91AE-0C5F025EC0B1}"/>
              </a:ext>
            </a:extLst>
          </p:cNvPr>
          <p:cNvSpPr/>
          <p:nvPr/>
        </p:nvSpPr>
        <p:spPr>
          <a:xfrm>
            <a:off x="6209110" y="2439590"/>
            <a:ext cx="22622" cy="20241"/>
          </a:xfrm>
          <a:prstGeom prst="ellipse">
            <a:avLst/>
          </a:prstGeom>
          <a:solidFill>
            <a:srgbClr val="FF0000"/>
          </a:solidFill>
          <a:ln w="9525">
            <a:noFill/>
          </a:ln>
        </p:spPr>
        <p:txBody>
          <a:bodyPr wrap="none" lIns="68580" tIns="34290" rIns="68580" bIns="34290"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62" name="Oval 178">
            <a:extLst>
              <a:ext uri="{FF2B5EF4-FFF2-40B4-BE49-F238E27FC236}">
                <a16:creationId xmlns:a16="http://schemas.microsoft.com/office/drawing/2014/main" id="{DA1848A9-2CDB-43C9-8A0F-C9F40DCA2082}"/>
              </a:ext>
            </a:extLst>
          </p:cNvPr>
          <p:cNvSpPr/>
          <p:nvPr/>
        </p:nvSpPr>
        <p:spPr>
          <a:xfrm>
            <a:off x="6235304" y="2439590"/>
            <a:ext cx="21431"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3" name="Rectangle 179">
            <a:extLst>
              <a:ext uri="{FF2B5EF4-FFF2-40B4-BE49-F238E27FC236}">
                <a16:creationId xmlns:a16="http://schemas.microsoft.com/office/drawing/2014/main" id="{625610BB-1720-4C3A-81C8-757AD3DC6AEF}"/>
              </a:ext>
            </a:extLst>
          </p:cNvPr>
          <p:cNvSpPr/>
          <p:nvPr/>
        </p:nvSpPr>
        <p:spPr>
          <a:xfrm>
            <a:off x="6291263" y="2359819"/>
            <a:ext cx="11906" cy="110728"/>
          </a:xfrm>
          <a:prstGeom prst="rect">
            <a:avLst/>
          </a:prstGeom>
          <a:solidFill>
            <a:srgbClr val="292929"/>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4" name="Freeform 148">
            <a:extLst>
              <a:ext uri="{FF2B5EF4-FFF2-40B4-BE49-F238E27FC236}">
                <a16:creationId xmlns:a16="http://schemas.microsoft.com/office/drawing/2014/main" id="{A6DE392C-D7E4-4720-88BE-B3CE3D068C6C}"/>
              </a:ext>
            </a:extLst>
          </p:cNvPr>
          <p:cNvSpPr/>
          <p:nvPr/>
        </p:nvSpPr>
        <p:spPr>
          <a:xfrm>
            <a:off x="3877867" y="3782615"/>
            <a:ext cx="40481" cy="334566"/>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lIns="68580" tIns="34290" rIns="68580" bIns="34290"/>
          <a:lstStyle/>
          <a:p>
            <a:pPr>
              <a:defRPr/>
            </a:pPr>
            <a:endParaRPr lang="zh-CN" altLang="en-US" sz="1000" noProof="1"/>
          </a:p>
        </p:txBody>
      </p:sp>
      <p:sp>
        <p:nvSpPr>
          <p:cNvPr id="265" name="Rectangle 149">
            <a:extLst>
              <a:ext uri="{FF2B5EF4-FFF2-40B4-BE49-F238E27FC236}">
                <a16:creationId xmlns:a16="http://schemas.microsoft.com/office/drawing/2014/main" id="{AA383D58-B1D0-49F9-9484-3BA32B032C6F}"/>
              </a:ext>
            </a:extLst>
          </p:cNvPr>
          <p:cNvSpPr/>
          <p:nvPr/>
        </p:nvSpPr>
        <p:spPr>
          <a:xfrm>
            <a:off x="3727848" y="3782615"/>
            <a:ext cx="148828" cy="334566"/>
          </a:xfrm>
          <a:prstGeom prst="rect">
            <a:avLst/>
          </a:prstGeom>
          <a:gradFill rotWithShape="1">
            <a:gsLst>
              <a:gs pos="0">
                <a:srgbClr val="292929"/>
              </a:gs>
              <a:gs pos="100000">
                <a:srgbClr val="808080"/>
              </a:gs>
            </a:gsLst>
            <a:lin ang="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6" name="Freeform 150">
            <a:extLst>
              <a:ext uri="{FF2B5EF4-FFF2-40B4-BE49-F238E27FC236}">
                <a16:creationId xmlns:a16="http://schemas.microsoft.com/office/drawing/2014/main" id="{5BD804A6-E2A9-41C0-AD10-CA793F862A8D}"/>
              </a:ext>
            </a:extLst>
          </p:cNvPr>
          <p:cNvSpPr/>
          <p:nvPr/>
        </p:nvSpPr>
        <p:spPr>
          <a:xfrm>
            <a:off x="3885010" y="3802856"/>
            <a:ext cx="25003" cy="30956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lIns="68580" tIns="34290" rIns="68580" bIns="34290"/>
          <a:lstStyle/>
          <a:p>
            <a:pPr>
              <a:defRPr/>
            </a:pPr>
            <a:endParaRPr lang="zh-CN" altLang="en-US" sz="1000" noProof="1"/>
          </a:p>
        </p:txBody>
      </p:sp>
      <p:sp>
        <p:nvSpPr>
          <p:cNvPr id="267" name="Freeform 151">
            <a:extLst>
              <a:ext uri="{FF2B5EF4-FFF2-40B4-BE49-F238E27FC236}">
                <a16:creationId xmlns:a16="http://schemas.microsoft.com/office/drawing/2014/main" id="{06367887-EB76-4F8B-A076-10F237785F18}"/>
              </a:ext>
            </a:extLst>
          </p:cNvPr>
          <p:cNvSpPr/>
          <p:nvPr/>
        </p:nvSpPr>
        <p:spPr>
          <a:xfrm>
            <a:off x="3880247" y="3960019"/>
            <a:ext cx="36909" cy="2738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68" name="Rectangle 152">
            <a:extLst>
              <a:ext uri="{FF2B5EF4-FFF2-40B4-BE49-F238E27FC236}">
                <a16:creationId xmlns:a16="http://schemas.microsoft.com/office/drawing/2014/main" id="{4897EFCD-A4DF-4CCF-A8CC-AC4BA44FDCB7}"/>
              </a:ext>
            </a:extLst>
          </p:cNvPr>
          <p:cNvSpPr/>
          <p:nvPr/>
        </p:nvSpPr>
        <p:spPr>
          <a:xfrm>
            <a:off x="3727847" y="3820715"/>
            <a:ext cx="8453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69" name="Group 153">
            <a:extLst>
              <a:ext uri="{FF2B5EF4-FFF2-40B4-BE49-F238E27FC236}">
                <a16:creationId xmlns:a16="http://schemas.microsoft.com/office/drawing/2014/main" id="{B8D48BE1-09AD-42D1-80C8-856EBAB1C2D1}"/>
              </a:ext>
            </a:extLst>
          </p:cNvPr>
          <p:cNvGrpSpPr>
            <a:grpSpLocks/>
          </p:cNvGrpSpPr>
          <p:nvPr/>
        </p:nvGrpSpPr>
        <p:grpSpPr bwMode="auto">
          <a:xfrm>
            <a:off x="3804048" y="3817144"/>
            <a:ext cx="82153" cy="21431"/>
            <a:chOff x="614" y="2568"/>
            <a:chExt cx="725" cy="139"/>
          </a:xfrm>
        </p:grpSpPr>
        <p:sp>
          <p:nvSpPr>
            <p:cNvPr id="270" name="AutoShape 154">
              <a:extLst>
                <a:ext uri="{FF2B5EF4-FFF2-40B4-BE49-F238E27FC236}">
                  <a16:creationId xmlns:a16="http://schemas.microsoft.com/office/drawing/2014/main" id="{F8F4337B-F2DB-4CB4-B968-39B432AD045C}"/>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1" name="AutoShape 155">
              <a:extLst>
                <a:ext uri="{FF2B5EF4-FFF2-40B4-BE49-F238E27FC236}">
                  <a16:creationId xmlns:a16="http://schemas.microsoft.com/office/drawing/2014/main" id="{F639018E-966C-4D21-83DA-65B2DD0C838F}"/>
                </a:ext>
              </a:extLst>
            </p:cNvPr>
            <p:cNvSpPr/>
            <p:nvPr/>
          </p:nvSpPr>
          <p:spPr>
            <a:xfrm>
              <a:off x="635" y="2583"/>
              <a:ext cx="693"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72" name="Rectangle 156">
            <a:extLst>
              <a:ext uri="{FF2B5EF4-FFF2-40B4-BE49-F238E27FC236}">
                <a16:creationId xmlns:a16="http://schemas.microsoft.com/office/drawing/2014/main" id="{15789E74-5AC0-439C-8337-18955273B99A}"/>
              </a:ext>
            </a:extLst>
          </p:cNvPr>
          <p:cNvSpPr/>
          <p:nvPr/>
        </p:nvSpPr>
        <p:spPr>
          <a:xfrm>
            <a:off x="3730229" y="3868341"/>
            <a:ext cx="8453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73" name="Group 157">
            <a:extLst>
              <a:ext uri="{FF2B5EF4-FFF2-40B4-BE49-F238E27FC236}">
                <a16:creationId xmlns:a16="http://schemas.microsoft.com/office/drawing/2014/main" id="{EAA352DC-83FB-495E-B628-E5D02B18D56F}"/>
              </a:ext>
            </a:extLst>
          </p:cNvPr>
          <p:cNvGrpSpPr>
            <a:grpSpLocks/>
          </p:cNvGrpSpPr>
          <p:nvPr/>
        </p:nvGrpSpPr>
        <p:grpSpPr bwMode="auto">
          <a:xfrm>
            <a:off x="3804048" y="3864769"/>
            <a:ext cx="82153" cy="20240"/>
            <a:chOff x="614" y="2568"/>
            <a:chExt cx="725" cy="139"/>
          </a:xfrm>
        </p:grpSpPr>
        <p:sp>
          <p:nvSpPr>
            <p:cNvPr id="274" name="AutoShape 158">
              <a:extLst>
                <a:ext uri="{FF2B5EF4-FFF2-40B4-BE49-F238E27FC236}">
                  <a16:creationId xmlns:a16="http://schemas.microsoft.com/office/drawing/2014/main" id="{F70EF458-BB65-4972-BA8A-648D0F37B341}"/>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5" name="AutoShape 159">
              <a:extLst>
                <a:ext uri="{FF2B5EF4-FFF2-40B4-BE49-F238E27FC236}">
                  <a16:creationId xmlns:a16="http://schemas.microsoft.com/office/drawing/2014/main" id="{E3D30B81-E5E8-44D1-9A45-E69EF3ADF600}"/>
                </a:ext>
              </a:extLst>
            </p:cNvPr>
            <p:cNvSpPr/>
            <p:nvPr/>
          </p:nvSpPr>
          <p:spPr>
            <a:xfrm>
              <a:off x="625" y="2593"/>
              <a:ext cx="693" cy="9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76" name="Rectangle 160">
            <a:extLst>
              <a:ext uri="{FF2B5EF4-FFF2-40B4-BE49-F238E27FC236}">
                <a16:creationId xmlns:a16="http://schemas.microsoft.com/office/drawing/2014/main" id="{7AEAE3D4-E6BD-4B47-8D01-435BAD0DC61B}"/>
              </a:ext>
            </a:extLst>
          </p:cNvPr>
          <p:cNvSpPr/>
          <p:nvPr/>
        </p:nvSpPr>
        <p:spPr>
          <a:xfrm>
            <a:off x="3729038" y="3918347"/>
            <a:ext cx="84535"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7" name="Rectangle 161">
            <a:extLst>
              <a:ext uri="{FF2B5EF4-FFF2-40B4-BE49-F238E27FC236}">
                <a16:creationId xmlns:a16="http://schemas.microsoft.com/office/drawing/2014/main" id="{8FF0AA92-B17F-4F25-9F06-063ECE558564}"/>
              </a:ext>
            </a:extLst>
          </p:cNvPr>
          <p:cNvSpPr/>
          <p:nvPr/>
        </p:nvSpPr>
        <p:spPr>
          <a:xfrm>
            <a:off x="3730229" y="3961209"/>
            <a:ext cx="8453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78" name="Group 162">
            <a:extLst>
              <a:ext uri="{FF2B5EF4-FFF2-40B4-BE49-F238E27FC236}">
                <a16:creationId xmlns:a16="http://schemas.microsoft.com/office/drawing/2014/main" id="{D98180F3-0C7B-4DFF-9152-8333E8D32BD4}"/>
              </a:ext>
            </a:extLst>
          </p:cNvPr>
          <p:cNvGrpSpPr>
            <a:grpSpLocks/>
          </p:cNvGrpSpPr>
          <p:nvPr/>
        </p:nvGrpSpPr>
        <p:grpSpPr bwMode="auto">
          <a:xfrm>
            <a:off x="3802856" y="3957638"/>
            <a:ext cx="82154" cy="21431"/>
            <a:chOff x="614" y="2568"/>
            <a:chExt cx="725" cy="139"/>
          </a:xfrm>
        </p:grpSpPr>
        <p:sp>
          <p:nvSpPr>
            <p:cNvPr id="279" name="AutoShape 163">
              <a:extLst>
                <a:ext uri="{FF2B5EF4-FFF2-40B4-BE49-F238E27FC236}">
                  <a16:creationId xmlns:a16="http://schemas.microsoft.com/office/drawing/2014/main" id="{2852EAC2-C010-4000-8313-B9B60FBA61FD}"/>
                </a:ext>
              </a:extLst>
            </p:cNvPr>
            <p:cNvSpPr/>
            <p:nvPr/>
          </p:nvSpPr>
          <p:spPr>
            <a:xfrm>
              <a:off x="614" y="2576"/>
              <a:ext cx="725" cy="13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0" name="AutoShape 164">
              <a:extLst>
                <a:ext uri="{FF2B5EF4-FFF2-40B4-BE49-F238E27FC236}">
                  <a16:creationId xmlns:a16="http://schemas.microsoft.com/office/drawing/2014/main" id="{D9F2A455-FE89-4CDC-9714-B425176A9FA3}"/>
                </a:ext>
              </a:extLst>
            </p:cNvPr>
            <p:cNvSpPr/>
            <p:nvPr/>
          </p:nvSpPr>
          <p:spPr>
            <a:xfrm>
              <a:off x="625" y="2591"/>
              <a:ext cx="704"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81" name="Freeform 165">
            <a:extLst>
              <a:ext uri="{FF2B5EF4-FFF2-40B4-BE49-F238E27FC236}">
                <a16:creationId xmlns:a16="http://schemas.microsoft.com/office/drawing/2014/main" id="{808F1260-856F-4631-BA36-A7C5CDFCAAF9}"/>
              </a:ext>
            </a:extLst>
          </p:cNvPr>
          <p:cNvSpPr/>
          <p:nvPr/>
        </p:nvSpPr>
        <p:spPr>
          <a:xfrm>
            <a:off x="3880247" y="3917156"/>
            <a:ext cx="38100" cy="2738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282" name="Group 166">
            <a:extLst>
              <a:ext uri="{FF2B5EF4-FFF2-40B4-BE49-F238E27FC236}">
                <a16:creationId xmlns:a16="http://schemas.microsoft.com/office/drawing/2014/main" id="{80623513-55B8-4325-8BE2-7D24FD9A8C4D}"/>
              </a:ext>
            </a:extLst>
          </p:cNvPr>
          <p:cNvGrpSpPr>
            <a:grpSpLocks/>
          </p:cNvGrpSpPr>
          <p:nvPr/>
        </p:nvGrpSpPr>
        <p:grpSpPr bwMode="auto">
          <a:xfrm>
            <a:off x="3802856" y="3913584"/>
            <a:ext cx="82154" cy="20241"/>
            <a:chOff x="614" y="2568"/>
            <a:chExt cx="725" cy="139"/>
          </a:xfrm>
        </p:grpSpPr>
        <p:sp>
          <p:nvSpPr>
            <p:cNvPr id="283" name="AutoShape 167">
              <a:extLst>
                <a:ext uri="{FF2B5EF4-FFF2-40B4-BE49-F238E27FC236}">
                  <a16:creationId xmlns:a16="http://schemas.microsoft.com/office/drawing/2014/main" id="{706C7A4E-CBDF-4224-B40C-2CA68C3CD8D0}"/>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4" name="AutoShape 168">
              <a:extLst>
                <a:ext uri="{FF2B5EF4-FFF2-40B4-BE49-F238E27FC236}">
                  <a16:creationId xmlns:a16="http://schemas.microsoft.com/office/drawing/2014/main" id="{7C10CF2B-44D5-4204-BCAF-7F6165B8F2EE}"/>
                </a:ext>
              </a:extLst>
            </p:cNvPr>
            <p:cNvSpPr/>
            <p:nvPr/>
          </p:nvSpPr>
          <p:spPr>
            <a:xfrm>
              <a:off x="635" y="2584"/>
              <a:ext cx="683"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85" name="Rectangle 169">
            <a:extLst>
              <a:ext uri="{FF2B5EF4-FFF2-40B4-BE49-F238E27FC236}">
                <a16:creationId xmlns:a16="http://schemas.microsoft.com/office/drawing/2014/main" id="{E9170A75-585B-48C3-8C84-9B286E6A25F8}"/>
              </a:ext>
            </a:extLst>
          </p:cNvPr>
          <p:cNvSpPr/>
          <p:nvPr/>
        </p:nvSpPr>
        <p:spPr>
          <a:xfrm>
            <a:off x="3875485" y="3782615"/>
            <a:ext cx="9525" cy="33456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6" name="Freeform 170">
            <a:extLst>
              <a:ext uri="{FF2B5EF4-FFF2-40B4-BE49-F238E27FC236}">
                <a16:creationId xmlns:a16="http://schemas.microsoft.com/office/drawing/2014/main" id="{FA0BCFB1-6DC3-4ED8-A5E4-BC19A0D8E78E}"/>
              </a:ext>
            </a:extLst>
          </p:cNvPr>
          <p:cNvSpPr/>
          <p:nvPr/>
        </p:nvSpPr>
        <p:spPr>
          <a:xfrm>
            <a:off x="3885010" y="3867151"/>
            <a:ext cx="33338" cy="30956"/>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87" name="Freeform 171">
            <a:extLst>
              <a:ext uri="{FF2B5EF4-FFF2-40B4-BE49-F238E27FC236}">
                <a16:creationId xmlns:a16="http://schemas.microsoft.com/office/drawing/2014/main" id="{658854FE-659A-4A0D-A9A3-312A700BC50B}"/>
              </a:ext>
            </a:extLst>
          </p:cNvPr>
          <p:cNvSpPr/>
          <p:nvPr/>
        </p:nvSpPr>
        <p:spPr>
          <a:xfrm>
            <a:off x="3885010" y="3818334"/>
            <a:ext cx="34528" cy="3571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88" name="Oval 172">
            <a:extLst>
              <a:ext uri="{FF2B5EF4-FFF2-40B4-BE49-F238E27FC236}">
                <a16:creationId xmlns:a16="http://schemas.microsoft.com/office/drawing/2014/main" id="{F8224F50-2654-43ED-A17D-E902DF715251}"/>
              </a:ext>
            </a:extLst>
          </p:cNvPr>
          <p:cNvSpPr/>
          <p:nvPr/>
        </p:nvSpPr>
        <p:spPr>
          <a:xfrm>
            <a:off x="3913585" y="4101703"/>
            <a:ext cx="7144" cy="14288"/>
          </a:xfrm>
          <a:prstGeom prst="ellipse">
            <a:avLst/>
          </a:prstGeom>
          <a:solidFill>
            <a:srgbClr val="3333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9" name="Freeform 173">
            <a:extLst>
              <a:ext uri="{FF2B5EF4-FFF2-40B4-BE49-F238E27FC236}">
                <a16:creationId xmlns:a16="http://schemas.microsoft.com/office/drawing/2014/main" id="{C832F4B5-D8BE-483A-9A23-8784DE9A7D3D}"/>
              </a:ext>
            </a:extLst>
          </p:cNvPr>
          <p:cNvSpPr/>
          <p:nvPr/>
        </p:nvSpPr>
        <p:spPr>
          <a:xfrm>
            <a:off x="3882629" y="4101703"/>
            <a:ext cx="34528" cy="29766"/>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lIns="68580" tIns="34290" rIns="68580" bIns="34290"/>
          <a:lstStyle/>
          <a:p>
            <a:pPr>
              <a:defRPr/>
            </a:pPr>
            <a:endParaRPr lang="zh-CN" altLang="en-US" sz="1000" noProof="1"/>
          </a:p>
        </p:txBody>
      </p:sp>
      <p:sp>
        <p:nvSpPr>
          <p:cNvPr id="290" name="AutoShape 174">
            <a:extLst>
              <a:ext uri="{FF2B5EF4-FFF2-40B4-BE49-F238E27FC236}">
                <a16:creationId xmlns:a16="http://schemas.microsoft.com/office/drawing/2014/main" id="{359E1E1C-7DB2-40D6-9D4E-8B488C429AC9}"/>
              </a:ext>
            </a:extLst>
          </p:cNvPr>
          <p:cNvSpPr/>
          <p:nvPr/>
        </p:nvSpPr>
        <p:spPr>
          <a:xfrm>
            <a:off x="3718322" y="4111228"/>
            <a:ext cx="170259" cy="21431"/>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1" name="AutoShape 175">
            <a:extLst>
              <a:ext uri="{FF2B5EF4-FFF2-40B4-BE49-F238E27FC236}">
                <a16:creationId xmlns:a16="http://schemas.microsoft.com/office/drawing/2014/main" id="{964589B2-4ED5-45C6-87BC-F0BCCA247A98}"/>
              </a:ext>
            </a:extLst>
          </p:cNvPr>
          <p:cNvSpPr/>
          <p:nvPr/>
        </p:nvSpPr>
        <p:spPr>
          <a:xfrm>
            <a:off x="3727847" y="4115991"/>
            <a:ext cx="151209" cy="1309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2" name="Oval 176">
            <a:extLst>
              <a:ext uri="{FF2B5EF4-FFF2-40B4-BE49-F238E27FC236}">
                <a16:creationId xmlns:a16="http://schemas.microsoft.com/office/drawing/2014/main" id="{EC221F28-DD1F-46CC-BA43-7518834370D3}"/>
              </a:ext>
            </a:extLst>
          </p:cNvPr>
          <p:cNvSpPr/>
          <p:nvPr/>
        </p:nvSpPr>
        <p:spPr>
          <a:xfrm>
            <a:off x="3742135" y="4068365"/>
            <a:ext cx="22622"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3" name="Oval 177">
            <a:extLst>
              <a:ext uri="{FF2B5EF4-FFF2-40B4-BE49-F238E27FC236}">
                <a16:creationId xmlns:a16="http://schemas.microsoft.com/office/drawing/2014/main" id="{30F0B5A1-9D7F-498B-9602-FBBF5D5784F2}"/>
              </a:ext>
            </a:extLst>
          </p:cNvPr>
          <p:cNvSpPr/>
          <p:nvPr/>
        </p:nvSpPr>
        <p:spPr>
          <a:xfrm>
            <a:off x="3767138" y="4068365"/>
            <a:ext cx="22622" cy="20241"/>
          </a:xfrm>
          <a:prstGeom prst="ellipse">
            <a:avLst/>
          </a:prstGeom>
          <a:solidFill>
            <a:srgbClr val="FF0000"/>
          </a:solidFill>
          <a:ln w="9525">
            <a:noFill/>
          </a:ln>
        </p:spPr>
        <p:txBody>
          <a:bodyPr wrap="none" lIns="68580" tIns="34290" rIns="68580" bIns="34290"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94" name="Oval 178">
            <a:extLst>
              <a:ext uri="{FF2B5EF4-FFF2-40B4-BE49-F238E27FC236}">
                <a16:creationId xmlns:a16="http://schemas.microsoft.com/office/drawing/2014/main" id="{DE42244F-EBF8-432E-8E7F-22574D4BD45B}"/>
              </a:ext>
            </a:extLst>
          </p:cNvPr>
          <p:cNvSpPr/>
          <p:nvPr/>
        </p:nvSpPr>
        <p:spPr>
          <a:xfrm>
            <a:off x="3792141" y="4068365"/>
            <a:ext cx="22622"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5" name="Rectangle 179">
            <a:extLst>
              <a:ext uri="{FF2B5EF4-FFF2-40B4-BE49-F238E27FC236}">
                <a16:creationId xmlns:a16="http://schemas.microsoft.com/office/drawing/2014/main" id="{E14BCE50-E79E-4F2E-85BB-598FA7FA7743}"/>
              </a:ext>
            </a:extLst>
          </p:cNvPr>
          <p:cNvSpPr/>
          <p:nvPr/>
        </p:nvSpPr>
        <p:spPr>
          <a:xfrm>
            <a:off x="3849292" y="3988594"/>
            <a:ext cx="11906" cy="110728"/>
          </a:xfrm>
          <a:prstGeom prst="rect">
            <a:avLst/>
          </a:prstGeom>
          <a:solidFill>
            <a:srgbClr val="292929"/>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6" name="AutoShape 396">
            <a:extLst>
              <a:ext uri="{FF2B5EF4-FFF2-40B4-BE49-F238E27FC236}">
                <a16:creationId xmlns:a16="http://schemas.microsoft.com/office/drawing/2014/main" id="{C3901EA8-AF32-4818-8EB6-55AF9F59332C}"/>
              </a:ext>
            </a:extLst>
          </p:cNvPr>
          <p:cNvSpPr/>
          <p:nvPr/>
        </p:nvSpPr>
        <p:spPr>
          <a:xfrm>
            <a:off x="2476500" y="2551509"/>
            <a:ext cx="548879" cy="273844"/>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alpha val="100000"/>
            </a:srgbClr>
          </a:solidFill>
          <a:ln w="9525">
            <a:noFill/>
          </a:ln>
        </p:spPr>
        <p:txBody>
          <a:bodyPr lIns="68580" tIns="34290" rIns="68580" bIns="34290"/>
          <a:lstStyle/>
          <a:p>
            <a:pPr>
              <a:defRPr/>
            </a:pPr>
            <a:endParaRPr lang="zh-CN" altLang="en-US" sz="1000" noProof="1"/>
          </a:p>
        </p:txBody>
      </p:sp>
      <p:sp>
        <p:nvSpPr>
          <p:cNvPr id="297" name="AutoShape 396">
            <a:extLst>
              <a:ext uri="{FF2B5EF4-FFF2-40B4-BE49-F238E27FC236}">
                <a16:creationId xmlns:a16="http://schemas.microsoft.com/office/drawing/2014/main" id="{00A31CFF-DC5D-4D39-90D5-664633DBE9C7}"/>
              </a:ext>
            </a:extLst>
          </p:cNvPr>
          <p:cNvSpPr/>
          <p:nvPr/>
        </p:nvSpPr>
        <p:spPr>
          <a:xfrm rot="7464833">
            <a:off x="3851077" y="2636639"/>
            <a:ext cx="548879" cy="273844"/>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alpha val="100000"/>
            </a:srgbClr>
          </a:solidFill>
          <a:ln w="9525">
            <a:noFill/>
          </a:ln>
        </p:spPr>
        <p:txBody>
          <a:bodyPr lIns="68580" tIns="34290" rIns="68580" bIns="34290"/>
          <a:lstStyle/>
          <a:p>
            <a:pPr>
              <a:defRPr/>
            </a:pPr>
            <a:endParaRPr lang="zh-CN" altLang="en-US" sz="1000" noProof="1"/>
          </a:p>
        </p:txBody>
      </p:sp>
      <p:sp>
        <p:nvSpPr>
          <p:cNvPr id="298" name="AutoShape 396">
            <a:extLst>
              <a:ext uri="{FF2B5EF4-FFF2-40B4-BE49-F238E27FC236}">
                <a16:creationId xmlns:a16="http://schemas.microsoft.com/office/drawing/2014/main" id="{F1D99049-2179-40A2-A3A4-612BCC3D4169}"/>
              </a:ext>
            </a:extLst>
          </p:cNvPr>
          <p:cNvSpPr/>
          <p:nvPr/>
        </p:nvSpPr>
        <p:spPr>
          <a:xfrm rot="20218378">
            <a:off x="3644504" y="3137297"/>
            <a:ext cx="548878" cy="273844"/>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alpha val="100000"/>
            </a:srgbClr>
          </a:solidFill>
          <a:ln w="9525">
            <a:noFill/>
          </a:ln>
        </p:spPr>
        <p:txBody>
          <a:bodyPr lIns="68580" tIns="34290" rIns="68580" bIns="34290"/>
          <a:lstStyle/>
          <a:p>
            <a:pPr>
              <a:defRPr/>
            </a:pPr>
            <a:endParaRPr lang="zh-CN" altLang="en-US" sz="1000" noProof="1"/>
          </a:p>
        </p:txBody>
      </p:sp>
      <p:sp>
        <p:nvSpPr>
          <p:cNvPr id="299" name="AutoShape 396">
            <a:extLst>
              <a:ext uri="{FF2B5EF4-FFF2-40B4-BE49-F238E27FC236}">
                <a16:creationId xmlns:a16="http://schemas.microsoft.com/office/drawing/2014/main" id="{33DE92C8-FDD4-47E0-9F71-221C2394BE4E}"/>
              </a:ext>
            </a:extLst>
          </p:cNvPr>
          <p:cNvSpPr/>
          <p:nvPr/>
        </p:nvSpPr>
        <p:spPr>
          <a:xfrm rot="7541903">
            <a:off x="5015508" y="2893814"/>
            <a:ext cx="548879" cy="273844"/>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alpha val="100000"/>
            </a:srgbClr>
          </a:solidFill>
          <a:ln w="9525">
            <a:noFill/>
          </a:ln>
        </p:spPr>
        <p:txBody>
          <a:bodyPr lIns="68580" tIns="34290" rIns="68580" bIns="34290"/>
          <a:lstStyle/>
          <a:p>
            <a:pPr>
              <a:defRPr/>
            </a:pPr>
            <a:endParaRPr lang="zh-CN" altLang="en-US" sz="1000" noProof="1"/>
          </a:p>
        </p:txBody>
      </p:sp>
      <p:sp>
        <p:nvSpPr>
          <p:cNvPr id="300" name="AutoShape 396">
            <a:extLst>
              <a:ext uri="{FF2B5EF4-FFF2-40B4-BE49-F238E27FC236}">
                <a16:creationId xmlns:a16="http://schemas.microsoft.com/office/drawing/2014/main" id="{5CF77FEB-D790-4A7A-8070-F252839C6852}"/>
              </a:ext>
            </a:extLst>
          </p:cNvPr>
          <p:cNvSpPr/>
          <p:nvPr/>
        </p:nvSpPr>
        <p:spPr>
          <a:xfrm rot="10800000">
            <a:off x="4263629" y="3867150"/>
            <a:ext cx="548878" cy="273844"/>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alpha val="100000"/>
            </a:srgbClr>
          </a:solidFill>
          <a:ln w="9525">
            <a:noFill/>
          </a:ln>
        </p:spPr>
        <p:txBody>
          <a:bodyPr lIns="68580" tIns="34290" rIns="68580" bIns="34290"/>
          <a:lstStyle/>
          <a:p>
            <a:pPr>
              <a:defRPr/>
            </a:pPr>
            <a:endParaRPr lang="zh-CN" altLang="en-US" sz="1000" noProof="1"/>
          </a:p>
        </p:txBody>
      </p:sp>
      <p:pic>
        <p:nvPicPr>
          <p:cNvPr id="301" name="Picture 401">
            <a:extLst>
              <a:ext uri="{FF2B5EF4-FFF2-40B4-BE49-F238E27FC236}">
                <a16:creationId xmlns:a16="http://schemas.microsoft.com/office/drawing/2014/main" id="{098D2350-3CB8-4229-8CA6-0594B8A9DB2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4650" y="3767137"/>
            <a:ext cx="700088" cy="43219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DE84B85B-793F-4C4B-8D1F-B6E3E52E855B}"/>
              </a:ext>
            </a:extLst>
          </p:cNvPr>
          <p:cNvSpPr>
            <a:spLocks noGrp="1"/>
          </p:cNvSpPr>
          <p:nvPr>
            <p:ph type="sldNum" sz="quarter" idx="12"/>
          </p:nvPr>
        </p:nvSpPr>
        <p:spPr/>
        <p:txBody>
          <a:bodyPr/>
          <a:lstStyle/>
          <a:p>
            <a:fld id="{91F2D4EF-46D4-4764-B373-FC59CD1D281E}" type="slidenum">
              <a:rPr lang="zh-CN" altLang="en-US" smtClean="0"/>
              <a:t>124</a:t>
            </a:fld>
            <a:endParaRPr lang="zh-CN" altLang="en-US"/>
          </a:p>
        </p:txBody>
      </p:sp>
    </p:spTree>
    <p:extLst>
      <p:ext uri="{BB962C8B-B14F-4D97-AF65-F5344CB8AC3E}">
        <p14:creationId xmlns:p14="http://schemas.microsoft.com/office/powerpoint/2010/main" val="31871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wipe(left)">
                                      <p:cBhvr>
                                        <p:cTn id="7" dur="500"/>
                                        <p:tgtEl>
                                          <p:spTgt spid="296"/>
                                        </p:tgtEl>
                                      </p:cBhvr>
                                    </p:animEffect>
                                  </p:childTnLst>
                                </p:cTn>
                              </p:par>
                            </p:childTnLst>
                          </p:cTn>
                        </p:par>
                        <p:par>
                          <p:cTn id="8" fill="hold">
                            <p:stCondLst>
                              <p:cond delay="500"/>
                            </p:stCondLst>
                            <p:childTnLst>
                              <p:par>
                                <p:cTn id="9" presetID="64" presetClass="path" presetSubtype="0" accel="50000" decel="50000" fill="hold" nodeType="afterEffect">
                                  <p:stCondLst>
                                    <p:cond delay="0"/>
                                  </p:stCondLst>
                                  <p:childTnLst>
                                    <p:animMotion origin="layout" path="M 2.77556E-17 4.81481E-6 L 0.13776 -0.00278 " pathEditMode="relative" rAng="0" ptsTypes="AA">
                                      <p:cBhvr>
                                        <p:cTn id="10" dur="1000" fill="hold"/>
                                        <p:tgtEl>
                                          <p:spTgt spid="296"/>
                                        </p:tgtEl>
                                        <p:attrNameLst>
                                          <p:attrName>ppt_x</p:attrName>
                                          <p:attrName>ppt_y</p:attrName>
                                        </p:attrNameLst>
                                      </p:cBhvr>
                                      <p:rCtr x="6888" y="-139"/>
                                    </p:animMotion>
                                  </p:childTnLst>
                                </p:cTn>
                              </p:par>
                            </p:childTnLst>
                          </p:cTn>
                        </p:par>
                        <p:par>
                          <p:cTn id="11" fill="hold">
                            <p:stCondLst>
                              <p:cond delay="1500"/>
                            </p:stCondLst>
                            <p:childTnLst>
                              <p:par>
                                <p:cTn id="12" presetID="10" presetClass="exit" presetSubtype="0" fill="hold" nodeType="afterEffect">
                                  <p:stCondLst>
                                    <p:cond delay="0"/>
                                  </p:stCondLst>
                                  <p:childTnLst>
                                    <p:animEffect transition="out" filter="fade">
                                      <p:cBhvr>
                                        <p:cTn id="13" dur="500"/>
                                        <p:tgtEl>
                                          <p:spTgt spid="296"/>
                                        </p:tgtEl>
                                      </p:cBhvr>
                                    </p:animEffect>
                                    <p:set>
                                      <p:cBhvr>
                                        <p:cTn id="14" dur="1" fill="hold">
                                          <p:stCondLst>
                                            <p:cond delay="499"/>
                                          </p:stCondLst>
                                        </p:cTn>
                                        <p:tgtEl>
                                          <p:spTgt spid="296"/>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fade">
                                      <p:cBhvr>
                                        <p:cTn id="17" dur="500"/>
                                        <p:tgtEl>
                                          <p:spTgt spid="297"/>
                                        </p:tgtEl>
                                      </p:cBhvr>
                                    </p:animEffect>
                                  </p:childTnLst>
                                </p:cTn>
                              </p:par>
                            </p:childTnLst>
                          </p:cTn>
                        </p:par>
                        <p:par>
                          <p:cTn id="18" fill="hold">
                            <p:stCondLst>
                              <p:cond delay="2000"/>
                            </p:stCondLst>
                            <p:childTnLst>
                              <p:par>
                                <p:cTn id="19" presetID="64" presetClass="path" presetSubtype="0" accel="50000" decel="50000" fill="hold" nodeType="afterEffect">
                                  <p:stCondLst>
                                    <p:cond delay="0"/>
                                  </p:stCondLst>
                                  <p:childTnLst>
                                    <p:animMotion origin="layout" path="M -4.16667E-7 -1.85185E-6 L -0.04245 0.10602 " pathEditMode="relative" rAng="0" ptsTypes="AA">
                                      <p:cBhvr>
                                        <p:cTn id="20" dur="1000" fill="hold"/>
                                        <p:tgtEl>
                                          <p:spTgt spid="297"/>
                                        </p:tgtEl>
                                        <p:attrNameLst>
                                          <p:attrName>ppt_x</p:attrName>
                                          <p:attrName>ppt_y</p:attrName>
                                        </p:attrNameLst>
                                      </p:cBhvr>
                                      <p:rCtr x="-2122" y="5301"/>
                                    </p:animMotion>
                                  </p:childTnLst>
                                </p:cTn>
                              </p:par>
                            </p:childTnLst>
                          </p:cTn>
                        </p:par>
                        <p:par>
                          <p:cTn id="21" fill="hold">
                            <p:stCondLst>
                              <p:cond delay="3000"/>
                            </p:stCondLst>
                            <p:childTnLst>
                              <p:par>
                                <p:cTn id="22" presetID="10" presetClass="exit" presetSubtype="0" fill="hold" nodeType="afterEffect">
                                  <p:stCondLst>
                                    <p:cond delay="0"/>
                                  </p:stCondLst>
                                  <p:childTnLst>
                                    <p:animEffect transition="out" filter="fade">
                                      <p:cBhvr>
                                        <p:cTn id="23" dur="500"/>
                                        <p:tgtEl>
                                          <p:spTgt spid="297"/>
                                        </p:tgtEl>
                                      </p:cBhvr>
                                    </p:animEffect>
                                    <p:set>
                                      <p:cBhvr>
                                        <p:cTn id="24" dur="1" fill="hold">
                                          <p:stCondLst>
                                            <p:cond delay="499"/>
                                          </p:stCondLst>
                                        </p:cTn>
                                        <p:tgtEl>
                                          <p:spTgt spid="297"/>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500"/>
                                        <p:tgtEl>
                                          <p:spTgt spid="298"/>
                                        </p:tgtEl>
                                      </p:cBhvr>
                                    </p:animEffect>
                                  </p:childTnLst>
                                </p:cTn>
                              </p:par>
                            </p:childTnLst>
                          </p:cTn>
                        </p:par>
                        <p:par>
                          <p:cTn id="28" fill="hold">
                            <p:stCondLst>
                              <p:cond delay="3500"/>
                            </p:stCondLst>
                            <p:childTnLst>
                              <p:par>
                                <p:cTn id="29" presetID="64" presetClass="path" presetSubtype="0" accel="50000" decel="50000" fill="hold" nodeType="afterEffect">
                                  <p:stCondLst>
                                    <p:cond delay="0"/>
                                  </p:stCondLst>
                                  <p:childTnLst>
                                    <p:animMotion origin="layout" path="M -4.375E-6 -4.07407E-6 L 0.14909 -0.07476 " pathEditMode="relative" rAng="0" ptsTypes="AA">
                                      <p:cBhvr>
                                        <p:cTn id="30" dur="1000" fill="hold"/>
                                        <p:tgtEl>
                                          <p:spTgt spid="298"/>
                                        </p:tgtEl>
                                        <p:attrNameLst>
                                          <p:attrName>ppt_x</p:attrName>
                                          <p:attrName>ppt_y</p:attrName>
                                        </p:attrNameLst>
                                      </p:cBhvr>
                                      <p:rCtr x="7448" y="-3750"/>
                                    </p:animMotion>
                                  </p:childTnLst>
                                </p:cTn>
                              </p:par>
                            </p:childTnLst>
                          </p:cTn>
                        </p:par>
                        <p:par>
                          <p:cTn id="31" fill="hold">
                            <p:stCondLst>
                              <p:cond delay="4500"/>
                            </p:stCondLst>
                            <p:childTnLst>
                              <p:par>
                                <p:cTn id="32" presetID="10" presetClass="exit" presetSubtype="0" fill="hold" nodeType="afterEffect">
                                  <p:stCondLst>
                                    <p:cond delay="0"/>
                                  </p:stCondLst>
                                  <p:childTnLst>
                                    <p:animEffect transition="out" filter="fade">
                                      <p:cBhvr>
                                        <p:cTn id="33" dur="500"/>
                                        <p:tgtEl>
                                          <p:spTgt spid="298"/>
                                        </p:tgtEl>
                                      </p:cBhvr>
                                    </p:animEffect>
                                    <p:set>
                                      <p:cBhvr>
                                        <p:cTn id="34" dur="1" fill="hold">
                                          <p:stCondLst>
                                            <p:cond delay="499"/>
                                          </p:stCondLst>
                                        </p:cTn>
                                        <p:tgtEl>
                                          <p:spTgt spid="298"/>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par>
                          <p:cTn id="38" fill="hold">
                            <p:stCondLst>
                              <p:cond delay="5000"/>
                            </p:stCondLst>
                            <p:childTnLst>
                              <p:par>
                                <p:cTn id="39" presetID="64" presetClass="path" presetSubtype="0" accel="50000" decel="50000" fill="hold" nodeType="afterEffect">
                                  <p:stCondLst>
                                    <p:cond delay="0"/>
                                  </p:stCondLst>
                                  <p:childTnLst>
                                    <p:animMotion origin="layout" path="M 0.00222 -0.00254 L -0.07617 0.18056 " pathEditMode="relative" rAng="0" ptsTypes="AA">
                                      <p:cBhvr>
                                        <p:cTn id="40" dur="1000" fill="hold"/>
                                        <p:tgtEl>
                                          <p:spTgt spid="299"/>
                                        </p:tgtEl>
                                        <p:attrNameLst>
                                          <p:attrName>ppt_x</p:attrName>
                                          <p:attrName>ppt_y</p:attrName>
                                        </p:attrNameLst>
                                      </p:cBhvr>
                                      <p:rCtr x="-3919" y="9144"/>
                                    </p:animMotion>
                                  </p:childTnLst>
                                </p:cTn>
                              </p:par>
                            </p:childTnLst>
                          </p:cTn>
                        </p:par>
                        <p:par>
                          <p:cTn id="41" fill="hold">
                            <p:stCondLst>
                              <p:cond delay="6000"/>
                            </p:stCondLst>
                            <p:childTnLst>
                              <p:par>
                                <p:cTn id="42" presetID="10" presetClass="exit" presetSubtype="0" fill="hold" nodeType="afterEffect">
                                  <p:stCondLst>
                                    <p:cond delay="0"/>
                                  </p:stCondLst>
                                  <p:childTnLst>
                                    <p:animEffect transition="out" filter="fade">
                                      <p:cBhvr>
                                        <p:cTn id="43" dur="500"/>
                                        <p:tgtEl>
                                          <p:spTgt spid="299"/>
                                        </p:tgtEl>
                                      </p:cBhvr>
                                    </p:animEffect>
                                    <p:set>
                                      <p:cBhvr>
                                        <p:cTn id="44" dur="1" fill="hold">
                                          <p:stCondLst>
                                            <p:cond delay="499"/>
                                          </p:stCondLst>
                                        </p:cTn>
                                        <p:tgtEl>
                                          <p:spTgt spid="299"/>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300"/>
                                        </p:tgtEl>
                                        <p:attrNameLst>
                                          <p:attrName>style.visibility</p:attrName>
                                        </p:attrNameLst>
                                      </p:cBhvr>
                                      <p:to>
                                        <p:strVal val="visible"/>
                                      </p:to>
                                    </p:set>
                                    <p:animEffect transition="in" filter="fade">
                                      <p:cBhvr>
                                        <p:cTn id="47" dur="500"/>
                                        <p:tgtEl>
                                          <p:spTgt spid="300"/>
                                        </p:tgtEl>
                                      </p:cBhvr>
                                    </p:animEffect>
                                  </p:childTnLst>
                                </p:cTn>
                              </p:par>
                            </p:childTnLst>
                          </p:cTn>
                        </p:par>
                        <p:par>
                          <p:cTn id="48" fill="hold">
                            <p:stCondLst>
                              <p:cond delay="6500"/>
                            </p:stCondLst>
                            <p:childTnLst>
                              <p:par>
                                <p:cTn id="49" presetID="64" presetClass="path" presetSubtype="0" accel="50000" decel="50000" fill="hold" nodeType="afterEffect">
                                  <p:stCondLst>
                                    <p:cond delay="0"/>
                                  </p:stCondLst>
                                  <p:childTnLst>
                                    <p:animMotion origin="layout" path="M 0.00222 -0.00254 L -0.08437 -0.00532 " pathEditMode="relative" rAng="0" ptsTypes="AA">
                                      <p:cBhvr>
                                        <p:cTn id="50" dur="1000" fill="hold"/>
                                        <p:tgtEl>
                                          <p:spTgt spid="300"/>
                                        </p:tgtEl>
                                        <p:attrNameLst>
                                          <p:attrName>ppt_x</p:attrName>
                                          <p:attrName>ppt_y</p:attrName>
                                        </p:attrNameLst>
                                      </p:cBhvr>
                                      <p:rCtr x="-4336" y="-139"/>
                                    </p:animMotion>
                                  </p:childTnLst>
                                </p:cTn>
                              </p:par>
                            </p:childTnLst>
                          </p:cTn>
                        </p:par>
                        <p:par>
                          <p:cTn id="51" fill="hold">
                            <p:stCondLst>
                              <p:cond delay="7500"/>
                            </p:stCondLst>
                            <p:childTnLst>
                              <p:par>
                                <p:cTn id="52" presetID="1" presetClass="entr" presetSubtype="0" fill="hold" nodeType="afterEffect">
                                  <p:stCondLst>
                                    <p:cond delay="0"/>
                                  </p:stCondLst>
                                  <p:childTnLst>
                                    <p:set>
                                      <p:cBhvr>
                                        <p:cTn id="53" dur="1" fill="hold">
                                          <p:stCondLst>
                                            <p:cond delay="0"/>
                                          </p:stCondLst>
                                        </p:cTn>
                                        <p:tgtEl>
                                          <p:spTgt spid="301"/>
                                        </p:tgtEl>
                                        <p:attrNameLst>
                                          <p:attrName>style.visibility</p:attrName>
                                        </p:attrNameLst>
                                      </p:cBhvr>
                                      <p:to>
                                        <p:strVal val="visible"/>
                                      </p:to>
                                    </p:set>
                                  </p:childTnLst>
                                </p:cTn>
                              </p:par>
                            </p:childTnLst>
                          </p:cTn>
                        </p:par>
                        <p:par>
                          <p:cTn id="54" fill="hold">
                            <p:stCondLst>
                              <p:cond delay="7500"/>
                            </p:stCondLst>
                            <p:childTnLst>
                              <p:par>
                                <p:cTn id="55" presetID="1" presetClass="exit" presetSubtype="0" fill="hold" nodeType="afterEffect">
                                  <p:stCondLst>
                                    <p:cond delay="0"/>
                                  </p:stCondLst>
                                  <p:childTnLst>
                                    <p:set>
                                      <p:cBhvr>
                                        <p:cTn id="56" dur="1" fill="hold">
                                          <p:stCondLst>
                                            <p:cond delay="0"/>
                                          </p:stCondLst>
                                        </p:cTn>
                                        <p:tgtEl>
                                          <p:spTgt spid="300"/>
                                        </p:tgtEl>
                                        <p:attrNameLst>
                                          <p:attrName>style.visibility</p:attrName>
                                        </p:attrNameLst>
                                      </p:cBhvr>
                                      <p:to>
                                        <p:strVal val="hidden"/>
                                      </p:to>
                                    </p:set>
                                  </p:childTnLst>
                                </p:cTn>
                              </p:par>
                            </p:childTnLst>
                          </p:cTn>
                        </p:par>
                        <p:par>
                          <p:cTn id="57" fill="hold">
                            <p:stCondLst>
                              <p:cond delay="7500"/>
                            </p:stCondLst>
                            <p:childTnLst>
                              <p:par>
                                <p:cTn id="58" presetID="64" presetClass="path" presetSubtype="0" accel="50000" decel="50000" fill="hold" nodeType="afterEffect">
                                  <p:stCondLst>
                                    <p:cond delay="0"/>
                                  </p:stCondLst>
                                  <p:childTnLst>
                                    <p:animMotion origin="layout" path="M 2.77556E-17 4.44444E-6 L 0.14141 0.00162 " pathEditMode="relative" rAng="0" ptsTypes="AA">
                                      <p:cBhvr>
                                        <p:cTn id="59" dur="1000" fill="hold"/>
                                        <p:tgtEl>
                                          <p:spTgt spid="301"/>
                                        </p:tgtEl>
                                        <p:attrNameLst>
                                          <p:attrName>ppt_x</p:attrName>
                                          <p:attrName>ppt_y</p:attrName>
                                        </p:attrNameLst>
                                      </p:cBhvr>
                                      <p:rCtr x="7409" y="-46"/>
                                    </p:animMotion>
                                  </p:childTnLst>
                                </p:cTn>
                              </p:par>
                            </p:childTnLst>
                          </p:cTn>
                        </p:par>
                        <p:par>
                          <p:cTn id="60" fill="hold">
                            <p:stCondLst>
                              <p:cond delay="8500"/>
                            </p:stCondLst>
                            <p:childTnLst>
                              <p:par>
                                <p:cTn id="61" presetID="42" presetClass="path" presetSubtype="0" accel="50000" decel="50000" fill="hold" nodeType="afterEffect">
                                  <p:stCondLst>
                                    <p:cond delay="0"/>
                                  </p:stCondLst>
                                  <p:childTnLst>
                                    <p:animMotion origin="layout" path="M 0.14531 -0.0044 L 0.2237 -0.1875 " pathEditMode="relative" rAng="0" ptsTypes="AA">
                                      <p:cBhvr>
                                        <p:cTn id="62" dur="1000" fill="hold"/>
                                        <p:tgtEl>
                                          <p:spTgt spid="301"/>
                                        </p:tgtEl>
                                        <p:attrNameLst>
                                          <p:attrName>ppt_x</p:attrName>
                                          <p:attrName>ppt_y</p:attrName>
                                        </p:attrNameLst>
                                      </p:cBhvr>
                                      <p:rCtr x="3919" y="-9167"/>
                                    </p:animMotion>
                                  </p:childTnLst>
                                </p:cTn>
                              </p:par>
                            </p:childTnLst>
                          </p:cTn>
                        </p:par>
                        <p:par>
                          <p:cTn id="63" fill="hold">
                            <p:stCondLst>
                              <p:cond delay="9500"/>
                            </p:stCondLst>
                            <p:childTnLst>
                              <p:par>
                                <p:cTn id="64" presetID="64" presetClass="path" presetSubtype="0" accel="50000" decel="50000" fill="hold" nodeType="afterEffect">
                                  <p:stCondLst>
                                    <p:cond delay="0"/>
                                  </p:stCondLst>
                                  <p:childTnLst>
                                    <p:animMotion origin="layout" path="M 0.22057 -0.2125 L 0.07148 -0.13774 " pathEditMode="relative" rAng="0" ptsTypes="AA">
                                      <p:cBhvr>
                                        <p:cTn id="65" dur="1000" fill="hold"/>
                                        <p:tgtEl>
                                          <p:spTgt spid="301"/>
                                        </p:tgtEl>
                                        <p:attrNameLst>
                                          <p:attrName>ppt_x</p:attrName>
                                          <p:attrName>ppt_y</p:attrName>
                                        </p:attrNameLst>
                                      </p:cBhvr>
                                      <p:rCtr x="-7461" y="3727"/>
                                    </p:animMotion>
                                  </p:childTnLst>
                                </p:cTn>
                              </p:par>
                            </p:childTnLst>
                          </p:cTn>
                        </p:par>
                        <p:par>
                          <p:cTn id="66" fill="hold">
                            <p:stCondLst>
                              <p:cond delay="10500"/>
                            </p:stCondLst>
                            <p:childTnLst>
                              <p:par>
                                <p:cTn id="67" presetID="64" presetClass="path" presetSubtype="0" accel="50000" decel="50000" fill="hold" nodeType="afterEffect">
                                  <p:stCondLst>
                                    <p:cond delay="0"/>
                                  </p:stCondLst>
                                  <p:childTnLst>
                                    <p:animMotion origin="layout" path="M 0.05156 -0.12894 L 0.09401 -0.23496 " pathEditMode="relative" rAng="0" ptsTypes="AA">
                                      <p:cBhvr>
                                        <p:cTn id="68" dur="1000" fill="hold"/>
                                        <p:tgtEl>
                                          <p:spTgt spid="301"/>
                                        </p:tgtEl>
                                        <p:attrNameLst>
                                          <p:attrName>ppt_x</p:attrName>
                                          <p:attrName>ppt_y</p:attrName>
                                        </p:attrNameLst>
                                      </p:cBhvr>
                                      <p:rCtr x="2122" y="-5301"/>
                                    </p:animMotion>
                                  </p:childTnLst>
                                </p:cTn>
                              </p:par>
                            </p:childTnLst>
                          </p:cTn>
                        </p:par>
                        <p:par>
                          <p:cTn id="69" fill="hold">
                            <p:stCondLst>
                              <p:cond delay="11500"/>
                            </p:stCondLst>
                            <p:childTnLst>
                              <p:par>
                                <p:cTn id="70" presetID="64" presetClass="path" presetSubtype="0" accel="50000" decel="50000" fill="hold" nodeType="afterEffect">
                                  <p:stCondLst>
                                    <p:cond delay="0"/>
                                  </p:stCondLst>
                                  <p:childTnLst>
                                    <p:animMotion origin="layout" path="M 0.08151 -0.2544 L -0.07057 -0.34838 " pathEditMode="relative" rAng="0" ptsTypes="AA">
                                      <p:cBhvr>
                                        <p:cTn id="71" dur="1000" fill="hold"/>
                                        <p:tgtEl>
                                          <p:spTgt spid="301"/>
                                        </p:tgtEl>
                                        <p:attrNameLst>
                                          <p:attrName>ppt_x</p:attrName>
                                          <p:attrName>ppt_y</p:attrName>
                                        </p:attrNameLst>
                                      </p:cBhvr>
                                      <p:rCtr x="-7604" y="-4699"/>
                                    </p:animMotion>
                                  </p:childTnLst>
                                </p:cTn>
                              </p:par>
                              <p:par>
                                <p:cTn id="72" presetID="10" presetClass="exit" presetSubtype="0" fill="hold" nodeType="withEffect">
                                  <p:stCondLst>
                                    <p:cond delay="600"/>
                                  </p:stCondLst>
                                  <p:childTnLst>
                                    <p:animEffect transition="out" filter="fade">
                                      <p:cBhvr>
                                        <p:cTn id="73" dur="1000"/>
                                        <p:tgtEl>
                                          <p:spTgt spid="172"/>
                                        </p:tgtEl>
                                      </p:cBhvr>
                                    </p:animEffect>
                                    <p:set>
                                      <p:cBhvr>
                                        <p:cTn id="74" dur="1" fill="hold">
                                          <p:stCondLst>
                                            <p:cond delay="999"/>
                                          </p:stCondLst>
                                        </p:cTn>
                                        <p:tgtEl>
                                          <p:spTgt spid="1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38888" cy="1071442"/>
            <a:chOff x="551030" y="-368704"/>
            <a:chExt cx="5669596"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18995" cy="718775"/>
              <a:chOff x="1839058" y="967769"/>
              <a:chExt cx="5018995"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1899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4" y="1009436"/>
                <a:ext cx="3917482"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请求连接</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Internet</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所需的参数</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302" name="组合 301">
            <a:extLst>
              <a:ext uri="{FF2B5EF4-FFF2-40B4-BE49-F238E27FC236}">
                <a16:creationId xmlns:a16="http://schemas.microsoft.com/office/drawing/2014/main" id="{4B47BCD1-5983-499D-8343-83FEC9571ABD}"/>
              </a:ext>
            </a:extLst>
          </p:cNvPr>
          <p:cNvGrpSpPr>
            <a:grpSpLocks/>
          </p:cNvGrpSpPr>
          <p:nvPr/>
        </p:nvGrpSpPr>
        <p:grpSpPr bwMode="auto">
          <a:xfrm>
            <a:off x="2878931" y="1778953"/>
            <a:ext cx="3386138" cy="2650332"/>
            <a:chOff x="2268738" y="1702681"/>
            <a:chExt cx="4515067" cy="3534711"/>
          </a:xfrm>
        </p:grpSpPr>
        <p:sp>
          <p:nvSpPr>
            <p:cNvPr id="303" name="Freeform 3">
              <a:extLst>
                <a:ext uri="{FF2B5EF4-FFF2-40B4-BE49-F238E27FC236}">
                  <a16:creationId xmlns:a16="http://schemas.microsoft.com/office/drawing/2014/main" id="{F42FA65A-7D42-40D4-960D-9B7E213BF204}"/>
                </a:ext>
              </a:extLst>
            </p:cNvPr>
            <p:cNvSpPr/>
            <p:nvPr/>
          </p:nvSpPr>
          <p:spPr bwMode="auto">
            <a:xfrm>
              <a:off x="2268738" y="1702681"/>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grpSp>
          <p:nvGrpSpPr>
            <p:cNvPr id="304" name="组合 2">
              <a:extLst>
                <a:ext uri="{FF2B5EF4-FFF2-40B4-BE49-F238E27FC236}">
                  <a16:creationId xmlns:a16="http://schemas.microsoft.com/office/drawing/2014/main" id="{47FF691D-C5EF-4E76-8D79-0997FC50D130}"/>
                </a:ext>
              </a:extLst>
            </p:cNvPr>
            <p:cNvGrpSpPr>
              <a:grpSpLocks/>
            </p:cNvGrpSpPr>
            <p:nvPr/>
          </p:nvGrpSpPr>
          <p:grpSpPr bwMode="auto">
            <a:xfrm>
              <a:off x="3200369" y="2426352"/>
              <a:ext cx="3255677" cy="2803656"/>
              <a:chOff x="3375337" y="2737361"/>
              <a:chExt cx="3255677" cy="2803656"/>
            </a:xfrm>
          </p:grpSpPr>
          <p:sp>
            <p:nvSpPr>
              <p:cNvPr id="305" name="Line 36">
                <a:extLst>
                  <a:ext uri="{FF2B5EF4-FFF2-40B4-BE49-F238E27FC236}">
                    <a16:creationId xmlns:a16="http://schemas.microsoft.com/office/drawing/2014/main" id="{66D5EFA9-F170-4270-9500-6D3C228789AD}"/>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6" name="Line 43">
                <a:extLst>
                  <a:ext uri="{FF2B5EF4-FFF2-40B4-BE49-F238E27FC236}">
                    <a16:creationId xmlns:a16="http://schemas.microsoft.com/office/drawing/2014/main" id="{C9D61EE8-1F1A-44BB-AA4C-76164ACF16BA}"/>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 name="Line 44">
                <a:extLst>
                  <a:ext uri="{FF2B5EF4-FFF2-40B4-BE49-F238E27FC236}">
                    <a16:creationId xmlns:a16="http://schemas.microsoft.com/office/drawing/2014/main" id="{A358DE38-8449-446F-8ED9-BCC5C2A2DA55}"/>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 name="Line 48">
                <a:extLst>
                  <a:ext uri="{FF2B5EF4-FFF2-40B4-BE49-F238E27FC236}">
                    <a16:creationId xmlns:a16="http://schemas.microsoft.com/office/drawing/2014/main" id="{F3C24D02-9737-46A7-BD43-099A4947072B}"/>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 name="Text Box 240">
                <a:extLst>
                  <a:ext uri="{FF2B5EF4-FFF2-40B4-BE49-F238E27FC236}">
                    <a16:creationId xmlns:a16="http://schemas.microsoft.com/office/drawing/2014/main" id="{ECB522ED-5BD1-441B-9989-572D1D90F34E}"/>
                  </a:ext>
                </a:extLst>
              </p:cNvPr>
              <p:cNvSpPr txBox="1"/>
              <p:nvPr/>
            </p:nvSpPr>
            <p:spPr bwMode="auto">
              <a:xfrm>
                <a:off x="4531368" y="5089492"/>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310" name="Group 356">
                <a:extLst>
                  <a:ext uri="{FF2B5EF4-FFF2-40B4-BE49-F238E27FC236}">
                    <a16:creationId xmlns:a16="http://schemas.microsoft.com/office/drawing/2014/main" id="{D4899DE1-C0FD-4A11-AED9-62BB46BC892D}"/>
                  </a:ext>
                </a:extLst>
              </p:cNvPr>
              <p:cNvGrpSpPr>
                <a:grpSpLocks/>
              </p:cNvGrpSpPr>
              <p:nvPr/>
            </p:nvGrpSpPr>
            <p:grpSpPr bwMode="auto">
              <a:xfrm>
                <a:off x="3375337" y="2737361"/>
                <a:ext cx="1070879" cy="1045453"/>
                <a:chOff x="313" y="1497"/>
                <a:chExt cx="1152" cy="1014"/>
              </a:xfrm>
            </p:grpSpPr>
            <p:pic>
              <p:nvPicPr>
                <p:cNvPr id="364" name="Picture 354" descr="laptop_stylized_small">
                  <a:extLst>
                    <a:ext uri="{FF2B5EF4-FFF2-40B4-BE49-F238E27FC236}">
                      <a16:creationId xmlns:a16="http://schemas.microsoft.com/office/drawing/2014/main" id="{4441354E-7C2C-4959-B0F2-E195B6F3E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5" name="Picture 355" descr="antenna_stylized">
                  <a:extLst>
                    <a:ext uri="{FF2B5EF4-FFF2-40B4-BE49-F238E27FC236}">
                      <a16:creationId xmlns:a16="http://schemas.microsoft.com/office/drawing/2014/main" id="{8E8EFB84-3FCA-42B9-8CC2-07D07E70CD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1" name="Picture 3">
                <a:extLst>
                  <a:ext uri="{FF2B5EF4-FFF2-40B4-BE49-F238E27FC236}">
                    <a16:creationId xmlns:a16="http://schemas.microsoft.com/office/drawing/2014/main" id="{17779EC2-9A68-4D75-92AD-97F2853CF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Rectangle 43">
                <a:extLst>
                  <a:ext uri="{FF2B5EF4-FFF2-40B4-BE49-F238E27FC236}">
                    <a16:creationId xmlns:a16="http://schemas.microsoft.com/office/drawing/2014/main" id="{B8D0FBF1-4867-4ED7-80B1-B3779BE2194C}"/>
                  </a:ext>
                </a:extLst>
              </p:cNvPr>
              <p:cNvSpPr>
                <a:spLocks noChangeArrowheads="1"/>
              </p:cNvSpPr>
              <p:nvPr/>
            </p:nvSpPr>
            <p:spPr bwMode="auto">
              <a:xfrm rot="16200000" flipH="1">
                <a:off x="5835548" y="4747329"/>
                <a:ext cx="133385" cy="3127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313" name="Rectangle 43">
                <a:extLst>
                  <a:ext uri="{FF2B5EF4-FFF2-40B4-BE49-F238E27FC236}">
                    <a16:creationId xmlns:a16="http://schemas.microsoft.com/office/drawing/2014/main" id="{744345A0-FDEC-4CF6-832C-4D969D4AF873}"/>
                  </a:ext>
                </a:extLst>
              </p:cNvPr>
              <p:cNvSpPr>
                <a:spLocks noChangeArrowheads="1"/>
              </p:cNvSpPr>
              <p:nvPr/>
            </p:nvSpPr>
            <p:spPr bwMode="auto">
              <a:xfrm rot="2460490">
                <a:off x="5348971"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314" name="Rectangle 43">
                <a:extLst>
                  <a:ext uri="{FF2B5EF4-FFF2-40B4-BE49-F238E27FC236}">
                    <a16:creationId xmlns:a16="http://schemas.microsoft.com/office/drawing/2014/main" id="{E083C64F-FE3B-4929-AD7B-80AE6534BEFF}"/>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315" name="Group 248">
                <a:extLst>
                  <a:ext uri="{FF2B5EF4-FFF2-40B4-BE49-F238E27FC236}">
                    <a16:creationId xmlns:a16="http://schemas.microsoft.com/office/drawing/2014/main" id="{AF2F7686-F914-40E8-BE66-C97B88C055C1}"/>
                  </a:ext>
                </a:extLst>
              </p:cNvPr>
              <p:cNvGrpSpPr>
                <a:grpSpLocks/>
              </p:cNvGrpSpPr>
              <p:nvPr/>
            </p:nvGrpSpPr>
            <p:grpSpPr bwMode="auto">
              <a:xfrm>
                <a:off x="3577075" y="4310893"/>
                <a:ext cx="421860" cy="752038"/>
                <a:chOff x="4138" y="425"/>
                <a:chExt cx="1423" cy="2417"/>
              </a:xfrm>
            </p:grpSpPr>
            <p:sp>
              <p:nvSpPr>
                <p:cNvPr id="332" name="Freeform 148">
                  <a:extLst>
                    <a:ext uri="{FF2B5EF4-FFF2-40B4-BE49-F238E27FC236}">
                      <a16:creationId xmlns:a16="http://schemas.microsoft.com/office/drawing/2014/main" id="{EAA372CD-926A-4414-9808-5E574F771221}"/>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333" name="Rectangle 149">
                  <a:extLst>
                    <a:ext uri="{FF2B5EF4-FFF2-40B4-BE49-F238E27FC236}">
                      <a16:creationId xmlns:a16="http://schemas.microsoft.com/office/drawing/2014/main" id="{8992BF20-8FD0-444C-BA49-CB89AD661293}"/>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34" name="Freeform 150">
                  <a:extLst>
                    <a:ext uri="{FF2B5EF4-FFF2-40B4-BE49-F238E27FC236}">
                      <a16:creationId xmlns:a16="http://schemas.microsoft.com/office/drawing/2014/main" id="{0E0A924A-835D-4B39-8DFF-29A1EC59DD16}"/>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335" name="Freeform 151">
                  <a:extLst>
                    <a:ext uri="{FF2B5EF4-FFF2-40B4-BE49-F238E27FC236}">
                      <a16:creationId xmlns:a16="http://schemas.microsoft.com/office/drawing/2014/main" id="{70E048A6-73BA-4543-9168-DFDC91A746D7}"/>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36" name="Rectangle 152">
                  <a:extLst>
                    <a:ext uri="{FF2B5EF4-FFF2-40B4-BE49-F238E27FC236}">
                      <a16:creationId xmlns:a16="http://schemas.microsoft.com/office/drawing/2014/main" id="{9C76EFDD-3461-45BA-B1BE-D11E34113864}"/>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7" name="Group 153">
                  <a:extLst>
                    <a:ext uri="{FF2B5EF4-FFF2-40B4-BE49-F238E27FC236}">
                      <a16:creationId xmlns:a16="http://schemas.microsoft.com/office/drawing/2014/main" id="{CF192BFC-5F4A-48D5-84C2-3BF5D41E08FB}"/>
                    </a:ext>
                  </a:extLst>
                </p:cNvPr>
                <p:cNvGrpSpPr>
                  <a:grpSpLocks/>
                </p:cNvGrpSpPr>
                <p:nvPr/>
              </p:nvGrpSpPr>
              <p:grpSpPr bwMode="auto">
                <a:xfrm>
                  <a:off x="4749" y="668"/>
                  <a:ext cx="581" cy="145"/>
                  <a:chOff x="614" y="2568"/>
                  <a:chExt cx="725" cy="139"/>
                </a:xfrm>
              </p:grpSpPr>
              <p:sp>
                <p:nvSpPr>
                  <p:cNvPr id="362" name="AutoShape 154">
                    <a:extLst>
                      <a:ext uri="{FF2B5EF4-FFF2-40B4-BE49-F238E27FC236}">
                        <a16:creationId xmlns:a16="http://schemas.microsoft.com/office/drawing/2014/main" id="{ECDD14FF-9C75-4B70-BD87-20924EF9E36A}"/>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3" name="AutoShape 155">
                    <a:extLst>
                      <a:ext uri="{FF2B5EF4-FFF2-40B4-BE49-F238E27FC236}">
                        <a16:creationId xmlns:a16="http://schemas.microsoft.com/office/drawing/2014/main" id="{A8B2D42F-F0F8-42EC-B5A2-8A57AF07C6FD}"/>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8" name="Rectangle 156">
                  <a:extLst>
                    <a:ext uri="{FF2B5EF4-FFF2-40B4-BE49-F238E27FC236}">
                      <a16:creationId xmlns:a16="http://schemas.microsoft.com/office/drawing/2014/main" id="{446C7D83-D9DF-45B3-8B9C-6E87048ACA32}"/>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9" name="Group 157">
                  <a:extLst>
                    <a:ext uri="{FF2B5EF4-FFF2-40B4-BE49-F238E27FC236}">
                      <a16:creationId xmlns:a16="http://schemas.microsoft.com/office/drawing/2014/main" id="{7DB4192B-5302-4D1C-9FEE-285D6095B136}"/>
                    </a:ext>
                  </a:extLst>
                </p:cNvPr>
                <p:cNvGrpSpPr>
                  <a:grpSpLocks/>
                </p:cNvGrpSpPr>
                <p:nvPr/>
              </p:nvGrpSpPr>
              <p:grpSpPr bwMode="auto">
                <a:xfrm>
                  <a:off x="4747" y="994"/>
                  <a:ext cx="581" cy="134"/>
                  <a:chOff x="614" y="2568"/>
                  <a:chExt cx="725" cy="139"/>
                </a:xfrm>
              </p:grpSpPr>
              <p:sp>
                <p:nvSpPr>
                  <p:cNvPr id="360" name="AutoShape 158">
                    <a:extLst>
                      <a:ext uri="{FF2B5EF4-FFF2-40B4-BE49-F238E27FC236}">
                        <a16:creationId xmlns:a16="http://schemas.microsoft.com/office/drawing/2014/main" id="{BE76369B-6A3A-4E40-B888-BE46A093054D}"/>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1" name="AutoShape 159">
                    <a:extLst>
                      <a:ext uri="{FF2B5EF4-FFF2-40B4-BE49-F238E27FC236}">
                        <a16:creationId xmlns:a16="http://schemas.microsoft.com/office/drawing/2014/main" id="{96A4CCE5-4F9B-448D-B716-37755A373FCD}"/>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0" name="Rectangle 160">
                  <a:extLst>
                    <a:ext uri="{FF2B5EF4-FFF2-40B4-BE49-F238E27FC236}">
                      <a16:creationId xmlns:a16="http://schemas.microsoft.com/office/drawing/2014/main" id="{21C5A9A6-D1DC-4160-8353-575126322A1C}"/>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1" name="Rectangle 161">
                  <a:extLst>
                    <a:ext uri="{FF2B5EF4-FFF2-40B4-BE49-F238E27FC236}">
                      <a16:creationId xmlns:a16="http://schemas.microsoft.com/office/drawing/2014/main" id="{EF0282F5-B65F-4F33-9035-DEFC10168A85}"/>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42" name="Group 162">
                  <a:extLst>
                    <a:ext uri="{FF2B5EF4-FFF2-40B4-BE49-F238E27FC236}">
                      <a16:creationId xmlns:a16="http://schemas.microsoft.com/office/drawing/2014/main" id="{94723FD8-32AF-4DAD-9262-5F3CB59E4816}"/>
                    </a:ext>
                  </a:extLst>
                </p:cNvPr>
                <p:cNvGrpSpPr>
                  <a:grpSpLocks/>
                </p:cNvGrpSpPr>
                <p:nvPr/>
              </p:nvGrpSpPr>
              <p:grpSpPr bwMode="auto">
                <a:xfrm>
                  <a:off x="4735" y="1627"/>
                  <a:ext cx="582" cy="151"/>
                  <a:chOff x="614" y="2568"/>
                  <a:chExt cx="725" cy="139"/>
                </a:xfrm>
              </p:grpSpPr>
              <p:sp>
                <p:nvSpPr>
                  <p:cNvPr id="358" name="AutoShape 163">
                    <a:extLst>
                      <a:ext uri="{FF2B5EF4-FFF2-40B4-BE49-F238E27FC236}">
                        <a16:creationId xmlns:a16="http://schemas.microsoft.com/office/drawing/2014/main" id="{D6BED987-D034-4617-8E86-0F8C88D39A3E}"/>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9" name="AutoShape 164">
                    <a:extLst>
                      <a:ext uri="{FF2B5EF4-FFF2-40B4-BE49-F238E27FC236}">
                        <a16:creationId xmlns:a16="http://schemas.microsoft.com/office/drawing/2014/main" id="{1F6E9F24-1599-49B5-BADF-D72163779269}"/>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3" name="Freeform 165">
                  <a:extLst>
                    <a:ext uri="{FF2B5EF4-FFF2-40B4-BE49-F238E27FC236}">
                      <a16:creationId xmlns:a16="http://schemas.microsoft.com/office/drawing/2014/main" id="{EE20C5D5-6B84-4A63-BF02-56E8E0C3CDC2}"/>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344" name="Group 166">
                  <a:extLst>
                    <a:ext uri="{FF2B5EF4-FFF2-40B4-BE49-F238E27FC236}">
                      <a16:creationId xmlns:a16="http://schemas.microsoft.com/office/drawing/2014/main" id="{9799CF58-612E-4A36-8BCB-F4DAD7B5DB81}"/>
                    </a:ext>
                  </a:extLst>
                </p:cNvPr>
                <p:cNvGrpSpPr>
                  <a:grpSpLocks/>
                </p:cNvGrpSpPr>
                <p:nvPr/>
              </p:nvGrpSpPr>
              <p:grpSpPr bwMode="auto">
                <a:xfrm>
                  <a:off x="4739" y="1327"/>
                  <a:ext cx="582" cy="139"/>
                  <a:chOff x="614" y="2568"/>
                  <a:chExt cx="725" cy="139"/>
                </a:xfrm>
              </p:grpSpPr>
              <p:sp>
                <p:nvSpPr>
                  <p:cNvPr id="356" name="AutoShape 167">
                    <a:extLst>
                      <a:ext uri="{FF2B5EF4-FFF2-40B4-BE49-F238E27FC236}">
                        <a16:creationId xmlns:a16="http://schemas.microsoft.com/office/drawing/2014/main" id="{85ED247F-129F-418C-9427-53C502D0B56E}"/>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7" name="AutoShape 168">
                    <a:extLst>
                      <a:ext uri="{FF2B5EF4-FFF2-40B4-BE49-F238E27FC236}">
                        <a16:creationId xmlns:a16="http://schemas.microsoft.com/office/drawing/2014/main" id="{DFDDA016-93BF-4A5D-986F-4AB763183636}"/>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5" name="Rectangle 169">
                  <a:extLst>
                    <a:ext uri="{FF2B5EF4-FFF2-40B4-BE49-F238E27FC236}">
                      <a16:creationId xmlns:a16="http://schemas.microsoft.com/office/drawing/2014/main" id="{E835D46B-335F-4A64-9C84-582570DD0DF6}"/>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6" name="Freeform 170">
                  <a:extLst>
                    <a:ext uri="{FF2B5EF4-FFF2-40B4-BE49-F238E27FC236}">
                      <a16:creationId xmlns:a16="http://schemas.microsoft.com/office/drawing/2014/main" id="{00524B12-13C9-4A65-B4F9-5C35462F19DC}"/>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47" name="Freeform 171">
                  <a:extLst>
                    <a:ext uri="{FF2B5EF4-FFF2-40B4-BE49-F238E27FC236}">
                      <a16:creationId xmlns:a16="http://schemas.microsoft.com/office/drawing/2014/main" id="{12F3B7B0-A8C4-44A3-A34C-0FD13C69A2C2}"/>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48" name="Oval 172">
                  <a:extLst>
                    <a:ext uri="{FF2B5EF4-FFF2-40B4-BE49-F238E27FC236}">
                      <a16:creationId xmlns:a16="http://schemas.microsoft.com/office/drawing/2014/main" id="{BD33233F-B03B-465B-9EAD-E61F76251FC2}"/>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9" name="Freeform 173">
                  <a:extLst>
                    <a:ext uri="{FF2B5EF4-FFF2-40B4-BE49-F238E27FC236}">
                      <a16:creationId xmlns:a16="http://schemas.microsoft.com/office/drawing/2014/main" id="{588D84F5-37B6-4911-97EC-5BBDDBF211D2}"/>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350" name="AutoShape 174">
                  <a:extLst>
                    <a:ext uri="{FF2B5EF4-FFF2-40B4-BE49-F238E27FC236}">
                      <a16:creationId xmlns:a16="http://schemas.microsoft.com/office/drawing/2014/main" id="{D6529146-4F29-44F1-B68C-370243C2DBB1}"/>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1" name="AutoShape 175">
                  <a:extLst>
                    <a:ext uri="{FF2B5EF4-FFF2-40B4-BE49-F238E27FC236}">
                      <a16:creationId xmlns:a16="http://schemas.microsoft.com/office/drawing/2014/main" id="{A0F2F350-038B-4B55-854A-952A236F9913}"/>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2" name="Oval 176">
                  <a:extLst>
                    <a:ext uri="{FF2B5EF4-FFF2-40B4-BE49-F238E27FC236}">
                      <a16:creationId xmlns:a16="http://schemas.microsoft.com/office/drawing/2014/main" id="{7843A7E6-B9E3-41A2-9B67-A36814BFA5B0}"/>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3" name="Oval 177">
                  <a:extLst>
                    <a:ext uri="{FF2B5EF4-FFF2-40B4-BE49-F238E27FC236}">
                      <a16:creationId xmlns:a16="http://schemas.microsoft.com/office/drawing/2014/main" id="{D8AD7F31-EAFF-4F40-99BA-C92AA655D71C}"/>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354" name="Oval 178">
                  <a:extLst>
                    <a:ext uri="{FF2B5EF4-FFF2-40B4-BE49-F238E27FC236}">
                      <a16:creationId xmlns:a16="http://schemas.microsoft.com/office/drawing/2014/main" id="{C7F754A0-9C11-447C-9521-CA9BB772951D}"/>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5" name="Rectangle 179">
                  <a:extLst>
                    <a:ext uri="{FF2B5EF4-FFF2-40B4-BE49-F238E27FC236}">
                      <a16:creationId xmlns:a16="http://schemas.microsoft.com/office/drawing/2014/main" id="{ACF6F814-78C4-49B1-B3E9-BFF633437E6E}"/>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316" name="Group 48">
                <a:extLst>
                  <a:ext uri="{FF2B5EF4-FFF2-40B4-BE49-F238E27FC236}">
                    <a16:creationId xmlns:a16="http://schemas.microsoft.com/office/drawing/2014/main" id="{FA7D2502-1607-4288-9CDA-7AE88243E360}"/>
                  </a:ext>
                </a:extLst>
              </p:cNvPr>
              <p:cNvGrpSpPr>
                <a:grpSpLocks/>
              </p:cNvGrpSpPr>
              <p:nvPr/>
            </p:nvGrpSpPr>
            <p:grpSpPr bwMode="auto">
              <a:xfrm>
                <a:off x="4826049" y="4639852"/>
                <a:ext cx="934499" cy="483503"/>
                <a:chOff x="3600" y="219"/>
                <a:chExt cx="360" cy="175"/>
              </a:xfrm>
            </p:grpSpPr>
            <p:sp>
              <p:nvSpPr>
                <p:cNvPr id="319" name="Oval 49">
                  <a:extLst>
                    <a:ext uri="{FF2B5EF4-FFF2-40B4-BE49-F238E27FC236}">
                      <a16:creationId xmlns:a16="http://schemas.microsoft.com/office/drawing/2014/main" id="{7DD7FF71-6204-44B4-8EF0-DE511DBD6BC9}"/>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20" name="Line 50">
                  <a:extLst>
                    <a:ext uri="{FF2B5EF4-FFF2-40B4-BE49-F238E27FC236}">
                      <a16:creationId xmlns:a16="http://schemas.microsoft.com/office/drawing/2014/main" id="{4F2981EA-FC70-42E1-90E4-093C40FEDF59}"/>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1" name="Line 51">
                  <a:extLst>
                    <a:ext uri="{FF2B5EF4-FFF2-40B4-BE49-F238E27FC236}">
                      <a16:creationId xmlns:a16="http://schemas.microsoft.com/office/drawing/2014/main" id="{3378E3C6-3212-4C6C-8B9D-DA549D7BB3C8}"/>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2" name="Rectangle 52">
                  <a:extLst>
                    <a:ext uri="{FF2B5EF4-FFF2-40B4-BE49-F238E27FC236}">
                      <a16:creationId xmlns:a16="http://schemas.microsoft.com/office/drawing/2014/main" id="{5BCAA76E-841E-4F7C-9294-ED45CF236936}"/>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323" name="Oval 53">
                  <a:extLst>
                    <a:ext uri="{FF2B5EF4-FFF2-40B4-BE49-F238E27FC236}">
                      <a16:creationId xmlns:a16="http://schemas.microsoft.com/office/drawing/2014/main" id="{10A38A1A-B133-4934-AD77-39E333378988}"/>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24" name="Group 54">
                  <a:extLst>
                    <a:ext uri="{FF2B5EF4-FFF2-40B4-BE49-F238E27FC236}">
                      <a16:creationId xmlns:a16="http://schemas.microsoft.com/office/drawing/2014/main" id="{AE53F731-C2B5-4958-8C47-21483ABD2884}"/>
                    </a:ext>
                  </a:extLst>
                </p:cNvPr>
                <p:cNvGrpSpPr>
                  <a:grpSpLocks/>
                </p:cNvGrpSpPr>
                <p:nvPr/>
              </p:nvGrpSpPr>
              <p:grpSpPr bwMode="auto">
                <a:xfrm>
                  <a:off x="3686" y="244"/>
                  <a:ext cx="177" cy="66"/>
                  <a:chOff x="2848" y="848"/>
                  <a:chExt cx="140" cy="98"/>
                </a:xfrm>
              </p:grpSpPr>
              <p:sp>
                <p:nvSpPr>
                  <p:cNvPr id="329" name="Line 55">
                    <a:extLst>
                      <a:ext uri="{FF2B5EF4-FFF2-40B4-BE49-F238E27FC236}">
                        <a16:creationId xmlns:a16="http://schemas.microsoft.com/office/drawing/2014/main" id="{07FB3BA3-5043-4209-921C-8A9BED4D8A1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0" name="Line 56">
                    <a:extLst>
                      <a:ext uri="{FF2B5EF4-FFF2-40B4-BE49-F238E27FC236}">
                        <a16:creationId xmlns:a16="http://schemas.microsoft.com/office/drawing/2014/main" id="{7D974BCC-3343-4800-8FAE-3DF479AD130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1" name="Line 57">
                    <a:extLst>
                      <a:ext uri="{FF2B5EF4-FFF2-40B4-BE49-F238E27FC236}">
                        <a16:creationId xmlns:a16="http://schemas.microsoft.com/office/drawing/2014/main" id="{B339176D-EE4B-46A8-A65E-94924FF596C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5" name="Group 58">
                  <a:extLst>
                    <a:ext uri="{FF2B5EF4-FFF2-40B4-BE49-F238E27FC236}">
                      <a16:creationId xmlns:a16="http://schemas.microsoft.com/office/drawing/2014/main" id="{3F02FB15-081F-4C84-9F16-87053DCBC885}"/>
                    </a:ext>
                  </a:extLst>
                </p:cNvPr>
                <p:cNvGrpSpPr>
                  <a:grpSpLocks/>
                </p:cNvGrpSpPr>
                <p:nvPr/>
              </p:nvGrpSpPr>
              <p:grpSpPr bwMode="auto">
                <a:xfrm flipV="1">
                  <a:off x="3686" y="243"/>
                  <a:ext cx="177" cy="66"/>
                  <a:chOff x="2848" y="848"/>
                  <a:chExt cx="140" cy="98"/>
                </a:xfrm>
              </p:grpSpPr>
              <p:sp>
                <p:nvSpPr>
                  <p:cNvPr id="326" name="Line 59">
                    <a:extLst>
                      <a:ext uri="{FF2B5EF4-FFF2-40B4-BE49-F238E27FC236}">
                        <a16:creationId xmlns:a16="http://schemas.microsoft.com/office/drawing/2014/main" id="{3A765FBE-0D18-4DC9-AA13-9E669E83A08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 name="Line 60">
                    <a:extLst>
                      <a:ext uri="{FF2B5EF4-FFF2-40B4-BE49-F238E27FC236}">
                        <a16:creationId xmlns:a16="http://schemas.microsoft.com/office/drawing/2014/main" id="{E273DE52-DCF8-4AEE-A559-552BE31F3C5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61">
                    <a:extLst>
                      <a:ext uri="{FF2B5EF4-FFF2-40B4-BE49-F238E27FC236}">
                        <a16:creationId xmlns:a16="http://schemas.microsoft.com/office/drawing/2014/main" id="{C402E3A2-94CD-422D-B424-C7C7DEBDD721}"/>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17" name="Line 43">
                <a:extLst>
                  <a:ext uri="{FF2B5EF4-FFF2-40B4-BE49-F238E27FC236}">
                    <a16:creationId xmlns:a16="http://schemas.microsoft.com/office/drawing/2014/main" id="{ED9DE0F2-077E-4957-B53E-37028E582D3C}"/>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 name="Rectangle 43">
                <a:extLst>
                  <a:ext uri="{FF2B5EF4-FFF2-40B4-BE49-F238E27FC236}">
                    <a16:creationId xmlns:a16="http://schemas.microsoft.com/office/drawing/2014/main" id="{684568F3-69D4-4D87-954D-BD12B3352C1F}"/>
                  </a:ext>
                </a:extLst>
              </p:cNvPr>
              <p:cNvSpPr>
                <a:spLocks noChangeArrowheads="1"/>
              </p:cNvSpPr>
              <p:nvPr/>
            </p:nvSpPr>
            <p:spPr bwMode="auto">
              <a:xfrm rot="16200000">
                <a:off x="4104296"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sp>
        <p:nvSpPr>
          <p:cNvPr id="366" name="右箭头 3">
            <a:extLst>
              <a:ext uri="{FF2B5EF4-FFF2-40B4-BE49-F238E27FC236}">
                <a16:creationId xmlns:a16="http://schemas.microsoft.com/office/drawing/2014/main" id="{630F17D3-A32C-4EAF-B11D-1A573686DAC1}"/>
              </a:ext>
            </a:extLst>
          </p:cNvPr>
          <p:cNvSpPr/>
          <p:nvPr/>
        </p:nvSpPr>
        <p:spPr>
          <a:xfrm>
            <a:off x="2665809" y="2587387"/>
            <a:ext cx="844154" cy="49411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grpSp>
        <p:nvGrpSpPr>
          <p:cNvPr id="367" name="组合 366">
            <a:extLst>
              <a:ext uri="{FF2B5EF4-FFF2-40B4-BE49-F238E27FC236}">
                <a16:creationId xmlns:a16="http://schemas.microsoft.com/office/drawing/2014/main" id="{7D5DD7E1-ED53-4012-8AEF-F3C094CB3B1C}"/>
              </a:ext>
            </a:extLst>
          </p:cNvPr>
          <p:cNvGrpSpPr>
            <a:grpSpLocks/>
          </p:cNvGrpSpPr>
          <p:nvPr/>
        </p:nvGrpSpPr>
        <p:grpSpPr bwMode="auto">
          <a:xfrm>
            <a:off x="2262188" y="3195797"/>
            <a:ext cx="4363640" cy="933450"/>
            <a:chOff x="1724819" y="2533791"/>
            <a:chExt cx="5638006" cy="1200150"/>
          </a:xfrm>
        </p:grpSpPr>
        <p:sp>
          <p:nvSpPr>
            <p:cNvPr id="368" name="矩形: 圆角 98">
              <a:extLst>
                <a:ext uri="{FF2B5EF4-FFF2-40B4-BE49-F238E27FC236}">
                  <a16:creationId xmlns:a16="http://schemas.microsoft.com/office/drawing/2014/main" id="{78B86BDE-0E8E-413D-95CF-25CC17DFEC21}"/>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9" name="文本框 443">
              <a:extLst>
                <a:ext uri="{FF2B5EF4-FFF2-40B4-BE49-F238E27FC236}">
                  <a16:creationId xmlns:a16="http://schemas.microsoft.com/office/drawing/2014/main" id="{953D0E18-01DD-4C95-8937-8B22BD874F50}"/>
                </a:ext>
              </a:extLst>
            </p:cNvPr>
            <p:cNvSpPr txBox="1">
              <a:spLocks noChangeArrowheads="1"/>
            </p:cNvSpPr>
            <p:nvPr/>
          </p:nvSpPr>
          <p:spPr bwMode="auto">
            <a:xfrm>
              <a:off x="2022308" y="2680398"/>
              <a:ext cx="5217826" cy="91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正在连接的笔记本需要获得</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地址、网关、</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服务器等信息</a:t>
              </a:r>
            </a:p>
          </p:txBody>
        </p:sp>
        <p:sp>
          <p:nvSpPr>
            <p:cNvPr id="370" name="矩形: 圆角 100">
              <a:extLst>
                <a:ext uri="{FF2B5EF4-FFF2-40B4-BE49-F238E27FC236}">
                  <a16:creationId xmlns:a16="http://schemas.microsoft.com/office/drawing/2014/main" id="{4AD2464C-1320-410A-A452-6F9ED1D1567A}"/>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23ECEB0E-1C8F-4747-8D88-C665E222ED1A}"/>
              </a:ext>
            </a:extLst>
          </p:cNvPr>
          <p:cNvSpPr>
            <a:spLocks noGrp="1"/>
          </p:cNvSpPr>
          <p:nvPr>
            <p:ph type="sldNum" sz="quarter" idx="12"/>
          </p:nvPr>
        </p:nvSpPr>
        <p:spPr/>
        <p:txBody>
          <a:bodyPr/>
          <a:lstStyle/>
          <a:p>
            <a:fld id="{91F2D4EF-46D4-4764-B373-FC59CD1D281E}" type="slidenum">
              <a:rPr lang="zh-CN" altLang="en-US" smtClean="0"/>
              <a:t>125</a:t>
            </a:fld>
            <a:endParaRPr lang="zh-CN" altLang="en-US"/>
          </a:p>
        </p:txBody>
      </p:sp>
    </p:spTree>
    <p:extLst>
      <p:ext uri="{BB962C8B-B14F-4D97-AF65-F5344CB8AC3E}">
        <p14:creationId xmlns:p14="http://schemas.microsoft.com/office/powerpoint/2010/main" val="427635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66"/>
                                        </p:tgtEl>
                                        <p:attrNameLst>
                                          <p:attrName>style.visibility</p:attrName>
                                        </p:attrNameLst>
                                      </p:cBhvr>
                                      <p:to>
                                        <p:strVal val="visible"/>
                                      </p:to>
                                    </p:set>
                                    <p:anim calcmode="lin" valueType="num">
                                      <p:cBhvr>
                                        <p:cTn id="12" dur="500" fill="hold"/>
                                        <p:tgtEl>
                                          <p:spTgt spid="366"/>
                                        </p:tgtEl>
                                        <p:attrNameLst>
                                          <p:attrName>ppt_w</p:attrName>
                                        </p:attrNameLst>
                                      </p:cBhvr>
                                      <p:tavLst>
                                        <p:tav tm="0">
                                          <p:val>
                                            <p:fltVal val="0"/>
                                          </p:val>
                                        </p:tav>
                                        <p:tav tm="100000">
                                          <p:val>
                                            <p:strVal val="#ppt_w"/>
                                          </p:val>
                                        </p:tav>
                                      </p:tavLst>
                                    </p:anim>
                                    <p:anim calcmode="lin" valueType="num">
                                      <p:cBhvr>
                                        <p:cTn id="13" dur="500" fill="hold"/>
                                        <p:tgtEl>
                                          <p:spTgt spid="366"/>
                                        </p:tgtEl>
                                        <p:attrNameLst>
                                          <p:attrName>ppt_h</p:attrName>
                                        </p:attrNameLst>
                                      </p:cBhvr>
                                      <p:tavLst>
                                        <p:tav tm="0">
                                          <p:val>
                                            <p:fltVal val="0"/>
                                          </p:val>
                                        </p:tav>
                                        <p:tav tm="100000">
                                          <p:val>
                                            <p:strVal val="#ppt_h"/>
                                          </p:val>
                                        </p:tav>
                                      </p:tavLst>
                                    </p:anim>
                                    <p:animEffect transition="in" filter="fade">
                                      <p:cBhvr>
                                        <p:cTn id="14" dur="500"/>
                                        <p:tgtEl>
                                          <p:spTgt spid="366"/>
                                        </p:tgtEl>
                                      </p:cBhvr>
                                    </p:animEffect>
                                  </p:childTnLst>
                                </p:cTn>
                              </p:par>
                              <p:par>
                                <p:cTn id="15" presetID="53" presetClass="entr" presetSubtype="16" fill="hold" nodeType="withEffect">
                                  <p:stCondLst>
                                    <p:cond delay="0"/>
                                  </p:stCondLst>
                                  <p:childTnLst>
                                    <p:set>
                                      <p:cBhvr>
                                        <p:cTn id="16" dur="1" fill="hold">
                                          <p:stCondLst>
                                            <p:cond delay="0"/>
                                          </p:stCondLst>
                                        </p:cTn>
                                        <p:tgtEl>
                                          <p:spTgt spid="367"/>
                                        </p:tgtEl>
                                        <p:attrNameLst>
                                          <p:attrName>style.visibility</p:attrName>
                                        </p:attrNameLst>
                                      </p:cBhvr>
                                      <p:to>
                                        <p:strVal val="visible"/>
                                      </p:to>
                                    </p:set>
                                    <p:anim calcmode="lin" valueType="num">
                                      <p:cBhvr>
                                        <p:cTn id="17" dur="500" fill="hold"/>
                                        <p:tgtEl>
                                          <p:spTgt spid="367"/>
                                        </p:tgtEl>
                                        <p:attrNameLst>
                                          <p:attrName>ppt_w</p:attrName>
                                        </p:attrNameLst>
                                      </p:cBhvr>
                                      <p:tavLst>
                                        <p:tav tm="0">
                                          <p:val>
                                            <p:fltVal val="0"/>
                                          </p:val>
                                        </p:tav>
                                        <p:tav tm="100000">
                                          <p:val>
                                            <p:strVal val="#ppt_w"/>
                                          </p:val>
                                        </p:tav>
                                      </p:tavLst>
                                    </p:anim>
                                    <p:anim calcmode="lin" valueType="num">
                                      <p:cBhvr>
                                        <p:cTn id="18" dur="500" fill="hold"/>
                                        <p:tgtEl>
                                          <p:spTgt spid="367"/>
                                        </p:tgtEl>
                                        <p:attrNameLst>
                                          <p:attrName>ppt_h</p:attrName>
                                        </p:attrNameLst>
                                      </p:cBhvr>
                                      <p:tavLst>
                                        <p:tav tm="0">
                                          <p:val>
                                            <p:fltVal val="0"/>
                                          </p:val>
                                        </p:tav>
                                        <p:tav tm="100000">
                                          <p:val>
                                            <p:strVal val="#ppt_h"/>
                                          </p:val>
                                        </p:tav>
                                      </p:tavLst>
                                    </p:anim>
                                    <p:animEffect transition="in" filter="fade">
                                      <p:cBhvr>
                                        <p:cTn id="19"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77581" cy="1071442"/>
            <a:chOff x="551030" y="-368704"/>
            <a:chExt cx="571706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66460" cy="718775"/>
              <a:chOff x="1839058" y="967769"/>
              <a:chExt cx="5066460"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664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853692"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动态获取本机的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81" name="组合 2">
            <a:extLst>
              <a:ext uri="{FF2B5EF4-FFF2-40B4-BE49-F238E27FC236}">
                <a16:creationId xmlns:a16="http://schemas.microsoft.com/office/drawing/2014/main" id="{5AB930ED-8664-4B78-B6B8-E30EA1C45C56}"/>
              </a:ext>
            </a:extLst>
          </p:cNvPr>
          <p:cNvGrpSpPr>
            <a:grpSpLocks/>
          </p:cNvGrpSpPr>
          <p:nvPr/>
        </p:nvGrpSpPr>
        <p:grpSpPr bwMode="auto">
          <a:xfrm>
            <a:off x="3001566" y="1774091"/>
            <a:ext cx="3386138" cy="2650332"/>
            <a:chOff x="2443706" y="2013690"/>
            <a:chExt cx="4515067" cy="3534711"/>
          </a:xfrm>
        </p:grpSpPr>
        <p:sp>
          <p:nvSpPr>
            <p:cNvPr id="82" name="Freeform 3">
              <a:extLst>
                <a:ext uri="{FF2B5EF4-FFF2-40B4-BE49-F238E27FC236}">
                  <a16:creationId xmlns:a16="http://schemas.microsoft.com/office/drawing/2014/main" id="{D6BEAA70-D2A3-4A04-9EB8-10393FBE741F}"/>
                </a:ext>
              </a:extLst>
            </p:cNvPr>
            <p:cNvSpPr/>
            <p:nvPr/>
          </p:nvSpPr>
          <p:spPr bwMode="auto">
            <a:xfrm>
              <a:off x="2443706" y="2013690"/>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83" name="Line 36">
              <a:extLst>
                <a:ext uri="{FF2B5EF4-FFF2-40B4-BE49-F238E27FC236}">
                  <a16:creationId xmlns:a16="http://schemas.microsoft.com/office/drawing/2014/main" id="{037F7A30-E3CC-4E8B-8070-C76E61B6AF0A}"/>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43">
              <a:extLst>
                <a:ext uri="{FF2B5EF4-FFF2-40B4-BE49-F238E27FC236}">
                  <a16:creationId xmlns:a16="http://schemas.microsoft.com/office/drawing/2014/main" id="{AF44AE79-E2C2-4503-B7A0-7C3941C45416}"/>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44">
              <a:extLst>
                <a:ext uri="{FF2B5EF4-FFF2-40B4-BE49-F238E27FC236}">
                  <a16:creationId xmlns:a16="http://schemas.microsoft.com/office/drawing/2014/main" id="{C7A96459-C986-4647-8BC0-8F1FB3F96C9D}"/>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48">
              <a:extLst>
                <a:ext uri="{FF2B5EF4-FFF2-40B4-BE49-F238E27FC236}">
                  <a16:creationId xmlns:a16="http://schemas.microsoft.com/office/drawing/2014/main" id="{E146D019-C8AB-4DED-8026-17BEE85C2FE4}"/>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Text Box 240">
              <a:extLst>
                <a:ext uri="{FF2B5EF4-FFF2-40B4-BE49-F238E27FC236}">
                  <a16:creationId xmlns:a16="http://schemas.microsoft.com/office/drawing/2014/main" id="{5FA0089C-091F-43E2-A329-28A83500C1DC}"/>
                </a:ext>
              </a:extLst>
            </p:cNvPr>
            <p:cNvSpPr txBox="1"/>
            <p:nvPr/>
          </p:nvSpPr>
          <p:spPr bwMode="auto">
            <a:xfrm>
              <a:off x="4531367" y="5089492"/>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88" name="Group 356">
              <a:extLst>
                <a:ext uri="{FF2B5EF4-FFF2-40B4-BE49-F238E27FC236}">
                  <a16:creationId xmlns:a16="http://schemas.microsoft.com/office/drawing/2014/main" id="{484AC1D8-FB95-4087-9046-451839BA6BBE}"/>
                </a:ext>
              </a:extLst>
            </p:cNvPr>
            <p:cNvGrpSpPr>
              <a:grpSpLocks/>
            </p:cNvGrpSpPr>
            <p:nvPr/>
          </p:nvGrpSpPr>
          <p:grpSpPr bwMode="auto">
            <a:xfrm>
              <a:off x="3375337" y="2737361"/>
              <a:ext cx="1070879" cy="1045453"/>
              <a:chOff x="313" y="1497"/>
              <a:chExt cx="1152" cy="1014"/>
            </a:xfrm>
          </p:grpSpPr>
          <p:pic>
            <p:nvPicPr>
              <p:cNvPr id="142" name="Picture 354" descr="laptop_stylized_small">
                <a:extLst>
                  <a:ext uri="{FF2B5EF4-FFF2-40B4-BE49-F238E27FC236}">
                    <a16:creationId xmlns:a16="http://schemas.microsoft.com/office/drawing/2014/main" id="{A413529B-BDD5-4A7B-9691-376CE7852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355" descr="antenna_stylized">
                <a:extLst>
                  <a:ext uri="{FF2B5EF4-FFF2-40B4-BE49-F238E27FC236}">
                    <a16:creationId xmlns:a16="http://schemas.microsoft.com/office/drawing/2014/main" id="{7BB5B2E0-B0AC-41F2-946D-2F46B5AC0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 name="Picture 3">
              <a:extLst>
                <a:ext uri="{FF2B5EF4-FFF2-40B4-BE49-F238E27FC236}">
                  <a16:creationId xmlns:a16="http://schemas.microsoft.com/office/drawing/2014/main" id="{16DAC1D6-D51E-43EC-9DFE-C3FF04BDD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Rectangle 43">
              <a:extLst>
                <a:ext uri="{FF2B5EF4-FFF2-40B4-BE49-F238E27FC236}">
                  <a16:creationId xmlns:a16="http://schemas.microsoft.com/office/drawing/2014/main" id="{CA749C64-F836-48D7-A410-3364A0002242}"/>
                </a:ext>
              </a:extLst>
            </p:cNvPr>
            <p:cNvSpPr>
              <a:spLocks noChangeArrowheads="1"/>
            </p:cNvSpPr>
            <p:nvPr/>
          </p:nvSpPr>
          <p:spPr bwMode="auto">
            <a:xfrm rot="16200000" flipH="1">
              <a:off x="5834755" y="4748123"/>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91" name="Rectangle 43">
              <a:extLst>
                <a:ext uri="{FF2B5EF4-FFF2-40B4-BE49-F238E27FC236}">
                  <a16:creationId xmlns:a16="http://schemas.microsoft.com/office/drawing/2014/main" id="{2CDEF2DD-52C9-4BA2-A474-A2DDC3D0774A}"/>
                </a:ext>
              </a:extLst>
            </p:cNvPr>
            <p:cNvSpPr>
              <a:spLocks noChangeArrowheads="1"/>
            </p:cNvSpPr>
            <p:nvPr/>
          </p:nvSpPr>
          <p:spPr bwMode="auto">
            <a:xfrm rot="2460490">
              <a:off x="5347383"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92" name="Rectangle 43">
              <a:extLst>
                <a:ext uri="{FF2B5EF4-FFF2-40B4-BE49-F238E27FC236}">
                  <a16:creationId xmlns:a16="http://schemas.microsoft.com/office/drawing/2014/main" id="{3770809B-833D-4D34-8EF3-672E734DF624}"/>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93" name="Group 248">
              <a:extLst>
                <a:ext uri="{FF2B5EF4-FFF2-40B4-BE49-F238E27FC236}">
                  <a16:creationId xmlns:a16="http://schemas.microsoft.com/office/drawing/2014/main" id="{A86CD454-77CD-462E-A8F8-070660F74D0F}"/>
                </a:ext>
              </a:extLst>
            </p:cNvPr>
            <p:cNvGrpSpPr>
              <a:grpSpLocks/>
            </p:cNvGrpSpPr>
            <p:nvPr/>
          </p:nvGrpSpPr>
          <p:grpSpPr bwMode="auto">
            <a:xfrm>
              <a:off x="3577075" y="4310893"/>
              <a:ext cx="421860" cy="752038"/>
              <a:chOff x="4138" y="425"/>
              <a:chExt cx="1423" cy="2417"/>
            </a:xfrm>
          </p:grpSpPr>
          <p:sp>
            <p:nvSpPr>
              <p:cNvPr id="110" name="Freeform 148">
                <a:extLst>
                  <a:ext uri="{FF2B5EF4-FFF2-40B4-BE49-F238E27FC236}">
                    <a16:creationId xmlns:a16="http://schemas.microsoft.com/office/drawing/2014/main" id="{B90DA3B8-6F8C-490F-8E67-232CA8636255}"/>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111" name="Rectangle 149">
                <a:extLst>
                  <a:ext uri="{FF2B5EF4-FFF2-40B4-BE49-F238E27FC236}">
                    <a16:creationId xmlns:a16="http://schemas.microsoft.com/office/drawing/2014/main" id="{BFD72DF1-8701-4228-9EC2-95D7A6BDB4C0}"/>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12" name="Freeform 150">
                <a:extLst>
                  <a:ext uri="{FF2B5EF4-FFF2-40B4-BE49-F238E27FC236}">
                    <a16:creationId xmlns:a16="http://schemas.microsoft.com/office/drawing/2014/main" id="{437C8CA9-2F4C-4B3B-809A-8FE890115315}"/>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113" name="Freeform 151">
                <a:extLst>
                  <a:ext uri="{FF2B5EF4-FFF2-40B4-BE49-F238E27FC236}">
                    <a16:creationId xmlns:a16="http://schemas.microsoft.com/office/drawing/2014/main" id="{2B936D95-8D3B-4676-B13D-959DD6383385}"/>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14" name="Rectangle 152">
                <a:extLst>
                  <a:ext uri="{FF2B5EF4-FFF2-40B4-BE49-F238E27FC236}">
                    <a16:creationId xmlns:a16="http://schemas.microsoft.com/office/drawing/2014/main" id="{1A255F68-76EC-4F76-A5BD-74E069486F64}"/>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15" name="Group 153">
                <a:extLst>
                  <a:ext uri="{FF2B5EF4-FFF2-40B4-BE49-F238E27FC236}">
                    <a16:creationId xmlns:a16="http://schemas.microsoft.com/office/drawing/2014/main" id="{20CA14A5-BBE8-4880-A16C-F795072AAD24}"/>
                  </a:ext>
                </a:extLst>
              </p:cNvPr>
              <p:cNvGrpSpPr>
                <a:grpSpLocks/>
              </p:cNvGrpSpPr>
              <p:nvPr/>
            </p:nvGrpSpPr>
            <p:grpSpPr bwMode="auto">
              <a:xfrm>
                <a:off x="4749" y="668"/>
                <a:ext cx="581" cy="145"/>
                <a:chOff x="614" y="2568"/>
                <a:chExt cx="725" cy="139"/>
              </a:xfrm>
            </p:grpSpPr>
            <p:sp>
              <p:nvSpPr>
                <p:cNvPr id="140" name="AutoShape 154">
                  <a:extLst>
                    <a:ext uri="{FF2B5EF4-FFF2-40B4-BE49-F238E27FC236}">
                      <a16:creationId xmlns:a16="http://schemas.microsoft.com/office/drawing/2014/main" id="{8C5E1E13-D36A-44DB-9EA8-7625A3FA7ECD}"/>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1" name="AutoShape 155">
                  <a:extLst>
                    <a:ext uri="{FF2B5EF4-FFF2-40B4-BE49-F238E27FC236}">
                      <a16:creationId xmlns:a16="http://schemas.microsoft.com/office/drawing/2014/main" id="{5C6EBB17-6BB8-4638-A2D6-A9DB29CE5CD5}"/>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16" name="Rectangle 156">
                <a:extLst>
                  <a:ext uri="{FF2B5EF4-FFF2-40B4-BE49-F238E27FC236}">
                    <a16:creationId xmlns:a16="http://schemas.microsoft.com/office/drawing/2014/main" id="{7C7F67B2-4EED-4AD4-A95A-7A22E8EAE6B4}"/>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17" name="Group 157">
                <a:extLst>
                  <a:ext uri="{FF2B5EF4-FFF2-40B4-BE49-F238E27FC236}">
                    <a16:creationId xmlns:a16="http://schemas.microsoft.com/office/drawing/2014/main" id="{AD35E116-3BA8-4999-95F9-DCB1DCC6D0C6}"/>
                  </a:ext>
                </a:extLst>
              </p:cNvPr>
              <p:cNvGrpSpPr>
                <a:grpSpLocks/>
              </p:cNvGrpSpPr>
              <p:nvPr/>
            </p:nvGrpSpPr>
            <p:grpSpPr bwMode="auto">
              <a:xfrm>
                <a:off x="4747" y="994"/>
                <a:ext cx="581" cy="134"/>
                <a:chOff x="614" y="2568"/>
                <a:chExt cx="725" cy="139"/>
              </a:xfrm>
            </p:grpSpPr>
            <p:sp>
              <p:nvSpPr>
                <p:cNvPr id="138" name="AutoShape 158">
                  <a:extLst>
                    <a:ext uri="{FF2B5EF4-FFF2-40B4-BE49-F238E27FC236}">
                      <a16:creationId xmlns:a16="http://schemas.microsoft.com/office/drawing/2014/main" id="{BEFEBB16-BBB9-49D9-8CA3-01DD61D222B3}"/>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9" name="AutoShape 159">
                  <a:extLst>
                    <a:ext uri="{FF2B5EF4-FFF2-40B4-BE49-F238E27FC236}">
                      <a16:creationId xmlns:a16="http://schemas.microsoft.com/office/drawing/2014/main" id="{FD00A5B1-3430-44CC-8E28-AEC41925DEDD}"/>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18" name="Rectangle 160">
                <a:extLst>
                  <a:ext uri="{FF2B5EF4-FFF2-40B4-BE49-F238E27FC236}">
                    <a16:creationId xmlns:a16="http://schemas.microsoft.com/office/drawing/2014/main" id="{0B78FDF7-7651-4EDF-9477-F7A3C4A4784D}"/>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19" name="Rectangle 161">
                <a:extLst>
                  <a:ext uri="{FF2B5EF4-FFF2-40B4-BE49-F238E27FC236}">
                    <a16:creationId xmlns:a16="http://schemas.microsoft.com/office/drawing/2014/main" id="{DE3C6C30-3931-468E-98B3-7A9B3E63581A}"/>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20" name="Group 162">
                <a:extLst>
                  <a:ext uri="{FF2B5EF4-FFF2-40B4-BE49-F238E27FC236}">
                    <a16:creationId xmlns:a16="http://schemas.microsoft.com/office/drawing/2014/main" id="{1A9E78B6-B845-4D19-8F3C-D0B015E4CC64}"/>
                  </a:ext>
                </a:extLst>
              </p:cNvPr>
              <p:cNvGrpSpPr>
                <a:grpSpLocks/>
              </p:cNvGrpSpPr>
              <p:nvPr/>
            </p:nvGrpSpPr>
            <p:grpSpPr bwMode="auto">
              <a:xfrm>
                <a:off x="4735" y="1627"/>
                <a:ext cx="582" cy="151"/>
                <a:chOff x="614" y="2568"/>
                <a:chExt cx="725" cy="139"/>
              </a:xfrm>
            </p:grpSpPr>
            <p:sp>
              <p:nvSpPr>
                <p:cNvPr id="136" name="AutoShape 163">
                  <a:extLst>
                    <a:ext uri="{FF2B5EF4-FFF2-40B4-BE49-F238E27FC236}">
                      <a16:creationId xmlns:a16="http://schemas.microsoft.com/office/drawing/2014/main" id="{C8808842-8D44-4787-AE87-2C21568074D5}"/>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7" name="AutoShape 164">
                  <a:extLst>
                    <a:ext uri="{FF2B5EF4-FFF2-40B4-BE49-F238E27FC236}">
                      <a16:creationId xmlns:a16="http://schemas.microsoft.com/office/drawing/2014/main" id="{990453F0-5952-4FD9-AEE8-D3EE507EE180}"/>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21" name="Freeform 165">
                <a:extLst>
                  <a:ext uri="{FF2B5EF4-FFF2-40B4-BE49-F238E27FC236}">
                    <a16:creationId xmlns:a16="http://schemas.microsoft.com/office/drawing/2014/main" id="{C9699438-16C5-469E-BB93-FDBF6445F3E8}"/>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122" name="Group 166">
                <a:extLst>
                  <a:ext uri="{FF2B5EF4-FFF2-40B4-BE49-F238E27FC236}">
                    <a16:creationId xmlns:a16="http://schemas.microsoft.com/office/drawing/2014/main" id="{CE7B6CDD-9013-474A-9AA3-2459DA4107F1}"/>
                  </a:ext>
                </a:extLst>
              </p:cNvPr>
              <p:cNvGrpSpPr>
                <a:grpSpLocks/>
              </p:cNvGrpSpPr>
              <p:nvPr/>
            </p:nvGrpSpPr>
            <p:grpSpPr bwMode="auto">
              <a:xfrm>
                <a:off x="4739" y="1327"/>
                <a:ext cx="582" cy="139"/>
                <a:chOff x="614" y="2568"/>
                <a:chExt cx="725" cy="139"/>
              </a:xfrm>
            </p:grpSpPr>
            <p:sp>
              <p:nvSpPr>
                <p:cNvPr id="134" name="AutoShape 167">
                  <a:extLst>
                    <a:ext uri="{FF2B5EF4-FFF2-40B4-BE49-F238E27FC236}">
                      <a16:creationId xmlns:a16="http://schemas.microsoft.com/office/drawing/2014/main" id="{6454A4D8-0F31-407E-B598-37F830D9AE54}"/>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5" name="AutoShape 168">
                  <a:extLst>
                    <a:ext uri="{FF2B5EF4-FFF2-40B4-BE49-F238E27FC236}">
                      <a16:creationId xmlns:a16="http://schemas.microsoft.com/office/drawing/2014/main" id="{319E9174-17C0-4023-907C-CAFEF1F6B0E6}"/>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23" name="Rectangle 169">
                <a:extLst>
                  <a:ext uri="{FF2B5EF4-FFF2-40B4-BE49-F238E27FC236}">
                    <a16:creationId xmlns:a16="http://schemas.microsoft.com/office/drawing/2014/main" id="{05C25958-2831-4E30-8C06-E921623DA3AD}"/>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24" name="Freeform 170">
                <a:extLst>
                  <a:ext uri="{FF2B5EF4-FFF2-40B4-BE49-F238E27FC236}">
                    <a16:creationId xmlns:a16="http://schemas.microsoft.com/office/drawing/2014/main" id="{C7FD67F7-FCA9-401B-993E-1085624D0A97}"/>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25" name="Freeform 171">
                <a:extLst>
                  <a:ext uri="{FF2B5EF4-FFF2-40B4-BE49-F238E27FC236}">
                    <a16:creationId xmlns:a16="http://schemas.microsoft.com/office/drawing/2014/main" id="{BEB4836C-1B65-4EF7-A289-5775EB7B11DB}"/>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26" name="Oval 172">
                <a:extLst>
                  <a:ext uri="{FF2B5EF4-FFF2-40B4-BE49-F238E27FC236}">
                    <a16:creationId xmlns:a16="http://schemas.microsoft.com/office/drawing/2014/main" id="{594CF4CC-4767-40A3-BE93-7C23AE69B799}"/>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27" name="Freeform 173">
                <a:extLst>
                  <a:ext uri="{FF2B5EF4-FFF2-40B4-BE49-F238E27FC236}">
                    <a16:creationId xmlns:a16="http://schemas.microsoft.com/office/drawing/2014/main" id="{B883901E-2F42-4D90-A4F1-63033F439F96}"/>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128" name="AutoShape 174">
                <a:extLst>
                  <a:ext uri="{FF2B5EF4-FFF2-40B4-BE49-F238E27FC236}">
                    <a16:creationId xmlns:a16="http://schemas.microsoft.com/office/drawing/2014/main" id="{155F840F-4F45-4A72-9325-31373C7A9570}"/>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29" name="AutoShape 175">
                <a:extLst>
                  <a:ext uri="{FF2B5EF4-FFF2-40B4-BE49-F238E27FC236}">
                    <a16:creationId xmlns:a16="http://schemas.microsoft.com/office/drawing/2014/main" id="{BE7A23A9-718A-49B3-9771-8D37BFD61BA1}"/>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0" name="Oval 176">
                <a:extLst>
                  <a:ext uri="{FF2B5EF4-FFF2-40B4-BE49-F238E27FC236}">
                    <a16:creationId xmlns:a16="http://schemas.microsoft.com/office/drawing/2014/main" id="{3E92065C-0DE0-44A7-A8A6-20D08F11EEEC}"/>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1" name="Oval 177">
                <a:extLst>
                  <a:ext uri="{FF2B5EF4-FFF2-40B4-BE49-F238E27FC236}">
                    <a16:creationId xmlns:a16="http://schemas.microsoft.com/office/drawing/2014/main" id="{57CBA3A7-EB37-4834-8333-792E8F1AD4FC}"/>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132" name="Oval 178">
                <a:extLst>
                  <a:ext uri="{FF2B5EF4-FFF2-40B4-BE49-F238E27FC236}">
                    <a16:creationId xmlns:a16="http://schemas.microsoft.com/office/drawing/2014/main" id="{D003989B-FB87-4EEE-90F5-DF2FD75347C5}"/>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3" name="Rectangle 179">
                <a:extLst>
                  <a:ext uri="{FF2B5EF4-FFF2-40B4-BE49-F238E27FC236}">
                    <a16:creationId xmlns:a16="http://schemas.microsoft.com/office/drawing/2014/main" id="{543F673A-35EB-4BBA-8994-6FB9B0DA1433}"/>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94" name="Group 48">
              <a:extLst>
                <a:ext uri="{FF2B5EF4-FFF2-40B4-BE49-F238E27FC236}">
                  <a16:creationId xmlns:a16="http://schemas.microsoft.com/office/drawing/2014/main" id="{0E817DF1-2A9A-492D-9696-60C5C9B4C154}"/>
                </a:ext>
              </a:extLst>
            </p:cNvPr>
            <p:cNvGrpSpPr>
              <a:grpSpLocks/>
            </p:cNvGrpSpPr>
            <p:nvPr/>
          </p:nvGrpSpPr>
          <p:grpSpPr bwMode="auto">
            <a:xfrm>
              <a:off x="4826049" y="4639852"/>
              <a:ext cx="934499" cy="483503"/>
              <a:chOff x="3600" y="219"/>
              <a:chExt cx="360" cy="175"/>
            </a:xfrm>
          </p:grpSpPr>
          <p:sp>
            <p:nvSpPr>
              <p:cNvPr id="97" name="Oval 49">
                <a:extLst>
                  <a:ext uri="{FF2B5EF4-FFF2-40B4-BE49-F238E27FC236}">
                    <a16:creationId xmlns:a16="http://schemas.microsoft.com/office/drawing/2014/main" id="{5B1720A3-15B0-49BA-8BC1-0828D03B20CE}"/>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98" name="Line 50">
                <a:extLst>
                  <a:ext uri="{FF2B5EF4-FFF2-40B4-BE49-F238E27FC236}">
                    <a16:creationId xmlns:a16="http://schemas.microsoft.com/office/drawing/2014/main" id="{06702FF6-F9C4-4745-84BD-A0E05DD8EFC0}"/>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51">
                <a:extLst>
                  <a:ext uri="{FF2B5EF4-FFF2-40B4-BE49-F238E27FC236}">
                    <a16:creationId xmlns:a16="http://schemas.microsoft.com/office/drawing/2014/main" id="{B3E3549C-CDA4-4122-BBD1-61ED25D06D3B}"/>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Rectangle 52">
                <a:extLst>
                  <a:ext uri="{FF2B5EF4-FFF2-40B4-BE49-F238E27FC236}">
                    <a16:creationId xmlns:a16="http://schemas.microsoft.com/office/drawing/2014/main" id="{1534C405-6370-4E4E-9434-95F3F154D71F}"/>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101" name="Oval 53">
                <a:extLst>
                  <a:ext uri="{FF2B5EF4-FFF2-40B4-BE49-F238E27FC236}">
                    <a16:creationId xmlns:a16="http://schemas.microsoft.com/office/drawing/2014/main" id="{FD4F53E6-B938-49A9-99C7-250A78FFECC3}"/>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02" name="Group 54">
                <a:extLst>
                  <a:ext uri="{FF2B5EF4-FFF2-40B4-BE49-F238E27FC236}">
                    <a16:creationId xmlns:a16="http://schemas.microsoft.com/office/drawing/2014/main" id="{62854652-C076-4403-9866-0AC5FAD56BBB}"/>
                  </a:ext>
                </a:extLst>
              </p:cNvPr>
              <p:cNvGrpSpPr>
                <a:grpSpLocks/>
              </p:cNvGrpSpPr>
              <p:nvPr/>
            </p:nvGrpSpPr>
            <p:grpSpPr bwMode="auto">
              <a:xfrm>
                <a:off x="3686" y="244"/>
                <a:ext cx="177" cy="66"/>
                <a:chOff x="2848" y="848"/>
                <a:chExt cx="140" cy="98"/>
              </a:xfrm>
            </p:grpSpPr>
            <p:sp>
              <p:nvSpPr>
                <p:cNvPr id="107" name="Line 55">
                  <a:extLst>
                    <a:ext uri="{FF2B5EF4-FFF2-40B4-BE49-F238E27FC236}">
                      <a16:creationId xmlns:a16="http://schemas.microsoft.com/office/drawing/2014/main" id="{4E9172A3-5D5D-4081-91EB-6B639C616EC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56">
                  <a:extLst>
                    <a:ext uri="{FF2B5EF4-FFF2-40B4-BE49-F238E27FC236}">
                      <a16:creationId xmlns:a16="http://schemas.microsoft.com/office/drawing/2014/main" id="{12E9B088-1C35-4EE0-994D-1454A554A7B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57">
                  <a:extLst>
                    <a:ext uri="{FF2B5EF4-FFF2-40B4-BE49-F238E27FC236}">
                      <a16:creationId xmlns:a16="http://schemas.microsoft.com/office/drawing/2014/main" id="{8E77B0C7-3E08-4124-977B-7DE9051F35E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 name="Group 58">
                <a:extLst>
                  <a:ext uri="{FF2B5EF4-FFF2-40B4-BE49-F238E27FC236}">
                    <a16:creationId xmlns:a16="http://schemas.microsoft.com/office/drawing/2014/main" id="{89FF89F9-6D91-4DD8-9425-445BDC0B8FBE}"/>
                  </a:ext>
                </a:extLst>
              </p:cNvPr>
              <p:cNvGrpSpPr>
                <a:grpSpLocks/>
              </p:cNvGrpSpPr>
              <p:nvPr/>
            </p:nvGrpSpPr>
            <p:grpSpPr bwMode="auto">
              <a:xfrm flipV="1">
                <a:off x="3686" y="243"/>
                <a:ext cx="177" cy="66"/>
                <a:chOff x="2848" y="848"/>
                <a:chExt cx="140" cy="98"/>
              </a:xfrm>
            </p:grpSpPr>
            <p:sp>
              <p:nvSpPr>
                <p:cNvPr id="104" name="Line 59">
                  <a:extLst>
                    <a:ext uri="{FF2B5EF4-FFF2-40B4-BE49-F238E27FC236}">
                      <a16:creationId xmlns:a16="http://schemas.microsoft.com/office/drawing/2014/main" id="{95CB725D-8184-41EF-A711-E4CFE72EF28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60">
                  <a:extLst>
                    <a:ext uri="{FF2B5EF4-FFF2-40B4-BE49-F238E27FC236}">
                      <a16:creationId xmlns:a16="http://schemas.microsoft.com/office/drawing/2014/main" id="{ADB94DF9-B359-48A5-87B9-ED43D741FF9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61">
                  <a:extLst>
                    <a:ext uri="{FF2B5EF4-FFF2-40B4-BE49-F238E27FC236}">
                      <a16:creationId xmlns:a16="http://schemas.microsoft.com/office/drawing/2014/main" id="{19EAF1A2-0670-4CB3-A5DB-C4DF62145DF2}"/>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5" name="Line 43">
              <a:extLst>
                <a:ext uri="{FF2B5EF4-FFF2-40B4-BE49-F238E27FC236}">
                  <a16:creationId xmlns:a16="http://schemas.microsoft.com/office/drawing/2014/main" id="{463BCA8A-7B27-48FD-937E-F6DFD1EC3426}"/>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Rectangle 43">
              <a:extLst>
                <a:ext uri="{FF2B5EF4-FFF2-40B4-BE49-F238E27FC236}">
                  <a16:creationId xmlns:a16="http://schemas.microsoft.com/office/drawing/2014/main" id="{275E8EDF-6814-42E4-8A9B-AF1FF38ABA09}"/>
                </a:ext>
              </a:extLst>
            </p:cNvPr>
            <p:cNvSpPr>
              <a:spLocks noChangeArrowheads="1"/>
            </p:cNvSpPr>
            <p:nvPr/>
          </p:nvSpPr>
          <p:spPr bwMode="auto">
            <a:xfrm rot="16200000">
              <a:off x="4104295"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144" name="Group 250">
            <a:extLst>
              <a:ext uri="{FF2B5EF4-FFF2-40B4-BE49-F238E27FC236}">
                <a16:creationId xmlns:a16="http://schemas.microsoft.com/office/drawing/2014/main" id="{ACA6B30B-EA0F-4D75-A426-F26D8FEEA115}"/>
              </a:ext>
            </a:extLst>
          </p:cNvPr>
          <p:cNvGrpSpPr>
            <a:grpSpLocks/>
          </p:cNvGrpSpPr>
          <p:nvPr/>
        </p:nvGrpSpPr>
        <p:grpSpPr bwMode="auto">
          <a:xfrm>
            <a:off x="3300425" y="2163426"/>
            <a:ext cx="570299" cy="821531"/>
            <a:chOff x="627" y="681"/>
            <a:chExt cx="639" cy="920"/>
          </a:xfrm>
        </p:grpSpPr>
        <p:sp>
          <p:nvSpPr>
            <p:cNvPr id="145" name="Freeform 249">
              <a:extLst>
                <a:ext uri="{FF2B5EF4-FFF2-40B4-BE49-F238E27FC236}">
                  <a16:creationId xmlns:a16="http://schemas.microsoft.com/office/drawing/2014/main" id="{9C843EC3-56C0-41AA-9091-4D90531A6058}"/>
                </a:ext>
              </a:extLst>
            </p:cNvPr>
            <p:cNvSpPr/>
            <p:nvPr/>
          </p:nvSpPr>
          <p:spPr>
            <a:xfrm>
              <a:off x="662" y="698"/>
              <a:ext cx="604" cy="90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146" name="Group 248">
              <a:extLst>
                <a:ext uri="{FF2B5EF4-FFF2-40B4-BE49-F238E27FC236}">
                  <a16:creationId xmlns:a16="http://schemas.microsoft.com/office/drawing/2014/main" id="{D3085142-2F26-48DD-8813-E07AE8378F40}"/>
                </a:ext>
              </a:extLst>
            </p:cNvPr>
            <p:cNvGrpSpPr>
              <a:grpSpLocks/>
            </p:cNvGrpSpPr>
            <p:nvPr/>
          </p:nvGrpSpPr>
          <p:grpSpPr bwMode="auto">
            <a:xfrm>
              <a:off x="627" y="681"/>
              <a:ext cx="573" cy="879"/>
              <a:chOff x="545" y="2954"/>
              <a:chExt cx="573" cy="879"/>
            </a:xfrm>
          </p:grpSpPr>
          <p:sp>
            <p:nvSpPr>
              <p:cNvPr id="147" name="Rectangle 242">
                <a:extLst>
                  <a:ext uri="{FF2B5EF4-FFF2-40B4-BE49-F238E27FC236}">
                    <a16:creationId xmlns:a16="http://schemas.microsoft.com/office/drawing/2014/main" id="{FB82B6C0-95D6-4C06-A063-AE1A99594F9A}"/>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8" name="Text Box 241">
                <a:extLst>
                  <a:ext uri="{FF2B5EF4-FFF2-40B4-BE49-F238E27FC236}">
                    <a16:creationId xmlns:a16="http://schemas.microsoft.com/office/drawing/2014/main" id="{B100B566-2939-424B-9E71-A31B1B450043}"/>
                  </a:ext>
                </a:extLst>
              </p:cNvPr>
              <p:cNvSpPr txBox="1">
                <a:spLocks noChangeArrowheads="1"/>
              </p:cNvSpPr>
              <p:nvPr/>
            </p:nvSpPr>
            <p:spPr bwMode="auto">
              <a:xfrm>
                <a:off x="545" y="2954"/>
                <a:ext cx="573"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149" name="Line 243">
                <a:extLst>
                  <a:ext uri="{FF2B5EF4-FFF2-40B4-BE49-F238E27FC236}">
                    <a16:creationId xmlns:a16="http://schemas.microsoft.com/office/drawing/2014/main" id="{DEE44E65-1F07-4474-BA32-24D858518D0B}"/>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244">
                <a:extLst>
                  <a:ext uri="{FF2B5EF4-FFF2-40B4-BE49-F238E27FC236}">
                    <a16:creationId xmlns:a16="http://schemas.microsoft.com/office/drawing/2014/main" id="{135AACE4-6C29-4AE6-BF21-697D21C592D1}"/>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245">
                <a:extLst>
                  <a:ext uri="{FF2B5EF4-FFF2-40B4-BE49-F238E27FC236}">
                    <a16:creationId xmlns:a16="http://schemas.microsoft.com/office/drawing/2014/main" id="{681F7766-8F18-4D9C-BFAC-8428432A7538}"/>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246">
                <a:extLst>
                  <a:ext uri="{FF2B5EF4-FFF2-40B4-BE49-F238E27FC236}">
                    <a16:creationId xmlns:a16="http://schemas.microsoft.com/office/drawing/2014/main" id="{E3AFFAE6-8AB2-450F-AA85-F8F4EDE1A31E}"/>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3" name="组合 152">
            <a:extLst>
              <a:ext uri="{FF2B5EF4-FFF2-40B4-BE49-F238E27FC236}">
                <a16:creationId xmlns:a16="http://schemas.microsoft.com/office/drawing/2014/main" id="{7197E586-FED8-42A4-81ED-B4316E136FC6}"/>
              </a:ext>
            </a:extLst>
          </p:cNvPr>
          <p:cNvGrpSpPr>
            <a:grpSpLocks/>
          </p:cNvGrpSpPr>
          <p:nvPr/>
        </p:nvGrpSpPr>
        <p:grpSpPr bwMode="auto">
          <a:xfrm>
            <a:off x="2384823" y="3190935"/>
            <a:ext cx="4363640" cy="933450"/>
            <a:chOff x="1724819" y="2533791"/>
            <a:chExt cx="5638006" cy="1200150"/>
          </a:xfrm>
        </p:grpSpPr>
        <p:sp>
          <p:nvSpPr>
            <p:cNvPr id="154" name="矩形: 圆角 98">
              <a:extLst>
                <a:ext uri="{FF2B5EF4-FFF2-40B4-BE49-F238E27FC236}">
                  <a16:creationId xmlns:a16="http://schemas.microsoft.com/office/drawing/2014/main" id="{5F6ADE89-4226-43DC-BF0B-5A22899C59CB}"/>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5" name="文本框 88">
              <a:extLst>
                <a:ext uri="{FF2B5EF4-FFF2-40B4-BE49-F238E27FC236}">
                  <a16:creationId xmlns:a16="http://schemas.microsoft.com/office/drawing/2014/main" id="{8198A63F-B719-4773-8E6E-4A5CF27EB63D}"/>
                </a:ext>
              </a:extLst>
            </p:cNvPr>
            <p:cNvSpPr txBox="1">
              <a:spLocks noChangeArrowheads="1"/>
            </p:cNvSpPr>
            <p:nvPr/>
          </p:nvSpPr>
          <p:spPr bwMode="auto">
            <a:xfrm>
              <a:off x="2022308" y="2680398"/>
              <a:ext cx="5217826" cy="91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DHCP </a:t>
              </a:r>
              <a:r>
                <a:rPr lang="zh-CN" altLang="en-US" sz="20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请求</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依次进行</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UDP</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封装，</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封装，</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802.3 </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以太网帧封装</a:t>
              </a:r>
            </a:p>
          </p:txBody>
        </p:sp>
        <p:sp>
          <p:nvSpPr>
            <p:cNvPr id="156" name="矩形: 圆角 100">
              <a:extLst>
                <a:ext uri="{FF2B5EF4-FFF2-40B4-BE49-F238E27FC236}">
                  <a16:creationId xmlns:a16="http://schemas.microsoft.com/office/drawing/2014/main" id="{921F31A9-351F-4B81-8750-7E2EFD6A1923}"/>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57" name="AutoShape 297">
            <a:extLst>
              <a:ext uri="{FF2B5EF4-FFF2-40B4-BE49-F238E27FC236}">
                <a16:creationId xmlns:a16="http://schemas.microsoft.com/office/drawing/2014/main" id="{CED09D52-D962-4812-B506-26BD6D51CE3B}"/>
              </a:ext>
            </a:extLst>
          </p:cNvPr>
          <p:cNvSpPr/>
          <p:nvPr/>
        </p:nvSpPr>
        <p:spPr bwMode="auto">
          <a:xfrm>
            <a:off x="2924175" y="2134850"/>
            <a:ext cx="215504" cy="896541"/>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58" name="Group 253">
            <a:extLst>
              <a:ext uri="{FF2B5EF4-FFF2-40B4-BE49-F238E27FC236}">
                <a16:creationId xmlns:a16="http://schemas.microsoft.com/office/drawing/2014/main" id="{1B4AA119-29A7-48AB-9153-238B25874D50}"/>
              </a:ext>
            </a:extLst>
          </p:cNvPr>
          <p:cNvGrpSpPr>
            <a:grpSpLocks/>
          </p:cNvGrpSpPr>
          <p:nvPr/>
        </p:nvGrpSpPr>
        <p:grpSpPr bwMode="auto">
          <a:xfrm>
            <a:off x="2658665" y="2141990"/>
            <a:ext cx="595166" cy="199837"/>
            <a:chOff x="859" y="3351"/>
            <a:chExt cx="336" cy="146"/>
          </a:xfrm>
        </p:grpSpPr>
        <p:sp>
          <p:nvSpPr>
            <p:cNvPr id="159" name="Rectangle 251">
              <a:extLst>
                <a:ext uri="{FF2B5EF4-FFF2-40B4-BE49-F238E27FC236}">
                  <a16:creationId xmlns:a16="http://schemas.microsoft.com/office/drawing/2014/main" id="{AB6F3811-1287-4E84-B433-AE94AC4B0529}"/>
                </a:ext>
              </a:extLst>
            </p:cNvPr>
            <p:cNvSpPr>
              <a:spLocks noChangeArrowheads="1"/>
            </p:cNvSpPr>
            <p:nvPr/>
          </p:nvSpPr>
          <p:spPr bwMode="auto">
            <a:xfrm>
              <a:off x="889" y="3370"/>
              <a:ext cx="245"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160" name="Text Box 252">
              <a:extLst>
                <a:ext uri="{FF2B5EF4-FFF2-40B4-BE49-F238E27FC236}">
                  <a16:creationId xmlns:a16="http://schemas.microsoft.com/office/drawing/2014/main" id="{4108FEC4-AF98-431D-958D-6A2BA66CE8E4}"/>
                </a:ext>
              </a:extLst>
            </p:cNvPr>
            <p:cNvSpPr txBox="1">
              <a:spLocks noChangeArrowheads="1"/>
            </p:cNvSpPr>
            <p:nvPr/>
          </p:nvSpPr>
          <p:spPr bwMode="auto">
            <a:xfrm>
              <a:off x="859" y="3351"/>
              <a:ext cx="336"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nvGrpSpPr>
          <p:cNvPr id="161" name="组合 160">
            <a:extLst>
              <a:ext uri="{FF2B5EF4-FFF2-40B4-BE49-F238E27FC236}">
                <a16:creationId xmlns:a16="http://schemas.microsoft.com/office/drawing/2014/main" id="{C91E32FE-46B9-4427-88CA-94B3FE71A97B}"/>
              </a:ext>
            </a:extLst>
          </p:cNvPr>
          <p:cNvGrpSpPr>
            <a:grpSpLocks/>
          </p:cNvGrpSpPr>
          <p:nvPr/>
        </p:nvGrpSpPr>
        <p:grpSpPr bwMode="auto">
          <a:xfrm>
            <a:off x="2590802" y="2271772"/>
            <a:ext cx="661185" cy="200055"/>
            <a:chOff x="1975286" y="2140078"/>
            <a:chExt cx="608617" cy="267488"/>
          </a:xfrm>
        </p:grpSpPr>
        <p:grpSp>
          <p:nvGrpSpPr>
            <p:cNvPr id="162" name="组合 124">
              <a:extLst>
                <a:ext uri="{FF2B5EF4-FFF2-40B4-BE49-F238E27FC236}">
                  <a16:creationId xmlns:a16="http://schemas.microsoft.com/office/drawing/2014/main" id="{698EB472-979F-4BBD-A36D-519EF720E57F}"/>
                </a:ext>
              </a:extLst>
            </p:cNvPr>
            <p:cNvGrpSpPr>
              <a:grpSpLocks/>
            </p:cNvGrpSpPr>
            <p:nvPr/>
          </p:nvGrpSpPr>
          <p:grpSpPr bwMode="auto">
            <a:xfrm>
              <a:off x="1975286" y="2181976"/>
              <a:ext cx="516855" cy="157544"/>
              <a:chOff x="1975286" y="2181976"/>
              <a:chExt cx="516855" cy="157544"/>
            </a:xfrm>
          </p:grpSpPr>
          <p:sp>
            <p:nvSpPr>
              <p:cNvPr id="164" name="Rectangle 251">
                <a:extLst>
                  <a:ext uri="{FF2B5EF4-FFF2-40B4-BE49-F238E27FC236}">
                    <a16:creationId xmlns:a16="http://schemas.microsoft.com/office/drawing/2014/main" id="{35358D04-3C68-42C2-A67F-804CDFAAF93D}"/>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165" name="Rectangle 251">
                <a:extLst>
                  <a:ext uri="{FF2B5EF4-FFF2-40B4-BE49-F238E27FC236}">
                    <a16:creationId xmlns:a16="http://schemas.microsoft.com/office/drawing/2014/main" id="{A9B0387A-A1C5-4937-ABEA-7BBFD512F957}"/>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163" name="Text Box 252">
              <a:extLst>
                <a:ext uri="{FF2B5EF4-FFF2-40B4-BE49-F238E27FC236}">
                  <a16:creationId xmlns:a16="http://schemas.microsoft.com/office/drawing/2014/main" id="{0539A1F0-BEAC-4D5F-A2B7-8397C847671F}"/>
                </a:ext>
              </a:extLst>
            </p:cNvPr>
            <p:cNvSpPr txBox="1">
              <a:spLocks noChangeArrowheads="1"/>
            </p:cNvSpPr>
            <p:nvPr/>
          </p:nvSpPr>
          <p:spPr bwMode="auto">
            <a:xfrm>
              <a:off x="2036176" y="2140078"/>
              <a:ext cx="547727" cy="26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nvGrpSpPr>
          <p:cNvPr id="166" name="组合 165">
            <a:extLst>
              <a:ext uri="{FF2B5EF4-FFF2-40B4-BE49-F238E27FC236}">
                <a16:creationId xmlns:a16="http://schemas.microsoft.com/office/drawing/2014/main" id="{3AED688E-911D-4D81-A625-CA1EEE810484}"/>
              </a:ext>
            </a:extLst>
          </p:cNvPr>
          <p:cNvGrpSpPr>
            <a:grpSpLocks/>
          </p:cNvGrpSpPr>
          <p:nvPr/>
        </p:nvGrpSpPr>
        <p:grpSpPr bwMode="auto">
          <a:xfrm>
            <a:off x="2486025" y="2419412"/>
            <a:ext cx="762788" cy="200055"/>
            <a:chOff x="1877769" y="2287152"/>
            <a:chExt cx="702667" cy="265655"/>
          </a:xfrm>
        </p:grpSpPr>
        <p:sp>
          <p:nvSpPr>
            <p:cNvPr id="167" name="Rectangle 251">
              <a:extLst>
                <a:ext uri="{FF2B5EF4-FFF2-40B4-BE49-F238E27FC236}">
                  <a16:creationId xmlns:a16="http://schemas.microsoft.com/office/drawing/2014/main" id="{BEF96CDF-357D-4A24-BAE1-C3BF6EF13146}"/>
                </a:ext>
              </a:extLst>
            </p:cNvPr>
            <p:cNvSpPr>
              <a:spLocks noChangeArrowheads="1"/>
            </p:cNvSpPr>
            <p:nvPr/>
          </p:nvSpPr>
          <p:spPr bwMode="auto">
            <a:xfrm>
              <a:off x="1877769" y="2331535"/>
              <a:ext cx="610566"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168" name="组合 130">
              <a:extLst>
                <a:ext uri="{FF2B5EF4-FFF2-40B4-BE49-F238E27FC236}">
                  <a16:creationId xmlns:a16="http://schemas.microsoft.com/office/drawing/2014/main" id="{9B92B7DF-F9AF-494A-BFDB-F0FF2E1281D7}"/>
                </a:ext>
              </a:extLst>
            </p:cNvPr>
            <p:cNvGrpSpPr>
              <a:grpSpLocks/>
            </p:cNvGrpSpPr>
            <p:nvPr/>
          </p:nvGrpSpPr>
          <p:grpSpPr bwMode="auto">
            <a:xfrm>
              <a:off x="1971410" y="2287152"/>
              <a:ext cx="609026" cy="265655"/>
              <a:chOff x="1975286" y="2140078"/>
              <a:chExt cx="609026" cy="265655"/>
            </a:xfrm>
          </p:grpSpPr>
          <p:grpSp>
            <p:nvGrpSpPr>
              <p:cNvPr id="169" name="组合 131">
                <a:extLst>
                  <a:ext uri="{FF2B5EF4-FFF2-40B4-BE49-F238E27FC236}">
                    <a16:creationId xmlns:a16="http://schemas.microsoft.com/office/drawing/2014/main" id="{C3C9ECA8-F405-42ED-AF7C-2CC5F9B4794A}"/>
                  </a:ext>
                </a:extLst>
              </p:cNvPr>
              <p:cNvGrpSpPr>
                <a:grpSpLocks/>
              </p:cNvGrpSpPr>
              <p:nvPr/>
            </p:nvGrpSpPr>
            <p:grpSpPr bwMode="auto">
              <a:xfrm>
                <a:off x="1975286" y="2181976"/>
                <a:ext cx="516855" cy="157544"/>
                <a:chOff x="1975286" y="2181976"/>
                <a:chExt cx="516855" cy="157544"/>
              </a:xfrm>
            </p:grpSpPr>
            <p:sp>
              <p:nvSpPr>
                <p:cNvPr id="171" name="Rectangle 251">
                  <a:extLst>
                    <a:ext uri="{FF2B5EF4-FFF2-40B4-BE49-F238E27FC236}">
                      <a16:creationId xmlns:a16="http://schemas.microsoft.com/office/drawing/2014/main" id="{6B1960B9-6EC9-4E43-9E79-EFB7531714BF}"/>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172" name="Rectangle 251">
                  <a:extLst>
                    <a:ext uri="{FF2B5EF4-FFF2-40B4-BE49-F238E27FC236}">
                      <a16:creationId xmlns:a16="http://schemas.microsoft.com/office/drawing/2014/main" id="{95057198-586A-4FD8-806C-7BD2E360EB18}"/>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170" name="Text Box 252">
                <a:extLst>
                  <a:ext uri="{FF2B5EF4-FFF2-40B4-BE49-F238E27FC236}">
                    <a16:creationId xmlns:a16="http://schemas.microsoft.com/office/drawing/2014/main" id="{36B517AE-F408-437D-A4A0-237A340C20CB}"/>
                  </a:ext>
                </a:extLst>
              </p:cNvPr>
              <p:cNvSpPr txBox="1">
                <a:spLocks noChangeArrowheads="1"/>
              </p:cNvSpPr>
              <p:nvPr/>
            </p:nvSpPr>
            <p:spPr bwMode="auto">
              <a:xfrm>
                <a:off x="2036176" y="2140078"/>
                <a:ext cx="548136" cy="26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grpSp>
        <p:nvGrpSpPr>
          <p:cNvPr id="173" name="组合 172">
            <a:extLst>
              <a:ext uri="{FF2B5EF4-FFF2-40B4-BE49-F238E27FC236}">
                <a16:creationId xmlns:a16="http://schemas.microsoft.com/office/drawing/2014/main" id="{2B0EF1D8-1FB0-4543-A161-719DB5E67A06}"/>
              </a:ext>
            </a:extLst>
          </p:cNvPr>
          <p:cNvGrpSpPr>
            <a:grpSpLocks/>
          </p:cNvGrpSpPr>
          <p:nvPr/>
        </p:nvGrpSpPr>
        <p:grpSpPr bwMode="auto">
          <a:xfrm>
            <a:off x="2387205" y="2574191"/>
            <a:ext cx="863961" cy="200055"/>
            <a:chOff x="1787608" y="2486832"/>
            <a:chExt cx="795824" cy="267488"/>
          </a:xfrm>
        </p:grpSpPr>
        <p:sp>
          <p:nvSpPr>
            <p:cNvPr id="174" name="Rectangle 251">
              <a:extLst>
                <a:ext uri="{FF2B5EF4-FFF2-40B4-BE49-F238E27FC236}">
                  <a16:creationId xmlns:a16="http://schemas.microsoft.com/office/drawing/2014/main" id="{FFB4A762-8EE8-48CA-BB1F-E39AB9BE1F8E}"/>
                </a:ext>
              </a:extLst>
            </p:cNvPr>
            <p:cNvSpPr/>
            <p:nvPr/>
          </p:nvSpPr>
          <p:spPr bwMode="auto">
            <a:xfrm>
              <a:off x="1787608" y="2526630"/>
              <a:ext cx="692033" cy="154419"/>
            </a:xfrm>
            <a:prstGeom prst="rect">
              <a:avLst/>
            </a:prstGeom>
            <a:solidFill>
              <a:schemeClr val="tx1">
                <a:lumMod val="75000"/>
                <a:lumOff val="25000"/>
              </a:schemeClr>
            </a:solidFill>
            <a:ln w="9525" cap="flat" cmpd="sng">
              <a:solidFill>
                <a:schemeClr val="bg1"/>
              </a:solidFill>
              <a:prstDash val="solid"/>
              <a:miter/>
              <a:headEnd type="none" w="med" len="med"/>
              <a:tailEnd type="none" w="med" len="med"/>
            </a:ln>
          </p:spPr>
          <p:txBody>
            <a:bodyPr wrap="none" anchor="ctr"/>
            <a:lstStyle/>
            <a:p>
              <a:pPr>
                <a:defRPr/>
              </a:pPr>
              <a:endParaRPr lang="en-US" altLang="zh-CN" noProof="1">
                <a:solidFill>
                  <a:srgbClr val="000000"/>
                </a:solidFill>
                <a:latin typeface="Comic Sans MS" panose="030F0702030302020204" pitchFamily="66" charset="0"/>
                <a:ea typeface="MS PGothic" panose="020B0600070205080204" pitchFamily="34" charset="-128"/>
              </a:endParaRPr>
            </a:p>
          </p:txBody>
        </p:sp>
        <p:grpSp>
          <p:nvGrpSpPr>
            <p:cNvPr id="175" name="组合 137">
              <a:extLst>
                <a:ext uri="{FF2B5EF4-FFF2-40B4-BE49-F238E27FC236}">
                  <a16:creationId xmlns:a16="http://schemas.microsoft.com/office/drawing/2014/main" id="{75D7C0EB-50ED-446B-A83E-70E395A8FCE4}"/>
                </a:ext>
              </a:extLst>
            </p:cNvPr>
            <p:cNvGrpSpPr>
              <a:grpSpLocks/>
            </p:cNvGrpSpPr>
            <p:nvPr/>
          </p:nvGrpSpPr>
          <p:grpSpPr bwMode="auto">
            <a:xfrm>
              <a:off x="1880794" y="2486832"/>
              <a:ext cx="702638" cy="267488"/>
              <a:chOff x="1877769" y="2292347"/>
              <a:chExt cx="702638" cy="267488"/>
            </a:xfrm>
          </p:grpSpPr>
          <p:sp>
            <p:nvSpPr>
              <p:cNvPr id="176" name="Rectangle 251">
                <a:extLst>
                  <a:ext uri="{FF2B5EF4-FFF2-40B4-BE49-F238E27FC236}">
                    <a16:creationId xmlns:a16="http://schemas.microsoft.com/office/drawing/2014/main" id="{09F2B190-7900-4C5A-B139-89CAB92784ED}"/>
                  </a:ext>
                </a:extLst>
              </p:cNvPr>
              <p:cNvSpPr>
                <a:spLocks noChangeArrowheads="1"/>
              </p:cNvSpPr>
              <p:nvPr/>
            </p:nvSpPr>
            <p:spPr bwMode="auto">
              <a:xfrm>
                <a:off x="1877769" y="2331535"/>
                <a:ext cx="610566"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177" name="组合 139">
                <a:extLst>
                  <a:ext uri="{FF2B5EF4-FFF2-40B4-BE49-F238E27FC236}">
                    <a16:creationId xmlns:a16="http://schemas.microsoft.com/office/drawing/2014/main" id="{06E9DBC5-FE30-4980-9D34-A5548B3ABC50}"/>
                  </a:ext>
                </a:extLst>
              </p:cNvPr>
              <p:cNvGrpSpPr>
                <a:grpSpLocks/>
              </p:cNvGrpSpPr>
              <p:nvPr/>
            </p:nvGrpSpPr>
            <p:grpSpPr bwMode="auto">
              <a:xfrm>
                <a:off x="1971410" y="2292347"/>
                <a:ext cx="608997" cy="267488"/>
                <a:chOff x="1975286" y="2145273"/>
                <a:chExt cx="608997" cy="267488"/>
              </a:xfrm>
            </p:grpSpPr>
            <p:grpSp>
              <p:nvGrpSpPr>
                <p:cNvPr id="178" name="组合 140">
                  <a:extLst>
                    <a:ext uri="{FF2B5EF4-FFF2-40B4-BE49-F238E27FC236}">
                      <a16:creationId xmlns:a16="http://schemas.microsoft.com/office/drawing/2014/main" id="{C4F99F7A-4AB9-4C40-B276-F04E55E1D43D}"/>
                    </a:ext>
                  </a:extLst>
                </p:cNvPr>
                <p:cNvGrpSpPr>
                  <a:grpSpLocks/>
                </p:cNvGrpSpPr>
                <p:nvPr/>
              </p:nvGrpSpPr>
              <p:grpSpPr bwMode="auto">
                <a:xfrm>
                  <a:off x="1975286" y="2181976"/>
                  <a:ext cx="516855" cy="157544"/>
                  <a:chOff x="1975286" y="2181976"/>
                  <a:chExt cx="516855" cy="157544"/>
                </a:xfrm>
              </p:grpSpPr>
              <p:sp>
                <p:nvSpPr>
                  <p:cNvPr id="180" name="Rectangle 251">
                    <a:extLst>
                      <a:ext uri="{FF2B5EF4-FFF2-40B4-BE49-F238E27FC236}">
                        <a16:creationId xmlns:a16="http://schemas.microsoft.com/office/drawing/2014/main" id="{2856917E-256C-4F8D-8241-A1899CBA4622}"/>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181" name="Rectangle 251">
                    <a:extLst>
                      <a:ext uri="{FF2B5EF4-FFF2-40B4-BE49-F238E27FC236}">
                        <a16:creationId xmlns:a16="http://schemas.microsoft.com/office/drawing/2014/main" id="{81726B82-2DFF-4B9E-A3E2-2B7D7A9CC560}"/>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179" name="Text Box 252">
                  <a:extLst>
                    <a:ext uri="{FF2B5EF4-FFF2-40B4-BE49-F238E27FC236}">
                      <a16:creationId xmlns:a16="http://schemas.microsoft.com/office/drawing/2014/main" id="{F502B242-4212-427B-B50C-1DB45E110747}"/>
                    </a:ext>
                  </a:extLst>
                </p:cNvPr>
                <p:cNvSpPr txBox="1">
                  <a:spLocks noChangeArrowheads="1"/>
                </p:cNvSpPr>
                <p:nvPr/>
              </p:nvSpPr>
              <p:spPr bwMode="auto">
                <a:xfrm>
                  <a:off x="2036176" y="2145273"/>
                  <a:ext cx="548107" cy="26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grpSp>
      <p:sp>
        <p:nvSpPr>
          <p:cNvPr id="2" name="灯片编号占位符 1">
            <a:extLst>
              <a:ext uri="{FF2B5EF4-FFF2-40B4-BE49-F238E27FC236}">
                <a16:creationId xmlns:a16="http://schemas.microsoft.com/office/drawing/2014/main" id="{6DAEBA00-FA65-4DE6-B144-DA8270FB1CE7}"/>
              </a:ext>
            </a:extLst>
          </p:cNvPr>
          <p:cNvSpPr>
            <a:spLocks noGrp="1"/>
          </p:cNvSpPr>
          <p:nvPr>
            <p:ph type="sldNum" sz="quarter" idx="12"/>
          </p:nvPr>
        </p:nvSpPr>
        <p:spPr/>
        <p:txBody>
          <a:bodyPr/>
          <a:lstStyle/>
          <a:p>
            <a:fld id="{91F2D4EF-46D4-4764-B373-FC59CD1D281E}" type="slidenum">
              <a:rPr lang="zh-CN" altLang="en-US" smtClean="0"/>
              <a:t>126</a:t>
            </a:fld>
            <a:endParaRPr lang="zh-CN" altLang="en-US"/>
          </a:p>
        </p:txBody>
      </p:sp>
    </p:spTree>
    <p:extLst>
      <p:ext uri="{BB962C8B-B14F-4D97-AF65-F5344CB8AC3E}">
        <p14:creationId xmlns:p14="http://schemas.microsoft.com/office/powerpoint/2010/main" val="28568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500" fill="hold"/>
                                        <p:tgtEl>
                                          <p:spTgt spid="153"/>
                                        </p:tgtEl>
                                        <p:attrNameLst>
                                          <p:attrName>ppt_w</p:attrName>
                                        </p:attrNameLst>
                                      </p:cBhvr>
                                      <p:tavLst>
                                        <p:tav tm="0">
                                          <p:val>
                                            <p:fltVal val="0"/>
                                          </p:val>
                                        </p:tav>
                                        <p:tav tm="100000">
                                          <p:val>
                                            <p:strVal val="#ppt_w"/>
                                          </p:val>
                                        </p:tav>
                                      </p:tavLst>
                                    </p:anim>
                                    <p:anim calcmode="lin" valueType="num">
                                      <p:cBhvr>
                                        <p:cTn id="8" dur="500" fill="hold"/>
                                        <p:tgtEl>
                                          <p:spTgt spid="153"/>
                                        </p:tgtEl>
                                        <p:attrNameLst>
                                          <p:attrName>ppt_h</p:attrName>
                                        </p:attrNameLst>
                                      </p:cBhvr>
                                      <p:tavLst>
                                        <p:tav tm="0">
                                          <p:val>
                                            <p:fltVal val="0"/>
                                          </p:val>
                                        </p:tav>
                                        <p:tav tm="100000">
                                          <p:val>
                                            <p:strVal val="#ppt_h"/>
                                          </p:val>
                                        </p:tav>
                                      </p:tavLst>
                                    </p:anim>
                                    <p:animEffect transition="in" filter="fade">
                                      <p:cBhvr>
                                        <p:cTn id="9" dur="500"/>
                                        <p:tgtEl>
                                          <p:spTgt spid="153"/>
                                        </p:tgtEl>
                                      </p:cBhvr>
                                    </p:animEffect>
                                  </p:childTnLst>
                                </p:cTn>
                              </p:par>
                              <p:par>
                                <p:cTn id="10" presetID="22" presetClass="entr" presetSubtype="4"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wipe(down)">
                                      <p:cBhvr>
                                        <p:cTn id="12" dur="500"/>
                                        <p:tgtEl>
                                          <p:spTgt spid="14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wipe(up)">
                                      <p:cBhvr>
                                        <p:cTn id="15" dur="500"/>
                                        <p:tgtEl>
                                          <p:spTgt spid="15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fade">
                                      <p:cBhvr>
                                        <p:cTn id="19" dur="500"/>
                                        <p:tgtEl>
                                          <p:spTgt spid="158"/>
                                        </p:tgtEl>
                                      </p:cBhvr>
                                    </p:animEffect>
                                  </p:childTnLst>
                                </p:cTn>
                              </p:par>
                            </p:childTnLst>
                          </p:cTn>
                        </p:par>
                        <p:par>
                          <p:cTn id="20" fill="hold">
                            <p:stCondLst>
                              <p:cond delay="1000"/>
                            </p:stCondLst>
                            <p:childTnLst>
                              <p:par>
                                <p:cTn id="21" presetID="10" presetClass="exit" presetSubtype="0" fill="hold" nodeType="afterEffect">
                                  <p:stCondLst>
                                    <p:cond delay="500"/>
                                  </p:stCondLst>
                                  <p:childTnLst>
                                    <p:animEffect transition="out" filter="fade">
                                      <p:cBhvr>
                                        <p:cTn id="22" dur="500"/>
                                        <p:tgtEl>
                                          <p:spTgt spid="158"/>
                                        </p:tgtEl>
                                      </p:cBhvr>
                                    </p:animEffect>
                                    <p:set>
                                      <p:cBhvr>
                                        <p:cTn id="23" dur="1" fill="hold">
                                          <p:stCondLst>
                                            <p:cond delay="499"/>
                                          </p:stCondLst>
                                        </p:cTn>
                                        <p:tgtEl>
                                          <p:spTgt spid="158"/>
                                        </p:tgtEl>
                                        <p:attrNameLst>
                                          <p:attrName>style.visibility</p:attrName>
                                        </p:attrNameLst>
                                      </p:cBhvr>
                                      <p:to>
                                        <p:strVal val="hidden"/>
                                      </p:to>
                                    </p:se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61"/>
                                        </p:tgtEl>
                                        <p:attrNameLst>
                                          <p:attrName>style.visibility</p:attrName>
                                        </p:attrNameLst>
                                      </p:cBhvr>
                                      <p:to>
                                        <p:strVal val="visible"/>
                                      </p:to>
                                    </p:set>
                                    <p:animEffect transition="in" filter="fade">
                                      <p:cBhvr>
                                        <p:cTn id="27" dur="1250"/>
                                        <p:tgtEl>
                                          <p:spTgt spid="161"/>
                                        </p:tgtEl>
                                      </p:cBhvr>
                                    </p:animEffect>
                                  </p:childTnLst>
                                </p:cTn>
                              </p:par>
                            </p:childTnLst>
                          </p:cTn>
                        </p:par>
                        <p:par>
                          <p:cTn id="28" fill="hold">
                            <p:stCondLst>
                              <p:cond delay="3250"/>
                            </p:stCondLst>
                            <p:childTnLst>
                              <p:par>
                                <p:cTn id="29" presetID="10" presetClass="exit" presetSubtype="0" fill="hold" nodeType="afterEffect">
                                  <p:stCondLst>
                                    <p:cond delay="450"/>
                                  </p:stCondLst>
                                  <p:childTnLst>
                                    <p:animEffect transition="out" filter="fade">
                                      <p:cBhvr>
                                        <p:cTn id="30" dur="500"/>
                                        <p:tgtEl>
                                          <p:spTgt spid="161"/>
                                        </p:tgtEl>
                                      </p:cBhvr>
                                    </p:animEffect>
                                    <p:set>
                                      <p:cBhvr>
                                        <p:cTn id="31" dur="1" fill="hold">
                                          <p:stCondLst>
                                            <p:cond delay="499"/>
                                          </p:stCondLst>
                                        </p:cTn>
                                        <p:tgtEl>
                                          <p:spTgt spid="161"/>
                                        </p:tgtEl>
                                        <p:attrNameLst>
                                          <p:attrName>style.visibility</p:attrName>
                                        </p:attrNameLst>
                                      </p:cBhvr>
                                      <p:to>
                                        <p:strVal val="hidden"/>
                                      </p:to>
                                    </p:set>
                                  </p:childTnLst>
                                </p:cTn>
                              </p:par>
                            </p:childTnLst>
                          </p:cTn>
                        </p:par>
                        <p:par>
                          <p:cTn id="32" fill="hold">
                            <p:stCondLst>
                              <p:cond delay="4200"/>
                            </p:stCondLst>
                            <p:childTnLst>
                              <p:par>
                                <p:cTn id="33" presetID="10" presetClass="entr" presetSubtype="0" fill="hold" nodeType="afterEffect">
                                  <p:stCondLst>
                                    <p:cond delay="0"/>
                                  </p:stCondLst>
                                  <p:childTnLst>
                                    <p:set>
                                      <p:cBhvr>
                                        <p:cTn id="34" dur="1" fill="hold">
                                          <p:stCondLst>
                                            <p:cond delay="0"/>
                                          </p:stCondLst>
                                        </p:cTn>
                                        <p:tgtEl>
                                          <p:spTgt spid="166"/>
                                        </p:tgtEl>
                                        <p:attrNameLst>
                                          <p:attrName>style.visibility</p:attrName>
                                        </p:attrNameLst>
                                      </p:cBhvr>
                                      <p:to>
                                        <p:strVal val="visible"/>
                                      </p:to>
                                    </p:set>
                                    <p:animEffect transition="in" filter="fade">
                                      <p:cBhvr>
                                        <p:cTn id="35" dur="1250"/>
                                        <p:tgtEl>
                                          <p:spTgt spid="166"/>
                                        </p:tgtEl>
                                      </p:cBhvr>
                                    </p:animEffect>
                                  </p:childTnLst>
                                </p:cTn>
                              </p:par>
                            </p:childTnLst>
                          </p:cTn>
                        </p:par>
                        <p:par>
                          <p:cTn id="36" fill="hold">
                            <p:stCondLst>
                              <p:cond delay="5450"/>
                            </p:stCondLst>
                            <p:childTnLst>
                              <p:par>
                                <p:cTn id="37" presetID="10" presetClass="exit" presetSubtype="0" fill="hold" nodeType="afterEffect">
                                  <p:stCondLst>
                                    <p:cond delay="450"/>
                                  </p:stCondLst>
                                  <p:childTnLst>
                                    <p:animEffect transition="out" filter="fade">
                                      <p:cBhvr>
                                        <p:cTn id="38" dur="500"/>
                                        <p:tgtEl>
                                          <p:spTgt spid="166"/>
                                        </p:tgtEl>
                                      </p:cBhvr>
                                    </p:animEffect>
                                    <p:set>
                                      <p:cBhvr>
                                        <p:cTn id="39" dur="1" fill="hold">
                                          <p:stCondLst>
                                            <p:cond delay="499"/>
                                          </p:stCondLst>
                                        </p:cTn>
                                        <p:tgtEl>
                                          <p:spTgt spid="166"/>
                                        </p:tgtEl>
                                        <p:attrNameLst>
                                          <p:attrName>style.visibility</p:attrName>
                                        </p:attrNameLst>
                                      </p:cBhvr>
                                      <p:to>
                                        <p:strVal val="hidden"/>
                                      </p:to>
                                    </p:set>
                                  </p:childTnLst>
                                </p:cTn>
                              </p:par>
                            </p:childTnLst>
                          </p:cTn>
                        </p:par>
                        <p:par>
                          <p:cTn id="40" fill="hold">
                            <p:stCondLst>
                              <p:cond delay="6400"/>
                            </p:stCondLst>
                            <p:childTnLst>
                              <p:par>
                                <p:cTn id="41" presetID="10" presetClass="entr" presetSubtype="0" fill="hold" nodeType="after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125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25401" cy="1071442"/>
            <a:chOff x="551030" y="-368704"/>
            <a:chExt cx="5703526"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52925" cy="718775"/>
              <a:chOff x="1839058" y="967769"/>
              <a:chExt cx="5052925"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529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921087"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动态获取本机的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82" name="AutoShape 297">
            <a:extLst>
              <a:ext uri="{FF2B5EF4-FFF2-40B4-BE49-F238E27FC236}">
                <a16:creationId xmlns:a16="http://schemas.microsoft.com/office/drawing/2014/main" id="{9FCB2CD4-2681-42FD-9D18-59A3632933E1}"/>
              </a:ext>
            </a:extLst>
          </p:cNvPr>
          <p:cNvSpPr/>
          <p:nvPr/>
        </p:nvSpPr>
        <p:spPr bwMode="auto">
          <a:xfrm>
            <a:off x="2876550" y="2108174"/>
            <a:ext cx="214313" cy="896540"/>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83" name="组合 113">
            <a:extLst>
              <a:ext uri="{FF2B5EF4-FFF2-40B4-BE49-F238E27FC236}">
                <a16:creationId xmlns:a16="http://schemas.microsoft.com/office/drawing/2014/main" id="{B6D6E1D5-9280-4F74-8A4F-1E98AA4EA0E1}"/>
              </a:ext>
            </a:extLst>
          </p:cNvPr>
          <p:cNvGrpSpPr>
            <a:grpSpLocks/>
          </p:cNvGrpSpPr>
          <p:nvPr/>
        </p:nvGrpSpPr>
        <p:grpSpPr bwMode="auto">
          <a:xfrm>
            <a:off x="2957512" y="1748605"/>
            <a:ext cx="3386138" cy="2650332"/>
            <a:chOff x="2443706" y="2013690"/>
            <a:chExt cx="4515067" cy="3534711"/>
          </a:xfrm>
        </p:grpSpPr>
        <p:sp>
          <p:nvSpPr>
            <p:cNvPr id="184" name="Freeform 3">
              <a:extLst>
                <a:ext uri="{FF2B5EF4-FFF2-40B4-BE49-F238E27FC236}">
                  <a16:creationId xmlns:a16="http://schemas.microsoft.com/office/drawing/2014/main" id="{D4E51F43-21A7-49E2-9BF0-E65C27D756FB}"/>
                </a:ext>
              </a:extLst>
            </p:cNvPr>
            <p:cNvSpPr/>
            <p:nvPr/>
          </p:nvSpPr>
          <p:spPr bwMode="auto">
            <a:xfrm>
              <a:off x="2443706" y="2013690"/>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185" name="Line 36">
              <a:extLst>
                <a:ext uri="{FF2B5EF4-FFF2-40B4-BE49-F238E27FC236}">
                  <a16:creationId xmlns:a16="http://schemas.microsoft.com/office/drawing/2014/main" id="{70A1320C-2234-4BA5-9C05-6EB189A197FA}"/>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43">
              <a:extLst>
                <a:ext uri="{FF2B5EF4-FFF2-40B4-BE49-F238E27FC236}">
                  <a16:creationId xmlns:a16="http://schemas.microsoft.com/office/drawing/2014/main" id="{68CC6BCF-5079-45B7-9100-8D4C2776C653}"/>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44">
              <a:extLst>
                <a:ext uri="{FF2B5EF4-FFF2-40B4-BE49-F238E27FC236}">
                  <a16:creationId xmlns:a16="http://schemas.microsoft.com/office/drawing/2014/main" id="{A5528CA9-B40B-46F2-8B5E-7B0A95C82816}"/>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Line 48">
              <a:extLst>
                <a:ext uri="{FF2B5EF4-FFF2-40B4-BE49-F238E27FC236}">
                  <a16:creationId xmlns:a16="http://schemas.microsoft.com/office/drawing/2014/main" id="{24018137-F9C5-4AEB-B739-D8D5CF5E3966}"/>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 name="Text Box 240">
              <a:extLst>
                <a:ext uri="{FF2B5EF4-FFF2-40B4-BE49-F238E27FC236}">
                  <a16:creationId xmlns:a16="http://schemas.microsoft.com/office/drawing/2014/main" id="{419A7737-7012-44AA-BBD2-90AF14783FD8}"/>
                </a:ext>
              </a:extLst>
            </p:cNvPr>
            <p:cNvSpPr txBox="1"/>
            <p:nvPr/>
          </p:nvSpPr>
          <p:spPr bwMode="auto">
            <a:xfrm>
              <a:off x="4531367" y="5089492"/>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190" name="Group 356">
              <a:extLst>
                <a:ext uri="{FF2B5EF4-FFF2-40B4-BE49-F238E27FC236}">
                  <a16:creationId xmlns:a16="http://schemas.microsoft.com/office/drawing/2014/main" id="{B68C4095-690B-4289-8DAF-95BF7AF27838}"/>
                </a:ext>
              </a:extLst>
            </p:cNvPr>
            <p:cNvGrpSpPr>
              <a:grpSpLocks/>
            </p:cNvGrpSpPr>
            <p:nvPr/>
          </p:nvGrpSpPr>
          <p:grpSpPr bwMode="auto">
            <a:xfrm>
              <a:off x="3375337" y="2737361"/>
              <a:ext cx="1070879" cy="1045453"/>
              <a:chOff x="313" y="1497"/>
              <a:chExt cx="1152" cy="1014"/>
            </a:xfrm>
          </p:grpSpPr>
          <p:pic>
            <p:nvPicPr>
              <p:cNvPr id="244" name="Picture 354" descr="laptop_stylized_small">
                <a:extLst>
                  <a:ext uri="{FF2B5EF4-FFF2-40B4-BE49-F238E27FC236}">
                    <a16:creationId xmlns:a16="http://schemas.microsoft.com/office/drawing/2014/main" id="{BACFDF88-730E-4494-8111-4A7BAA8D1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Picture 355" descr="antenna_stylized">
                <a:extLst>
                  <a:ext uri="{FF2B5EF4-FFF2-40B4-BE49-F238E27FC236}">
                    <a16:creationId xmlns:a16="http://schemas.microsoft.com/office/drawing/2014/main" id="{FD621A51-2338-46A5-9C80-0F52D8C1D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1" name="Picture 3">
              <a:extLst>
                <a:ext uri="{FF2B5EF4-FFF2-40B4-BE49-F238E27FC236}">
                  <a16:creationId xmlns:a16="http://schemas.microsoft.com/office/drawing/2014/main" id="{7A94F451-BDFA-4405-A91C-9B26054EFD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Rectangle 43">
              <a:extLst>
                <a:ext uri="{FF2B5EF4-FFF2-40B4-BE49-F238E27FC236}">
                  <a16:creationId xmlns:a16="http://schemas.microsoft.com/office/drawing/2014/main" id="{1F916E11-FA8C-4961-AE1B-0B77264FB925}"/>
                </a:ext>
              </a:extLst>
            </p:cNvPr>
            <p:cNvSpPr>
              <a:spLocks noChangeArrowheads="1"/>
            </p:cNvSpPr>
            <p:nvPr/>
          </p:nvSpPr>
          <p:spPr bwMode="auto">
            <a:xfrm rot="16200000" flipH="1">
              <a:off x="5834755" y="4748123"/>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3" name="Rectangle 43">
              <a:extLst>
                <a:ext uri="{FF2B5EF4-FFF2-40B4-BE49-F238E27FC236}">
                  <a16:creationId xmlns:a16="http://schemas.microsoft.com/office/drawing/2014/main" id="{684346AB-C08A-4B45-9832-7397C0AFD9BC}"/>
                </a:ext>
              </a:extLst>
            </p:cNvPr>
            <p:cNvSpPr>
              <a:spLocks noChangeArrowheads="1"/>
            </p:cNvSpPr>
            <p:nvPr/>
          </p:nvSpPr>
          <p:spPr bwMode="auto">
            <a:xfrm rot="2460490">
              <a:off x="5347383"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4" name="Rectangle 43">
              <a:extLst>
                <a:ext uri="{FF2B5EF4-FFF2-40B4-BE49-F238E27FC236}">
                  <a16:creationId xmlns:a16="http://schemas.microsoft.com/office/drawing/2014/main" id="{2B469392-85A0-4280-A95A-1B829972C216}"/>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95" name="Group 248">
              <a:extLst>
                <a:ext uri="{FF2B5EF4-FFF2-40B4-BE49-F238E27FC236}">
                  <a16:creationId xmlns:a16="http://schemas.microsoft.com/office/drawing/2014/main" id="{5CD3818A-7D11-41B6-B6F7-F97CC632FC75}"/>
                </a:ext>
              </a:extLst>
            </p:cNvPr>
            <p:cNvGrpSpPr>
              <a:grpSpLocks/>
            </p:cNvGrpSpPr>
            <p:nvPr/>
          </p:nvGrpSpPr>
          <p:grpSpPr bwMode="auto">
            <a:xfrm>
              <a:off x="3577075" y="4310893"/>
              <a:ext cx="421860" cy="752038"/>
              <a:chOff x="4138" y="425"/>
              <a:chExt cx="1423" cy="2417"/>
            </a:xfrm>
          </p:grpSpPr>
          <p:sp>
            <p:nvSpPr>
              <p:cNvPr id="212" name="Freeform 148">
                <a:extLst>
                  <a:ext uri="{FF2B5EF4-FFF2-40B4-BE49-F238E27FC236}">
                    <a16:creationId xmlns:a16="http://schemas.microsoft.com/office/drawing/2014/main" id="{3E737CAC-7E93-4C44-B17F-B4F84BC50AB0}"/>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213" name="Rectangle 149">
                <a:extLst>
                  <a:ext uri="{FF2B5EF4-FFF2-40B4-BE49-F238E27FC236}">
                    <a16:creationId xmlns:a16="http://schemas.microsoft.com/office/drawing/2014/main" id="{A6AA8E42-5595-4121-B2B1-466FE96B704F}"/>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14" name="Freeform 150">
                <a:extLst>
                  <a:ext uri="{FF2B5EF4-FFF2-40B4-BE49-F238E27FC236}">
                    <a16:creationId xmlns:a16="http://schemas.microsoft.com/office/drawing/2014/main" id="{3F3DDDB1-30F4-4C6D-B5FC-E21949E905A5}"/>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215" name="Freeform 151">
                <a:extLst>
                  <a:ext uri="{FF2B5EF4-FFF2-40B4-BE49-F238E27FC236}">
                    <a16:creationId xmlns:a16="http://schemas.microsoft.com/office/drawing/2014/main" id="{8AC5151F-EA53-4238-B2C5-11406FED9439}"/>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16" name="Rectangle 152">
                <a:extLst>
                  <a:ext uri="{FF2B5EF4-FFF2-40B4-BE49-F238E27FC236}">
                    <a16:creationId xmlns:a16="http://schemas.microsoft.com/office/drawing/2014/main" id="{38CF9244-CFF9-424B-9403-ADC205577FE6}"/>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7" name="Group 153">
                <a:extLst>
                  <a:ext uri="{FF2B5EF4-FFF2-40B4-BE49-F238E27FC236}">
                    <a16:creationId xmlns:a16="http://schemas.microsoft.com/office/drawing/2014/main" id="{506B3FF6-CFCE-4AA1-907D-9D6CC612A978}"/>
                  </a:ext>
                </a:extLst>
              </p:cNvPr>
              <p:cNvGrpSpPr>
                <a:grpSpLocks/>
              </p:cNvGrpSpPr>
              <p:nvPr/>
            </p:nvGrpSpPr>
            <p:grpSpPr bwMode="auto">
              <a:xfrm>
                <a:off x="4749" y="668"/>
                <a:ext cx="581" cy="145"/>
                <a:chOff x="614" y="2568"/>
                <a:chExt cx="725" cy="139"/>
              </a:xfrm>
            </p:grpSpPr>
            <p:sp>
              <p:nvSpPr>
                <p:cNvPr id="242" name="AutoShape 154">
                  <a:extLst>
                    <a:ext uri="{FF2B5EF4-FFF2-40B4-BE49-F238E27FC236}">
                      <a16:creationId xmlns:a16="http://schemas.microsoft.com/office/drawing/2014/main" id="{B4F3EE6A-63FC-4D27-8216-B604F17278CD}"/>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3" name="AutoShape 155">
                  <a:extLst>
                    <a:ext uri="{FF2B5EF4-FFF2-40B4-BE49-F238E27FC236}">
                      <a16:creationId xmlns:a16="http://schemas.microsoft.com/office/drawing/2014/main" id="{B7D1959B-FFF2-450A-B0DB-007EF26CA9CD}"/>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18" name="Rectangle 156">
                <a:extLst>
                  <a:ext uri="{FF2B5EF4-FFF2-40B4-BE49-F238E27FC236}">
                    <a16:creationId xmlns:a16="http://schemas.microsoft.com/office/drawing/2014/main" id="{3A8DC1AD-9976-4712-9220-7846B24F2722}"/>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9" name="Group 157">
                <a:extLst>
                  <a:ext uri="{FF2B5EF4-FFF2-40B4-BE49-F238E27FC236}">
                    <a16:creationId xmlns:a16="http://schemas.microsoft.com/office/drawing/2014/main" id="{865F1456-B3F6-4D72-B27B-51D19DD93F52}"/>
                  </a:ext>
                </a:extLst>
              </p:cNvPr>
              <p:cNvGrpSpPr>
                <a:grpSpLocks/>
              </p:cNvGrpSpPr>
              <p:nvPr/>
            </p:nvGrpSpPr>
            <p:grpSpPr bwMode="auto">
              <a:xfrm>
                <a:off x="4747" y="994"/>
                <a:ext cx="581" cy="134"/>
                <a:chOff x="614" y="2568"/>
                <a:chExt cx="725" cy="139"/>
              </a:xfrm>
            </p:grpSpPr>
            <p:sp>
              <p:nvSpPr>
                <p:cNvPr id="240" name="AutoShape 158">
                  <a:extLst>
                    <a:ext uri="{FF2B5EF4-FFF2-40B4-BE49-F238E27FC236}">
                      <a16:creationId xmlns:a16="http://schemas.microsoft.com/office/drawing/2014/main" id="{F5417122-2F36-41F7-BB0B-B075E163964A}"/>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1" name="AutoShape 159">
                  <a:extLst>
                    <a:ext uri="{FF2B5EF4-FFF2-40B4-BE49-F238E27FC236}">
                      <a16:creationId xmlns:a16="http://schemas.microsoft.com/office/drawing/2014/main" id="{015401DB-2A2F-46B1-87B5-CB4CFDB39FDB}"/>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0" name="Rectangle 160">
                <a:extLst>
                  <a:ext uri="{FF2B5EF4-FFF2-40B4-BE49-F238E27FC236}">
                    <a16:creationId xmlns:a16="http://schemas.microsoft.com/office/drawing/2014/main" id="{29ED57C3-9BCA-4E38-92DE-F35E1A1AC545}"/>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1" name="Rectangle 161">
                <a:extLst>
                  <a:ext uri="{FF2B5EF4-FFF2-40B4-BE49-F238E27FC236}">
                    <a16:creationId xmlns:a16="http://schemas.microsoft.com/office/drawing/2014/main" id="{A7FF7FC8-0B5D-4CDC-A660-5511F2F116CF}"/>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22" name="Group 162">
                <a:extLst>
                  <a:ext uri="{FF2B5EF4-FFF2-40B4-BE49-F238E27FC236}">
                    <a16:creationId xmlns:a16="http://schemas.microsoft.com/office/drawing/2014/main" id="{0A41A5BF-EC60-4CAF-A318-07FC72E3D479}"/>
                  </a:ext>
                </a:extLst>
              </p:cNvPr>
              <p:cNvGrpSpPr>
                <a:grpSpLocks/>
              </p:cNvGrpSpPr>
              <p:nvPr/>
            </p:nvGrpSpPr>
            <p:grpSpPr bwMode="auto">
              <a:xfrm>
                <a:off x="4735" y="1627"/>
                <a:ext cx="582" cy="151"/>
                <a:chOff x="614" y="2568"/>
                <a:chExt cx="725" cy="139"/>
              </a:xfrm>
            </p:grpSpPr>
            <p:sp>
              <p:nvSpPr>
                <p:cNvPr id="238" name="AutoShape 163">
                  <a:extLst>
                    <a:ext uri="{FF2B5EF4-FFF2-40B4-BE49-F238E27FC236}">
                      <a16:creationId xmlns:a16="http://schemas.microsoft.com/office/drawing/2014/main" id="{D3C18455-DC57-4E46-BAB1-DA9354F9A0D4}"/>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9" name="AutoShape 164">
                  <a:extLst>
                    <a:ext uri="{FF2B5EF4-FFF2-40B4-BE49-F238E27FC236}">
                      <a16:creationId xmlns:a16="http://schemas.microsoft.com/office/drawing/2014/main" id="{D31081F5-7866-42A9-8EFD-2BD485EA2A19}"/>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3" name="Freeform 165">
                <a:extLst>
                  <a:ext uri="{FF2B5EF4-FFF2-40B4-BE49-F238E27FC236}">
                    <a16:creationId xmlns:a16="http://schemas.microsoft.com/office/drawing/2014/main" id="{D93399A3-DD8A-4249-AE86-FA9868894AF7}"/>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224" name="Group 166">
                <a:extLst>
                  <a:ext uri="{FF2B5EF4-FFF2-40B4-BE49-F238E27FC236}">
                    <a16:creationId xmlns:a16="http://schemas.microsoft.com/office/drawing/2014/main" id="{728421E2-E2C3-4CB3-9B40-803949E0E800}"/>
                  </a:ext>
                </a:extLst>
              </p:cNvPr>
              <p:cNvGrpSpPr>
                <a:grpSpLocks/>
              </p:cNvGrpSpPr>
              <p:nvPr/>
            </p:nvGrpSpPr>
            <p:grpSpPr bwMode="auto">
              <a:xfrm>
                <a:off x="4739" y="1327"/>
                <a:ext cx="582" cy="139"/>
                <a:chOff x="614" y="2568"/>
                <a:chExt cx="725" cy="139"/>
              </a:xfrm>
            </p:grpSpPr>
            <p:sp>
              <p:nvSpPr>
                <p:cNvPr id="236" name="AutoShape 167">
                  <a:extLst>
                    <a:ext uri="{FF2B5EF4-FFF2-40B4-BE49-F238E27FC236}">
                      <a16:creationId xmlns:a16="http://schemas.microsoft.com/office/drawing/2014/main" id="{488B1FA7-2F97-4AEE-AEC7-E641B33FD37C}"/>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7" name="AutoShape 168">
                  <a:extLst>
                    <a:ext uri="{FF2B5EF4-FFF2-40B4-BE49-F238E27FC236}">
                      <a16:creationId xmlns:a16="http://schemas.microsoft.com/office/drawing/2014/main" id="{8AD0F95D-F0E3-425E-95D3-5E96EF3EB581}"/>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5" name="Rectangle 169">
                <a:extLst>
                  <a:ext uri="{FF2B5EF4-FFF2-40B4-BE49-F238E27FC236}">
                    <a16:creationId xmlns:a16="http://schemas.microsoft.com/office/drawing/2014/main" id="{5BCF6AA8-6F42-4B1E-B63B-4DA1AFB2A2CD}"/>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6" name="Freeform 170">
                <a:extLst>
                  <a:ext uri="{FF2B5EF4-FFF2-40B4-BE49-F238E27FC236}">
                    <a16:creationId xmlns:a16="http://schemas.microsoft.com/office/drawing/2014/main" id="{F8A7F7C7-2856-40C3-A225-687DDDFDA4AE}"/>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7" name="Freeform 171">
                <a:extLst>
                  <a:ext uri="{FF2B5EF4-FFF2-40B4-BE49-F238E27FC236}">
                    <a16:creationId xmlns:a16="http://schemas.microsoft.com/office/drawing/2014/main" id="{F36081A5-803D-4EB4-B7F7-C1C8B1705109}"/>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8" name="Oval 172">
                <a:extLst>
                  <a:ext uri="{FF2B5EF4-FFF2-40B4-BE49-F238E27FC236}">
                    <a16:creationId xmlns:a16="http://schemas.microsoft.com/office/drawing/2014/main" id="{D6C2D73C-E991-4455-8E13-DFAF341DEDC5}"/>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9" name="Freeform 173">
                <a:extLst>
                  <a:ext uri="{FF2B5EF4-FFF2-40B4-BE49-F238E27FC236}">
                    <a16:creationId xmlns:a16="http://schemas.microsoft.com/office/drawing/2014/main" id="{73699C98-38C4-466C-B555-87B2196C5770}"/>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230" name="AutoShape 174">
                <a:extLst>
                  <a:ext uri="{FF2B5EF4-FFF2-40B4-BE49-F238E27FC236}">
                    <a16:creationId xmlns:a16="http://schemas.microsoft.com/office/drawing/2014/main" id="{4247015C-8FA7-4B0E-A56B-0433CE24D5C7}"/>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1" name="AutoShape 175">
                <a:extLst>
                  <a:ext uri="{FF2B5EF4-FFF2-40B4-BE49-F238E27FC236}">
                    <a16:creationId xmlns:a16="http://schemas.microsoft.com/office/drawing/2014/main" id="{EBFE1C0E-233F-4528-BEB0-AFC8A58BBB2F}"/>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2" name="Oval 176">
                <a:extLst>
                  <a:ext uri="{FF2B5EF4-FFF2-40B4-BE49-F238E27FC236}">
                    <a16:creationId xmlns:a16="http://schemas.microsoft.com/office/drawing/2014/main" id="{A6A61C8C-B0A3-4D4D-BED7-EBF8C1C73E87}"/>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3" name="Oval 177">
                <a:extLst>
                  <a:ext uri="{FF2B5EF4-FFF2-40B4-BE49-F238E27FC236}">
                    <a16:creationId xmlns:a16="http://schemas.microsoft.com/office/drawing/2014/main" id="{91B1C44A-151B-47CC-AEE8-EA7ABE3DA1C3}"/>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34" name="Oval 178">
                <a:extLst>
                  <a:ext uri="{FF2B5EF4-FFF2-40B4-BE49-F238E27FC236}">
                    <a16:creationId xmlns:a16="http://schemas.microsoft.com/office/drawing/2014/main" id="{99C62D22-F1FB-4E2D-B169-A8F6BB08DED9}"/>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5" name="Rectangle 179">
                <a:extLst>
                  <a:ext uri="{FF2B5EF4-FFF2-40B4-BE49-F238E27FC236}">
                    <a16:creationId xmlns:a16="http://schemas.microsoft.com/office/drawing/2014/main" id="{348A4190-E3C2-493A-9568-137E5549D1D4}"/>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96" name="Group 48">
              <a:extLst>
                <a:ext uri="{FF2B5EF4-FFF2-40B4-BE49-F238E27FC236}">
                  <a16:creationId xmlns:a16="http://schemas.microsoft.com/office/drawing/2014/main" id="{1B826C74-9D00-4957-B9BF-FD7BFE0B2B13}"/>
                </a:ext>
              </a:extLst>
            </p:cNvPr>
            <p:cNvGrpSpPr>
              <a:grpSpLocks/>
            </p:cNvGrpSpPr>
            <p:nvPr/>
          </p:nvGrpSpPr>
          <p:grpSpPr bwMode="auto">
            <a:xfrm>
              <a:off x="4826049" y="4639852"/>
              <a:ext cx="934499" cy="483503"/>
              <a:chOff x="3600" y="219"/>
              <a:chExt cx="360" cy="175"/>
            </a:xfrm>
          </p:grpSpPr>
          <p:sp>
            <p:nvSpPr>
              <p:cNvPr id="199" name="Oval 49">
                <a:extLst>
                  <a:ext uri="{FF2B5EF4-FFF2-40B4-BE49-F238E27FC236}">
                    <a16:creationId xmlns:a16="http://schemas.microsoft.com/office/drawing/2014/main" id="{0E2B01DD-5BDD-4234-ABE7-FFB63DC34F1F}"/>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00" name="Line 50">
                <a:extLst>
                  <a:ext uri="{FF2B5EF4-FFF2-40B4-BE49-F238E27FC236}">
                    <a16:creationId xmlns:a16="http://schemas.microsoft.com/office/drawing/2014/main" id="{36A3B7CD-D7B7-4E51-83B8-D7176D2BDBE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Line 51">
                <a:extLst>
                  <a:ext uri="{FF2B5EF4-FFF2-40B4-BE49-F238E27FC236}">
                    <a16:creationId xmlns:a16="http://schemas.microsoft.com/office/drawing/2014/main" id="{F954DA4C-2170-4B38-8069-C7E5704444AA}"/>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Rectangle 52">
                <a:extLst>
                  <a:ext uri="{FF2B5EF4-FFF2-40B4-BE49-F238E27FC236}">
                    <a16:creationId xmlns:a16="http://schemas.microsoft.com/office/drawing/2014/main" id="{2A2B18D3-AC41-4B58-8847-A69D4AAB5DBE}"/>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203" name="Oval 53">
                <a:extLst>
                  <a:ext uri="{FF2B5EF4-FFF2-40B4-BE49-F238E27FC236}">
                    <a16:creationId xmlns:a16="http://schemas.microsoft.com/office/drawing/2014/main" id="{30BA5B08-00FE-456A-91BB-21AA36B87ED4}"/>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04" name="Group 54">
                <a:extLst>
                  <a:ext uri="{FF2B5EF4-FFF2-40B4-BE49-F238E27FC236}">
                    <a16:creationId xmlns:a16="http://schemas.microsoft.com/office/drawing/2014/main" id="{DF69BBB6-9FF2-4E75-AB8C-21850539E7B1}"/>
                  </a:ext>
                </a:extLst>
              </p:cNvPr>
              <p:cNvGrpSpPr>
                <a:grpSpLocks/>
              </p:cNvGrpSpPr>
              <p:nvPr/>
            </p:nvGrpSpPr>
            <p:grpSpPr bwMode="auto">
              <a:xfrm>
                <a:off x="3686" y="244"/>
                <a:ext cx="177" cy="66"/>
                <a:chOff x="2848" y="848"/>
                <a:chExt cx="140" cy="98"/>
              </a:xfrm>
            </p:grpSpPr>
            <p:sp>
              <p:nvSpPr>
                <p:cNvPr id="209" name="Line 55">
                  <a:extLst>
                    <a:ext uri="{FF2B5EF4-FFF2-40B4-BE49-F238E27FC236}">
                      <a16:creationId xmlns:a16="http://schemas.microsoft.com/office/drawing/2014/main" id="{42E6A8C0-629E-4711-B9D0-A910E634D5C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56">
                  <a:extLst>
                    <a:ext uri="{FF2B5EF4-FFF2-40B4-BE49-F238E27FC236}">
                      <a16:creationId xmlns:a16="http://schemas.microsoft.com/office/drawing/2014/main" id="{345A5823-F102-4276-B7B4-3C783473D68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 name="Line 57">
                  <a:extLst>
                    <a:ext uri="{FF2B5EF4-FFF2-40B4-BE49-F238E27FC236}">
                      <a16:creationId xmlns:a16="http://schemas.microsoft.com/office/drawing/2014/main" id="{5D230944-D498-4817-9835-A6A5F7E20D4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5" name="Group 58">
                <a:extLst>
                  <a:ext uri="{FF2B5EF4-FFF2-40B4-BE49-F238E27FC236}">
                    <a16:creationId xmlns:a16="http://schemas.microsoft.com/office/drawing/2014/main" id="{5AD40A16-AC72-46DD-8010-9D93329A2303}"/>
                  </a:ext>
                </a:extLst>
              </p:cNvPr>
              <p:cNvGrpSpPr>
                <a:grpSpLocks/>
              </p:cNvGrpSpPr>
              <p:nvPr/>
            </p:nvGrpSpPr>
            <p:grpSpPr bwMode="auto">
              <a:xfrm flipV="1">
                <a:off x="3686" y="243"/>
                <a:ext cx="177" cy="66"/>
                <a:chOff x="2848" y="848"/>
                <a:chExt cx="140" cy="98"/>
              </a:xfrm>
            </p:grpSpPr>
            <p:sp>
              <p:nvSpPr>
                <p:cNvPr id="206" name="Line 59">
                  <a:extLst>
                    <a:ext uri="{FF2B5EF4-FFF2-40B4-BE49-F238E27FC236}">
                      <a16:creationId xmlns:a16="http://schemas.microsoft.com/office/drawing/2014/main" id="{0DDCEEB1-48D6-48B5-B1E3-5ACC8533574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60">
                  <a:extLst>
                    <a:ext uri="{FF2B5EF4-FFF2-40B4-BE49-F238E27FC236}">
                      <a16:creationId xmlns:a16="http://schemas.microsoft.com/office/drawing/2014/main" id="{5445B06D-45E7-41FB-BF5A-ECEF05F1C02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 name="Line 61">
                  <a:extLst>
                    <a:ext uri="{FF2B5EF4-FFF2-40B4-BE49-F238E27FC236}">
                      <a16:creationId xmlns:a16="http://schemas.microsoft.com/office/drawing/2014/main" id="{CD32570F-A021-43EC-9D2D-E0B55F63893A}"/>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97" name="Line 43">
              <a:extLst>
                <a:ext uri="{FF2B5EF4-FFF2-40B4-BE49-F238E27FC236}">
                  <a16:creationId xmlns:a16="http://schemas.microsoft.com/office/drawing/2014/main" id="{5813F604-48C0-4FD2-A4BD-14990E9508E2}"/>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Rectangle 43">
              <a:extLst>
                <a:ext uri="{FF2B5EF4-FFF2-40B4-BE49-F238E27FC236}">
                  <a16:creationId xmlns:a16="http://schemas.microsoft.com/office/drawing/2014/main" id="{E34C2AA0-1C67-4769-A20E-0B02878F862B}"/>
                </a:ext>
              </a:extLst>
            </p:cNvPr>
            <p:cNvSpPr>
              <a:spLocks noChangeArrowheads="1"/>
            </p:cNvSpPr>
            <p:nvPr/>
          </p:nvSpPr>
          <p:spPr bwMode="auto">
            <a:xfrm rot="16200000">
              <a:off x="4104295"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246" name="组合 245">
            <a:extLst>
              <a:ext uri="{FF2B5EF4-FFF2-40B4-BE49-F238E27FC236}">
                <a16:creationId xmlns:a16="http://schemas.microsoft.com/office/drawing/2014/main" id="{EB3E3665-3EA8-4E51-B6B1-01BE2AD10756}"/>
              </a:ext>
            </a:extLst>
          </p:cNvPr>
          <p:cNvGrpSpPr>
            <a:grpSpLocks/>
          </p:cNvGrpSpPr>
          <p:nvPr/>
        </p:nvGrpSpPr>
        <p:grpSpPr bwMode="auto">
          <a:xfrm>
            <a:off x="2338388" y="2546323"/>
            <a:ext cx="870580" cy="200055"/>
            <a:chOff x="1787608" y="2486375"/>
            <a:chExt cx="792884" cy="267488"/>
          </a:xfrm>
        </p:grpSpPr>
        <p:sp>
          <p:nvSpPr>
            <p:cNvPr id="247" name="Rectangle 251">
              <a:extLst>
                <a:ext uri="{FF2B5EF4-FFF2-40B4-BE49-F238E27FC236}">
                  <a16:creationId xmlns:a16="http://schemas.microsoft.com/office/drawing/2014/main" id="{C15B6E72-E614-4A61-AD1B-1810ECD9AACA}"/>
                </a:ext>
              </a:extLst>
            </p:cNvPr>
            <p:cNvSpPr/>
            <p:nvPr/>
          </p:nvSpPr>
          <p:spPr bwMode="auto">
            <a:xfrm>
              <a:off x="1787608" y="2526173"/>
              <a:ext cx="691826" cy="154419"/>
            </a:xfrm>
            <a:prstGeom prst="rect">
              <a:avLst/>
            </a:prstGeom>
            <a:solidFill>
              <a:schemeClr val="tx1">
                <a:lumMod val="75000"/>
                <a:lumOff val="25000"/>
              </a:schemeClr>
            </a:solidFill>
            <a:ln w="9525" cap="flat" cmpd="sng">
              <a:solidFill>
                <a:schemeClr val="bg1"/>
              </a:solidFill>
              <a:prstDash val="solid"/>
              <a:miter/>
              <a:headEnd type="none" w="med" len="med"/>
              <a:tailEnd type="none" w="med" len="med"/>
            </a:ln>
          </p:spPr>
          <p:txBody>
            <a:bodyPr wrap="none" anchor="ctr"/>
            <a:lstStyle/>
            <a:p>
              <a:pPr>
                <a:defRPr/>
              </a:pPr>
              <a:endParaRPr lang="en-US" altLang="zh-CN" noProof="1">
                <a:solidFill>
                  <a:srgbClr val="000000"/>
                </a:solidFill>
                <a:latin typeface="Comic Sans MS" panose="030F0702030302020204" pitchFamily="66" charset="0"/>
                <a:ea typeface="MS PGothic" panose="020B0600070205080204" pitchFamily="34" charset="-128"/>
              </a:endParaRPr>
            </a:p>
          </p:txBody>
        </p:sp>
        <p:grpSp>
          <p:nvGrpSpPr>
            <p:cNvPr id="248" name="组合 205">
              <a:extLst>
                <a:ext uri="{FF2B5EF4-FFF2-40B4-BE49-F238E27FC236}">
                  <a16:creationId xmlns:a16="http://schemas.microsoft.com/office/drawing/2014/main" id="{D32D23AE-8091-4AE6-B20D-18A07652444A}"/>
                </a:ext>
              </a:extLst>
            </p:cNvPr>
            <p:cNvGrpSpPr>
              <a:grpSpLocks/>
            </p:cNvGrpSpPr>
            <p:nvPr/>
          </p:nvGrpSpPr>
          <p:grpSpPr bwMode="auto">
            <a:xfrm>
              <a:off x="1880794" y="2486375"/>
              <a:ext cx="699698" cy="267488"/>
              <a:chOff x="1877769" y="2291890"/>
              <a:chExt cx="699698" cy="267488"/>
            </a:xfrm>
          </p:grpSpPr>
          <p:sp>
            <p:nvSpPr>
              <p:cNvPr id="249" name="Rectangle 251">
                <a:extLst>
                  <a:ext uri="{FF2B5EF4-FFF2-40B4-BE49-F238E27FC236}">
                    <a16:creationId xmlns:a16="http://schemas.microsoft.com/office/drawing/2014/main" id="{8845CDE8-1C9D-4E41-8282-FEDF3F48A8AE}"/>
                  </a:ext>
                </a:extLst>
              </p:cNvPr>
              <p:cNvSpPr>
                <a:spLocks noChangeArrowheads="1"/>
              </p:cNvSpPr>
              <p:nvPr/>
            </p:nvSpPr>
            <p:spPr bwMode="auto">
              <a:xfrm>
                <a:off x="1877769" y="2331535"/>
                <a:ext cx="610566"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250" name="组合 207">
                <a:extLst>
                  <a:ext uri="{FF2B5EF4-FFF2-40B4-BE49-F238E27FC236}">
                    <a16:creationId xmlns:a16="http://schemas.microsoft.com/office/drawing/2014/main" id="{A7774973-CE3A-4177-83AD-00F873EA81BE}"/>
                  </a:ext>
                </a:extLst>
              </p:cNvPr>
              <p:cNvGrpSpPr>
                <a:grpSpLocks/>
              </p:cNvGrpSpPr>
              <p:nvPr/>
            </p:nvGrpSpPr>
            <p:grpSpPr bwMode="auto">
              <a:xfrm>
                <a:off x="1971410" y="2291890"/>
                <a:ext cx="606057" cy="267488"/>
                <a:chOff x="1975286" y="2144816"/>
                <a:chExt cx="606057" cy="267488"/>
              </a:xfrm>
            </p:grpSpPr>
            <p:grpSp>
              <p:nvGrpSpPr>
                <p:cNvPr id="251" name="组合 208">
                  <a:extLst>
                    <a:ext uri="{FF2B5EF4-FFF2-40B4-BE49-F238E27FC236}">
                      <a16:creationId xmlns:a16="http://schemas.microsoft.com/office/drawing/2014/main" id="{DFBACA7E-1389-490F-863E-3769EEFEA3F8}"/>
                    </a:ext>
                  </a:extLst>
                </p:cNvPr>
                <p:cNvGrpSpPr>
                  <a:grpSpLocks/>
                </p:cNvGrpSpPr>
                <p:nvPr/>
              </p:nvGrpSpPr>
              <p:grpSpPr bwMode="auto">
                <a:xfrm>
                  <a:off x="1975286" y="2181976"/>
                  <a:ext cx="516855" cy="157544"/>
                  <a:chOff x="1975286" y="2181976"/>
                  <a:chExt cx="516855" cy="157544"/>
                </a:xfrm>
              </p:grpSpPr>
              <p:sp>
                <p:nvSpPr>
                  <p:cNvPr id="253" name="Rectangle 251">
                    <a:extLst>
                      <a:ext uri="{FF2B5EF4-FFF2-40B4-BE49-F238E27FC236}">
                        <a16:creationId xmlns:a16="http://schemas.microsoft.com/office/drawing/2014/main" id="{AB5F95BE-7728-4EE6-ACAA-C29C96999F00}"/>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254" name="Rectangle 251">
                    <a:extLst>
                      <a:ext uri="{FF2B5EF4-FFF2-40B4-BE49-F238E27FC236}">
                        <a16:creationId xmlns:a16="http://schemas.microsoft.com/office/drawing/2014/main" id="{1E88771F-01DC-4A82-897F-35A515E3C9B4}"/>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252" name="Text Box 252">
                  <a:extLst>
                    <a:ext uri="{FF2B5EF4-FFF2-40B4-BE49-F238E27FC236}">
                      <a16:creationId xmlns:a16="http://schemas.microsoft.com/office/drawing/2014/main" id="{BC889605-34EE-43DF-A1AE-448D9D6D2C44}"/>
                    </a:ext>
                  </a:extLst>
                </p:cNvPr>
                <p:cNvSpPr txBox="1">
                  <a:spLocks noChangeArrowheads="1"/>
                </p:cNvSpPr>
                <p:nvPr/>
              </p:nvSpPr>
              <p:spPr bwMode="auto">
                <a:xfrm>
                  <a:off x="2039413" y="2144816"/>
                  <a:ext cx="541930" cy="26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grpSp>
      <p:sp>
        <p:nvSpPr>
          <p:cNvPr id="255" name="AutoShape 375">
            <a:extLst>
              <a:ext uri="{FF2B5EF4-FFF2-40B4-BE49-F238E27FC236}">
                <a16:creationId xmlns:a16="http://schemas.microsoft.com/office/drawing/2014/main" id="{8C372761-3E5F-4C6F-B072-3FCBAF74E4F7}"/>
              </a:ext>
            </a:extLst>
          </p:cNvPr>
          <p:cNvSpPr/>
          <p:nvPr/>
        </p:nvSpPr>
        <p:spPr bwMode="auto">
          <a:xfrm rot="10800000">
            <a:off x="4647009" y="3372617"/>
            <a:ext cx="214313" cy="771525"/>
          </a:xfrm>
          <a:prstGeom prst="downArrow">
            <a:avLst>
              <a:gd name="adj1" fmla="val 54166"/>
              <a:gd name="adj2" fmla="val 5131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56" name="Group 342">
            <a:extLst>
              <a:ext uri="{FF2B5EF4-FFF2-40B4-BE49-F238E27FC236}">
                <a16:creationId xmlns:a16="http://schemas.microsoft.com/office/drawing/2014/main" id="{9CF72BEB-EBDD-4DD9-87AA-CD40EBF63D73}"/>
              </a:ext>
            </a:extLst>
          </p:cNvPr>
          <p:cNvGrpSpPr>
            <a:grpSpLocks/>
          </p:cNvGrpSpPr>
          <p:nvPr/>
        </p:nvGrpSpPr>
        <p:grpSpPr bwMode="auto">
          <a:xfrm flipH="1">
            <a:off x="5394723" y="3454770"/>
            <a:ext cx="686598" cy="784883"/>
            <a:chOff x="858" y="1941"/>
            <a:chExt cx="902" cy="880"/>
          </a:xfrm>
        </p:grpSpPr>
        <p:sp>
          <p:nvSpPr>
            <p:cNvPr id="257" name="Freeform 334">
              <a:extLst>
                <a:ext uri="{FF2B5EF4-FFF2-40B4-BE49-F238E27FC236}">
                  <a16:creationId xmlns:a16="http://schemas.microsoft.com/office/drawing/2014/main" id="{243D7539-5A87-45A9-9F9A-E609848B8CDA}"/>
                </a:ext>
              </a:extLst>
            </p:cNvPr>
            <p:cNvSpPr/>
            <p:nvPr/>
          </p:nvSpPr>
          <p:spPr>
            <a:xfrm>
              <a:off x="1424" y="1965"/>
              <a:ext cx="336" cy="801"/>
            </a:xfrm>
            <a:custGeom>
              <a:avLst/>
              <a:gdLst/>
              <a:ahLst/>
              <a:cxnLst>
                <a:cxn ang="0">
                  <a:pos x="1" y="0"/>
                </a:cxn>
                <a:cxn ang="0">
                  <a:pos x="28" y="402"/>
                </a:cxn>
                <a:cxn ang="0">
                  <a:pos x="1" y="801"/>
                </a:cxn>
                <a:cxn ang="0">
                  <a:pos x="1" y="535"/>
                </a:cxn>
                <a:cxn ang="0">
                  <a:pos x="0" y="371"/>
                </a:cxn>
                <a:cxn ang="0">
                  <a:pos x="1" y="0"/>
                </a:cxn>
              </a:cxnLst>
              <a:rect l="0" t="0" r="0" b="0"/>
              <a:pathLst>
                <a:path w="551" h="801">
                  <a:moveTo>
                    <a:pt x="14" y="0"/>
                  </a:moveTo>
                  <a:lnTo>
                    <a:pt x="551" y="402"/>
                  </a:lnTo>
                  <a:lnTo>
                    <a:pt x="6" y="801"/>
                  </a:lnTo>
                  <a:lnTo>
                    <a:pt x="13" y="535"/>
                  </a:lnTo>
                  <a:lnTo>
                    <a:pt x="0" y="371"/>
                  </a:lnTo>
                  <a:lnTo>
                    <a:pt x="14"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58" name="Group 335">
              <a:extLst>
                <a:ext uri="{FF2B5EF4-FFF2-40B4-BE49-F238E27FC236}">
                  <a16:creationId xmlns:a16="http://schemas.microsoft.com/office/drawing/2014/main" id="{272D33FA-FBA3-49C6-9060-9450601E18B6}"/>
                </a:ext>
              </a:extLst>
            </p:cNvPr>
            <p:cNvGrpSpPr>
              <a:grpSpLocks/>
            </p:cNvGrpSpPr>
            <p:nvPr/>
          </p:nvGrpSpPr>
          <p:grpSpPr bwMode="auto">
            <a:xfrm>
              <a:off x="858" y="1941"/>
              <a:ext cx="672" cy="880"/>
              <a:chOff x="496" y="2954"/>
              <a:chExt cx="672" cy="880"/>
            </a:xfrm>
          </p:grpSpPr>
          <p:sp>
            <p:nvSpPr>
              <p:cNvPr id="259" name="Rectangle 336">
                <a:extLst>
                  <a:ext uri="{FF2B5EF4-FFF2-40B4-BE49-F238E27FC236}">
                    <a16:creationId xmlns:a16="http://schemas.microsoft.com/office/drawing/2014/main" id="{B48245F0-7A9C-4D0F-8383-33D6B2DA1249}"/>
                  </a:ext>
                </a:extLst>
              </p:cNvPr>
              <p:cNvSpPr/>
              <p:nvPr/>
            </p:nvSpPr>
            <p:spPr>
              <a:xfrm>
                <a:off x="575" y="2973"/>
                <a:ext cx="494" cy="79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0" name="Text Box 337">
                <a:extLst>
                  <a:ext uri="{FF2B5EF4-FFF2-40B4-BE49-F238E27FC236}">
                    <a16:creationId xmlns:a16="http://schemas.microsoft.com/office/drawing/2014/main" id="{ECB57DC4-F0CC-4BBF-8FA3-7884C23AAEEE}"/>
                  </a:ext>
                </a:extLst>
              </p:cNvPr>
              <p:cNvSpPr txBox="1">
                <a:spLocks noChangeArrowheads="1"/>
              </p:cNvSpPr>
              <p:nvPr/>
            </p:nvSpPr>
            <p:spPr bwMode="auto">
              <a:xfrm>
                <a:off x="496" y="2954"/>
                <a:ext cx="672"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261" name="Line 338">
                <a:extLst>
                  <a:ext uri="{FF2B5EF4-FFF2-40B4-BE49-F238E27FC236}">
                    <a16:creationId xmlns:a16="http://schemas.microsoft.com/office/drawing/2014/main" id="{1FBAEDA5-8891-46B3-A862-0AF741877DB9}"/>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339">
                <a:extLst>
                  <a:ext uri="{FF2B5EF4-FFF2-40B4-BE49-F238E27FC236}">
                    <a16:creationId xmlns:a16="http://schemas.microsoft.com/office/drawing/2014/main" id="{F285636A-7F09-40EF-A486-80DBDDA96C67}"/>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340">
                <a:extLst>
                  <a:ext uri="{FF2B5EF4-FFF2-40B4-BE49-F238E27FC236}">
                    <a16:creationId xmlns:a16="http://schemas.microsoft.com/office/drawing/2014/main" id="{F7B0067D-6C33-4545-8424-E2AE77A0390B}"/>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341">
                <a:extLst>
                  <a:ext uri="{FF2B5EF4-FFF2-40B4-BE49-F238E27FC236}">
                    <a16:creationId xmlns:a16="http://schemas.microsoft.com/office/drawing/2014/main" id="{F4A74CFC-970C-4DF0-9CC6-7EB0C47E76F0}"/>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65" name="Group 250">
            <a:extLst>
              <a:ext uri="{FF2B5EF4-FFF2-40B4-BE49-F238E27FC236}">
                <a16:creationId xmlns:a16="http://schemas.microsoft.com/office/drawing/2014/main" id="{72BE429E-8193-4E1D-8302-7C4DAEC891C6}"/>
              </a:ext>
            </a:extLst>
          </p:cNvPr>
          <p:cNvGrpSpPr>
            <a:grpSpLocks/>
          </p:cNvGrpSpPr>
          <p:nvPr/>
        </p:nvGrpSpPr>
        <p:grpSpPr bwMode="auto">
          <a:xfrm>
            <a:off x="3256371" y="2137939"/>
            <a:ext cx="570299" cy="821531"/>
            <a:chOff x="627" y="681"/>
            <a:chExt cx="639" cy="920"/>
          </a:xfrm>
        </p:grpSpPr>
        <p:sp>
          <p:nvSpPr>
            <p:cNvPr id="266" name="Freeform 249">
              <a:extLst>
                <a:ext uri="{FF2B5EF4-FFF2-40B4-BE49-F238E27FC236}">
                  <a16:creationId xmlns:a16="http://schemas.microsoft.com/office/drawing/2014/main" id="{1342C2E8-B1BC-42AD-9F6D-5F4430D97058}"/>
                </a:ext>
              </a:extLst>
            </p:cNvPr>
            <p:cNvSpPr/>
            <p:nvPr/>
          </p:nvSpPr>
          <p:spPr>
            <a:xfrm>
              <a:off x="662" y="698"/>
              <a:ext cx="604" cy="90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67" name="Group 248">
              <a:extLst>
                <a:ext uri="{FF2B5EF4-FFF2-40B4-BE49-F238E27FC236}">
                  <a16:creationId xmlns:a16="http://schemas.microsoft.com/office/drawing/2014/main" id="{5316D56C-BD7C-42F4-B0E3-2E5A294CC09F}"/>
                </a:ext>
              </a:extLst>
            </p:cNvPr>
            <p:cNvGrpSpPr>
              <a:grpSpLocks/>
            </p:cNvGrpSpPr>
            <p:nvPr/>
          </p:nvGrpSpPr>
          <p:grpSpPr bwMode="auto">
            <a:xfrm>
              <a:off x="627" y="681"/>
              <a:ext cx="573" cy="879"/>
              <a:chOff x="545" y="2954"/>
              <a:chExt cx="573" cy="879"/>
            </a:xfrm>
          </p:grpSpPr>
          <p:sp>
            <p:nvSpPr>
              <p:cNvPr id="268" name="Rectangle 242">
                <a:extLst>
                  <a:ext uri="{FF2B5EF4-FFF2-40B4-BE49-F238E27FC236}">
                    <a16:creationId xmlns:a16="http://schemas.microsoft.com/office/drawing/2014/main" id="{8600CC56-D6FD-455C-A36A-17EA776F5CDC}"/>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9" name="Text Box 241">
                <a:extLst>
                  <a:ext uri="{FF2B5EF4-FFF2-40B4-BE49-F238E27FC236}">
                    <a16:creationId xmlns:a16="http://schemas.microsoft.com/office/drawing/2014/main" id="{1A1285F5-81FB-445C-9A6D-741C2D15A92F}"/>
                  </a:ext>
                </a:extLst>
              </p:cNvPr>
              <p:cNvSpPr txBox="1">
                <a:spLocks noChangeArrowheads="1"/>
              </p:cNvSpPr>
              <p:nvPr/>
            </p:nvSpPr>
            <p:spPr bwMode="auto">
              <a:xfrm>
                <a:off x="545" y="2954"/>
                <a:ext cx="573"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270" name="Line 243">
                <a:extLst>
                  <a:ext uri="{FF2B5EF4-FFF2-40B4-BE49-F238E27FC236}">
                    <a16:creationId xmlns:a16="http://schemas.microsoft.com/office/drawing/2014/main" id="{B2700EFC-DBB5-4CE1-BA25-B64BF1E44974}"/>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244">
                <a:extLst>
                  <a:ext uri="{FF2B5EF4-FFF2-40B4-BE49-F238E27FC236}">
                    <a16:creationId xmlns:a16="http://schemas.microsoft.com/office/drawing/2014/main" id="{60F11896-BCC9-4DC4-8AC2-4A8001F9A6A6}"/>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245">
                <a:extLst>
                  <a:ext uri="{FF2B5EF4-FFF2-40B4-BE49-F238E27FC236}">
                    <a16:creationId xmlns:a16="http://schemas.microsoft.com/office/drawing/2014/main" id="{D62E5370-054E-48AB-9A9B-FF57CECC0733}"/>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246">
                <a:extLst>
                  <a:ext uri="{FF2B5EF4-FFF2-40B4-BE49-F238E27FC236}">
                    <a16:creationId xmlns:a16="http://schemas.microsoft.com/office/drawing/2014/main" id="{180ECF71-C9F6-4E23-AF64-89E0CC36E512}"/>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74" name="组合 273">
            <a:extLst>
              <a:ext uri="{FF2B5EF4-FFF2-40B4-BE49-F238E27FC236}">
                <a16:creationId xmlns:a16="http://schemas.microsoft.com/office/drawing/2014/main" id="{21F73027-8A03-45C8-BCBA-45F8C4FDFEA9}"/>
              </a:ext>
            </a:extLst>
          </p:cNvPr>
          <p:cNvGrpSpPr>
            <a:grpSpLocks/>
          </p:cNvGrpSpPr>
          <p:nvPr/>
        </p:nvGrpSpPr>
        <p:grpSpPr bwMode="auto">
          <a:xfrm>
            <a:off x="1804988" y="4178672"/>
            <a:ext cx="5596612" cy="760810"/>
            <a:chOff x="1724819" y="2533791"/>
            <a:chExt cx="5608563" cy="869656"/>
          </a:xfrm>
        </p:grpSpPr>
        <p:sp>
          <p:nvSpPr>
            <p:cNvPr id="275" name="矩形: 圆角 98">
              <a:extLst>
                <a:ext uri="{FF2B5EF4-FFF2-40B4-BE49-F238E27FC236}">
                  <a16:creationId xmlns:a16="http://schemas.microsoft.com/office/drawing/2014/main" id="{E4D7B0C5-CAC2-4680-AC82-A515416F7EAA}"/>
                </a:ext>
              </a:extLst>
            </p:cNvPr>
            <p:cNvSpPr/>
            <p:nvPr/>
          </p:nvSpPr>
          <p:spPr>
            <a:xfrm>
              <a:off x="1724819" y="2533791"/>
              <a:ext cx="5608563" cy="86965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6" name="文本框 275">
              <a:extLst>
                <a:ext uri="{FF2B5EF4-FFF2-40B4-BE49-F238E27FC236}">
                  <a16:creationId xmlns:a16="http://schemas.microsoft.com/office/drawing/2014/main" id="{58A84E2D-C5E5-48F0-9719-5C463EBD018C}"/>
                </a:ext>
              </a:extLst>
            </p:cNvPr>
            <p:cNvSpPr txBox="1"/>
            <p:nvPr/>
          </p:nvSpPr>
          <p:spPr>
            <a:xfrm>
              <a:off x="1934863" y="2610005"/>
              <a:ext cx="5217953" cy="738799"/>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以太帧向局域网发送广播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目的：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FFFFFFFFFFFF)</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由运行 </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DHCP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Server</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的网关路由器收到</a:t>
              </a:r>
            </a:p>
          </p:txBody>
        </p:sp>
        <p:sp>
          <p:nvSpPr>
            <p:cNvPr id="277" name="矩形: 圆角 100">
              <a:extLst>
                <a:ext uri="{FF2B5EF4-FFF2-40B4-BE49-F238E27FC236}">
                  <a16:creationId xmlns:a16="http://schemas.microsoft.com/office/drawing/2014/main" id="{3B73C45D-6683-41F4-A860-B47F724548AD}"/>
                </a:ext>
              </a:extLst>
            </p:cNvPr>
            <p:cNvSpPr/>
            <p:nvPr/>
          </p:nvSpPr>
          <p:spPr>
            <a:xfrm>
              <a:off x="1806324" y="2601818"/>
              <a:ext cx="5474994" cy="76267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FD2D2920-82DE-4423-BDE7-397111CB969E}"/>
              </a:ext>
            </a:extLst>
          </p:cNvPr>
          <p:cNvSpPr>
            <a:spLocks noGrp="1"/>
          </p:cNvSpPr>
          <p:nvPr>
            <p:ph type="sldNum" sz="quarter" idx="12"/>
          </p:nvPr>
        </p:nvSpPr>
        <p:spPr/>
        <p:txBody>
          <a:bodyPr/>
          <a:lstStyle/>
          <a:p>
            <a:fld id="{91F2D4EF-46D4-4764-B373-FC59CD1D281E}" type="slidenum">
              <a:rPr lang="zh-CN" altLang="en-US" smtClean="0"/>
              <a:t>127</a:t>
            </a:fld>
            <a:endParaRPr lang="zh-CN" altLang="en-US"/>
          </a:p>
        </p:txBody>
      </p:sp>
    </p:spTree>
    <p:extLst>
      <p:ext uri="{BB962C8B-B14F-4D97-AF65-F5344CB8AC3E}">
        <p14:creationId xmlns:p14="http://schemas.microsoft.com/office/powerpoint/2010/main" val="213938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4"/>
                                        </p:tgtEl>
                                        <p:attrNameLst>
                                          <p:attrName>style.visibility</p:attrName>
                                        </p:attrNameLst>
                                      </p:cBhvr>
                                      <p:to>
                                        <p:strVal val="visible"/>
                                      </p:to>
                                    </p:set>
                                    <p:anim calcmode="lin" valueType="num">
                                      <p:cBhvr>
                                        <p:cTn id="7" dur="500" fill="hold"/>
                                        <p:tgtEl>
                                          <p:spTgt spid="274"/>
                                        </p:tgtEl>
                                        <p:attrNameLst>
                                          <p:attrName>ppt_w</p:attrName>
                                        </p:attrNameLst>
                                      </p:cBhvr>
                                      <p:tavLst>
                                        <p:tav tm="0">
                                          <p:val>
                                            <p:fltVal val="0"/>
                                          </p:val>
                                        </p:tav>
                                        <p:tav tm="100000">
                                          <p:val>
                                            <p:strVal val="#ppt_w"/>
                                          </p:val>
                                        </p:tav>
                                      </p:tavLst>
                                    </p:anim>
                                    <p:anim calcmode="lin" valueType="num">
                                      <p:cBhvr>
                                        <p:cTn id="8" dur="500" fill="hold"/>
                                        <p:tgtEl>
                                          <p:spTgt spid="274"/>
                                        </p:tgtEl>
                                        <p:attrNameLst>
                                          <p:attrName>ppt_h</p:attrName>
                                        </p:attrNameLst>
                                      </p:cBhvr>
                                      <p:tavLst>
                                        <p:tav tm="0">
                                          <p:val>
                                            <p:fltVal val="0"/>
                                          </p:val>
                                        </p:tav>
                                        <p:tav tm="100000">
                                          <p:val>
                                            <p:strVal val="#ppt_h"/>
                                          </p:val>
                                        </p:tav>
                                      </p:tavLst>
                                    </p:anim>
                                    <p:animEffect transition="in" filter="fade">
                                      <p:cBhvr>
                                        <p:cTn id="9" dur="500"/>
                                        <p:tgtEl>
                                          <p:spTgt spid="274"/>
                                        </p:tgtEl>
                                      </p:cBhvr>
                                    </p:animEffect>
                                  </p:childTnLst>
                                </p:cTn>
                              </p:par>
                              <p:par>
                                <p:cTn id="10" presetID="10" presetClass="exit" presetSubtype="0" fill="hold" grpId="0" nodeType="withEffect">
                                  <p:stCondLst>
                                    <p:cond delay="0"/>
                                  </p:stCondLst>
                                  <p:childTnLst>
                                    <p:animEffect transition="out" filter="fade">
                                      <p:cBhvr>
                                        <p:cTn id="11" dur="500"/>
                                        <p:tgtEl>
                                          <p:spTgt spid="182"/>
                                        </p:tgtEl>
                                      </p:cBhvr>
                                    </p:animEffect>
                                    <p:set>
                                      <p:cBhvr>
                                        <p:cTn id="12" dur="1" fill="hold">
                                          <p:stCondLst>
                                            <p:cond delay="499"/>
                                          </p:stCondLst>
                                        </p:cTn>
                                        <p:tgtEl>
                                          <p:spTgt spid="182"/>
                                        </p:tgtEl>
                                        <p:attrNameLst>
                                          <p:attrName>style.visibility</p:attrName>
                                        </p:attrNameLst>
                                      </p:cBhvr>
                                      <p:to>
                                        <p:strVal val="hidden"/>
                                      </p:to>
                                    </p:set>
                                  </p:childTnLst>
                                </p:cTn>
                              </p:par>
                            </p:childTnLst>
                          </p:cTn>
                        </p:par>
                        <p:par>
                          <p:cTn id="13" fill="hold">
                            <p:stCondLst>
                              <p:cond delay="500"/>
                            </p:stCondLst>
                            <p:childTnLst>
                              <p:par>
                                <p:cTn id="14" presetID="64" presetClass="path" presetSubtype="0" accel="50000" decel="50000" fill="hold" nodeType="afterEffect">
                                  <p:stCondLst>
                                    <p:cond delay="0"/>
                                  </p:stCondLst>
                                  <p:childTnLst>
                                    <p:animMotion origin="layout" path="M -2.08333E-7 1.11111E-6 L -0.00091 0.03356 " pathEditMode="relative" rAng="0" ptsTypes="AA">
                                      <p:cBhvr>
                                        <p:cTn id="15" dur="1000" fill="hold"/>
                                        <p:tgtEl>
                                          <p:spTgt spid="246"/>
                                        </p:tgtEl>
                                        <p:attrNameLst>
                                          <p:attrName>ppt_x</p:attrName>
                                          <p:attrName>ppt_y</p:attrName>
                                        </p:attrNameLst>
                                      </p:cBhvr>
                                      <p:rCtr x="-52" y="1667"/>
                                    </p:animMotion>
                                  </p:childTnLst>
                                </p:cTn>
                              </p:par>
                            </p:childTnLst>
                          </p:cTn>
                        </p:par>
                        <p:par>
                          <p:cTn id="16" fill="hold">
                            <p:stCondLst>
                              <p:cond delay="1500"/>
                            </p:stCondLst>
                            <p:childTnLst>
                              <p:par>
                                <p:cTn id="17" presetID="64" presetClass="path" presetSubtype="0" accel="50000" decel="50000" fill="hold" nodeType="afterEffect">
                                  <p:stCondLst>
                                    <p:cond delay="0"/>
                                  </p:stCondLst>
                                  <p:childTnLst>
                                    <p:animMotion origin="layout" path="M -0.00091 0.03356 L 0.1599 0.03217 " pathEditMode="relative" rAng="0" ptsTypes="AA">
                                      <p:cBhvr>
                                        <p:cTn id="18" dur="1000" fill="hold"/>
                                        <p:tgtEl>
                                          <p:spTgt spid="246"/>
                                        </p:tgtEl>
                                        <p:attrNameLst>
                                          <p:attrName>ppt_x</p:attrName>
                                          <p:attrName>ppt_y</p:attrName>
                                        </p:attrNameLst>
                                      </p:cBhvr>
                                      <p:rCtr x="8034" y="-69"/>
                                    </p:animMotion>
                                  </p:childTnLst>
                                </p:cTn>
                              </p:par>
                            </p:childTnLst>
                          </p:cTn>
                        </p:par>
                        <p:par>
                          <p:cTn id="19" fill="hold">
                            <p:stCondLst>
                              <p:cond delay="2500"/>
                            </p:stCondLst>
                            <p:childTnLst>
                              <p:par>
                                <p:cTn id="20" presetID="64" presetClass="path" presetSubtype="0" accel="50000" decel="50000" fill="hold" nodeType="afterEffect">
                                  <p:stCondLst>
                                    <p:cond delay="0"/>
                                  </p:stCondLst>
                                  <p:childTnLst>
                                    <p:animMotion origin="layout" path="M 0.1599 0.03217 L 0.32604 0.03241 " pathEditMode="relative" rAng="0" ptsTypes="AA">
                                      <p:cBhvr>
                                        <p:cTn id="21" dur="1000" fill="hold"/>
                                        <p:tgtEl>
                                          <p:spTgt spid="246"/>
                                        </p:tgtEl>
                                        <p:attrNameLst>
                                          <p:attrName>ppt_x</p:attrName>
                                          <p:attrName>ppt_y</p:attrName>
                                        </p:attrNameLst>
                                      </p:cBhvr>
                                      <p:rCtr x="8307" y="0"/>
                                    </p:animMotion>
                                  </p:childTnLst>
                                </p:cTn>
                              </p:par>
                            </p:childTnLst>
                          </p:cTn>
                        </p:par>
                        <p:par>
                          <p:cTn id="22" fill="hold">
                            <p:stCondLst>
                              <p:cond delay="3500"/>
                            </p:stCondLst>
                            <p:childTnLst>
                              <p:par>
                                <p:cTn id="23" presetID="42" presetClass="path" presetSubtype="0" accel="50000" decel="50000" fill="hold" nodeType="afterEffect">
                                  <p:stCondLst>
                                    <p:cond delay="0"/>
                                  </p:stCondLst>
                                  <p:childTnLst>
                                    <p:animMotion origin="layout" path="M -1.66667E-6 -7.40741E-7 L -1.66667E-6 -0.34699 " pathEditMode="relative" rAng="0" ptsTypes="AA">
                                      <p:cBhvr>
                                        <p:cTn id="24" dur="750" fill="hold"/>
                                        <p:tgtEl>
                                          <p:spTgt spid="274"/>
                                        </p:tgtEl>
                                        <p:attrNameLst>
                                          <p:attrName>ppt_x</p:attrName>
                                          <p:attrName>ppt_y</p:attrName>
                                        </p:attrNameLst>
                                      </p:cBhvr>
                                      <p:rCtr x="0" y="-17361"/>
                                    </p:animMotion>
                                  </p:childTnLst>
                                </p:cTn>
                              </p:par>
                              <p:par>
                                <p:cTn id="25" presetID="64" presetClass="path" presetSubtype="0" accel="50000" decel="50000" fill="hold" nodeType="withEffect">
                                  <p:stCondLst>
                                    <p:cond delay="0"/>
                                  </p:stCondLst>
                                  <p:childTnLst>
                                    <p:animMotion origin="layout" path="M 0.32604 0.03241 L 0.25469 0.23657 " pathEditMode="relative" rAng="0" ptsTypes="AA">
                                      <p:cBhvr>
                                        <p:cTn id="26" dur="1000" fill="hold"/>
                                        <p:tgtEl>
                                          <p:spTgt spid="246"/>
                                        </p:tgtEl>
                                        <p:attrNameLst>
                                          <p:attrName>ppt_x</p:attrName>
                                          <p:attrName>ppt_y</p:attrName>
                                        </p:attrNameLst>
                                      </p:cBhvr>
                                      <p:rCtr x="-3568" y="10208"/>
                                    </p:animMotion>
                                  </p:childTnLst>
                                </p:cTn>
                              </p:par>
                            </p:childTnLst>
                          </p:cTn>
                        </p:par>
                        <p:par>
                          <p:cTn id="27" fill="hold">
                            <p:stCondLst>
                              <p:cond delay="4500"/>
                            </p:stCondLst>
                            <p:childTnLst>
                              <p:par>
                                <p:cTn id="28" presetID="22" presetClass="entr" presetSubtype="2" fill="hold" nodeType="afterEffect">
                                  <p:stCondLst>
                                    <p:cond delay="0"/>
                                  </p:stCondLst>
                                  <p:childTnLst>
                                    <p:set>
                                      <p:cBhvr>
                                        <p:cTn id="29" dur="1" fill="hold">
                                          <p:stCondLst>
                                            <p:cond delay="0"/>
                                          </p:stCondLst>
                                        </p:cTn>
                                        <p:tgtEl>
                                          <p:spTgt spid="256"/>
                                        </p:tgtEl>
                                        <p:attrNameLst>
                                          <p:attrName>style.visibility</p:attrName>
                                        </p:attrNameLst>
                                      </p:cBhvr>
                                      <p:to>
                                        <p:strVal val="visible"/>
                                      </p:to>
                                    </p:set>
                                    <p:animEffect transition="in" filter="wipe(right)">
                                      <p:cBhvr>
                                        <p:cTn id="30" dur="500"/>
                                        <p:tgtEl>
                                          <p:spTgt spid="25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55"/>
                                        </p:tgtEl>
                                        <p:attrNameLst>
                                          <p:attrName>style.visibility</p:attrName>
                                        </p:attrNameLst>
                                      </p:cBhvr>
                                      <p:to>
                                        <p:strVal val="visible"/>
                                      </p:to>
                                    </p:set>
                                    <p:animEffect transition="in" filter="wipe(down)">
                                      <p:cBhvr>
                                        <p:cTn id="33"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25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62673" cy="1071442"/>
            <a:chOff x="551030" y="-368704"/>
            <a:chExt cx="5603517"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952916" cy="718775"/>
              <a:chOff x="1839058" y="967769"/>
              <a:chExt cx="4952916"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95291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799708"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动态获取本机的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08" name="组合 210">
            <a:extLst>
              <a:ext uri="{FF2B5EF4-FFF2-40B4-BE49-F238E27FC236}">
                <a16:creationId xmlns:a16="http://schemas.microsoft.com/office/drawing/2014/main" id="{FC4F9D98-34A4-481F-86A6-E835A8D2DB26}"/>
              </a:ext>
            </a:extLst>
          </p:cNvPr>
          <p:cNvGrpSpPr>
            <a:grpSpLocks/>
          </p:cNvGrpSpPr>
          <p:nvPr/>
        </p:nvGrpSpPr>
        <p:grpSpPr bwMode="auto">
          <a:xfrm>
            <a:off x="3037285" y="1801233"/>
            <a:ext cx="3386138" cy="2650331"/>
            <a:chOff x="2443706" y="2013690"/>
            <a:chExt cx="4515067" cy="3534711"/>
          </a:xfrm>
        </p:grpSpPr>
        <p:sp>
          <p:nvSpPr>
            <p:cNvPr id="109" name="Freeform 3">
              <a:extLst>
                <a:ext uri="{FF2B5EF4-FFF2-40B4-BE49-F238E27FC236}">
                  <a16:creationId xmlns:a16="http://schemas.microsoft.com/office/drawing/2014/main" id="{392CF972-72B9-4BF4-AC68-8545F1C1E9D9}"/>
                </a:ext>
              </a:extLst>
            </p:cNvPr>
            <p:cNvSpPr/>
            <p:nvPr/>
          </p:nvSpPr>
          <p:spPr bwMode="auto">
            <a:xfrm>
              <a:off x="2443706" y="2013690"/>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110" name="Line 36">
              <a:extLst>
                <a:ext uri="{FF2B5EF4-FFF2-40B4-BE49-F238E27FC236}">
                  <a16:creationId xmlns:a16="http://schemas.microsoft.com/office/drawing/2014/main" id="{6C93E47F-6591-487E-9A56-5D4DEA2A61CF}"/>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43">
              <a:extLst>
                <a:ext uri="{FF2B5EF4-FFF2-40B4-BE49-F238E27FC236}">
                  <a16:creationId xmlns:a16="http://schemas.microsoft.com/office/drawing/2014/main" id="{29193120-7C6C-423B-A45C-1FEE3C2B1D41}"/>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44">
              <a:extLst>
                <a:ext uri="{FF2B5EF4-FFF2-40B4-BE49-F238E27FC236}">
                  <a16:creationId xmlns:a16="http://schemas.microsoft.com/office/drawing/2014/main" id="{F410AFC9-AD99-4274-85C5-84DE4007BB17}"/>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48">
              <a:extLst>
                <a:ext uri="{FF2B5EF4-FFF2-40B4-BE49-F238E27FC236}">
                  <a16:creationId xmlns:a16="http://schemas.microsoft.com/office/drawing/2014/main" id="{74852C99-8E55-4E9E-B000-AB80CA482F9F}"/>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Text Box 240">
              <a:extLst>
                <a:ext uri="{FF2B5EF4-FFF2-40B4-BE49-F238E27FC236}">
                  <a16:creationId xmlns:a16="http://schemas.microsoft.com/office/drawing/2014/main" id="{B1B4A226-DF61-44A1-97F6-F501D58418CE}"/>
                </a:ext>
              </a:extLst>
            </p:cNvPr>
            <p:cNvSpPr txBox="1"/>
            <p:nvPr/>
          </p:nvSpPr>
          <p:spPr bwMode="auto">
            <a:xfrm>
              <a:off x="5020341" y="5130777"/>
              <a:ext cx="607461" cy="28733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p:txBody>
        </p:sp>
        <p:grpSp>
          <p:nvGrpSpPr>
            <p:cNvPr id="115" name="Group 356">
              <a:extLst>
                <a:ext uri="{FF2B5EF4-FFF2-40B4-BE49-F238E27FC236}">
                  <a16:creationId xmlns:a16="http://schemas.microsoft.com/office/drawing/2014/main" id="{707FD7B6-B6D0-47BB-AF00-BA68D522575B}"/>
                </a:ext>
              </a:extLst>
            </p:cNvPr>
            <p:cNvGrpSpPr>
              <a:grpSpLocks/>
            </p:cNvGrpSpPr>
            <p:nvPr/>
          </p:nvGrpSpPr>
          <p:grpSpPr bwMode="auto">
            <a:xfrm>
              <a:off x="3375337" y="2737361"/>
              <a:ext cx="1070879" cy="1045453"/>
              <a:chOff x="313" y="1497"/>
              <a:chExt cx="1152" cy="1014"/>
            </a:xfrm>
          </p:grpSpPr>
          <p:pic>
            <p:nvPicPr>
              <p:cNvPr id="169" name="Picture 354" descr="laptop_stylized_small">
                <a:extLst>
                  <a:ext uri="{FF2B5EF4-FFF2-40B4-BE49-F238E27FC236}">
                    <a16:creationId xmlns:a16="http://schemas.microsoft.com/office/drawing/2014/main" id="{F22A0358-5885-45D3-8CC5-AE6CA9B91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355" descr="antenna_stylized">
                <a:extLst>
                  <a:ext uri="{FF2B5EF4-FFF2-40B4-BE49-F238E27FC236}">
                    <a16:creationId xmlns:a16="http://schemas.microsoft.com/office/drawing/2014/main" id="{27C29E68-6BE6-473B-8D6B-DD2E32487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6" name="Picture 3">
              <a:extLst>
                <a:ext uri="{FF2B5EF4-FFF2-40B4-BE49-F238E27FC236}">
                  <a16:creationId xmlns:a16="http://schemas.microsoft.com/office/drawing/2014/main" id="{B01D3351-87A5-4589-823D-F7E716F4E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Rectangle 43">
              <a:extLst>
                <a:ext uri="{FF2B5EF4-FFF2-40B4-BE49-F238E27FC236}">
                  <a16:creationId xmlns:a16="http://schemas.microsoft.com/office/drawing/2014/main" id="{9414E7DE-3BDF-45BE-B7C2-C71E15964ADD}"/>
                </a:ext>
              </a:extLst>
            </p:cNvPr>
            <p:cNvSpPr>
              <a:spLocks noChangeArrowheads="1"/>
            </p:cNvSpPr>
            <p:nvPr/>
          </p:nvSpPr>
          <p:spPr bwMode="auto">
            <a:xfrm rot="16200000" flipH="1">
              <a:off x="5834755" y="4748123"/>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18" name="Rectangle 43">
              <a:extLst>
                <a:ext uri="{FF2B5EF4-FFF2-40B4-BE49-F238E27FC236}">
                  <a16:creationId xmlns:a16="http://schemas.microsoft.com/office/drawing/2014/main" id="{F08EEE51-539B-4CF2-8226-3CD95AE540AB}"/>
                </a:ext>
              </a:extLst>
            </p:cNvPr>
            <p:cNvSpPr>
              <a:spLocks noChangeArrowheads="1"/>
            </p:cNvSpPr>
            <p:nvPr/>
          </p:nvSpPr>
          <p:spPr bwMode="auto">
            <a:xfrm rot="2460490">
              <a:off x="5347383"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19" name="Rectangle 43">
              <a:extLst>
                <a:ext uri="{FF2B5EF4-FFF2-40B4-BE49-F238E27FC236}">
                  <a16:creationId xmlns:a16="http://schemas.microsoft.com/office/drawing/2014/main" id="{2F45EDB7-0F9E-46EF-BCCA-8EF9C62FC11B}"/>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20" name="Group 248">
              <a:extLst>
                <a:ext uri="{FF2B5EF4-FFF2-40B4-BE49-F238E27FC236}">
                  <a16:creationId xmlns:a16="http://schemas.microsoft.com/office/drawing/2014/main" id="{BD3CF2A3-8AEB-46D8-9B41-A67AC20E4FF9}"/>
                </a:ext>
              </a:extLst>
            </p:cNvPr>
            <p:cNvGrpSpPr>
              <a:grpSpLocks/>
            </p:cNvGrpSpPr>
            <p:nvPr/>
          </p:nvGrpSpPr>
          <p:grpSpPr bwMode="auto">
            <a:xfrm>
              <a:off x="3577075" y="4310893"/>
              <a:ext cx="421860" cy="752038"/>
              <a:chOff x="4138" y="425"/>
              <a:chExt cx="1423" cy="2417"/>
            </a:xfrm>
          </p:grpSpPr>
          <p:sp>
            <p:nvSpPr>
              <p:cNvPr id="137" name="Freeform 148">
                <a:extLst>
                  <a:ext uri="{FF2B5EF4-FFF2-40B4-BE49-F238E27FC236}">
                    <a16:creationId xmlns:a16="http://schemas.microsoft.com/office/drawing/2014/main" id="{6CC436F5-073B-43C0-8772-879AE10F9C6D}"/>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138" name="Rectangle 149">
                <a:extLst>
                  <a:ext uri="{FF2B5EF4-FFF2-40B4-BE49-F238E27FC236}">
                    <a16:creationId xmlns:a16="http://schemas.microsoft.com/office/drawing/2014/main" id="{0B26BB61-80B8-4004-B6A7-F18E4EC9EDAB}"/>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9" name="Freeform 150">
                <a:extLst>
                  <a:ext uri="{FF2B5EF4-FFF2-40B4-BE49-F238E27FC236}">
                    <a16:creationId xmlns:a16="http://schemas.microsoft.com/office/drawing/2014/main" id="{8DD62A1E-2519-4527-AC8C-50A049541CA7}"/>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140" name="Freeform 151">
                <a:extLst>
                  <a:ext uri="{FF2B5EF4-FFF2-40B4-BE49-F238E27FC236}">
                    <a16:creationId xmlns:a16="http://schemas.microsoft.com/office/drawing/2014/main" id="{1085C892-04C1-46F6-8583-D38E20471427}"/>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41" name="Rectangle 152">
                <a:extLst>
                  <a:ext uri="{FF2B5EF4-FFF2-40B4-BE49-F238E27FC236}">
                    <a16:creationId xmlns:a16="http://schemas.microsoft.com/office/drawing/2014/main" id="{F25E15FF-9248-4F8B-B2ED-09043CD14FCF}"/>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42" name="Group 153">
                <a:extLst>
                  <a:ext uri="{FF2B5EF4-FFF2-40B4-BE49-F238E27FC236}">
                    <a16:creationId xmlns:a16="http://schemas.microsoft.com/office/drawing/2014/main" id="{224E7C19-A8A4-4D96-8304-ABE1B8190B65}"/>
                  </a:ext>
                </a:extLst>
              </p:cNvPr>
              <p:cNvGrpSpPr>
                <a:grpSpLocks/>
              </p:cNvGrpSpPr>
              <p:nvPr/>
            </p:nvGrpSpPr>
            <p:grpSpPr bwMode="auto">
              <a:xfrm>
                <a:off x="4749" y="668"/>
                <a:ext cx="581" cy="145"/>
                <a:chOff x="614" y="2568"/>
                <a:chExt cx="725" cy="139"/>
              </a:xfrm>
            </p:grpSpPr>
            <p:sp>
              <p:nvSpPr>
                <p:cNvPr id="167" name="AutoShape 154">
                  <a:extLst>
                    <a:ext uri="{FF2B5EF4-FFF2-40B4-BE49-F238E27FC236}">
                      <a16:creationId xmlns:a16="http://schemas.microsoft.com/office/drawing/2014/main" id="{EBFC724E-D004-4275-B142-E14F139DA550}"/>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8" name="AutoShape 155">
                  <a:extLst>
                    <a:ext uri="{FF2B5EF4-FFF2-40B4-BE49-F238E27FC236}">
                      <a16:creationId xmlns:a16="http://schemas.microsoft.com/office/drawing/2014/main" id="{5B842868-D8B7-4C51-A342-BDBDF3D09CE2}"/>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43" name="Rectangle 156">
                <a:extLst>
                  <a:ext uri="{FF2B5EF4-FFF2-40B4-BE49-F238E27FC236}">
                    <a16:creationId xmlns:a16="http://schemas.microsoft.com/office/drawing/2014/main" id="{48011553-C5C4-42FF-BF18-0EFC1729A59E}"/>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44" name="Group 157">
                <a:extLst>
                  <a:ext uri="{FF2B5EF4-FFF2-40B4-BE49-F238E27FC236}">
                    <a16:creationId xmlns:a16="http://schemas.microsoft.com/office/drawing/2014/main" id="{E322D97D-9A1A-44CC-B08E-3C20433F6C0E}"/>
                  </a:ext>
                </a:extLst>
              </p:cNvPr>
              <p:cNvGrpSpPr>
                <a:grpSpLocks/>
              </p:cNvGrpSpPr>
              <p:nvPr/>
            </p:nvGrpSpPr>
            <p:grpSpPr bwMode="auto">
              <a:xfrm>
                <a:off x="4747" y="994"/>
                <a:ext cx="581" cy="134"/>
                <a:chOff x="614" y="2568"/>
                <a:chExt cx="725" cy="139"/>
              </a:xfrm>
            </p:grpSpPr>
            <p:sp>
              <p:nvSpPr>
                <p:cNvPr id="165" name="AutoShape 158">
                  <a:extLst>
                    <a:ext uri="{FF2B5EF4-FFF2-40B4-BE49-F238E27FC236}">
                      <a16:creationId xmlns:a16="http://schemas.microsoft.com/office/drawing/2014/main" id="{21D2AFA9-3CD7-4996-8CDD-E62FAC5B3DF0}"/>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6" name="AutoShape 159">
                  <a:extLst>
                    <a:ext uri="{FF2B5EF4-FFF2-40B4-BE49-F238E27FC236}">
                      <a16:creationId xmlns:a16="http://schemas.microsoft.com/office/drawing/2014/main" id="{9ADFEE2A-33E2-4CB0-B350-CC9B8C456793}"/>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45" name="Rectangle 160">
                <a:extLst>
                  <a:ext uri="{FF2B5EF4-FFF2-40B4-BE49-F238E27FC236}">
                    <a16:creationId xmlns:a16="http://schemas.microsoft.com/office/drawing/2014/main" id="{01BA57A6-505B-455A-ACB0-4FBEACD559A3}"/>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6" name="Rectangle 161">
                <a:extLst>
                  <a:ext uri="{FF2B5EF4-FFF2-40B4-BE49-F238E27FC236}">
                    <a16:creationId xmlns:a16="http://schemas.microsoft.com/office/drawing/2014/main" id="{81620D71-D1B8-4879-B84D-51E5EE732C37}"/>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47" name="Group 162">
                <a:extLst>
                  <a:ext uri="{FF2B5EF4-FFF2-40B4-BE49-F238E27FC236}">
                    <a16:creationId xmlns:a16="http://schemas.microsoft.com/office/drawing/2014/main" id="{0A715A14-249F-4F50-AB7C-25E096E2BE66}"/>
                  </a:ext>
                </a:extLst>
              </p:cNvPr>
              <p:cNvGrpSpPr>
                <a:grpSpLocks/>
              </p:cNvGrpSpPr>
              <p:nvPr/>
            </p:nvGrpSpPr>
            <p:grpSpPr bwMode="auto">
              <a:xfrm>
                <a:off x="4735" y="1627"/>
                <a:ext cx="582" cy="151"/>
                <a:chOff x="614" y="2568"/>
                <a:chExt cx="725" cy="139"/>
              </a:xfrm>
            </p:grpSpPr>
            <p:sp>
              <p:nvSpPr>
                <p:cNvPr id="163" name="AutoShape 163">
                  <a:extLst>
                    <a:ext uri="{FF2B5EF4-FFF2-40B4-BE49-F238E27FC236}">
                      <a16:creationId xmlns:a16="http://schemas.microsoft.com/office/drawing/2014/main" id="{6128226B-E8A0-469A-AB98-8BF773FEAF73}"/>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4" name="AutoShape 164">
                  <a:extLst>
                    <a:ext uri="{FF2B5EF4-FFF2-40B4-BE49-F238E27FC236}">
                      <a16:creationId xmlns:a16="http://schemas.microsoft.com/office/drawing/2014/main" id="{1772FD07-4894-4181-A6CF-ADF5C0E15884}"/>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48" name="Freeform 165">
                <a:extLst>
                  <a:ext uri="{FF2B5EF4-FFF2-40B4-BE49-F238E27FC236}">
                    <a16:creationId xmlns:a16="http://schemas.microsoft.com/office/drawing/2014/main" id="{6E404B9A-0BFA-4708-92F9-3E958C426F32}"/>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149" name="Group 166">
                <a:extLst>
                  <a:ext uri="{FF2B5EF4-FFF2-40B4-BE49-F238E27FC236}">
                    <a16:creationId xmlns:a16="http://schemas.microsoft.com/office/drawing/2014/main" id="{56B72E25-B6C8-45E7-AE64-7B95B42A53EB}"/>
                  </a:ext>
                </a:extLst>
              </p:cNvPr>
              <p:cNvGrpSpPr>
                <a:grpSpLocks/>
              </p:cNvGrpSpPr>
              <p:nvPr/>
            </p:nvGrpSpPr>
            <p:grpSpPr bwMode="auto">
              <a:xfrm>
                <a:off x="4739" y="1327"/>
                <a:ext cx="582" cy="139"/>
                <a:chOff x="614" y="2568"/>
                <a:chExt cx="725" cy="139"/>
              </a:xfrm>
            </p:grpSpPr>
            <p:sp>
              <p:nvSpPr>
                <p:cNvPr id="161" name="AutoShape 167">
                  <a:extLst>
                    <a:ext uri="{FF2B5EF4-FFF2-40B4-BE49-F238E27FC236}">
                      <a16:creationId xmlns:a16="http://schemas.microsoft.com/office/drawing/2014/main" id="{BE4D8542-8AF0-4EE9-B1A8-49EB90BAAD66}"/>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2" name="AutoShape 168">
                  <a:extLst>
                    <a:ext uri="{FF2B5EF4-FFF2-40B4-BE49-F238E27FC236}">
                      <a16:creationId xmlns:a16="http://schemas.microsoft.com/office/drawing/2014/main" id="{2415424A-D11A-419F-B999-F10D8B04E90A}"/>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50" name="Rectangle 169">
                <a:extLst>
                  <a:ext uri="{FF2B5EF4-FFF2-40B4-BE49-F238E27FC236}">
                    <a16:creationId xmlns:a16="http://schemas.microsoft.com/office/drawing/2014/main" id="{A6A1C06C-EE8F-4DB0-8B59-83D2596123F4}"/>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1" name="Freeform 170">
                <a:extLst>
                  <a:ext uri="{FF2B5EF4-FFF2-40B4-BE49-F238E27FC236}">
                    <a16:creationId xmlns:a16="http://schemas.microsoft.com/office/drawing/2014/main" id="{8DEDEA98-A72E-4447-B1BE-ECBEBE9B603F}"/>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52" name="Freeform 171">
                <a:extLst>
                  <a:ext uri="{FF2B5EF4-FFF2-40B4-BE49-F238E27FC236}">
                    <a16:creationId xmlns:a16="http://schemas.microsoft.com/office/drawing/2014/main" id="{C9489941-25C0-427A-B370-9B8B282807D4}"/>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53" name="Oval 172">
                <a:extLst>
                  <a:ext uri="{FF2B5EF4-FFF2-40B4-BE49-F238E27FC236}">
                    <a16:creationId xmlns:a16="http://schemas.microsoft.com/office/drawing/2014/main" id="{129AF407-AAB2-4CDC-A473-5A735209EF90}"/>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4" name="Freeform 173">
                <a:extLst>
                  <a:ext uri="{FF2B5EF4-FFF2-40B4-BE49-F238E27FC236}">
                    <a16:creationId xmlns:a16="http://schemas.microsoft.com/office/drawing/2014/main" id="{EFD0C552-AC07-4AC1-8D9C-E265950EEC4A}"/>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155" name="AutoShape 174">
                <a:extLst>
                  <a:ext uri="{FF2B5EF4-FFF2-40B4-BE49-F238E27FC236}">
                    <a16:creationId xmlns:a16="http://schemas.microsoft.com/office/drawing/2014/main" id="{47341974-1AAB-4114-A33D-90BCCF94C718}"/>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6" name="AutoShape 175">
                <a:extLst>
                  <a:ext uri="{FF2B5EF4-FFF2-40B4-BE49-F238E27FC236}">
                    <a16:creationId xmlns:a16="http://schemas.microsoft.com/office/drawing/2014/main" id="{61AD7108-CC37-4B70-BC2F-B9447F9A372E}"/>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7" name="Oval 176">
                <a:extLst>
                  <a:ext uri="{FF2B5EF4-FFF2-40B4-BE49-F238E27FC236}">
                    <a16:creationId xmlns:a16="http://schemas.microsoft.com/office/drawing/2014/main" id="{6F3C671B-7FDA-4A4E-A346-0E302EF9D3DF}"/>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8" name="Oval 177">
                <a:extLst>
                  <a:ext uri="{FF2B5EF4-FFF2-40B4-BE49-F238E27FC236}">
                    <a16:creationId xmlns:a16="http://schemas.microsoft.com/office/drawing/2014/main" id="{23148C08-AD57-41BB-8553-8E8715F28CA4}"/>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159" name="Oval 178">
                <a:extLst>
                  <a:ext uri="{FF2B5EF4-FFF2-40B4-BE49-F238E27FC236}">
                    <a16:creationId xmlns:a16="http://schemas.microsoft.com/office/drawing/2014/main" id="{665FC805-510D-46BC-981A-7DDF7E480641}"/>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0" name="Rectangle 179">
                <a:extLst>
                  <a:ext uri="{FF2B5EF4-FFF2-40B4-BE49-F238E27FC236}">
                    <a16:creationId xmlns:a16="http://schemas.microsoft.com/office/drawing/2014/main" id="{F00EE6AB-38A6-4446-AE95-51C5D84E8058}"/>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21" name="Group 48">
              <a:extLst>
                <a:ext uri="{FF2B5EF4-FFF2-40B4-BE49-F238E27FC236}">
                  <a16:creationId xmlns:a16="http://schemas.microsoft.com/office/drawing/2014/main" id="{AAF7DC50-8D0F-4E5D-AFD3-F9381CD1B2DB}"/>
                </a:ext>
              </a:extLst>
            </p:cNvPr>
            <p:cNvGrpSpPr>
              <a:grpSpLocks/>
            </p:cNvGrpSpPr>
            <p:nvPr/>
          </p:nvGrpSpPr>
          <p:grpSpPr bwMode="auto">
            <a:xfrm>
              <a:off x="4826049" y="4639852"/>
              <a:ext cx="934499" cy="483503"/>
              <a:chOff x="3600" y="219"/>
              <a:chExt cx="360" cy="175"/>
            </a:xfrm>
          </p:grpSpPr>
          <p:sp>
            <p:nvSpPr>
              <p:cNvPr id="124" name="Oval 49">
                <a:extLst>
                  <a:ext uri="{FF2B5EF4-FFF2-40B4-BE49-F238E27FC236}">
                    <a16:creationId xmlns:a16="http://schemas.microsoft.com/office/drawing/2014/main" id="{C2359BAD-7E5A-4E05-81A3-3940265238EA}"/>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25" name="Line 50">
                <a:extLst>
                  <a:ext uri="{FF2B5EF4-FFF2-40B4-BE49-F238E27FC236}">
                    <a16:creationId xmlns:a16="http://schemas.microsoft.com/office/drawing/2014/main" id="{175331C1-219E-425C-89E0-E8B4683B7FB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51">
                <a:extLst>
                  <a:ext uri="{FF2B5EF4-FFF2-40B4-BE49-F238E27FC236}">
                    <a16:creationId xmlns:a16="http://schemas.microsoft.com/office/drawing/2014/main" id="{50523F90-A49D-4A5A-A945-DC520787B6F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Rectangle 52">
                <a:extLst>
                  <a:ext uri="{FF2B5EF4-FFF2-40B4-BE49-F238E27FC236}">
                    <a16:creationId xmlns:a16="http://schemas.microsoft.com/office/drawing/2014/main" id="{7B3DBA6C-808F-4278-BC3B-CE57C32DDD1B}"/>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128" name="Oval 53">
                <a:extLst>
                  <a:ext uri="{FF2B5EF4-FFF2-40B4-BE49-F238E27FC236}">
                    <a16:creationId xmlns:a16="http://schemas.microsoft.com/office/drawing/2014/main" id="{E1171826-ED71-4125-9BF7-DE822EA25DA9}"/>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29" name="Group 54">
                <a:extLst>
                  <a:ext uri="{FF2B5EF4-FFF2-40B4-BE49-F238E27FC236}">
                    <a16:creationId xmlns:a16="http://schemas.microsoft.com/office/drawing/2014/main" id="{4ACCCDA4-0438-4BF6-88CB-C560E9591436}"/>
                  </a:ext>
                </a:extLst>
              </p:cNvPr>
              <p:cNvGrpSpPr>
                <a:grpSpLocks/>
              </p:cNvGrpSpPr>
              <p:nvPr/>
            </p:nvGrpSpPr>
            <p:grpSpPr bwMode="auto">
              <a:xfrm>
                <a:off x="3686" y="244"/>
                <a:ext cx="177" cy="66"/>
                <a:chOff x="2848" y="848"/>
                <a:chExt cx="140" cy="98"/>
              </a:xfrm>
            </p:grpSpPr>
            <p:sp>
              <p:nvSpPr>
                <p:cNvPr id="134" name="Line 55">
                  <a:extLst>
                    <a:ext uri="{FF2B5EF4-FFF2-40B4-BE49-F238E27FC236}">
                      <a16:creationId xmlns:a16="http://schemas.microsoft.com/office/drawing/2014/main" id="{DE3604A7-2B96-467D-A74F-7D7A17689A5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56">
                  <a:extLst>
                    <a:ext uri="{FF2B5EF4-FFF2-40B4-BE49-F238E27FC236}">
                      <a16:creationId xmlns:a16="http://schemas.microsoft.com/office/drawing/2014/main" id="{004909C0-47EA-4CA1-B796-48CF47402F3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57">
                  <a:extLst>
                    <a:ext uri="{FF2B5EF4-FFF2-40B4-BE49-F238E27FC236}">
                      <a16:creationId xmlns:a16="http://schemas.microsoft.com/office/drawing/2014/main" id="{97921773-1B16-455F-8D8D-35F1D2B3353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0" name="Group 58">
                <a:extLst>
                  <a:ext uri="{FF2B5EF4-FFF2-40B4-BE49-F238E27FC236}">
                    <a16:creationId xmlns:a16="http://schemas.microsoft.com/office/drawing/2014/main" id="{FB1B2A0A-6A86-4996-A96E-ADE6D1F4B00C}"/>
                  </a:ext>
                </a:extLst>
              </p:cNvPr>
              <p:cNvGrpSpPr>
                <a:grpSpLocks/>
              </p:cNvGrpSpPr>
              <p:nvPr/>
            </p:nvGrpSpPr>
            <p:grpSpPr bwMode="auto">
              <a:xfrm flipV="1">
                <a:off x="3686" y="243"/>
                <a:ext cx="177" cy="66"/>
                <a:chOff x="2848" y="848"/>
                <a:chExt cx="140" cy="98"/>
              </a:xfrm>
            </p:grpSpPr>
            <p:sp>
              <p:nvSpPr>
                <p:cNvPr id="131" name="Line 59">
                  <a:extLst>
                    <a:ext uri="{FF2B5EF4-FFF2-40B4-BE49-F238E27FC236}">
                      <a16:creationId xmlns:a16="http://schemas.microsoft.com/office/drawing/2014/main" id="{3BBABD76-273F-4057-8BB1-12C0952B0DD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60">
                  <a:extLst>
                    <a:ext uri="{FF2B5EF4-FFF2-40B4-BE49-F238E27FC236}">
                      <a16:creationId xmlns:a16="http://schemas.microsoft.com/office/drawing/2014/main" id="{1323D4D2-F919-4C48-B5FA-D4B546E948D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Line 61">
                  <a:extLst>
                    <a:ext uri="{FF2B5EF4-FFF2-40B4-BE49-F238E27FC236}">
                      <a16:creationId xmlns:a16="http://schemas.microsoft.com/office/drawing/2014/main" id="{C52119A7-D1C5-4626-A7FD-5A29819710C4}"/>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22" name="Line 43">
              <a:extLst>
                <a:ext uri="{FF2B5EF4-FFF2-40B4-BE49-F238E27FC236}">
                  <a16:creationId xmlns:a16="http://schemas.microsoft.com/office/drawing/2014/main" id="{1B5F5998-BC04-4BC2-A450-405DC243F72C}"/>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Rectangle 43">
              <a:extLst>
                <a:ext uri="{FF2B5EF4-FFF2-40B4-BE49-F238E27FC236}">
                  <a16:creationId xmlns:a16="http://schemas.microsoft.com/office/drawing/2014/main" id="{84751F45-A2AA-44EE-8DF2-B10CE5CA926D}"/>
                </a:ext>
              </a:extLst>
            </p:cNvPr>
            <p:cNvSpPr>
              <a:spLocks noChangeArrowheads="1"/>
            </p:cNvSpPr>
            <p:nvPr/>
          </p:nvSpPr>
          <p:spPr bwMode="auto">
            <a:xfrm rot="16200000">
              <a:off x="4104295"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sp>
        <p:nvSpPr>
          <p:cNvPr id="171" name="AutoShape 375">
            <a:extLst>
              <a:ext uri="{FF2B5EF4-FFF2-40B4-BE49-F238E27FC236}">
                <a16:creationId xmlns:a16="http://schemas.microsoft.com/office/drawing/2014/main" id="{C2FA4678-BE31-42B2-9F63-8FE62C798921}"/>
              </a:ext>
            </a:extLst>
          </p:cNvPr>
          <p:cNvSpPr/>
          <p:nvPr/>
        </p:nvSpPr>
        <p:spPr bwMode="auto">
          <a:xfrm rot="10800000">
            <a:off x="4951809" y="3352616"/>
            <a:ext cx="214313" cy="771525"/>
          </a:xfrm>
          <a:prstGeom prst="downArrow">
            <a:avLst>
              <a:gd name="adj1" fmla="val 54166"/>
              <a:gd name="adj2" fmla="val 5131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72" name="Group 345">
            <a:extLst>
              <a:ext uri="{FF2B5EF4-FFF2-40B4-BE49-F238E27FC236}">
                <a16:creationId xmlns:a16="http://schemas.microsoft.com/office/drawing/2014/main" id="{11B3DE0F-2AF3-4CDD-9F17-8C9102A79B23}"/>
              </a:ext>
            </a:extLst>
          </p:cNvPr>
          <p:cNvGrpSpPr>
            <a:grpSpLocks/>
          </p:cNvGrpSpPr>
          <p:nvPr/>
        </p:nvGrpSpPr>
        <p:grpSpPr bwMode="auto">
          <a:xfrm>
            <a:off x="4738689" y="3585984"/>
            <a:ext cx="538563" cy="168980"/>
            <a:chOff x="740" y="3223"/>
            <a:chExt cx="467" cy="143"/>
          </a:xfrm>
        </p:grpSpPr>
        <p:grpSp>
          <p:nvGrpSpPr>
            <p:cNvPr id="173" name="Group 346">
              <a:extLst>
                <a:ext uri="{FF2B5EF4-FFF2-40B4-BE49-F238E27FC236}">
                  <a16:creationId xmlns:a16="http://schemas.microsoft.com/office/drawing/2014/main" id="{7E72CA69-32D2-4BFD-878A-06CB4B812F32}"/>
                </a:ext>
              </a:extLst>
            </p:cNvPr>
            <p:cNvGrpSpPr>
              <a:grpSpLocks/>
            </p:cNvGrpSpPr>
            <p:nvPr/>
          </p:nvGrpSpPr>
          <p:grpSpPr bwMode="auto">
            <a:xfrm>
              <a:off x="793" y="3223"/>
              <a:ext cx="414" cy="143"/>
              <a:chOff x="843" y="3351"/>
              <a:chExt cx="414" cy="143"/>
            </a:xfrm>
          </p:grpSpPr>
          <p:sp>
            <p:nvSpPr>
              <p:cNvPr id="176" name="Rectangle 347">
                <a:extLst>
                  <a:ext uri="{FF2B5EF4-FFF2-40B4-BE49-F238E27FC236}">
                    <a16:creationId xmlns:a16="http://schemas.microsoft.com/office/drawing/2014/main" id="{82059AB5-4D28-40B7-9F21-79DA5246C51C}"/>
                  </a:ext>
                </a:extLst>
              </p:cNvPr>
              <p:cNvSpPr/>
              <p:nvPr/>
            </p:nvSpPr>
            <p:spPr>
              <a:xfrm>
                <a:off x="889" y="3370"/>
                <a:ext cx="246"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77" name="Text Box 348">
                <a:extLst>
                  <a:ext uri="{FF2B5EF4-FFF2-40B4-BE49-F238E27FC236}">
                    <a16:creationId xmlns:a16="http://schemas.microsoft.com/office/drawing/2014/main" id="{E1990330-82CB-4E4F-8B60-D4A5D748FAB6}"/>
                  </a:ext>
                </a:extLst>
              </p:cNvPr>
              <p:cNvSpPr txBox="1">
                <a:spLocks noChangeArrowheads="1"/>
              </p:cNvSpPr>
              <p:nvPr/>
            </p:nvSpPr>
            <p:spPr bwMode="auto">
              <a:xfrm>
                <a:off x="843" y="3351"/>
                <a:ext cx="41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请求</a:t>
                </a:r>
                <a:endParaRPr lang="zh-CN" altLang="zh-CN" sz="500" noProof="1">
                  <a:solidFill>
                    <a:srgbClr val="FFFFFF"/>
                  </a:solidFill>
                  <a:ea typeface="MS PGothic" panose="020B0600070205080204" pitchFamily="34" charset="-128"/>
                </a:endParaRPr>
              </a:p>
            </p:txBody>
          </p:sp>
        </p:grpSp>
        <p:sp>
          <p:nvSpPr>
            <p:cNvPr id="174" name="Rectangle 349">
              <a:extLst>
                <a:ext uri="{FF2B5EF4-FFF2-40B4-BE49-F238E27FC236}">
                  <a16:creationId xmlns:a16="http://schemas.microsoft.com/office/drawing/2014/main" id="{6408F269-3E41-4099-9158-F818378A9A0F}"/>
                </a:ext>
              </a:extLst>
            </p:cNvPr>
            <p:cNvSpPr/>
            <p:nvPr/>
          </p:nvSpPr>
          <p:spPr>
            <a:xfrm>
              <a:off x="750" y="3243"/>
              <a:ext cx="88" cy="83"/>
            </a:xfrm>
            <a:prstGeom prst="rect">
              <a:avLst/>
            </a:prstGeom>
            <a:solidFill>
              <a:schemeClr val="accent1"/>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75" name="Rectangle 350">
              <a:extLst>
                <a:ext uri="{FF2B5EF4-FFF2-40B4-BE49-F238E27FC236}">
                  <a16:creationId xmlns:a16="http://schemas.microsoft.com/office/drawing/2014/main" id="{DB4A9D23-5E0D-4BB3-9C6C-583E16C2C1FC}"/>
                </a:ext>
              </a:extLst>
            </p:cNvPr>
            <p:cNvSpPr/>
            <p:nvPr/>
          </p:nvSpPr>
          <p:spPr>
            <a:xfrm>
              <a:off x="740" y="3238"/>
              <a:ext cx="354" cy="93"/>
            </a:xfrm>
            <a:prstGeom prst="rect">
              <a:avLst/>
            </a:prstGeom>
            <a:noFill/>
            <a:ln w="9525" cap="flat" cmpd="sng">
              <a:solidFill>
                <a:schemeClr val="accent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78" name="组合 177">
            <a:extLst>
              <a:ext uri="{FF2B5EF4-FFF2-40B4-BE49-F238E27FC236}">
                <a16:creationId xmlns:a16="http://schemas.microsoft.com/office/drawing/2014/main" id="{D589F765-4CC3-4AA2-91F8-FFB379B137A4}"/>
              </a:ext>
            </a:extLst>
          </p:cNvPr>
          <p:cNvGrpSpPr>
            <a:grpSpLocks/>
          </p:cNvGrpSpPr>
          <p:nvPr/>
        </p:nvGrpSpPr>
        <p:grpSpPr bwMode="auto">
          <a:xfrm>
            <a:off x="4606528" y="3720519"/>
            <a:ext cx="662027" cy="169463"/>
            <a:chOff x="923882" y="4506480"/>
            <a:chExt cx="690737" cy="189227"/>
          </a:xfrm>
        </p:grpSpPr>
        <p:grpSp>
          <p:nvGrpSpPr>
            <p:cNvPr id="179" name="Group 351">
              <a:extLst>
                <a:ext uri="{FF2B5EF4-FFF2-40B4-BE49-F238E27FC236}">
                  <a16:creationId xmlns:a16="http://schemas.microsoft.com/office/drawing/2014/main" id="{5581722D-503B-46D1-BD19-22D822A0DB7D}"/>
                </a:ext>
              </a:extLst>
            </p:cNvPr>
            <p:cNvGrpSpPr>
              <a:grpSpLocks/>
            </p:cNvGrpSpPr>
            <p:nvPr/>
          </p:nvGrpSpPr>
          <p:grpSpPr bwMode="auto">
            <a:xfrm>
              <a:off x="1058226" y="4506480"/>
              <a:ext cx="556393" cy="189227"/>
              <a:chOff x="836" y="3313"/>
              <a:chExt cx="468" cy="159"/>
            </a:xfrm>
          </p:grpSpPr>
          <p:grpSp>
            <p:nvGrpSpPr>
              <p:cNvPr id="279" name="Group 352">
                <a:extLst>
                  <a:ext uri="{FF2B5EF4-FFF2-40B4-BE49-F238E27FC236}">
                    <a16:creationId xmlns:a16="http://schemas.microsoft.com/office/drawing/2014/main" id="{3415C53C-5947-4926-9759-462C66364A02}"/>
                  </a:ext>
                </a:extLst>
              </p:cNvPr>
              <p:cNvGrpSpPr>
                <a:grpSpLocks/>
              </p:cNvGrpSpPr>
              <p:nvPr/>
            </p:nvGrpSpPr>
            <p:grpSpPr bwMode="auto">
              <a:xfrm>
                <a:off x="884" y="3313"/>
                <a:ext cx="420" cy="159"/>
                <a:chOff x="838" y="3345"/>
                <a:chExt cx="420" cy="159"/>
              </a:xfrm>
            </p:grpSpPr>
            <p:sp>
              <p:nvSpPr>
                <p:cNvPr id="283" name="Rectangle 353">
                  <a:extLst>
                    <a:ext uri="{FF2B5EF4-FFF2-40B4-BE49-F238E27FC236}">
                      <a16:creationId xmlns:a16="http://schemas.microsoft.com/office/drawing/2014/main" id="{CC91A7B2-05CF-4EA5-BC5A-B8483E830955}"/>
                    </a:ext>
                  </a:extLst>
                </p:cNvPr>
                <p:cNvSpPr/>
                <p:nvPr/>
              </p:nvSpPr>
              <p:spPr>
                <a:xfrm>
                  <a:off x="889" y="3371"/>
                  <a:ext cx="246" cy="87"/>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4" name="Text Box 354">
                  <a:extLst>
                    <a:ext uri="{FF2B5EF4-FFF2-40B4-BE49-F238E27FC236}">
                      <a16:creationId xmlns:a16="http://schemas.microsoft.com/office/drawing/2014/main" id="{2CD0CEA9-F616-495E-BC79-DEC2FC4B9070}"/>
                    </a:ext>
                  </a:extLst>
                </p:cNvPr>
                <p:cNvSpPr txBox="1">
                  <a:spLocks noChangeArrowheads="1"/>
                </p:cNvSpPr>
                <p:nvPr/>
              </p:nvSpPr>
              <p:spPr bwMode="auto">
                <a:xfrm>
                  <a:off x="838" y="3345"/>
                  <a:ext cx="42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请求</a:t>
                  </a:r>
                  <a:endParaRPr lang="zh-CN" altLang="zh-CN" sz="500" noProof="1">
                    <a:solidFill>
                      <a:srgbClr val="FFFFFF"/>
                    </a:solidFill>
                    <a:ea typeface="MS PGothic" panose="020B0600070205080204" pitchFamily="34" charset="-128"/>
                  </a:endParaRPr>
                </a:p>
              </p:txBody>
            </p:sp>
          </p:grpSp>
          <p:grpSp>
            <p:nvGrpSpPr>
              <p:cNvPr id="280" name="Group 355">
                <a:extLst>
                  <a:ext uri="{FF2B5EF4-FFF2-40B4-BE49-F238E27FC236}">
                    <a16:creationId xmlns:a16="http://schemas.microsoft.com/office/drawing/2014/main" id="{1BE2F09B-A361-4210-AC19-62C511D6DB67}"/>
                  </a:ext>
                </a:extLst>
              </p:cNvPr>
              <p:cNvGrpSpPr>
                <a:grpSpLocks/>
              </p:cNvGrpSpPr>
              <p:nvPr/>
            </p:nvGrpSpPr>
            <p:grpSpPr bwMode="auto">
              <a:xfrm>
                <a:off x="836" y="3334"/>
                <a:ext cx="354" cy="94"/>
                <a:chOff x="836" y="3334"/>
                <a:chExt cx="354" cy="94"/>
              </a:xfrm>
            </p:grpSpPr>
            <p:sp>
              <p:nvSpPr>
                <p:cNvPr id="281" name="Rectangle 356">
                  <a:extLst>
                    <a:ext uri="{FF2B5EF4-FFF2-40B4-BE49-F238E27FC236}">
                      <a16:creationId xmlns:a16="http://schemas.microsoft.com/office/drawing/2014/main" id="{38795925-49A6-48DE-8001-802A403CC639}"/>
                    </a:ext>
                  </a:extLst>
                </p:cNvPr>
                <p:cNvSpPr/>
                <p:nvPr/>
              </p:nvSpPr>
              <p:spPr>
                <a:xfrm>
                  <a:off x="846" y="3339"/>
                  <a:ext cx="88" cy="85"/>
                </a:xfrm>
                <a:prstGeom prst="rect">
                  <a:avLst/>
                </a:prstGeom>
                <a:solidFill>
                  <a:schemeClr val="accent1"/>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2" name="Rectangle 357">
                  <a:extLst>
                    <a:ext uri="{FF2B5EF4-FFF2-40B4-BE49-F238E27FC236}">
                      <a16:creationId xmlns:a16="http://schemas.microsoft.com/office/drawing/2014/main" id="{DC22C484-3145-4CD8-B363-5382E8B91297}"/>
                    </a:ext>
                  </a:extLst>
                </p:cNvPr>
                <p:cNvSpPr/>
                <p:nvPr/>
              </p:nvSpPr>
              <p:spPr>
                <a:xfrm>
                  <a:off x="836" y="3334"/>
                  <a:ext cx="354" cy="92"/>
                </a:xfrm>
                <a:prstGeom prst="rect">
                  <a:avLst/>
                </a:prstGeom>
                <a:noFill/>
                <a:ln w="9525" cap="flat" cmpd="sng">
                  <a:solidFill>
                    <a:schemeClr val="accent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grpSp>
          <p:nvGrpSpPr>
            <p:cNvPr id="180" name="Group 358">
              <a:extLst>
                <a:ext uri="{FF2B5EF4-FFF2-40B4-BE49-F238E27FC236}">
                  <a16:creationId xmlns:a16="http://schemas.microsoft.com/office/drawing/2014/main" id="{BB537D48-E4A2-449C-998E-648C6DAE78E0}"/>
                </a:ext>
              </a:extLst>
            </p:cNvPr>
            <p:cNvGrpSpPr>
              <a:grpSpLocks/>
            </p:cNvGrpSpPr>
            <p:nvPr/>
          </p:nvGrpSpPr>
          <p:grpSpPr bwMode="auto">
            <a:xfrm>
              <a:off x="923882" y="4520751"/>
              <a:ext cx="564717" cy="133292"/>
              <a:chOff x="627" y="3377"/>
              <a:chExt cx="475" cy="112"/>
            </a:xfrm>
          </p:grpSpPr>
          <p:sp>
            <p:nvSpPr>
              <p:cNvPr id="181" name="Rectangle 359">
                <a:extLst>
                  <a:ext uri="{FF2B5EF4-FFF2-40B4-BE49-F238E27FC236}">
                    <a16:creationId xmlns:a16="http://schemas.microsoft.com/office/drawing/2014/main" id="{92FC893D-8515-4B8D-94B4-9974587DD861}"/>
                  </a:ext>
                </a:extLst>
              </p:cNvPr>
              <p:cNvSpPr/>
              <p:nvPr/>
            </p:nvSpPr>
            <p:spPr>
              <a:xfrm>
                <a:off x="636" y="3387"/>
                <a:ext cx="96" cy="92"/>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8" name="Rectangle 360">
                <a:extLst>
                  <a:ext uri="{FF2B5EF4-FFF2-40B4-BE49-F238E27FC236}">
                    <a16:creationId xmlns:a16="http://schemas.microsoft.com/office/drawing/2014/main" id="{2B62141F-D084-4E45-8FF9-F6D8640E71CD}"/>
                  </a:ext>
                </a:extLst>
              </p:cNvPr>
              <p:cNvSpPr/>
              <p:nvPr/>
            </p:nvSpPr>
            <p:spPr>
              <a:xfrm>
                <a:off x="627" y="3377"/>
                <a:ext cx="475" cy="11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grpSp>
        <p:nvGrpSpPr>
          <p:cNvPr id="285" name="Group 379">
            <a:extLst>
              <a:ext uri="{FF2B5EF4-FFF2-40B4-BE49-F238E27FC236}">
                <a16:creationId xmlns:a16="http://schemas.microsoft.com/office/drawing/2014/main" id="{4C3AA593-0940-4870-9367-012C0B46FC68}"/>
              </a:ext>
            </a:extLst>
          </p:cNvPr>
          <p:cNvGrpSpPr>
            <a:grpSpLocks/>
          </p:cNvGrpSpPr>
          <p:nvPr/>
        </p:nvGrpSpPr>
        <p:grpSpPr bwMode="auto">
          <a:xfrm>
            <a:off x="4802982" y="3459782"/>
            <a:ext cx="477405" cy="169141"/>
            <a:chOff x="853" y="3354"/>
            <a:chExt cx="386" cy="141"/>
          </a:xfrm>
        </p:grpSpPr>
        <p:sp>
          <p:nvSpPr>
            <p:cNvPr id="286" name="Rectangle 380">
              <a:extLst>
                <a:ext uri="{FF2B5EF4-FFF2-40B4-BE49-F238E27FC236}">
                  <a16:creationId xmlns:a16="http://schemas.microsoft.com/office/drawing/2014/main" id="{52ECFBE2-39BB-41BA-8AFD-B8732E0BA8D0}"/>
                </a:ext>
              </a:extLst>
            </p:cNvPr>
            <p:cNvSpPr/>
            <p:nvPr/>
          </p:nvSpPr>
          <p:spPr>
            <a:xfrm>
              <a:off x="889" y="3370"/>
              <a:ext cx="246"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7" name="Text Box 381">
              <a:extLst>
                <a:ext uri="{FF2B5EF4-FFF2-40B4-BE49-F238E27FC236}">
                  <a16:creationId xmlns:a16="http://schemas.microsoft.com/office/drawing/2014/main" id="{4993F3F1-1857-44EA-A2C9-78624511B85C}"/>
                </a:ext>
              </a:extLst>
            </p:cNvPr>
            <p:cNvSpPr txBox="1">
              <a:spLocks noChangeArrowheads="1"/>
            </p:cNvSpPr>
            <p:nvPr/>
          </p:nvSpPr>
          <p:spPr bwMode="auto">
            <a:xfrm>
              <a:off x="853" y="3354"/>
              <a:ext cx="386"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请求</a:t>
              </a:r>
              <a:endParaRPr lang="zh-CN" altLang="zh-CN" sz="500" noProof="1">
                <a:solidFill>
                  <a:srgbClr val="FFFFFF"/>
                </a:solidFill>
                <a:ea typeface="MS PGothic" panose="020B0600070205080204" pitchFamily="34" charset="-128"/>
              </a:endParaRPr>
            </a:p>
          </p:txBody>
        </p:sp>
      </p:grpSp>
      <p:grpSp>
        <p:nvGrpSpPr>
          <p:cNvPr id="288" name="Group 342">
            <a:extLst>
              <a:ext uri="{FF2B5EF4-FFF2-40B4-BE49-F238E27FC236}">
                <a16:creationId xmlns:a16="http://schemas.microsoft.com/office/drawing/2014/main" id="{BD5BEA25-D4E5-476C-A5EB-3A0937D7A91D}"/>
              </a:ext>
            </a:extLst>
          </p:cNvPr>
          <p:cNvGrpSpPr>
            <a:grpSpLocks/>
          </p:cNvGrpSpPr>
          <p:nvPr/>
        </p:nvGrpSpPr>
        <p:grpSpPr bwMode="auto">
          <a:xfrm flipH="1">
            <a:off x="5411392" y="3544308"/>
            <a:ext cx="710518" cy="784882"/>
            <a:chOff x="875" y="1941"/>
            <a:chExt cx="885" cy="880"/>
          </a:xfrm>
        </p:grpSpPr>
        <p:sp>
          <p:nvSpPr>
            <p:cNvPr id="289" name="Freeform 334">
              <a:extLst>
                <a:ext uri="{FF2B5EF4-FFF2-40B4-BE49-F238E27FC236}">
                  <a16:creationId xmlns:a16="http://schemas.microsoft.com/office/drawing/2014/main" id="{DC816BAD-B80C-434D-9F91-61C218F44796}"/>
                </a:ext>
              </a:extLst>
            </p:cNvPr>
            <p:cNvSpPr/>
            <p:nvPr/>
          </p:nvSpPr>
          <p:spPr>
            <a:xfrm>
              <a:off x="1423" y="1965"/>
              <a:ext cx="337" cy="801"/>
            </a:xfrm>
            <a:custGeom>
              <a:avLst/>
              <a:gdLst/>
              <a:ahLst/>
              <a:cxnLst>
                <a:cxn ang="0">
                  <a:pos x="1" y="0"/>
                </a:cxn>
                <a:cxn ang="0">
                  <a:pos x="28" y="402"/>
                </a:cxn>
                <a:cxn ang="0">
                  <a:pos x="1" y="801"/>
                </a:cxn>
                <a:cxn ang="0">
                  <a:pos x="1" y="535"/>
                </a:cxn>
                <a:cxn ang="0">
                  <a:pos x="0" y="371"/>
                </a:cxn>
                <a:cxn ang="0">
                  <a:pos x="1" y="0"/>
                </a:cxn>
              </a:cxnLst>
              <a:rect l="0" t="0" r="0" b="0"/>
              <a:pathLst>
                <a:path w="551" h="801">
                  <a:moveTo>
                    <a:pt x="14" y="0"/>
                  </a:moveTo>
                  <a:lnTo>
                    <a:pt x="551" y="402"/>
                  </a:lnTo>
                  <a:lnTo>
                    <a:pt x="6" y="801"/>
                  </a:lnTo>
                  <a:lnTo>
                    <a:pt x="13" y="535"/>
                  </a:lnTo>
                  <a:lnTo>
                    <a:pt x="0" y="371"/>
                  </a:lnTo>
                  <a:lnTo>
                    <a:pt x="14"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90" name="Group 335">
              <a:extLst>
                <a:ext uri="{FF2B5EF4-FFF2-40B4-BE49-F238E27FC236}">
                  <a16:creationId xmlns:a16="http://schemas.microsoft.com/office/drawing/2014/main" id="{13FDDB18-526D-400D-BF21-EE5A0C07ADAB}"/>
                </a:ext>
              </a:extLst>
            </p:cNvPr>
            <p:cNvGrpSpPr>
              <a:grpSpLocks/>
            </p:cNvGrpSpPr>
            <p:nvPr/>
          </p:nvGrpSpPr>
          <p:grpSpPr bwMode="auto">
            <a:xfrm>
              <a:off x="875" y="1941"/>
              <a:ext cx="637" cy="880"/>
              <a:chOff x="513" y="2954"/>
              <a:chExt cx="637" cy="880"/>
            </a:xfrm>
          </p:grpSpPr>
          <p:sp>
            <p:nvSpPr>
              <p:cNvPr id="291" name="Rectangle 336">
                <a:extLst>
                  <a:ext uri="{FF2B5EF4-FFF2-40B4-BE49-F238E27FC236}">
                    <a16:creationId xmlns:a16="http://schemas.microsoft.com/office/drawing/2014/main" id="{D7629D6D-780A-4C09-81FD-0920EB8EE4F7}"/>
                  </a:ext>
                </a:extLst>
              </p:cNvPr>
              <p:cNvSpPr/>
              <p:nvPr/>
            </p:nvSpPr>
            <p:spPr>
              <a:xfrm>
                <a:off x="576" y="2973"/>
                <a:ext cx="491" cy="79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2" name="Text Box 337">
                <a:extLst>
                  <a:ext uri="{FF2B5EF4-FFF2-40B4-BE49-F238E27FC236}">
                    <a16:creationId xmlns:a16="http://schemas.microsoft.com/office/drawing/2014/main" id="{4CF65E97-CB68-4B8B-8313-5D894372CD02}"/>
                  </a:ext>
                </a:extLst>
              </p:cNvPr>
              <p:cNvSpPr txBox="1">
                <a:spLocks noChangeArrowheads="1"/>
              </p:cNvSpPr>
              <p:nvPr/>
            </p:nvSpPr>
            <p:spPr bwMode="auto">
              <a:xfrm>
                <a:off x="513" y="2954"/>
                <a:ext cx="637"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293" name="Line 338">
                <a:extLst>
                  <a:ext uri="{FF2B5EF4-FFF2-40B4-BE49-F238E27FC236}">
                    <a16:creationId xmlns:a16="http://schemas.microsoft.com/office/drawing/2014/main" id="{21B85162-1A2E-4624-8643-8B0AE11EB413}"/>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339">
                <a:extLst>
                  <a:ext uri="{FF2B5EF4-FFF2-40B4-BE49-F238E27FC236}">
                    <a16:creationId xmlns:a16="http://schemas.microsoft.com/office/drawing/2014/main" id="{E2E12E13-715F-4742-A288-2A50FDF99432}"/>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340">
                <a:extLst>
                  <a:ext uri="{FF2B5EF4-FFF2-40B4-BE49-F238E27FC236}">
                    <a16:creationId xmlns:a16="http://schemas.microsoft.com/office/drawing/2014/main" id="{AB11067E-4661-43A5-AB9D-B00B11A73E8E}"/>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341">
                <a:extLst>
                  <a:ext uri="{FF2B5EF4-FFF2-40B4-BE49-F238E27FC236}">
                    <a16:creationId xmlns:a16="http://schemas.microsoft.com/office/drawing/2014/main" id="{BA42F248-2790-45E8-A6A6-9B706B52A898}"/>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97" name="Group 250">
            <a:extLst>
              <a:ext uri="{FF2B5EF4-FFF2-40B4-BE49-F238E27FC236}">
                <a16:creationId xmlns:a16="http://schemas.microsoft.com/office/drawing/2014/main" id="{11437D82-5C72-421C-9980-FC6786637DD9}"/>
              </a:ext>
            </a:extLst>
          </p:cNvPr>
          <p:cNvGrpSpPr>
            <a:grpSpLocks/>
          </p:cNvGrpSpPr>
          <p:nvPr/>
        </p:nvGrpSpPr>
        <p:grpSpPr bwMode="auto">
          <a:xfrm>
            <a:off x="3336143" y="2190567"/>
            <a:ext cx="570299" cy="821531"/>
            <a:chOff x="627" y="681"/>
            <a:chExt cx="639" cy="920"/>
          </a:xfrm>
        </p:grpSpPr>
        <p:sp>
          <p:nvSpPr>
            <p:cNvPr id="298" name="Freeform 249">
              <a:extLst>
                <a:ext uri="{FF2B5EF4-FFF2-40B4-BE49-F238E27FC236}">
                  <a16:creationId xmlns:a16="http://schemas.microsoft.com/office/drawing/2014/main" id="{E5CEB49A-05B3-42F2-A471-AB90B3B6FF60}"/>
                </a:ext>
              </a:extLst>
            </p:cNvPr>
            <p:cNvSpPr/>
            <p:nvPr/>
          </p:nvSpPr>
          <p:spPr>
            <a:xfrm>
              <a:off x="662" y="698"/>
              <a:ext cx="604" cy="90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99" name="Group 248">
              <a:extLst>
                <a:ext uri="{FF2B5EF4-FFF2-40B4-BE49-F238E27FC236}">
                  <a16:creationId xmlns:a16="http://schemas.microsoft.com/office/drawing/2014/main" id="{F9674470-7461-43C9-A6E8-7A516045149E}"/>
                </a:ext>
              </a:extLst>
            </p:cNvPr>
            <p:cNvGrpSpPr>
              <a:grpSpLocks/>
            </p:cNvGrpSpPr>
            <p:nvPr/>
          </p:nvGrpSpPr>
          <p:grpSpPr bwMode="auto">
            <a:xfrm>
              <a:off x="627" y="681"/>
              <a:ext cx="573" cy="879"/>
              <a:chOff x="545" y="2954"/>
              <a:chExt cx="573" cy="879"/>
            </a:xfrm>
          </p:grpSpPr>
          <p:sp>
            <p:nvSpPr>
              <p:cNvPr id="300" name="Rectangle 242">
                <a:extLst>
                  <a:ext uri="{FF2B5EF4-FFF2-40B4-BE49-F238E27FC236}">
                    <a16:creationId xmlns:a16="http://schemas.microsoft.com/office/drawing/2014/main" id="{61CD2569-2F74-474F-B0A3-C02EC6983B48}"/>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01" name="Text Box 241">
                <a:extLst>
                  <a:ext uri="{FF2B5EF4-FFF2-40B4-BE49-F238E27FC236}">
                    <a16:creationId xmlns:a16="http://schemas.microsoft.com/office/drawing/2014/main" id="{D073AEA6-60FE-439F-BC93-26244D816C29}"/>
                  </a:ext>
                </a:extLst>
              </p:cNvPr>
              <p:cNvSpPr txBox="1">
                <a:spLocks noChangeArrowheads="1"/>
              </p:cNvSpPr>
              <p:nvPr/>
            </p:nvSpPr>
            <p:spPr bwMode="auto">
              <a:xfrm>
                <a:off x="545" y="2954"/>
                <a:ext cx="573"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302" name="Line 243">
                <a:extLst>
                  <a:ext uri="{FF2B5EF4-FFF2-40B4-BE49-F238E27FC236}">
                    <a16:creationId xmlns:a16="http://schemas.microsoft.com/office/drawing/2014/main" id="{5EC606D4-1BB0-4D92-B129-844DF2D1C1C1}"/>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244">
                <a:extLst>
                  <a:ext uri="{FF2B5EF4-FFF2-40B4-BE49-F238E27FC236}">
                    <a16:creationId xmlns:a16="http://schemas.microsoft.com/office/drawing/2014/main" id="{4E8FBE8D-A4B6-4FC0-9818-FC901574CDA7}"/>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245">
                <a:extLst>
                  <a:ext uri="{FF2B5EF4-FFF2-40B4-BE49-F238E27FC236}">
                    <a16:creationId xmlns:a16="http://schemas.microsoft.com/office/drawing/2014/main" id="{DF6345C3-F0C5-4104-9539-7D2D6C862C04}"/>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Line 246">
                <a:extLst>
                  <a:ext uri="{FF2B5EF4-FFF2-40B4-BE49-F238E27FC236}">
                    <a16:creationId xmlns:a16="http://schemas.microsoft.com/office/drawing/2014/main" id="{3F39F720-6E14-4942-987E-CCBA18318E09}"/>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06" name="组合 305">
            <a:extLst>
              <a:ext uri="{FF2B5EF4-FFF2-40B4-BE49-F238E27FC236}">
                <a16:creationId xmlns:a16="http://schemas.microsoft.com/office/drawing/2014/main" id="{5F9D877A-437B-4B9A-96F6-FB6C4177673A}"/>
              </a:ext>
            </a:extLst>
          </p:cNvPr>
          <p:cNvGrpSpPr>
            <a:grpSpLocks/>
          </p:cNvGrpSpPr>
          <p:nvPr/>
        </p:nvGrpSpPr>
        <p:grpSpPr bwMode="auto">
          <a:xfrm>
            <a:off x="4371975" y="3856251"/>
            <a:ext cx="870580" cy="200055"/>
            <a:chOff x="1787608" y="2486375"/>
            <a:chExt cx="792884" cy="267488"/>
          </a:xfrm>
        </p:grpSpPr>
        <p:sp>
          <p:nvSpPr>
            <p:cNvPr id="307" name="Rectangle 251">
              <a:extLst>
                <a:ext uri="{FF2B5EF4-FFF2-40B4-BE49-F238E27FC236}">
                  <a16:creationId xmlns:a16="http://schemas.microsoft.com/office/drawing/2014/main" id="{4854032D-D87E-4DA6-980F-D3E9772CDEA6}"/>
                </a:ext>
              </a:extLst>
            </p:cNvPr>
            <p:cNvSpPr/>
            <p:nvPr/>
          </p:nvSpPr>
          <p:spPr bwMode="auto">
            <a:xfrm>
              <a:off x="1787608" y="2526173"/>
              <a:ext cx="691826" cy="154419"/>
            </a:xfrm>
            <a:prstGeom prst="rect">
              <a:avLst/>
            </a:prstGeom>
            <a:solidFill>
              <a:schemeClr val="tx1">
                <a:lumMod val="75000"/>
                <a:lumOff val="25000"/>
              </a:schemeClr>
            </a:solidFill>
            <a:ln w="9525" cap="flat" cmpd="sng">
              <a:solidFill>
                <a:schemeClr val="bg1"/>
              </a:solidFill>
              <a:prstDash val="solid"/>
              <a:miter/>
              <a:headEnd type="none" w="med" len="med"/>
              <a:tailEnd type="none" w="med" len="med"/>
            </a:ln>
          </p:spPr>
          <p:txBody>
            <a:bodyPr wrap="none" anchor="ctr"/>
            <a:lstStyle/>
            <a:p>
              <a:pPr>
                <a:defRPr/>
              </a:pPr>
              <a:endParaRPr lang="en-US" altLang="zh-CN" noProof="1">
                <a:solidFill>
                  <a:srgbClr val="000000"/>
                </a:solidFill>
                <a:latin typeface="Comic Sans MS" panose="030F0702030302020204" pitchFamily="66" charset="0"/>
                <a:ea typeface="MS PGothic" panose="020B0600070205080204" pitchFamily="34" charset="-128"/>
              </a:endParaRPr>
            </a:p>
          </p:txBody>
        </p:sp>
        <p:grpSp>
          <p:nvGrpSpPr>
            <p:cNvPr id="308" name="组合 387">
              <a:extLst>
                <a:ext uri="{FF2B5EF4-FFF2-40B4-BE49-F238E27FC236}">
                  <a16:creationId xmlns:a16="http://schemas.microsoft.com/office/drawing/2014/main" id="{5FDFACDF-D98E-4033-9CDA-E88616EF9EEC}"/>
                </a:ext>
              </a:extLst>
            </p:cNvPr>
            <p:cNvGrpSpPr>
              <a:grpSpLocks/>
            </p:cNvGrpSpPr>
            <p:nvPr/>
          </p:nvGrpSpPr>
          <p:grpSpPr bwMode="auto">
            <a:xfrm>
              <a:off x="1880794" y="2486375"/>
              <a:ext cx="699698" cy="267488"/>
              <a:chOff x="1877769" y="2291890"/>
              <a:chExt cx="699698" cy="267488"/>
            </a:xfrm>
          </p:grpSpPr>
          <p:sp>
            <p:nvSpPr>
              <p:cNvPr id="309" name="Rectangle 251">
                <a:extLst>
                  <a:ext uri="{FF2B5EF4-FFF2-40B4-BE49-F238E27FC236}">
                    <a16:creationId xmlns:a16="http://schemas.microsoft.com/office/drawing/2014/main" id="{BB251CF4-C5D5-4346-88F3-FED854D047C0}"/>
                  </a:ext>
                </a:extLst>
              </p:cNvPr>
              <p:cNvSpPr>
                <a:spLocks noChangeArrowheads="1"/>
              </p:cNvSpPr>
              <p:nvPr/>
            </p:nvSpPr>
            <p:spPr bwMode="auto">
              <a:xfrm>
                <a:off x="1877769" y="2331535"/>
                <a:ext cx="610566"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310" name="组合 389">
                <a:extLst>
                  <a:ext uri="{FF2B5EF4-FFF2-40B4-BE49-F238E27FC236}">
                    <a16:creationId xmlns:a16="http://schemas.microsoft.com/office/drawing/2014/main" id="{8D6D57E3-1693-46FD-801E-3E472E14AC56}"/>
                  </a:ext>
                </a:extLst>
              </p:cNvPr>
              <p:cNvGrpSpPr>
                <a:grpSpLocks/>
              </p:cNvGrpSpPr>
              <p:nvPr/>
            </p:nvGrpSpPr>
            <p:grpSpPr bwMode="auto">
              <a:xfrm>
                <a:off x="1971410" y="2291890"/>
                <a:ext cx="606057" cy="267488"/>
                <a:chOff x="1975286" y="2144816"/>
                <a:chExt cx="606057" cy="267488"/>
              </a:xfrm>
            </p:grpSpPr>
            <p:grpSp>
              <p:nvGrpSpPr>
                <p:cNvPr id="311" name="组合 390">
                  <a:extLst>
                    <a:ext uri="{FF2B5EF4-FFF2-40B4-BE49-F238E27FC236}">
                      <a16:creationId xmlns:a16="http://schemas.microsoft.com/office/drawing/2014/main" id="{7F1EC633-530D-47EB-A637-D796C225AB04}"/>
                    </a:ext>
                  </a:extLst>
                </p:cNvPr>
                <p:cNvGrpSpPr>
                  <a:grpSpLocks/>
                </p:cNvGrpSpPr>
                <p:nvPr/>
              </p:nvGrpSpPr>
              <p:grpSpPr bwMode="auto">
                <a:xfrm>
                  <a:off x="1975286" y="2181976"/>
                  <a:ext cx="516855" cy="157544"/>
                  <a:chOff x="1975286" y="2181976"/>
                  <a:chExt cx="516855" cy="157544"/>
                </a:xfrm>
              </p:grpSpPr>
              <p:sp>
                <p:nvSpPr>
                  <p:cNvPr id="313" name="Rectangle 251">
                    <a:extLst>
                      <a:ext uri="{FF2B5EF4-FFF2-40B4-BE49-F238E27FC236}">
                        <a16:creationId xmlns:a16="http://schemas.microsoft.com/office/drawing/2014/main" id="{766B57A0-3D1F-4203-8C2A-B0AA77B68DEE}"/>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314" name="Rectangle 251">
                    <a:extLst>
                      <a:ext uri="{FF2B5EF4-FFF2-40B4-BE49-F238E27FC236}">
                        <a16:creationId xmlns:a16="http://schemas.microsoft.com/office/drawing/2014/main" id="{DC9128C0-9707-440E-8371-00930A7F7BED}"/>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312" name="Text Box 252">
                  <a:extLst>
                    <a:ext uri="{FF2B5EF4-FFF2-40B4-BE49-F238E27FC236}">
                      <a16:creationId xmlns:a16="http://schemas.microsoft.com/office/drawing/2014/main" id="{52E9AC64-41DB-413D-A078-B0C37F53A3EE}"/>
                    </a:ext>
                  </a:extLst>
                </p:cNvPr>
                <p:cNvSpPr txBox="1">
                  <a:spLocks noChangeArrowheads="1"/>
                </p:cNvSpPr>
                <p:nvPr/>
              </p:nvSpPr>
              <p:spPr bwMode="auto">
                <a:xfrm>
                  <a:off x="2039413" y="2144816"/>
                  <a:ext cx="541930" cy="26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grpSp>
      <p:grpSp>
        <p:nvGrpSpPr>
          <p:cNvPr id="315" name="组合 314">
            <a:extLst>
              <a:ext uri="{FF2B5EF4-FFF2-40B4-BE49-F238E27FC236}">
                <a16:creationId xmlns:a16="http://schemas.microsoft.com/office/drawing/2014/main" id="{75EB018E-14DA-43E9-8B3F-C19D58B0D96F}"/>
              </a:ext>
            </a:extLst>
          </p:cNvPr>
          <p:cNvGrpSpPr>
            <a:grpSpLocks/>
          </p:cNvGrpSpPr>
          <p:nvPr/>
        </p:nvGrpSpPr>
        <p:grpSpPr bwMode="auto">
          <a:xfrm>
            <a:off x="2518173" y="2173898"/>
            <a:ext cx="4363640" cy="933450"/>
            <a:chOff x="1724819" y="2533791"/>
            <a:chExt cx="5638006" cy="1200150"/>
          </a:xfrm>
        </p:grpSpPr>
        <p:sp>
          <p:nvSpPr>
            <p:cNvPr id="316" name="矩形: 圆角 98">
              <a:extLst>
                <a:ext uri="{FF2B5EF4-FFF2-40B4-BE49-F238E27FC236}">
                  <a16:creationId xmlns:a16="http://schemas.microsoft.com/office/drawing/2014/main" id="{60E8E285-D909-4F89-B514-5D1032D436BB}"/>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 name="文本框 316">
              <a:extLst>
                <a:ext uri="{FF2B5EF4-FFF2-40B4-BE49-F238E27FC236}">
                  <a16:creationId xmlns:a16="http://schemas.microsoft.com/office/drawing/2014/main" id="{242988AC-AFD1-4021-9658-7B9A6774552E}"/>
                </a:ext>
              </a:extLst>
            </p:cNvPr>
            <p:cNvSpPr txBox="1"/>
            <p:nvPr/>
          </p:nvSpPr>
          <p:spPr>
            <a:xfrm>
              <a:off x="1901727" y="2735856"/>
              <a:ext cx="5218039" cy="830997"/>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以太帧解封装、</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解封装</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UDP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解封装 ，得到</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DHCP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请求</a:t>
              </a:r>
            </a:p>
          </p:txBody>
        </p:sp>
        <p:sp>
          <p:nvSpPr>
            <p:cNvPr id="318" name="矩形: 圆角 100">
              <a:extLst>
                <a:ext uri="{FF2B5EF4-FFF2-40B4-BE49-F238E27FC236}">
                  <a16:creationId xmlns:a16="http://schemas.microsoft.com/office/drawing/2014/main" id="{C439FAE7-69F5-41B8-99C7-378C8BEB9741}"/>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319" name="Text Box 240">
            <a:extLst>
              <a:ext uri="{FF2B5EF4-FFF2-40B4-BE49-F238E27FC236}">
                <a16:creationId xmlns:a16="http://schemas.microsoft.com/office/drawing/2014/main" id="{005ECA48-423D-41B3-87F1-0F356A094A0C}"/>
              </a:ext>
            </a:extLst>
          </p:cNvPr>
          <p:cNvSpPr txBox="1"/>
          <p:nvPr/>
        </p:nvSpPr>
        <p:spPr bwMode="auto">
          <a:xfrm>
            <a:off x="3775473" y="4138429"/>
            <a:ext cx="678712" cy="192360"/>
          </a:xfrm>
          <a:prstGeom prst="rect">
            <a:avLst/>
          </a:prstGeom>
          <a:noFill/>
          <a:ln w="9525">
            <a:noFill/>
          </a:ln>
        </p:spPr>
        <p:txBody>
          <a:bodyPr wrap="none" lIns="68580" tIns="34290" rIns="68580" bIns="3429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sp>
        <p:nvSpPr>
          <p:cNvPr id="2" name="灯片编号占位符 1">
            <a:extLst>
              <a:ext uri="{FF2B5EF4-FFF2-40B4-BE49-F238E27FC236}">
                <a16:creationId xmlns:a16="http://schemas.microsoft.com/office/drawing/2014/main" id="{B0695C68-B19F-48DD-9155-FB2A8C94C91A}"/>
              </a:ext>
            </a:extLst>
          </p:cNvPr>
          <p:cNvSpPr>
            <a:spLocks noGrp="1"/>
          </p:cNvSpPr>
          <p:nvPr>
            <p:ph type="sldNum" sz="quarter" idx="12"/>
          </p:nvPr>
        </p:nvSpPr>
        <p:spPr/>
        <p:txBody>
          <a:bodyPr/>
          <a:lstStyle/>
          <a:p>
            <a:fld id="{91F2D4EF-46D4-4764-B373-FC59CD1D281E}" type="slidenum">
              <a:rPr lang="zh-CN" altLang="en-US" smtClean="0"/>
              <a:t>128</a:t>
            </a:fld>
            <a:endParaRPr lang="zh-CN" altLang="en-US"/>
          </a:p>
        </p:txBody>
      </p:sp>
    </p:spTree>
    <p:extLst>
      <p:ext uri="{BB962C8B-B14F-4D97-AF65-F5344CB8AC3E}">
        <p14:creationId xmlns:p14="http://schemas.microsoft.com/office/powerpoint/2010/main" val="139505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5"/>
                                        </p:tgtEl>
                                        <p:attrNameLst>
                                          <p:attrName>style.visibility</p:attrName>
                                        </p:attrNameLst>
                                      </p:cBhvr>
                                      <p:to>
                                        <p:strVal val="visible"/>
                                      </p:to>
                                    </p:set>
                                    <p:anim calcmode="lin" valueType="num">
                                      <p:cBhvr>
                                        <p:cTn id="7" dur="500" fill="hold"/>
                                        <p:tgtEl>
                                          <p:spTgt spid="315"/>
                                        </p:tgtEl>
                                        <p:attrNameLst>
                                          <p:attrName>ppt_w</p:attrName>
                                        </p:attrNameLst>
                                      </p:cBhvr>
                                      <p:tavLst>
                                        <p:tav tm="0">
                                          <p:val>
                                            <p:fltVal val="0"/>
                                          </p:val>
                                        </p:tav>
                                        <p:tav tm="100000">
                                          <p:val>
                                            <p:strVal val="#ppt_w"/>
                                          </p:val>
                                        </p:tav>
                                      </p:tavLst>
                                    </p:anim>
                                    <p:anim calcmode="lin" valueType="num">
                                      <p:cBhvr>
                                        <p:cTn id="8" dur="500" fill="hold"/>
                                        <p:tgtEl>
                                          <p:spTgt spid="315"/>
                                        </p:tgtEl>
                                        <p:attrNameLst>
                                          <p:attrName>ppt_h</p:attrName>
                                        </p:attrNameLst>
                                      </p:cBhvr>
                                      <p:tavLst>
                                        <p:tav tm="0">
                                          <p:val>
                                            <p:fltVal val="0"/>
                                          </p:val>
                                        </p:tav>
                                        <p:tav tm="100000">
                                          <p:val>
                                            <p:strVal val="#ppt_h"/>
                                          </p:val>
                                        </p:tav>
                                      </p:tavLst>
                                    </p:anim>
                                    <p:animEffect transition="in" filter="fade">
                                      <p:cBhvr>
                                        <p:cTn id="9" dur="500"/>
                                        <p:tgtEl>
                                          <p:spTgt spid="315"/>
                                        </p:tgtEl>
                                      </p:cBhvr>
                                    </p:animEffect>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500"/>
                                        <p:tgtEl>
                                          <p:spTgt spid="306"/>
                                        </p:tgtEl>
                                      </p:cBhvr>
                                    </p:animEffect>
                                    <p:set>
                                      <p:cBhvr>
                                        <p:cTn id="13" dur="1" fill="hold">
                                          <p:stCondLst>
                                            <p:cond delay="499"/>
                                          </p:stCondLst>
                                        </p:cTn>
                                        <p:tgtEl>
                                          <p:spTgt spid="306"/>
                                        </p:tgtEl>
                                        <p:attrNameLst>
                                          <p:attrName>style.visibility</p:attrName>
                                        </p:attrNameLst>
                                      </p:cBhvr>
                                      <p:to>
                                        <p:strVal val="hidden"/>
                                      </p:to>
                                    </p:set>
                                  </p:childTnLst>
                                </p:cTn>
                              </p:par>
                            </p:childTnLst>
                          </p:cTn>
                        </p:par>
                        <p:par>
                          <p:cTn id="14" fill="hold">
                            <p:stCondLst>
                              <p:cond delay="1000"/>
                            </p:stCondLst>
                            <p:childTnLst>
                              <p:par>
                                <p:cTn id="15" presetID="10" presetClass="entr" presetSubtype="0" fill="hold" nodeType="afterEffect">
                                  <p:stCondLst>
                                    <p:cond delay="400"/>
                                  </p:stCondLst>
                                  <p:childTnLst>
                                    <p:set>
                                      <p:cBhvr>
                                        <p:cTn id="16" dur="1" fill="hold">
                                          <p:stCondLst>
                                            <p:cond delay="0"/>
                                          </p:stCondLst>
                                        </p:cTn>
                                        <p:tgtEl>
                                          <p:spTgt spid="178"/>
                                        </p:tgtEl>
                                        <p:attrNameLst>
                                          <p:attrName>style.visibility</p:attrName>
                                        </p:attrNameLst>
                                      </p:cBhvr>
                                      <p:to>
                                        <p:strVal val="visible"/>
                                      </p:to>
                                    </p:set>
                                    <p:animEffect transition="in" filter="fade">
                                      <p:cBhvr>
                                        <p:cTn id="17" dur="500"/>
                                        <p:tgtEl>
                                          <p:spTgt spid="178"/>
                                        </p:tgtEl>
                                      </p:cBhvr>
                                    </p:animEffect>
                                  </p:childTnLst>
                                </p:cTn>
                              </p:par>
                            </p:childTnLst>
                          </p:cTn>
                        </p:par>
                        <p:par>
                          <p:cTn id="18" fill="hold">
                            <p:stCondLst>
                              <p:cond delay="1900"/>
                            </p:stCondLst>
                            <p:childTnLst>
                              <p:par>
                                <p:cTn id="19" presetID="10" presetClass="exit" presetSubtype="0" fill="hold" nodeType="afterEffect">
                                  <p:stCondLst>
                                    <p:cond delay="0"/>
                                  </p:stCondLst>
                                  <p:childTnLst>
                                    <p:animEffect transition="out" filter="fade">
                                      <p:cBhvr>
                                        <p:cTn id="20" dur="500"/>
                                        <p:tgtEl>
                                          <p:spTgt spid="178"/>
                                        </p:tgtEl>
                                      </p:cBhvr>
                                    </p:animEffect>
                                    <p:set>
                                      <p:cBhvr>
                                        <p:cTn id="21" dur="1" fill="hold">
                                          <p:stCondLst>
                                            <p:cond delay="499"/>
                                          </p:stCondLst>
                                        </p:cTn>
                                        <p:tgtEl>
                                          <p:spTgt spid="178"/>
                                        </p:tgtEl>
                                        <p:attrNameLst>
                                          <p:attrName>style.visibility</p:attrName>
                                        </p:attrNameLst>
                                      </p:cBhvr>
                                      <p:to>
                                        <p:strVal val="hidden"/>
                                      </p:to>
                                    </p:set>
                                  </p:childTnLst>
                                </p:cTn>
                              </p:par>
                            </p:childTnLst>
                          </p:cTn>
                        </p:par>
                        <p:par>
                          <p:cTn id="22" fill="hold">
                            <p:stCondLst>
                              <p:cond delay="2400"/>
                            </p:stCondLst>
                            <p:childTnLst>
                              <p:par>
                                <p:cTn id="23" presetID="10" presetClass="entr" presetSubtype="0" fill="hold" nodeType="afterEffect">
                                  <p:stCondLst>
                                    <p:cond delay="600"/>
                                  </p:stCondLst>
                                  <p:childTnLst>
                                    <p:set>
                                      <p:cBhvr>
                                        <p:cTn id="24" dur="1" fill="hold">
                                          <p:stCondLst>
                                            <p:cond delay="0"/>
                                          </p:stCondLst>
                                        </p:cTn>
                                        <p:tgtEl>
                                          <p:spTgt spid="172"/>
                                        </p:tgtEl>
                                        <p:attrNameLst>
                                          <p:attrName>style.visibility</p:attrName>
                                        </p:attrNameLst>
                                      </p:cBhvr>
                                      <p:to>
                                        <p:strVal val="visible"/>
                                      </p:to>
                                    </p:set>
                                    <p:animEffect transition="in" filter="fade">
                                      <p:cBhvr>
                                        <p:cTn id="25" dur="500"/>
                                        <p:tgtEl>
                                          <p:spTgt spid="172"/>
                                        </p:tgtEl>
                                      </p:cBhvr>
                                    </p:animEffect>
                                  </p:childTnLst>
                                </p:cTn>
                              </p:par>
                            </p:childTnLst>
                          </p:cTn>
                        </p:par>
                        <p:par>
                          <p:cTn id="26" fill="hold">
                            <p:stCondLst>
                              <p:cond delay="3500"/>
                            </p:stCondLst>
                            <p:childTnLst>
                              <p:par>
                                <p:cTn id="27" presetID="10" presetClass="exit" presetSubtype="0" fill="hold" nodeType="afterEffect">
                                  <p:stCondLst>
                                    <p:cond delay="0"/>
                                  </p:stCondLst>
                                  <p:childTnLst>
                                    <p:animEffect transition="out" filter="fade">
                                      <p:cBhvr>
                                        <p:cTn id="28" dur="500"/>
                                        <p:tgtEl>
                                          <p:spTgt spid="172"/>
                                        </p:tgtEl>
                                      </p:cBhvr>
                                    </p:animEffect>
                                    <p:set>
                                      <p:cBhvr>
                                        <p:cTn id="29" dur="1" fill="hold">
                                          <p:stCondLst>
                                            <p:cond delay="499"/>
                                          </p:stCondLst>
                                        </p:cTn>
                                        <p:tgtEl>
                                          <p:spTgt spid="172"/>
                                        </p:tgtEl>
                                        <p:attrNameLst>
                                          <p:attrName>style.visibility</p:attrName>
                                        </p:attrNameLst>
                                      </p:cBhvr>
                                      <p:to>
                                        <p:strVal val="hidden"/>
                                      </p:to>
                                    </p:set>
                                  </p:childTnLst>
                                </p:cTn>
                              </p:par>
                            </p:childTnLst>
                          </p:cTn>
                        </p:par>
                        <p:par>
                          <p:cTn id="30" fill="hold">
                            <p:stCondLst>
                              <p:cond delay="4000"/>
                            </p:stCondLst>
                            <p:childTnLst>
                              <p:par>
                                <p:cTn id="31" presetID="10" presetClass="entr" presetSubtype="0" fill="hold" nodeType="afterEffect">
                                  <p:stCondLst>
                                    <p:cond delay="500"/>
                                  </p:stCondLst>
                                  <p:childTnLst>
                                    <p:set>
                                      <p:cBhvr>
                                        <p:cTn id="32" dur="1" fill="hold">
                                          <p:stCondLst>
                                            <p:cond delay="0"/>
                                          </p:stCondLst>
                                        </p:cTn>
                                        <p:tgtEl>
                                          <p:spTgt spid="285"/>
                                        </p:tgtEl>
                                        <p:attrNameLst>
                                          <p:attrName>style.visibility</p:attrName>
                                        </p:attrNameLst>
                                      </p:cBhvr>
                                      <p:to>
                                        <p:strVal val="visible"/>
                                      </p:to>
                                    </p:set>
                                    <p:animEffect transition="in" filter="fade">
                                      <p:cBhvr>
                                        <p:cTn id="33"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23806" cy="1071442"/>
            <a:chOff x="551030" y="-368704"/>
            <a:chExt cx="577613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125534" cy="718775"/>
              <a:chOff x="1839058" y="967769"/>
              <a:chExt cx="512553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12553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906863"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动态获取本机的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82" name="组合 505">
            <a:extLst>
              <a:ext uri="{FF2B5EF4-FFF2-40B4-BE49-F238E27FC236}">
                <a16:creationId xmlns:a16="http://schemas.microsoft.com/office/drawing/2014/main" id="{26D67D67-4851-4BB5-AE5B-0D7FD866F939}"/>
              </a:ext>
            </a:extLst>
          </p:cNvPr>
          <p:cNvGrpSpPr>
            <a:grpSpLocks/>
          </p:cNvGrpSpPr>
          <p:nvPr/>
        </p:nvGrpSpPr>
        <p:grpSpPr bwMode="auto">
          <a:xfrm>
            <a:off x="3137297" y="1884760"/>
            <a:ext cx="3386138" cy="2650332"/>
            <a:chOff x="2443706" y="2013690"/>
            <a:chExt cx="4515067" cy="3534711"/>
          </a:xfrm>
        </p:grpSpPr>
        <p:sp>
          <p:nvSpPr>
            <p:cNvPr id="183" name="Freeform 3">
              <a:extLst>
                <a:ext uri="{FF2B5EF4-FFF2-40B4-BE49-F238E27FC236}">
                  <a16:creationId xmlns:a16="http://schemas.microsoft.com/office/drawing/2014/main" id="{288C6E6E-6147-4F7C-81D5-53510A3C0E3F}"/>
                </a:ext>
              </a:extLst>
            </p:cNvPr>
            <p:cNvSpPr/>
            <p:nvPr/>
          </p:nvSpPr>
          <p:spPr bwMode="auto">
            <a:xfrm>
              <a:off x="2443706" y="2013690"/>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184" name="Line 36">
              <a:extLst>
                <a:ext uri="{FF2B5EF4-FFF2-40B4-BE49-F238E27FC236}">
                  <a16:creationId xmlns:a16="http://schemas.microsoft.com/office/drawing/2014/main" id="{31BC36CD-14B2-4619-8527-38D2CE96F5D1}"/>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43">
              <a:extLst>
                <a:ext uri="{FF2B5EF4-FFF2-40B4-BE49-F238E27FC236}">
                  <a16:creationId xmlns:a16="http://schemas.microsoft.com/office/drawing/2014/main" id="{C1F3BF0C-F2B0-45A3-A199-F22A93988366}"/>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44">
              <a:extLst>
                <a:ext uri="{FF2B5EF4-FFF2-40B4-BE49-F238E27FC236}">
                  <a16:creationId xmlns:a16="http://schemas.microsoft.com/office/drawing/2014/main" id="{39FB24F7-F1B1-49B2-ADBF-4B3DD68BF86E}"/>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48">
              <a:extLst>
                <a:ext uri="{FF2B5EF4-FFF2-40B4-BE49-F238E27FC236}">
                  <a16:creationId xmlns:a16="http://schemas.microsoft.com/office/drawing/2014/main" id="{F8D72AF3-D28A-4A26-A346-E5EC3906F9BC}"/>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Text Box 240">
              <a:extLst>
                <a:ext uri="{FF2B5EF4-FFF2-40B4-BE49-F238E27FC236}">
                  <a16:creationId xmlns:a16="http://schemas.microsoft.com/office/drawing/2014/main" id="{396BC560-11CF-4D4D-A501-DC4015E4221C}"/>
                </a:ext>
              </a:extLst>
            </p:cNvPr>
            <p:cNvSpPr txBox="1"/>
            <p:nvPr/>
          </p:nvSpPr>
          <p:spPr bwMode="auto">
            <a:xfrm>
              <a:off x="4531367" y="5089492"/>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189" name="Group 356">
              <a:extLst>
                <a:ext uri="{FF2B5EF4-FFF2-40B4-BE49-F238E27FC236}">
                  <a16:creationId xmlns:a16="http://schemas.microsoft.com/office/drawing/2014/main" id="{B12E9173-249E-4EE9-8934-BAC363708CBA}"/>
                </a:ext>
              </a:extLst>
            </p:cNvPr>
            <p:cNvGrpSpPr>
              <a:grpSpLocks/>
            </p:cNvGrpSpPr>
            <p:nvPr/>
          </p:nvGrpSpPr>
          <p:grpSpPr bwMode="auto">
            <a:xfrm>
              <a:off x="3375337" y="2737361"/>
              <a:ext cx="1070879" cy="1045453"/>
              <a:chOff x="313" y="1497"/>
              <a:chExt cx="1152" cy="1014"/>
            </a:xfrm>
          </p:grpSpPr>
          <p:pic>
            <p:nvPicPr>
              <p:cNvPr id="243" name="Picture 354" descr="laptop_stylized_small">
                <a:extLst>
                  <a:ext uri="{FF2B5EF4-FFF2-40B4-BE49-F238E27FC236}">
                    <a16:creationId xmlns:a16="http://schemas.microsoft.com/office/drawing/2014/main" id="{48916C2F-42D0-4490-A032-90423AC9D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 name="Picture 355" descr="antenna_stylized">
                <a:extLst>
                  <a:ext uri="{FF2B5EF4-FFF2-40B4-BE49-F238E27FC236}">
                    <a16:creationId xmlns:a16="http://schemas.microsoft.com/office/drawing/2014/main" id="{B1B624DC-895A-4B03-B22E-D4077705ED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0" name="Picture 3">
              <a:extLst>
                <a:ext uri="{FF2B5EF4-FFF2-40B4-BE49-F238E27FC236}">
                  <a16:creationId xmlns:a16="http://schemas.microsoft.com/office/drawing/2014/main" id="{D7D61EF4-4218-41B5-A76F-D1CDC94286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 name="Rectangle 43">
              <a:extLst>
                <a:ext uri="{FF2B5EF4-FFF2-40B4-BE49-F238E27FC236}">
                  <a16:creationId xmlns:a16="http://schemas.microsoft.com/office/drawing/2014/main" id="{F530E580-B82D-43B8-A93F-C6B4192D8BFD}"/>
                </a:ext>
              </a:extLst>
            </p:cNvPr>
            <p:cNvSpPr>
              <a:spLocks noChangeArrowheads="1"/>
            </p:cNvSpPr>
            <p:nvPr/>
          </p:nvSpPr>
          <p:spPr bwMode="auto">
            <a:xfrm rot="16200000" flipH="1">
              <a:off x="5834755" y="4748123"/>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2" name="Rectangle 43">
              <a:extLst>
                <a:ext uri="{FF2B5EF4-FFF2-40B4-BE49-F238E27FC236}">
                  <a16:creationId xmlns:a16="http://schemas.microsoft.com/office/drawing/2014/main" id="{87C68498-63B7-4E92-A29D-69F2DD95FC34}"/>
                </a:ext>
              </a:extLst>
            </p:cNvPr>
            <p:cNvSpPr>
              <a:spLocks noChangeArrowheads="1"/>
            </p:cNvSpPr>
            <p:nvPr/>
          </p:nvSpPr>
          <p:spPr bwMode="auto">
            <a:xfrm rot="2460490">
              <a:off x="5347383"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3" name="Rectangle 43">
              <a:extLst>
                <a:ext uri="{FF2B5EF4-FFF2-40B4-BE49-F238E27FC236}">
                  <a16:creationId xmlns:a16="http://schemas.microsoft.com/office/drawing/2014/main" id="{42760859-E1B8-4E38-A1EB-70724BBA8879}"/>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94" name="Group 248">
              <a:extLst>
                <a:ext uri="{FF2B5EF4-FFF2-40B4-BE49-F238E27FC236}">
                  <a16:creationId xmlns:a16="http://schemas.microsoft.com/office/drawing/2014/main" id="{3AC5AF53-78D3-4CE4-8475-6C0F0A533856}"/>
                </a:ext>
              </a:extLst>
            </p:cNvPr>
            <p:cNvGrpSpPr>
              <a:grpSpLocks/>
            </p:cNvGrpSpPr>
            <p:nvPr/>
          </p:nvGrpSpPr>
          <p:grpSpPr bwMode="auto">
            <a:xfrm>
              <a:off x="3577075" y="4310893"/>
              <a:ext cx="421860" cy="752038"/>
              <a:chOff x="4138" y="425"/>
              <a:chExt cx="1423" cy="2417"/>
            </a:xfrm>
          </p:grpSpPr>
          <p:sp>
            <p:nvSpPr>
              <p:cNvPr id="211" name="Freeform 148">
                <a:extLst>
                  <a:ext uri="{FF2B5EF4-FFF2-40B4-BE49-F238E27FC236}">
                    <a16:creationId xmlns:a16="http://schemas.microsoft.com/office/drawing/2014/main" id="{AC425B37-921E-47EE-89E4-32E4EC0AB59B}"/>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212" name="Rectangle 149">
                <a:extLst>
                  <a:ext uri="{FF2B5EF4-FFF2-40B4-BE49-F238E27FC236}">
                    <a16:creationId xmlns:a16="http://schemas.microsoft.com/office/drawing/2014/main" id="{9BFDE8EF-53F8-4E4D-B68A-49F0DCE07DBB}"/>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13" name="Freeform 150">
                <a:extLst>
                  <a:ext uri="{FF2B5EF4-FFF2-40B4-BE49-F238E27FC236}">
                    <a16:creationId xmlns:a16="http://schemas.microsoft.com/office/drawing/2014/main" id="{AAF37A4B-2C28-4238-9504-BF5909F4453F}"/>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214" name="Freeform 151">
                <a:extLst>
                  <a:ext uri="{FF2B5EF4-FFF2-40B4-BE49-F238E27FC236}">
                    <a16:creationId xmlns:a16="http://schemas.microsoft.com/office/drawing/2014/main" id="{AB46EB2E-2C11-4037-9B00-9D0B41EE585A}"/>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15" name="Rectangle 152">
                <a:extLst>
                  <a:ext uri="{FF2B5EF4-FFF2-40B4-BE49-F238E27FC236}">
                    <a16:creationId xmlns:a16="http://schemas.microsoft.com/office/drawing/2014/main" id="{0F7AB72B-7CE7-4AD9-BA19-9EB9017DB1EB}"/>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6" name="Group 153">
                <a:extLst>
                  <a:ext uri="{FF2B5EF4-FFF2-40B4-BE49-F238E27FC236}">
                    <a16:creationId xmlns:a16="http://schemas.microsoft.com/office/drawing/2014/main" id="{A9A98D41-DD9E-4A9B-8B76-692CEAA25ECF}"/>
                  </a:ext>
                </a:extLst>
              </p:cNvPr>
              <p:cNvGrpSpPr>
                <a:grpSpLocks/>
              </p:cNvGrpSpPr>
              <p:nvPr/>
            </p:nvGrpSpPr>
            <p:grpSpPr bwMode="auto">
              <a:xfrm>
                <a:off x="4749" y="668"/>
                <a:ext cx="581" cy="145"/>
                <a:chOff x="614" y="2568"/>
                <a:chExt cx="725" cy="139"/>
              </a:xfrm>
            </p:grpSpPr>
            <p:sp>
              <p:nvSpPr>
                <p:cNvPr id="241" name="AutoShape 154">
                  <a:extLst>
                    <a:ext uri="{FF2B5EF4-FFF2-40B4-BE49-F238E27FC236}">
                      <a16:creationId xmlns:a16="http://schemas.microsoft.com/office/drawing/2014/main" id="{9F3CE0E6-9E52-4D31-B49F-C08EFB53AB4D}"/>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2" name="AutoShape 155">
                  <a:extLst>
                    <a:ext uri="{FF2B5EF4-FFF2-40B4-BE49-F238E27FC236}">
                      <a16:creationId xmlns:a16="http://schemas.microsoft.com/office/drawing/2014/main" id="{CC2E869D-1BA6-4C8B-BF06-6A8AC27B45A3}"/>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17" name="Rectangle 156">
                <a:extLst>
                  <a:ext uri="{FF2B5EF4-FFF2-40B4-BE49-F238E27FC236}">
                    <a16:creationId xmlns:a16="http://schemas.microsoft.com/office/drawing/2014/main" id="{5538B74D-FEED-48D3-838C-52943BAA7B88}"/>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8" name="Group 157">
                <a:extLst>
                  <a:ext uri="{FF2B5EF4-FFF2-40B4-BE49-F238E27FC236}">
                    <a16:creationId xmlns:a16="http://schemas.microsoft.com/office/drawing/2014/main" id="{C5FB5482-E033-42ED-89B6-61E465A07B13}"/>
                  </a:ext>
                </a:extLst>
              </p:cNvPr>
              <p:cNvGrpSpPr>
                <a:grpSpLocks/>
              </p:cNvGrpSpPr>
              <p:nvPr/>
            </p:nvGrpSpPr>
            <p:grpSpPr bwMode="auto">
              <a:xfrm>
                <a:off x="4747" y="994"/>
                <a:ext cx="581" cy="134"/>
                <a:chOff x="614" y="2568"/>
                <a:chExt cx="725" cy="139"/>
              </a:xfrm>
            </p:grpSpPr>
            <p:sp>
              <p:nvSpPr>
                <p:cNvPr id="239" name="AutoShape 158">
                  <a:extLst>
                    <a:ext uri="{FF2B5EF4-FFF2-40B4-BE49-F238E27FC236}">
                      <a16:creationId xmlns:a16="http://schemas.microsoft.com/office/drawing/2014/main" id="{C3EC90E5-13A7-4CEE-95B5-312FB6A5401C}"/>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0" name="AutoShape 159">
                  <a:extLst>
                    <a:ext uri="{FF2B5EF4-FFF2-40B4-BE49-F238E27FC236}">
                      <a16:creationId xmlns:a16="http://schemas.microsoft.com/office/drawing/2014/main" id="{FB96A699-614F-4220-A52E-F075D0FA2819}"/>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19" name="Rectangle 160">
                <a:extLst>
                  <a:ext uri="{FF2B5EF4-FFF2-40B4-BE49-F238E27FC236}">
                    <a16:creationId xmlns:a16="http://schemas.microsoft.com/office/drawing/2014/main" id="{BD1F66BA-927B-4796-B856-1C3CB0327C48}"/>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0" name="Rectangle 161">
                <a:extLst>
                  <a:ext uri="{FF2B5EF4-FFF2-40B4-BE49-F238E27FC236}">
                    <a16:creationId xmlns:a16="http://schemas.microsoft.com/office/drawing/2014/main" id="{2C697B6E-2E06-4955-BA93-9A85965907BA}"/>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21" name="Group 162">
                <a:extLst>
                  <a:ext uri="{FF2B5EF4-FFF2-40B4-BE49-F238E27FC236}">
                    <a16:creationId xmlns:a16="http://schemas.microsoft.com/office/drawing/2014/main" id="{D2E7B7DA-B5C5-41C5-BF34-0C89AD218C38}"/>
                  </a:ext>
                </a:extLst>
              </p:cNvPr>
              <p:cNvGrpSpPr>
                <a:grpSpLocks/>
              </p:cNvGrpSpPr>
              <p:nvPr/>
            </p:nvGrpSpPr>
            <p:grpSpPr bwMode="auto">
              <a:xfrm>
                <a:off x="4735" y="1627"/>
                <a:ext cx="582" cy="151"/>
                <a:chOff x="614" y="2568"/>
                <a:chExt cx="725" cy="139"/>
              </a:xfrm>
            </p:grpSpPr>
            <p:sp>
              <p:nvSpPr>
                <p:cNvPr id="237" name="AutoShape 163">
                  <a:extLst>
                    <a:ext uri="{FF2B5EF4-FFF2-40B4-BE49-F238E27FC236}">
                      <a16:creationId xmlns:a16="http://schemas.microsoft.com/office/drawing/2014/main" id="{4DC644D5-100B-43EC-8541-0AAF6FD40A25}"/>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8" name="AutoShape 164">
                  <a:extLst>
                    <a:ext uri="{FF2B5EF4-FFF2-40B4-BE49-F238E27FC236}">
                      <a16:creationId xmlns:a16="http://schemas.microsoft.com/office/drawing/2014/main" id="{34FACA50-F772-435F-9147-4F5D98D3BE14}"/>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2" name="Freeform 165">
                <a:extLst>
                  <a:ext uri="{FF2B5EF4-FFF2-40B4-BE49-F238E27FC236}">
                    <a16:creationId xmlns:a16="http://schemas.microsoft.com/office/drawing/2014/main" id="{0B36C4E0-EA19-4908-8A7B-AF51815BF2D0}"/>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223" name="Group 166">
                <a:extLst>
                  <a:ext uri="{FF2B5EF4-FFF2-40B4-BE49-F238E27FC236}">
                    <a16:creationId xmlns:a16="http://schemas.microsoft.com/office/drawing/2014/main" id="{03BA7626-69FF-415D-B25F-27EC20592CE4}"/>
                  </a:ext>
                </a:extLst>
              </p:cNvPr>
              <p:cNvGrpSpPr>
                <a:grpSpLocks/>
              </p:cNvGrpSpPr>
              <p:nvPr/>
            </p:nvGrpSpPr>
            <p:grpSpPr bwMode="auto">
              <a:xfrm>
                <a:off x="4739" y="1327"/>
                <a:ext cx="582" cy="139"/>
                <a:chOff x="614" y="2568"/>
                <a:chExt cx="725" cy="139"/>
              </a:xfrm>
            </p:grpSpPr>
            <p:sp>
              <p:nvSpPr>
                <p:cNvPr id="235" name="AutoShape 167">
                  <a:extLst>
                    <a:ext uri="{FF2B5EF4-FFF2-40B4-BE49-F238E27FC236}">
                      <a16:creationId xmlns:a16="http://schemas.microsoft.com/office/drawing/2014/main" id="{A88AE3F1-9507-4505-A7FF-6FF3F9D17937}"/>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6" name="AutoShape 168">
                  <a:extLst>
                    <a:ext uri="{FF2B5EF4-FFF2-40B4-BE49-F238E27FC236}">
                      <a16:creationId xmlns:a16="http://schemas.microsoft.com/office/drawing/2014/main" id="{0D85A62B-0B05-4647-8C4D-7F1E177BA747}"/>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4" name="Rectangle 169">
                <a:extLst>
                  <a:ext uri="{FF2B5EF4-FFF2-40B4-BE49-F238E27FC236}">
                    <a16:creationId xmlns:a16="http://schemas.microsoft.com/office/drawing/2014/main" id="{14D267D0-C5CA-465B-9B01-FED113AC0F6A}"/>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5" name="Freeform 170">
                <a:extLst>
                  <a:ext uri="{FF2B5EF4-FFF2-40B4-BE49-F238E27FC236}">
                    <a16:creationId xmlns:a16="http://schemas.microsoft.com/office/drawing/2014/main" id="{DDC10C20-A402-47A8-A3F7-763BB11B5E0A}"/>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6" name="Freeform 171">
                <a:extLst>
                  <a:ext uri="{FF2B5EF4-FFF2-40B4-BE49-F238E27FC236}">
                    <a16:creationId xmlns:a16="http://schemas.microsoft.com/office/drawing/2014/main" id="{BE5AF839-7ADA-4177-97ED-6E06F5726B85}"/>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7" name="Oval 172">
                <a:extLst>
                  <a:ext uri="{FF2B5EF4-FFF2-40B4-BE49-F238E27FC236}">
                    <a16:creationId xmlns:a16="http://schemas.microsoft.com/office/drawing/2014/main" id="{CA0C8993-B632-46DF-9639-11C46BCB9B48}"/>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8" name="Freeform 173">
                <a:extLst>
                  <a:ext uri="{FF2B5EF4-FFF2-40B4-BE49-F238E27FC236}">
                    <a16:creationId xmlns:a16="http://schemas.microsoft.com/office/drawing/2014/main" id="{615CB8DC-FF1C-49F0-9980-4DDD543137A9}"/>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229" name="AutoShape 174">
                <a:extLst>
                  <a:ext uri="{FF2B5EF4-FFF2-40B4-BE49-F238E27FC236}">
                    <a16:creationId xmlns:a16="http://schemas.microsoft.com/office/drawing/2014/main" id="{2E190FA4-1E55-4802-9E1C-303267702C49}"/>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0" name="AutoShape 175">
                <a:extLst>
                  <a:ext uri="{FF2B5EF4-FFF2-40B4-BE49-F238E27FC236}">
                    <a16:creationId xmlns:a16="http://schemas.microsoft.com/office/drawing/2014/main" id="{840D31F3-6F3B-4462-A13B-1727809D78A5}"/>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1" name="Oval 176">
                <a:extLst>
                  <a:ext uri="{FF2B5EF4-FFF2-40B4-BE49-F238E27FC236}">
                    <a16:creationId xmlns:a16="http://schemas.microsoft.com/office/drawing/2014/main" id="{B1FA2CD7-86EA-4A1F-9E21-4D7AFD70AD2F}"/>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2" name="Oval 177">
                <a:extLst>
                  <a:ext uri="{FF2B5EF4-FFF2-40B4-BE49-F238E27FC236}">
                    <a16:creationId xmlns:a16="http://schemas.microsoft.com/office/drawing/2014/main" id="{283F898A-22A4-4937-8063-1F31384C7599}"/>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33" name="Oval 178">
                <a:extLst>
                  <a:ext uri="{FF2B5EF4-FFF2-40B4-BE49-F238E27FC236}">
                    <a16:creationId xmlns:a16="http://schemas.microsoft.com/office/drawing/2014/main" id="{E4B271E3-65FA-4C1C-952A-D014AF76E27A}"/>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4" name="Rectangle 179">
                <a:extLst>
                  <a:ext uri="{FF2B5EF4-FFF2-40B4-BE49-F238E27FC236}">
                    <a16:creationId xmlns:a16="http://schemas.microsoft.com/office/drawing/2014/main" id="{E82E4636-B701-4F9C-BF80-78D810A6B97B}"/>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95" name="Group 48">
              <a:extLst>
                <a:ext uri="{FF2B5EF4-FFF2-40B4-BE49-F238E27FC236}">
                  <a16:creationId xmlns:a16="http://schemas.microsoft.com/office/drawing/2014/main" id="{B9151FCA-7FE9-4B09-9E5F-7822B02A0BE1}"/>
                </a:ext>
              </a:extLst>
            </p:cNvPr>
            <p:cNvGrpSpPr>
              <a:grpSpLocks/>
            </p:cNvGrpSpPr>
            <p:nvPr/>
          </p:nvGrpSpPr>
          <p:grpSpPr bwMode="auto">
            <a:xfrm>
              <a:off x="4826049" y="4639852"/>
              <a:ext cx="934499" cy="483503"/>
              <a:chOff x="3600" y="219"/>
              <a:chExt cx="360" cy="175"/>
            </a:xfrm>
          </p:grpSpPr>
          <p:sp>
            <p:nvSpPr>
              <p:cNvPr id="198" name="Oval 49">
                <a:extLst>
                  <a:ext uri="{FF2B5EF4-FFF2-40B4-BE49-F238E27FC236}">
                    <a16:creationId xmlns:a16="http://schemas.microsoft.com/office/drawing/2014/main" id="{AB46258D-E5A9-4718-8F5F-30F4C4E28097}"/>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99" name="Line 50">
                <a:extLst>
                  <a:ext uri="{FF2B5EF4-FFF2-40B4-BE49-F238E27FC236}">
                    <a16:creationId xmlns:a16="http://schemas.microsoft.com/office/drawing/2014/main" id="{E306CA74-4060-4442-8F8B-0296474248CF}"/>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Line 51">
                <a:extLst>
                  <a:ext uri="{FF2B5EF4-FFF2-40B4-BE49-F238E27FC236}">
                    <a16:creationId xmlns:a16="http://schemas.microsoft.com/office/drawing/2014/main" id="{DC8908E3-482E-44E6-A31F-0A7D17F40D6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Rectangle 52">
                <a:extLst>
                  <a:ext uri="{FF2B5EF4-FFF2-40B4-BE49-F238E27FC236}">
                    <a16:creationId xmlns:a16="http://schemas.microsoft.com/office/drawing/2014/main" id="{B0A06B27-17C5-41D9-B2AD-C37B9CC4610F}"/>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202" name="Oval 53">
                <a:extLst>
                  <a:ext uri="{FF2B5EF4-FFF2-40B4-BE49-F238E27FC236}">
                    <a16:creationId xmlns:a16="http://schemas.microsoft.com/office/drawing/2014/main" id="{D0E1FF9A-72A3-4444-9760-714B8B4B2802}"/>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03" name="Group 54">
                <a:extLst>
                  <a:ext uri="{FF2B5EF4-FFF2-40B4-BE49-F238E27FC236}">
                    <a16:creationId xmlns:a16="http://schemas.microsoft.com/office/drawing/2014/main" id="{EEE0CDB1-375C-4509-AF64-A3F22B33E414}"/>
                  </a:ext>
                </a:extLst>
              </p:cNvPr>
              <p:cNvGrpSpPr>
                <a:grpSpLocks/>
              </p:cNvGrpSpPr>
              <p:nvPr/>
            </p:nvGrpSpPr>
            <p:grpSpPr bwMode="auto">
              <a:xfrm>
                <a:off x="3686" y="244"/>
                <a:ext cx="177" cy="66"/>
                <a:chOff x="2848" y="848"/>
                <a:chExt cx="140" cy="98"/>
              </a:xfrm>
            </p:grpSpPr>
            <p:sp>
              <p:nvSpPr>
                <p:cNvPr id="208" name="Line 55">
                  <a:extLst>
                    <a:ext uri="{FF2B5EF4-FFF2-40B4-BE49-F238E27FC236}">
                      <a16:creationId xmlns:a16="http://schemas.microsoft.com/office/drawing/2014/main" id="{D8F9F649-A6AB-4EC6-88E8-921A7E7682B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56">
                  <a:extLst>
                    <a:ext uri="{FF2B5EF4-FFF2-40B4-BE49-F238E27FC236}">
                      <a16:creationId xmlns:a16="http://schemas.microsoft.com/office/drawing/2014/main" id="{035DD36E-CA39-44A1-A945-92AA454D3F0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57">
                  <a:extLst>
                    <a:ext uri="{FF2B5EF4-FFF2-40B4-BE49-F238E27FC236}">
                      <a16:creationId xmlns:a16="http://schemas.microsoft.com/office/drawing/2014/main" id="{181627FC-B59F-4401-A626-69CDC2C2A84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58">
                <a:extLst>
                  <a:ext uri="{FF2B5EF4-FFF2-40B4-BE49-F238E27FC236}">
                    <a16:creationId xmlns:a16="http://schemas.microsoft.com/office/drawing/2014/main" id="{2E882834-913F-445D-BBDE-0EF37F7C3A34}"/>
                  </a:ext>
                </a:extLst>
              </p:cNvPr>
              <p:cNvGrpSpPr>
                <a:grpSpLocks/>
              </p:cNvGrpSpPr>
              <p:nvPr/>
            </p:nvGrpSpPr>
            <p:grpSpPr bwMode="auto">
              <a:xfrm flipV="1">
                <a:off x="3686" y="243"/>
                <a:ext cx="177" cy="66"/>
                <a:chOff x="2848" y="848"/>
                <a:chExt cx="140" cy="98"/>
              </a:xfrm>
            </p:grpSpPr>
            <p:sp>
              <p:nvSpPr>
                <p:cNvPr id="205" name="Line 59">
                  <a:extLst>
                    <a:ext uri="{FF2B5EF4-FFF2-40B4-BE49-F238E27FC236}">
                      <a16:creationId xmlns:a16="http://schemas.microsoft.com/office/drawing/2014/main" id="{EF5A3058-A3AF-46A7-ABDE-F3106D22835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 name="Line 60">
                  <a:extLst>
                    <a:ext uri="{FF2B5EF4-FFF2-40B4-BE49-F238E27FC236}">
                      <a16:creationId xmlns:a16="http://schemas.microsoft.com/office/drawing/2014/main" id="{4BD38B8D-CCE6-43D7-89AD-274788B7A6D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61">
                  <a:extLst>
                    <a:ext uri="{FF2B5EF4-FFF2-40B4-BE49-F238E27FC236}">
                      <a16:creationId xmlns:a16="http://schemas.microsoft.com/office/drawing/2014/main" id="{ECDE48BC-EA48-40EF-9ED3-570E847FAE6C}"/>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96" name="Line 43">
              <a:extLst>
                <a:ext uri="{FF2B5EF4-FFF2-40B4-BE49-F238E27FC236}">
                  <a16:creationId xmlns:a16="http://schemas.microsoft.com/office/drawing/2014/main" id="{F89FEE40-7B45-4BFE-BE73-02E5DD043EE7}"/>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Rectangle 43">
              <a:extLst>
                <a:ext uri="{FF2B5EF4-FFF2-40B4-BE49-F238E27FC236}">
                  <a16:creationId xmlns:a16="http://schemas.microsoft.com/office/drawing/2014/main" id="{DFC558B2-20D0-4C16-8BFC-A43B5E077A68}"/>
                </a:ext>
              </a:extLst>
            </p:cNvPr>
            <p:cNvSpPr>
              <a:spLocks noChangeArrowheads="1"/>
            </p:cNvSpPr>
            <p:nvPr/>
          </p:nvSpPr>
          <p:spPr bwMode="auto">
            <a:xfrm rot="16200000">
              <a:off x="4104295"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sp>
        <p:nvSpPr>
          <p:cNvPr id="245" name="AutoShape 297">
            <a:extLst>
              <a:ext uri="{FF2B5EF4-FFF2-40B4-BE49-F238E27FC236}">
                <a16:creationId xmlns:a16="http://schemas.microsoft.com/office/drawing/2014/main" id="{ED805384-10EE-41CC-8DBF-D938D15A90EB}"/>
              </a:ext>
            </a:extLst>
          </p:cNvPr>
          <p:cNvSpPr/>
          <p:nvPr/>
        </p:nvSpPr>
        <p:spPr bwMode="auto">
          <a:xfrm>
            <a:off x="4800600" y="3432573"/>
            <a:ext cx="214313" cy="896540"/>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46" name="Group 342">
            <a:extLst>
              <a:ext uri="{FF2B5EF4-FFF2-40B4-BE49-F238E27FC236}">
                <a16:creationId xmlns:a16="http://schemas.microsoft.com/office/drawing/2014/main" id="{97F6A92F-D78B-4524-A5E5-9F6656AA8B93}"/>
              </a:ext>
            </a:extLst>
          </p:cNvPr>
          <p:cNvGrpSpPr>
            <a:grpSpLocks/>
          </p:cNvGrpSpPr>
          <p:nvPr/>
        </p:nvGrpSpPr>
        <p:grpSpPr bwMode="auto">
          <a:xfrm flipH="1">
            <a:off x="5462587" y="3557588"/>
            <a:ext cx="759559" cy="784883"/>
            <a:chOff x="907" y="1941"/>
            <a:chExt cx="853" cy="880"/>
          </a:xfrm>
        </p:grpSpPr>
        <p:sp>
          <p:nvSpPr>
            <p:cNvPr id="247" name="Freeform 334">
              <a:extLst>
                <a:ext uri="{FF2B5EF4-FFF2-40B4-BE49-F238E27FC236}">
                  <a16:creationId xmlns:a16="http://schemas.microsoft.com/office/drawing/2014/main" id="{D80AAAAA-6642-49C5-A54E-CF7B141375E7}"/>
                </a:ext>
              </a:extLst>
            </p:cNvPr>
            <p:cNvSpPr/>
            <p:nvPr/>
          </p:nvSpPr>
          <p:spPr>
            <a:xfrm>
              <a:off x="1424" y="1965"/>
              <a:ext cx="336" cy="801"/>
            </a:xfrm>
            <a:custGeom>
              <a:avLst/>
              <a:gdLst/>
              <a:ahLst/>
              <a:cxnLst>
                <a:cxn ang="0">
                  <a:pos x="1" y="0"/>
                </a:cxn>
                <a:cxn ang="0">
                  <a:pos x="28" y="402"/>
                </a:cxn>
                <a:cxn ang="0">
                  <a:pos x="1" y="801"/>
                </a:cxn>
                <a:cxn ang="0">
                  <a:pos x="1" y="535"/>
                </a:cxn>
                <a:cxn ang="0">
                  <a:pos x="0" y="371"/>
                </a:cxn>
                <a:cxn ang="0">
                  <a:pos x="1" y="0"/>
                </a:cxn>
              </a:cxnLst>
              <a:rect l="0" t="0" r="0" b="0"/>
              <a:pathLst>
                <a:path w="551" h="801">
                  <a:moveTo>
                    <a:pt x="14" y="0"/>
                  </a:moveTo>
                  <a:lnTo>
                    <a:pt x="551" y="402"/>
                  </a:lnTo>
                  <a:lnTo>
                    <a:pt x="6" y="801"/>
                  </a:lnTo>
                  <a:lnTo>
                    <a:pt x="13" y="535"/>
                  </a:lnTo>
                  <a:lnTo>
                    <a:pt x="0" y="371"/>
                  </a:lnTo>
                  <a:lnTo>
                    <a:pt x="14"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48" name="Group 335">
              <a:extLst>
                <a:ext uri="{FF2B5EF4-FFF2-40B4-BE49-F238E27FC236}">
                  <a16:creationId xmlns:a16="http://schemas.microsoft.com/office/drawing/2014/main" id="{C694DC5D-25D2-4C97-84D7-65D32DA08BA7}"/>
                </a:ext>
              </a:extLst>
            </p:cNvPr>
            <p:cNvGrpSpPr>
              <a:grpSpLocks/>
            </p:cNvGrpSpPr>
            <p:nvPr/>
          </p:nvGrpSpPr>
          <p:grpSpPr bwMode="auto">
            <a:xfrm>
              <a:off x="907" y="1941"/>
              <a:ext cx="575" cy="880"/>
              <a:chOff x="545" y="2954"/>
              <a:chExt cx="575" cy="880"/>
            </a:xfrm>
          </p:grpSpPr>
          <p:sp>
            <p:nvSpPr>
              <p:cNvPr id="249" name="Rectangle 336">
                <a:extLst>
                  <a:ext uri="{FF2B5EF4-FFF2-40B4-BE49-F238E27FC236}">
                    <a16:creationId xmlns:a16="http://schemas.microsoft.com/office/drawing/2014/main" id="{982307F3-AC83-425B-BF7A-15BEB553A822}"/>
                  </a:ext>
                </a:extLst>
              </p:cNvPr>
              <p:cNvSpPr/>
              <p:nvPr/>
            </p:nvSpPr>
            <p:spPr>
              <a:xfrm>
                <a:off x="576" y="2973"/>
                <a:ext cx="493" cy="79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0" name="Text Box 337">
                <a:extLst>
                  <a:ext uri="{FF2B5EF4-FFF2-40B4-BE49-F238E27FC236}">
                    <a16:creationId xmlns:a16="http://schemas.microsoft.com/office/drawing/2014/main" id="{3C2FCDA9-E597-4BB9-B507-338F89069912}"/>
                  </a:ext>
                </a:extLst>
              </p:cNvPr>
              <p:cNvSpPr txBox="1">
                <a:spLocks noChangeArrowheads="1"/>
              </p:cNvSpPr>
              <p:nvPr/>
            </p:nvSpPr>
            <p:spPr bwMode="auto">
              <a:xfrm>
                <a:off x="545" y="2954"/>
                <a:ext cx="575"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251" name="Line 338">
                <a:extLst>
                  <a:ext uri="{FF2B5EF4-FFF2-40B4-BE49-F238E27FC236}">
                    <a16:creationId xmlns:a16="http://schemas.microsoft.com/office/drawing/2014/main" id="{3A79029A-9F54-4E3C-93A6-A55996ABB017}"/>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339">
                <a:extLst>
                  <a:ext uri="{FF2B5EF4-FFF2-40B4-BE49-F238E27FC236}">
                    <a16:creationId xmlns:a16="http://schemas.microsoft.com/office/drawing/2014/main" id="{64370D82-3C71-41FA-8A23-85D849126854}"/>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340">
                <a:extLst>
                  <a:ext uri="{FF2B5EF4-FFF2-40B4-BE49-F238E27FC236}">
                    <a16:creationId xmlns:a16="http://schemas.microsoft.com/office/drawing/2014/main" id="{91A98510-88D5-48B0-A0F5-13CB2C6A65A0}"/>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341">
                <a:extLst>
                  <a:ext uri="{FF2B5EF4-FFF2-40B4-BE49-F238E27FC236}">
                    <a16:creationId xmlns:a16="http://schemas.microsoft.com/office/drawing/2014/main" id="{826CD146-5880-4F9C-81F3-75082361642C}"/>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55" name="Group 379">
            <a:extLst>
              <a:ext uri="{FF2B5EF4-FFF2-40B4-BE49-F238E27FC236}">
                <a16:creationId xmlns:a16="http://schemas.microsoft.com/office/drawing/2014/main" id="{BA504E89-AD64-473F-9F81-54F87299E408}"/>
              </a:ext>
            </a:extLst>
          </p:cNvPr>
          <p:cNvGrpSpPr>
            <a:grpSpLocks/>
          </p:cNvGrpSpPr>
          <p:nvPr/>
        </p:nvGrpSpPr>
        <p:grpSpPr bwMode="auto">
          <a:xfrm>
            <a:off x="4636293" y="3627832"/>
            <a:ext cx="365837" cy="105144"/>
            <a:chOff x="856" y="3339"/>
            <a:chExt cx="279" cy="118"/>
          </a:xfrm>
        </p:grpSpPr>
        <p:sp>
          <p:nvSpPr>
            <p:cNvPr id="256" name="Rectangle 380">
              <a:extLst>
                <a:ext uri="{FF2B5EF4-FFF2-40B4-BE49-F238E27FC236}">
                  <a16:creationId xmlns:a16="http://schemas.microsoft.com/office/drawing/2014/main" id="{B853C922-3843-4AFD-B274-FFA5849AE544}"/>
                </a:ext>
              </a:extLst>
            </p:cNvPr>
            <p:cNvSpPr/>
            <p:nvPr/>
          </p:nvSpPr>
          <p:spPr>
            <a:xfrm>
              <a:off x="889" y="3370"/>
              <a:ext cx="246" cy="87"/>
            </a:xfrm>
            <a:prstGeom prst="rect">
              <a:avLst/>
            </a:prstGeom>
            <a:solidFill>
              <a:srgbClr val="FF0000"/>
            </a:solidFill>
            <a:ln w="9525" cap="flat" cmpd="sng">
              <a:solidFill>
                <a:schemeClr val="bg1"/>
              </a:solidFill>
              <a:prstDash val="solid"/>
              <a:miter/>
              <a:headEnd type="none" w="med" len="med"/>
              <a:tailEnd type="none" w="med" len="med"/>
            </a:ln>
          </p:spPr>
          <p:txBody>
            <a:bodyPr wrap="none" tIns="1800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7" name="Text Box 381">
              <a:extLst>
                <a:ext uri="{FF2B5EF4-FFF2-40B4-BE49-F238E27FC236}">
                  <a16:creationId xmlns:a16="http://schemas.microsoft.com/office/drawing/2014/main" id="{42E784CE-C6F8-4DBB-A904-211570BD28AD}"/>
                </a:ext>
              </a:extLst>
            </p:cNvPr>
            <p:cNvSpPr txBox="1">
              <a:spLocks noChangeArrowheads="1"/>
            </p:cNvSpPr>
            <p:nvPr/>
          </p:nvSpPr>
          <p:spPr bwMode="auto">
            <a:xfrm>
              <a:off x="856" y="3339"/>
              <a:ext cx="260"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6800" tIns="21600" rIns="0" bIns="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响应</a:t>
              </a:r>
              <a:endParaRPr lang="zh-CN" altLang="zh-CN" sz="500" noProof="1">
                <a:solidFill>
                  <a:srgbClr val="FFFFFF"/>
                </a:solidFill>
                <a:ea typeface="MS PGothic" panose="020B0600070205080204" pitchFamily="34" charset="-128"/>
              </a:endParaRPr>
            </a:p>
          </p:txBody>
        </p:sp>
      </p:grpSp>
      <p:grpSp>
        <p:nvGrpSpPr>
          <p:cNvPr id="258" name="组合 257">
            <a:extLst>
              <a:ext uri="{FF2B5EF4-FFF2-40B4-BE49-F238E27FC236}">
                <a16:creationId xmlns:a16="http://schemas.microsoft.com/office/drawing/2014/main" id="{D180F83C-FE0F-488A-B48D-EE3317D97736}"/>
              </a:ext>
            </a:extLst>
          </p:cNvPr>
          <p:cNvGrpSpPr>
            <a:grpSpLocks/>
          </p:cNvGrpSpPr>
          <p:nvPr/>
        </p:nvGrpSpPr>
        <p:grpSpPr bwMode="auto">
          <a:xfrm>
            <a:off x="2394348" y="2128839"/>
            <a:ext cx="4363640" cy="935237"/>
            <a:chOff x="1724819" y="2533791"/>
            <a:chExt cx="5638006" cy="1202447"/>
          </a:xfrm>
        </p:grpSpPr>
        <p:sp>
          <p:nvSpPr>
            <p:cNvPr id="259" name="矩形: 圆角 98">
              <a:extLst>
                <a:ext uri="{FF2B5EF4-FFF2-40B4-BE49-F238E27FC236}">
                  <a16:creationId xmlns:a16="http://schemas.microsoft.com/office/drawing/2014/main" id="{75642380-A5A8-4F60-826A-CEBFE2252C57}"/>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0" name="文本框 259">
              <a:extLst>
                <a:ext uri="{FF2B5EF4-FFF2-40B4-BE49-F238E27FC236}">
                  <a16:creationId xmlns:a16="http://schemas.microsoft.com/office/drawing/2014/main" id="{23E5A93E-F7B7-4471-969B-B28E62577941}"/>
                </a:ext>
              </a:extLst>
            </p:cNvPr>
            <p:cNvSpPr txBox="1"/>
            <p:nvPr/>
          </p:nvSpPr>
          <p:spPr>
            <a:xfrm>
              <a:off x="2037100" y="2549099"/>
              <a:ext cx="5218039" cy="1187139"/>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DHCP server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生成</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DHCP ACK </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报文</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，该报文包含客户端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、掩码、网关以及</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服务器</a:t>
              </a:r>
            </a:p>
          </p:txBody>
        </p:sp>
        <p:sp>
          <p:nvSpPr>
            <p:cNvPr id="261" name="矩形: 圆角 100">
              <a:extLst>
                <a:ext uri="{FF2B5EF4-FFF2-40B4-BE49-F238E27FC236}">
                  <a16:creationId xmlns:a16="http://schemas.microsoft.com/office/drawing/2014/main" id="{3EB2D4D3-9FAA-448B-AA8E-BEC64110FD56}"/>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95841747-D344-4C6B-B7DE-2067176BA410}"/>
              </a:ext>
            </a:extLst>
          </p:cNvPr>
          <p:cNvSpPr>
            <a:spLocks noGrp="1"/>
          </p:cNvSpPr>
          <p:nvPr>
            <p:ph type="sldNum" sz="quarter" idx="12"/>
          </p:nvPr>
        </p:nvSpPr>
        <p:spPr/>
        <p:txBody>
          <a:bodyPr/>
          <a:lstStyle/>
          <a:p>
            <a:fld id="{91F2D4EF-46D4-4764-B373-FC59CD1D281E}" type="slidenum">
              <a:rPr lang="zh-CN" altLang="en-US" smtClean="0"/>
              <a:t>129</a:t>
            </a:fld>
            <a:endParaRPr lang="zh-CN" altLang="en-US"/>
          </a:p>
        </p:txBody>
      </p:sp>
    </p:spTree>
    <p:extLst>
      <p:ext uri="{BB962C8B-B14F-4D97-AF65-F5344CB8AC3E}">
        <p14:creationId xmlns:p14="http://schemas.microsoft.com/office/powerpoint/2010/main" val="143779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p:cTn id="7" dur="500" fill="hold"/>
                                        <p:tgtEl>
                                          <p:spTgt spid="258"/>
                                        </p:tgtEl>
                                        <p:attrNameLst>
                                          <p:attrName>ppt_w</p:attrName>
                                        </p:attrNameLst>
                                      </p:cBhvr>
                                      <p:tavLst>
                                        <p:tav tm="0">
                                          <p:val>
                                            <p:fltVal val="0"/>
                                          </p:val>
                                        </p:tav>
                                        <p:tav tm="100000">
                                          <p:val>
                                            <p:strVal val="#ppt_w"/>
                                          </p:val>
                                        </p:tav>
                                      </p:tavLst>
                                    </p:anim>
                                    <p:anim calcmode="lin" valueType="num">
                                      <p:cBhvr>
                                        <p:cTn id="8" dur="500" fill="hold"/>
                                        <p:tgtEl>
                                          <p:spTgt spid="258"/>
                                        </p:tgtEl>
                                        <p:attrNameLst>
                                          <p:attrName>ppt_h</p:attrName>
                                        </p:attrNameLst>
                                      </p:cBhvr>
                                      <p:tavLst>
                                        <p:tav tm="0">
                                          <p:val>
                                            <p:fltVal val="0"/>
                                          </p:val>
                                        </p:tav>
                                        <p:tav tm="100000">
                                          <p:val>
                                            <p:strVal val="#ppt_h"/>
                                          </p:val>
                                        </p:tav>
                                      </p:tavLst>
                                    </p:anim>
                                    <p:animEffect transition="in" filter="fade">
                                      <p:cBhvr>
                                        <p:cTn id="9" dur="500"/>
                                        <p:tgtEl>
                                          <p:spTgt spid="25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wipe(right)">
                                      <p:cBhvr>
                                        <p:cTn id="13" dur="500"/>
                                        <p:tgtEl>
                                          <p:spTgt spid="246"/>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45"/>
                                        </p:tgtEl>
                                        <p:attrNameLst>
                                          <p:attrName>style.visibility</p:attrName>
                                        </p:attrNameLst>
                                      </p:cBhvr>
                                      <p:to>
                                        <p:strVal val="visible"/>
                                      </p:to>
                                    </p:set>
                                    <p:animEffect transition="in" filter="wipe(up)">
                                      <p:cBhvr>
                                        <p:cTn id="17" dur="500"/>
                                        <p:tgtEl>
                                          <p:spTgt spid="24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55"/>
                                        </p:tgtEl>
                                        <p:attrNameLst>
                                          <p:attrName>style.visibility</p:attrName>
                                        </p:attrNameLst>
                                      </p:cBhvr>
                                      <p:to>
                                        <p:strVal val="visible"/>
                                      </p:to>
                                    </p:set>
                                    <p:animEffect transition="in" filter="fade">
                                      <p:cBhvr>
                                        <p:cTn id="21"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149207" y="-487018"/>
            <a:ext cx="3486168" cy="1071442"/>
            <a:chOff x="551030" y="-368704"/>
            <a:chExt cx="4648224"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3997623" cy="718775"/>
              <a:chOff x="1839058" y="967769"/>
              <a:chExt cx="3997623"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399762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2923978"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适配器通信</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5" name="Text Box 3">
            <a:extLst>
              <a:ext uri="{FF2B5EF4-FFF2-40B4-BE49-F238E27FC236}">
                <a16:creationId xmlns:a16="http://schemas.microsoft.com/office/drawing/2014/main" id="{FAD51D54-7DBA-48A9-91D7-DCD82592B77C}"/>
              </a:ext>
            </a:extLst>
          </p:cNvPr>
          <p:cNvSpPr txBox="1">
            <a:spLocks noChangeArrowheads="1"/>
          </p:cNvSpPr>
          <p:nvPr/>
        </p:nvSpPr>
        <p:spPr bwMode="auto">
          <a:xfrm>
            <a:off x="239713" y="1022837"/>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发送方</a:t>
            </a:r>
          </a:p>
        </p:txBody>
      </p:sp>
      <p:grpSp>
        <p:nvGrpSpPr>
          <p:cNvPr id="16" name="Group 4">
            <a:extLst>
              <a:ext uri="{FF2B5EF4-FFF2-40B4-BE49-F238E27FC236}">
                <a16:creationId xmlns:a16="http://schemas.microsoft.com/office/drawing/2014/main" id="{F1402254-4EFF-46C4-8BD5-D8BA46E48ACF}"/>
              </a:ext>
            </a:extLst>
          </p:cNvPr>
          <p:cNvGrpSpPr>
            <a:grpSpLocks/>
          </p:cNvGrpSpPr>
          <p:nvPr/>
        </p:nvGrpSpPr>
        <p:grpSpPr bwMode="auto">
          <a:xfrm>
            <a:off x="2344738" y="1586400"/>
            <a:ext cx="965200" cy="427037"/>
            <a:chOff x="1477" y="1377"/>
            <a:chExt cx="608" cy="269"/>
          </a:xfrm>
        </p:grpSpPr>
        <p:sp>
          <p:nvSpPr>
            <p:cNvPr id="17" name="Rectangle 5">
              <a:extLst>
                <a:ext uri="{FF2B5EF4-FFF2-40B4-BE49-F238E27FC236}">
                  <a16:creationId xmlns:a16="http://schemas.microsoft.com/office/drawing/2014/main" id="{F9122D5B-0392-4FE8-B250-EC6EB5C4132D}"/>
                </a:ext>
              </a:extLst>
            </p:cNvPr>
            <p:cNvSpPr>
              <a:spLocks noChangeArrowheads="1"/>
            </p:cNvSpPr>
            <p:nvPr/>
          </p:nvSpPr>
          <p:spPr bwMode="auto">
            <a:xfrm>
              <a:off x="1477" y="1377"/>
              <a:ext cx="608" cy="269"/>
            </a:xfrm>
            <a:prstGeom prst="rect">
              <a:avLst/>
            </a:prstGeom>
            <a:solidFill>
              <a:srgbClr val="CC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8" name="Rectangle 6">
              <a:extLst>
                <a:ext uri="{FF2B5EF4-FFF2-40B4-BE49-F238E27FC236}">
                  <a16:creationId xmlns:a16="http://schemas.microsoft.com/office/drawing/2014/main" id="{D9DD1C57-F69B-4C3A-9D5D-D8AA17502AF1}"/>
                </a:ext>
              </a:extLst>
            </p:cNvPr>
            <p:cNvSpPr>
              <a:spLocks noChangeArrowheads="1"/>
            </p:cNvSpPr>
            <p:nvPr/>
          </p:nvSpPr>
          <p:spPr bwMode="auto">
            <a:xfrm>
              <a:off x="1546" y="1415"/>
              <a:ext cx="477" cy="18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latin typeface="Comic Sans MS" panose="030F0702030302020204" pitchFamily="66" charset="0"/>
                </a:rPr>
                <a:t>帧</a:t>
              </a:r>
              <a:endParaRPr lang="zh-CN" altLang="en-US">
                <a:latin typeface="Comic Sans MS" panose="030F0702030302020204" pitchFamily="66" charset="0"/>
              </a:endParaRPr>
            </a:p>
          </p:txBody>
        </p:sp>
      </p:grpSp>
      <p:sp>
        <p:nvSpPr>
          <p:cNvPr id="19" name="Line 7">
            <a:extLst>
              <a:ext uri="{FF2B5EF4-FFF2-40B4-BE49-F238E27FC236}">
                <a16:creationId xmlns:a16="http://schemas.microsoft.com/office/drawing/2014/main" id="{93FA2060-B24A-498A-8EAD-BB253CA9EB82}"/>
              </a:ext>
            </a:extLst>
          </p:cNvPr>
          <p:cNvSpPr>
            <a:spLocks noChangeShapeType="1"/>
          </p:cNvSpPr>
          <p:nvPr/>
        </p:nvSpPr>
        <p:spPr bwMode="auto">
          <a:xfrm>
            <a:off x="3297238" y="1854687"/>
            <a:ext cx="25273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Rectangle 8">
            <a:extLst>
              <a:ext uri="{FF2B5EF4-FFF2-40B4-BE49-F238E27FC236}">
                <a16:creationId xmlns:a16="http://schemas.microsoft.com/office/drawing/2014/main" id="{E8D15867-575D-4072-A112-1A59554E814D}"/>
              </a:ext>
            </a:extLst>
          </p:cNvPr>
          <p:cNvSpPr>
            <a:spLocks noChangeArrowheads="1"/>
          </p:cNvSpPr>
          <p:nvPr/>
        </p:nvSpPr>
        <p:spPr bwMode="auto">
          <a:xfrm>
            <a:off x="6783388" y="792650"/>
            <a:ext cx="1125537" cy="1220787"/>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 name="Rectangle 9">
            <a:extLst>
              <a:ext uri="{FF2B5EF4-FFF2-40B4-BE49-F238E27FC236}">
                <a16:creationId xmlns:a16="http://schemas.microsoft.com/office/drawing/2014/main" id="{E25185C0-6D06-40CB-8130-F9F2535BD87F}"/>
              </a:ext>
            </a:extLst>
          </p:cNvPr>
          <p:cNvSpPr>
            <a:spLocks noChangeArrowheads="1"/>
          </p:cNvSpPr>
          <p:nvPr/>
        </p:nvSpPr>
        <p:spPr bwMode="auto">
          <a:xfrm>
            <a:off x="7083425" y="1172062"/>
            <a:ext cx="487363" cy="280988"/>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 name="Rectangle 10">
            <a:extLst>
              <a:ext uri="{FF2B5EF4-FFF2-40B4-BE49-F238E27FC236}">
                <a16:creationId xmlns:a16="http://schemas.microsoft.com/office/drawing/2014/main" id="{9EE3A598-03D2-4F92-BAB3-01AE719D7D9D}"/>
              </a:ext>
            </a:extLst>
          </p:cNvPr>
          <p:cNvSpPr>
            <a:spLocks noChangeArrowheads="1"/>
          </p:cNvSpPr>
          <p:nvPr/>
        </p:nvSpPr>
        <p:spPr bwMode="auto">
          <a:xfrm>
            <a:off x="1219200" y="792650"/>
            <a:ext cx="1125538" cy="1220787"/>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 name="Rectangle 11">
            <a:extLst>
              <a:ext uri="{FF2B5EF4-FFF2-40B4-BE49-F238E27FC236}">
                <a16:creationId xmlns:a16="http://schemas.microsoft.com/office/drawing/2014/main" id="{414E6E91-FD44-4359-BBD2-C5056AD2D0B3}"/>
              </a:ext>
            </a:extLst>
          </p:cNvPr>
          <p:cNvSpPr>
            <a:spLocks noChangeArrowheads="1"/>
          </p:cNvSpPr>
          <p:nvPr/>
        </p:nvSpPr>
        <p:spPr bwMode="auto">
          <a:xfrm>
            <a:off x="1544638" y="1164125"/>
            <a:ext cx="487362" cy="25717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 name="Text Box 12">
            <a:extLst>
              <a:ext uri="{FF2B5EF4-FFF2-40B4-BE49-F238E27FC236}">
                <a16:creationId xmlns:a16="http://schemas.microsoft.com/office/drawing/2014/main" id="{1F43C9E4-FDC1-4F7E-8CA1-F641D7062DD8}"/>
              </a:ext>
            </a:extLst>
          </p:cNvPr>
          <p:cNvSpPr txBox="1">
            <a:spLocks noChangeArrowheads="1"/>
          </p:cNvSpPr>
          <p:nvPr/>
        </p:nvSpPr>
        <p:spPr bwMode="auto">
          <a:xfrm>
            <a:off x="7967663" y="838687"/>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接收方</a:t>
            </a:r>
          </a:p>
        </p:txBody>
      </p:sp>
      <p:sp>
        <p:nvSpPr>
          <p:cNvPr id="25" name="Line 13">
            <a:extLst>
              <a:ext uri="{FF2B5EF4-FFF2-40B4-BE49-F238E27FC236}">
                <a16:creationId xmlns:a16="http://schemas.microsoft.com/office/drawing/2014/main" id="{FFAEDF26-30F6-431E-845D-F511CA155379}"/>
              </a:ext>
            </a:extLst>
          </p:cNvPr>
          <p:cNvSpPr>
            <a:spLocks noChangeShapeType="1"/>
          </p:cNvSpPr>
          <p:nvPr/>
        </p:nvSpPr>
        <p:spPr bwMode="auto">
          <a:xfrm flipH="1">
            <a:off x="2063750" y="1011725"/>
            <a:ext cx="414338" cy="2206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Text Box 14">
            <a:extLst>
              <a:ext uri="{FF2B5EF4-FFF2-40B4-BE49-F238E27FC236}">
                <a16:creationId xmlns:a16="http://schemas.microsoft.com/office/drawing/2014/main" id="{B0FFE421-A0DF-44B2-99FD-F988E43567AC}"/>
              </a:ext>
            </a:extLst>
          </p:cNvPr>
          <p:cNvSpPr txBox="1">
            <a:spLocks noChangeArrowheads="1"/>
          </p:cNvSpPr>
          <p:nvPr/>
        </p:nvSpPr>
        <p:spPr bwMode="auto">
          <a:xfrm>
            <a:off x="2344738" y="625962"/>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FF0000"/>
                </a:solidFill>
                <a:latin typeface="Comic Sans MS" panose="030F0702030302020204" pitchFamily="66" charset="0"/>
              </a:rPr>
              <a:t>网络层数据报</a:t>
            </a:r>
            <a:endParaRPr lang="zh-CN" altLang="en-US">
              <a:latin typeface="Comic Sans MS" panose="030F0702030302020204" pitchFamily="66" charset="0"/>
            </a:endParaRPr>
          </a:p>
        </p:txBody>
      </p:sp>
      <p:sp>
        <p:nvSpPr>
          <p:cNvPr id="27" name="Freeform 15">
            <a:extLst>
              <a:ext uri="{FF2B5EF4-FFF2-40B4-BE49-F238E27FC236}">
                <a16:creationId xmlns:a16="http://schemas.microsoft.com/office/drawing/2014/main" id="{B55C3C3D-DE50-4EAC-A672-BE3EE42D745B}"/>
              </a:ext>
            </a:extLst>
          </p:cNvPr>
          <p:cNvSpPr>
            <a:spLocks/>
          </p:cNvSpPr>
          <p:nvPr/>
        </p:nvSpPr>
        <p:spPr bwMode="auto">
          <a:xfrm>
            <a:off x="1746250" y="1378437"/>
            <a:ext cx="695325" cy="460375"/>
          </a:xfrm>
          <a:custGeom>
            <a:avLst/>
            <a:gdLst>
              <a:gd name="T0" fmla="*/ 2147483646 w 438"/>
              <a:gd name="T1" fmla="*/ 0 h 290"/>
              <a:gd name="T2" fmla="*/ 2147483646 w 438"/>
              <a:gd name="T3" fmla="*/ 2147483646 h 290"/>
              <a:gd name="T4" fmla="*/ 2147483646 w 438"/>
              <a:gd name="T5" fmla="*/ 2147483646 h 290"/>
              <a:gd name="T6" fmla="*/ 2147483646 w 438"/>
              <a:gd name="T7" fmla="*/ 2147483646 h 290"/>
              <a:gd name="T8" fmla="*/ 0 60000 65536"/>
              <a:gd name="T9" fmla="*/ 0 60000 65536"/>
              <a:gd name="T10" fmla="*/ 0 60000 65536"/>
              <a:gd name="T11" fmla="*/ 0 60000 65536"/>
              <a:gd name="T12" fmla="*/ 0 w 438"/>
              <a:gd name="T13" fmla="*/ 0 h 290"/>
              <a:gd name="T14" fmla="*/ 438 w 438"/>
              <a:gd name="T15" fmla="*/ 290 h 290"/>
            </a:gdLst>
            <a:ahLst/>
            <a:cxnLst>
              <a:cxn ang="T8">
                <a:pos x="T0" y="T1"/>
              </a:cxn>
              <a:cxn ang="T9">
                <a:pos x="T2" y="T3"/>
              </a:cxn>
              <a:cxn ang="T10">
                <a:pos x="T4" y="T5"/>
              </a:cxn>
              <a:cxn ang="T11">
                <a:pos x="T6" y="T7"/>
              </a:cxn>
            </a:cxnLst>
            <a:rect l="T12" t="T13" r="T14" b="T15"/>
            <a:pathLst>
              <a:path w="438" h="290">
                <a:moveTo>
                  <a:pt x="15" y="0"/>
                </a:moveTo>
                <a:cubicBezTo>
                  <a:pt x="7" y="58"/>
                  <a:pt x="0" y="117"/>
                  <a:pt x="15" y="162"/>
                </a:cubicBezTo>
                <a:cubicBezTo>
                  <a:pt x="30" y="207"/>
                  <a:pt x="38" y="248"/>
                  <a:pt x="108" y="269"/>
                </a:cubicBezTo>
                <a:cubicBezTo>
                  <a:pt x="178" y="290"/>
                  <a:pt x="383" y="282"/>
                  <a:pt x="438" y="285"/>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3" name="Group 16">
            <a:extLst>
              <a:ext uri="{FF2B5EF4-FFF2-40B4-BE49-F238E27FC236}">
                <a16:creationId xmlns:a16="http://schemas.microsoft.com/office/drawing/2014/main" id="{8046AB5A-9F66-4C12-A691-9AFAFF646807}"/>
              </a:ext>
            </a:extLst>
          </p:cNvPr>
          <p:cNvGrpSpPr>
            <a:grpSpLocks/>
          </p:cNvGrpSpPr>
          <p:nvPr/>
        </p:nvGrpSpPr>
        <p:grpSpPr bwMode="auto">
          <a:xfrm>
            <a:off x="5819775" y="1580050"/>
            <a:ext cx="965200" cy="427037"/>
            <a:chOff x="1477" y="1377"/>
            <a:chExt cx="608" cy="269"/>
          </a:xfrm>
        </p:grpSpPr>
        <p:sp>
          <p:nvSpPr>
            <p:cNvPr id="34" name="Rectangle 17">
              <a:extLst>
                <a:ext uri="{FF2B5EF4-FFF2-40B4-BE49-F238E27FC236}">
                  <a16:creationId xmlns:a16="http://schemas.microsoft.com/office/drawing/2014/main" id="{407C998D-426A-4062-994D-C50C4998A91B}"/>
                </a:ext>
              </a:extLst>
            </p:cNvPr>
            <p:cNvSpPr>
              <a:spLocks noChangeArrowheads="1"/>
            </p:cNvSpPr>
            <p:nvPr/>
          </p:nvSpPr>
          <p:spPr bwMode="auto">
            <a:xfrm>
              <a:off x="1477" y="1377"/>
              <a:ext cx="608" cy="269"/>
            </a:xfrm>
            <a:prstGeom prst="rect">
              <a:avLst/>
            </a:prstGeom>
            <a:solidFill>
              <a:srgbClr val="CC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 name="Rectangle 18">
              <a:extLst>
                <a:ext uri="{FF2B5EF4-FFF2-40B4-BE49-F238E27FC236}">
                  <a16:creationId xmlns:a16="http://schemas.microsoft.com/office/drawing/2014/main" id="{A7F1A5EB-8278-4C74-B28B-884D00AF3328}"/>
                </a:ext>
              </a:extLst>
            </p:cNvPr>
            <p:cNvSpPr>
              <a:spLocks noChangeArrowheads="1"/>
            </p:cNvSpPr>
            <p:nvPr/>
          </p:nvSpPr>
          <p:spPr bwMode="auto">
            <a:xfrm>
              <a:off x="1546" y="1415"/>
              <a:ext cx="477" cy="18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latin typeface="Comic Sans MS" panose="030F0702030302020204" pitchFamily="66" charset="0"/>
                </a:rPr>
                <a:t>帧</a:t>
              </a:r>
              <a:endParaRPr lang="zh-CN" altLang="en-US">
                <a:latin typeface="Comic Sans MS" panose="030F0702030302020204" pitchFamily="66" charset="0"/>
              </a:endParaRPr>
            </a:p>
          </p:txBody>
        </p:sp>
      </p:grpSp>
      <p:sp>
        <p:nvSpPr>
          <p:cNvPr id="36" name="Text Box 19">
            <a:extLst>
              <a:ext uri="{FF2B5EF4-FFF2-40B4-BE49-F238E27FC236}">
                <a16:creationId xmlns:a16="http://schemas.microsoft.com/office/drawing/2014/main" id="{032BA271-353E-47AC-8B34-623A452DFB32}"/>
              </a:ext>
            </a:extLst>
          </p:cNvPr>
          <p:cNvSpPr txBox="1">
            <a:spLocks noChangeArrowheads="1"/>
          </p:cNvSpPr>
          <p:nvPr/>
        </p:nvSpPr>
        <p:spPr bwMode="auto">
          <a:xfrm>
            <a:off x="2411413" y="1999150"/>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适配器卡</a:t>
            </a:r>
          </a:p>
        </p:txBody>
      </p:sp>
      <p:sp>
        <p:nvSpPr>
          <p:cNvPr id="37" name="Text Box 20">
            <a:extLst>
              <a:ext uri="{FF2B5EF4-FFF2-40B4-BE49-F238E27FC236}">
                <a16:creationId xmlns:a16="http://schemas.microsoft.com/office/drawing/2014/main" id="{2F02C34D-C2D5-4FD3-AC95-2CCA422F1A39}"/>
              </a:ext>
            </a:extLst>
          </p:cNvPr>
          <p:cNvSpPr txBox="1">
            <a:spLocks noChangeArrowheads="1"/>
          </p:cNvSpPr>
          <p:nvPr/>
        </p:nvSpPr>
        <p:spPr bwMode="auto">
          <a:xfrm>
            <a:off x="5824538" y="2005500"/>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适配器卡</a:t>
            </a:r>
          </a:p>
        </p:txBody>
      </p:sp>
      <p:sp>
        <p:nvSpPr>
          <p:cNvPr id="38" name="AutoShape 21">
            <a:extLst>
              <a:ext uri="{FF2B5EF4-FFF2-40B4-BE49-F238E27FC236}">
                <a16:creationId xmlns:a16="http://schemas.microsoft.com/office/drawing/2014/main" id="{B64B5887-A1D7-40E0-AB89-36512574DA74}"/>
              </a:ext>
            </a:extLst>
          </p:cNvPr>
          <p:cNvSpPr>
            <a:spLocks/>
          </p:cNvSpPr>
          <p:nvPr/>
        </p:nvSpPr>
        <p:spPr bwMode="auto">
          <a:xfrm rot="5399521">
            <a:off x="4533901" y="-43963"/>
            <a:ext cx="220662" cy="2865437"/>
          </a:xfrm>
          <a:prstGeom prst="leftBrace">
            <a:avLst>
              <a:gd name="adj1" fmla="val 10821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9" name="Text Box 22">
            <a:extLst>
              <a:ext uri="{FF2B5EF4-FFF2-40B4-BE49-F238E27FC236}">
                <a16:creationId xmlns:a16="http://schemas.microsoft.com/office/drawing/2014/main" id="{F0965309-B04B-40FF-AE3D-593A168A4D74}"/>
              </a:ext>
            </a:extLst>
          </p:cNvPr>
          <p:cNvSpPr txBox="1">
            <a:spLocks noChangeArrowheads="1"/>
          </p:cNvSpPr>
          <p:nvPr/>
        </p:nvSpPr>
        <p:spPr bwMode="auto">
          <a:xfrm>
            <a:off x="3635375" y="892662"/>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链路层协议</a:t>
            </a:r>
          </a:p>
        </p:txBody>
      </p:sp>
      <p:sp>
        <p:nvSpPr>
          <p:cNvPr id="40" name="Freeform 23">
            <a:extLst>
              <a:ext uri="{FF2B5EF4-FFF2-40B4-BE49-F238E27FC236}">
                <a16:creationId xmlns:a16="http://schemas.microsoft.com/office/drawing/2014/main" id="{AC69D724-7C3D-4CB9-BD28-41C7662D9E7F}"/>
              </a:ext>
            </a:extLst>
          </p:cNvPr>
          <p:cNvSpPr>
            <a:spLocks/>
          </p:cNvSpPr>
          <p:nvPr/>
        </p:nvSpPr>
        <p:spPr bwMode="auto">
          <a:xfrm>
            <a:off x="6704013" y="1464162"/>
            <a:ext cx="647700" cy="342900"/>
          </a:xfrm>
          <a:custGeom>
            <a:avLst/>
            <a:gdLst>
              <a:gd name="T0" fmla="*/ 0 w 408"/>
              <a:gd name="T1" fmla="*/ 2147483646 h 216"/>
              <a:gd name="T2" fmla="*/ 2147483646 w 408"/>
              <a:gd name="T3" fmla="*/ 2147483646 h 216"/>
              <a:gd name="T4" fmla="*/ 2147483646 w 408"/>
              <a:gd name="T5" fmla="*/ 2147483646 h 216"/>
              <a:gd name="T6" fmla="*/ 2147483646 w 408"/>
              <a:gd name="T7" fmla="*/ 0 h 216"/>
              <a:gd name="T8" fmla="*/ 0 60000 65536"/>
              <a:gd name="T9" fmla="*/ 0 60000 65536"/>
              <a:gd name="T10" fmla="*/ 0 60000 65536"/>
              <a:gd name="T11" fmla="*/ 0 60000 65536"/>
              <a:gd name="T12" fmla="*/ 0 w 408"/>
              <a:gd name="T13" fmla="*/ 0 h 216"/>
              <a:gd name="T14" fmla="*/ 408 w 408"/>
              <a:gd name="T15" fmla="*/ 216 h 216"/>
            </a:gdLst>
            <a:ahLst/>
            <a:cxnLst>
              <a:cxn ang="T8">
                <a:pos x="T0" y="T1"/>
              </a:cxn>
              <a:cxn ang="T9">
                <a:pos x="T2" y="T3"/>
              </a:cxn>
              <a:cxn ang="T10">
                <a:pos x="T4" y="T5"/>
              </a:cxn>
              <a:cxn ang="T11">
                <a:pos x="T6" y="T7"/>
              </a:cxn>
            </a:cxnLst>
            <a:rect l="T12" t="T13" r="T14" b="T15"/>
            <a:pathLst>
              <a:path w="408" h="216">
                <a:moveTo>
                  <a:pt x="0" y="208"/>
                </a:moveTo>
                <a:cubicBezTo>
                  <a:pt x="62" y="212"/>
                  <a:pt x="124" y="216"/>
                  <a:pt x="184" y="208"/>
                </a:cubicBezTo>
                <a:cubicBezTo>
                  <a:pt x="244" y="200"/>
                  <a:pt x="324" y="196"/>
                  <a:pt x="361" y="161"/>
                </a:cubicBezTo>
                <a:cubicBezTo>
                  <a:pt x="398" y="126"/>
                  <a:pt x="400" y="27"/>
                  <a:pt x="408" y="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 name="Rectangle 24">
            <a:extLst>
              <a:ext uri="{FF2B5EF4-FFF2-40B4-BE49-F238E27FC236}">
                <a16:creationId xmlns:a16="http://schemas.microsoft.com/office/drawing/2014/main" id="{42A18876-E622-41C6-BC76-FF6DAE3ADCBF}"/>
              </a:ext>
            </a:extLst>
          </p:cNvPr>
          <p:cNvSpPr txBox="1">
            <a:spLocks noChangeArrowheads="1"/>
          </p:cNvSpPr>
          <p:nvPr/>
        </p:nvSpPr>
        <p:spPr>
          <a:xfrm>
            <a:off x="-62428" y="2350849"/>
            <a:ext cx="3917950" cy="2357052"/>
          </a:xfrm>
          <a:prstGeom prst="rect">
            <a:avLst/>
          </a:prstGeom>
          <a:no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2000" dirty="0">
                <a:solidFill>
                  <a:srgbClr val="FF0000"/>
                </a:solidFill>
                <a:latin typeface="楷体" panose="02010609060101010101" pitchFamily="49" charset="-122"/>
                <a:ea typeface="楷体" panose="02010609060101010101" pitchFamily="49" charset="-122"/>
              </a:rPr>
              <a:t>链路层协议在适配器中实现</a:t>
            </a:r>
            <a:r>
              <a:rPr lang="en-US" altLang="zh-CN" sz="2000" dirty="0">
                <a:latin typeface="楷体" panose="02010609060101010101" pitchFamily="49" charset="-122"/>
                <a:ea typeface="楷体" panose="02010609060101010101" pitchFamily="49" charset="-122"/>
              </a:rPr>
              <a:t>(aka NIC)</a:t>
            </a:r>
          </a:p>
          <a:p>
            <a:pPr lvl="1"/>
            <a:r>
              <a:rPr lang="zh-CN" altLang="en-US" dirty="0">
                <a:latin typeface="楷体" panose="02010609060101010101" pitchFamily="49" charset="-122"/>
                <a:ea typeface="楷体" panose="02010609060101010101" pitchFamily="49" charset="-122"/>
              </a:rPr>
              <a:t>以太网卡</a:t>
            </a:r>
            <a:r>
              <a:rPr lang="en-US" altLang="zh-CN" dirty="0">
                <a:latin typeface="楷体" panose="02010609060101010101" pitchFamily="49" charset="-122"/>
                <a:ea typeface="楷体" panose="02010609060101010101" pitchFamily="49" charset="-122"/>
              </a:rPr>
              <a:t>, PCMCIA</a:t>
            </a:r>
            <a:r>
              <a:rPr lang="zh-CN" altLang="en-US" dirty="0">
                <a:latin typeface="楷体" panose="02010609060101010101" pitchFamily="49" charset="-122"/>
                <a:ea typeface="楷体" panose="02010609060101010101" pitchFamily="49" charset="-122"/>
              </a:rPr>
              <a:t>卡</a:t>
            </a:r>
            <a:r>
              <a:rPr lang="en-US" altLang="zh-CN" dirty="0">
                <a:latin typeface="楷体" panose="02010609060101010101" pitchFamily="49" charset="-122"/>
                <a:ea typeface="楷体" panose="02010609060101010101" pitchFamily="49" charset="-122"/>
              </a:rPr>
              <a:t>, 802.11 </a:t>
            </a:r>
            <a:r>
              <a:rPr lang="zh-CN" altLang="en-US" dirty="0">
                <a:latin typeface="楷体" panose="02010609060101010101" pitchFamily="49" charset="-122"/>
                <a:ea typeface="楷体" panose="02010609060101010101" pitchFamily="49" charset="-122"/>
              </a:rPr>
              <a:t>卡</a:t>
            </a:r>
          </a:p>
          <a:p>
            <a:r>
              <a:rPr lang="zh-CN" altLang="en-US" sz="2400" dirty="0">
                <a:latin typeface="楷体" panose="02010609060101010101" pitchFamily="49" charset="-122"/>
                <a:ea typeface="楷体" panose="02010609060101010101" pitchFamily="49" charset="-122"/>
              </a:rPr>
              <a:t>发送方</a:t>
            </a:r>
            <a:r>
              <a:rPr lang="en-US" altLang="zh-CN" sz="2400" dirty="0">
                <a:latin typeface="楷体" panose="02010609060101010101" pitchFamily="49" charset="-122"/>
                <a:ea typeface="楷体" panose="02010609060101010101" pitchFamily="49" charset="-122"/>
              </a:rPr>
              <a:t>NIC:</a:t>
            </a:r>
          </a:p>
          <a:p>
            <a:pPr lvl="1"/>
            <a:r>
              <a:rPr lang="zh-CN" altLang="en-US" dirty="0">
                <a:latin typeface="楷体" panose="02010609060101010101" pitchFamily="49" charset="-122"/>
                <a:ea typeface="楷体" panose="02010609060101010101" pitchFamily="49" charset="-122"/>
              </a:rPr>
              <a:t>在一个帧内封装数据报</a:t>
            </a:r>
          </a:p>
          <a:p>
            <a:pPr lvl="1"/>
            <a:r>
              <a:rPr lang="zh-CN" altLang="en-US" dirty="0">
                <a:latin typeface="楷体" panose="02010609060101010101" pitchFamily="49" charset="-122"/>
                <a:ea typeface="楷体" panose="02010609060101010101" pitchFamily="49" charset="-122"/>
              </a:rPr>
              <a:t>增加差错检测位，可靠交付，流量检测等</a:t>
            </a:r>
          </a:p>
        </p:txBody>
      </p:sp>
      <p:sp>
        <p:nvSpPr>
          <p:cNvPr id="42" name="Rectangle 25">
            <a:extLst>
              <a:ext uri="{FF2B5EF4-FFF2-40B4-BE49-F238E27FC236}">
                <a16:creationId xmlns:a16="http://schemas.microsoft.com/office/drawing/2014/main" id="{2AEC8653-BCC5-41BC-9DB2-D2569DE2009A}"/>
              </a:ext>
            </a:extLst>
          </p:cNvPr>
          <p:cNvSpPr>
            <a:spLocks noChangeArrowheads="1"/>
          </p:cNvSpPr>
          <p:nvPr/>
        </p:nvSpPr>
        <p:spPr bwMode="auto">
          <a:xfrm>
            <a:off x="3952875" y="2129325"/>
            <a:ext cx="4752975"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000" dirty="0">
                <a:latin typeface="楷体" panose="02010609060101010101" pitchFamily="49" charset="-122"/>
                <a:ea typeface="楷体" panose="02010609060101010101" pitchFamily="49" charset="-122"/>
              </a:rPr>
              <a:t>接收方</a:t>
            </a:r>
            <a:r>
              <a:rPr lang="en-US" altLang="zh-CN" sz="2000" dirty="0">
                <a:latin typeface="楷体" panose="02010609060101010101" pitchFamily="49" charset="-122"/>
                <a:ea typeface="楷体" panose="02010609060101010101" pitchFamily="49" charset="-122"/>
              </a:rPr>
              <a:t>NIC</a:t>
            </a:r>
          </a:p>
          <a:p>
            <a:pPr lvl="1"/>
            <a:r>
              <a:rPr lang="zh-CN" altLang="en-US" sz="1800" dirty="0">
                <a:latin typeface="楷体" panose="02010609060101010101" pitchFamily="49" charset="-122"/>
                <a:ea typeface="楷体" panose="02010609060101010101" pitchFamily="49" charset="-122"/>
              </a:rPr>
              <a:t>查找错误</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可靠交付</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流量控制等</a:t>
            </a:r>
          </a:p>
          <a:p>
            <a:pPr lvl="1"/>
            <a:r>
              <a:rPr lang="zh-CN" altLang="en-US" sz="1800" dirty="0">
                <a:latin typeface="楷体" panose="02010609060101010101" pitchFamily="49" charset="-122"/>
                <a:ea typeface="楷体" panose="02010609060101010101" pitchFamily="49" charset="-122"/>
              </a:rPr>
              <a:t>取出数据报，交给网络层</a:t>
            </a:r>
          </a:p>
          <a:p>
            <a:r>
              <a:rPr lang="zh-CN" altLang="en-US" sz="2000" dirty="0">
                <a:latin typeface="楷体" panose="02010609060101010101" pitchFamily="49" charset="-122"/>
                <a:ea typeface="楷体" panose="02010609060101010101" pitchFamily="49" charset="-122"/>
              </a:rPr>
              <a:t>适配器是半自治单元</a:t>
            </a:r>
            <a:endParaRPr lang="en-US" altLang="zh-CN" sz="2000" dirty="0">
              <a:latin typeface="楷体" panose="02010609060101010101" pitchFamily="49" charset="-122"/>
              <a:ea typeface="楷体" panose="02010609060101010101" pitchFamily="49" charset="-122"/>
            </a:endParaRPr>
          </a:p>
          <a:p>
            <a:pPr lvl="2" eaLnBrk="1" hangingPunct="1">
              <a:lnSpc>
                <a:spcPct val="90000"/>
              </a:lnSpc>
              <a:spcBef>
                <a:spcPct val="0"/>
              </a:spcBef>
              <a:buClrTx/>
              <a:buSzTx/>
              <a:buFontTx/>
              <a:buNone/>
            </a:pPr>
            <a:r>
              <a:rPr lang="zh-CN" altLang="en-US" sz="1800" dirty="0">
                <a:ea typeface="楷体" panose="02010609060101010101" pitchFamily="49" charset="-122"/>
                <a:cs typeface="Arial" panose="020B0604020202020204" pitchFamily="34" charset="0"/>
              </a:rPr>
              <a:t>帧的接收和发送、检错、丢弃均是自主进行</a:t>
            </a:r>
          </a:p>
          <a:p>
            <a:pPr lvl="2" eaLnBrk="1" hangingPunct="1">
              <a:lnSpc>
                <a:spcPct val="90000"/>
              </a:lnSpc>
              <a:spcBef>
                <a:spcPct val="0"/>
              </a:spcBef>
              <a:buClrTx/>
              <a:buSzTx/>
              <a:buFontTx/>
              <a:buNone/>
            </a:pPr>
            <a:r>
              <a:rPr lang="zh-CN" altLang="en-US" sz="1800" dirty="0">
                <a:ea typeface="楷体" panose="02010609060101010101" pitchFamily="49" charset="-122"/>
                <a:cs typeface="Arial" panose="020B0604020202020204" pitchFamily="34" charset="0"/>
              </a:rPr>
              <a:t>向上提交数据时，需要节点（</a:t>
            </a:r>
            <a:r>
              <a:rPr lang="en-US" altLang="zh-CN" sz="1800" dirty="0">
                <a:ea typeface="楷体" panose="02010609060101010101" pitchFamily="49" charset="-122"/>
                <a:cs typeface="Arial" panose="020B0604020202020204" pitchFamily="34" charset="0"/>
              </a:rPr>
              <a:t>CPU</a:t>
            </a:r>
            <a:r>
              <a:rPr lang="zh-CN" altLang="en-US" sz="1800" dirty="0">
                <a:ea typeface="楷体" panose="02010609060101010101" pitchFamily="49" charset="-122"/>
                <a:cs typeface="Arial" panose="020B0604020202020204" pitchFamily="34" charset="0"/>
              </a:rPr>
              <a:t>）干预</a:t>
            </a:r>
          </a:p>
          <a:p>
            <a:pPr lvl="2" eaLnBrk="1" hangingPunct="1">
              <a:lnSpc>
                <a:spcPct val="90000"/>
              </a:lnSpc>
              <a:spcBef>
                <a:spcPct val="0"/>
              </a:spcBef>
              <a:buClrTx/>
              <a:buSzTx/>
              <a:buFontTx/>
              <a:buNone/>
            </a:pPr>
            <a:r>
              <a:rPr lang="zh-CN" altLang="en-US" sz="1800" dirty="0">
                <a:ea typeface="楷体" panose="02010609060101010101" pitchFamily="49" charset="-122"/>
                <a:cs typeface="Arial" panose="020B0604020202020204" pitchFamily="34" charset="0"/>
              </a:rPr>
              <a:t>最终受控于节点（</a:t>
            </a:r>
            <a:r>
              <a:rPr lang="en-US" altLang="zh-CN" sz="1800" dirty="0">
                <a:ea typeface="楷体" panose="02010609060101010101" pitchFamily="49" charset="-122"/>
                <a:cs typeface="Arial" panose="020B0604020202020204" pitchFamily="34" charset="0"/>
              </a:rPr>
              <a:t>CPU</a:t>
            </a:r>
            <a:r>
              <a:rPr lang="zh-CN" altLang="en-US" sz="1800" dirty="0">
                <a:ea typeface="楷体" panose="02010609060101010101" pitchFamily="49" charset="-122"/>
                <a:cs typeface="Arial" panose="020B0604020202020204" pitchFamily="34" charset="0"/>
              </a:rPr>
              <a:t>）</a:t>
            </a:r>
            <a:endParaRPr lang="zh-CN" altLang="en-US" sz="18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实现了链路层和物理层的功能</a:t>
            </a:r>
          </a:p>
        </p:txBody>
      </p:sp>
      <p:sp>
        <p:nvSpPr>
          <p:cNvPr id="2" name="灯片编号占位符 1">
            <a:extLst>
              <a:ext uri="{FF2B5EF4-FFF2-40B4-BE49-F238E27FC236}">
                <a16:creationId xmlns:a16="http://schemas.microsoft.com/office/drawing/2014/main" id="{A342FF99-46B0-4B4C-8E21-2357F3C90099}"/>
              </a:ext>
            </a:extLst>
          </p:cNvPr>
          <p:cNvSpPr>
            <a:spLocks noGrp="1"/>
          </p:cNvSpPr>
          <p:nvPr>
            <p:ph type="sldNum" sz="quarter" idx="12"/>
          </p:nvPr>
        </p:nvSpPr>
        <p:spPr/>
        <p:txBody>
          <a:bodyPr/>
          <a:lstStyle/>
          <a:p>
            <a:fld id="{91F2D4EF-46D4-4764-B373-FC59CD1D281E}" type="slidenum">
              <a:rPr lang="zh-CN" altLang="en-US" smtClean="0"/>
              <a:t>13</a:t>
            </a:fld>
            <a:endParaRPr lang="zh-CN" altLang="en-US"/>
          </a:p>
        </p:txBody>
      </p:sp>
    </p:spTree>
    <p:extLst>
      <p:ext uri="{BB962C8B-B14F-4D97-AF65-F5344CB8AC3E}">
        <p14:creationId xmlns:p14="http://schemas.microsoft.com/office/powerpoint/2010/main" val="2569445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892288" cy="1071442"/>
            <a:chOff x="551030" y="-368704"/>
            <a:chExt cx="5732288"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81687" cy="718775"/>
              <a:chOff x="1839058" y="967769"/>
              <a:chExt cx="5081687"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8168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942949"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动态获取本机的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92" name="AutoShape 297">
            <a:extLst>
              <a:ext uri="{FF2B5EF4-FFF2-40B4-BE49-F238E27FC236}">
                <a16:creationId xmlns:a16="http://schemas.microsoft.com/office/drawing/2014/main" id="{0EF58AD3-47FC-4D39-A273-52B16A6B2DAD}"/>
              </a:ext>
            </a:extLst>
          </p:cNvPr>
          <p:cNvSpPr/>
          <p:nvPr/>
        </p:nvSpPr>
        <p:spPr bwMode="auto">
          <a:xfrm flipV="1">
            <a:off x="3150394" y="1934552"/>
            <a:ext cx="253604" cy="825103"/>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93" name="组合 505">
            <a:extLst>
              <a:ext uri="{FF2B5EF4-FFF2-40B4-BE49-F238E27FC236}">
                <a16:creationId xmlns:a16="http://schemas.microsoft.com/office/drawing/2014/main" id="{47611FFE-E25B-4EFC-A665-12B19203D389}"/>
              </a:ext>
            </a:extLst>
          </p:cNvPr>
          <p:cNvGrpSpPr>
            <a:grpSpLocks/>
          </p:cNvGrpSpPr>
          <p:nvPr/>
        </p:nvGrpSpPr>
        <p:grpSpPr bwMode="auto">
          <a:xfrm>
            <a:off x="3180160" y="1715476"/>
            <a:ext cx="3386138" cy="2650332"/>
            <a:chOff x="2443706" y="2013690"/>
            <a:chExt cx="4515067" cy="3534711"/>
          </a:xfrm>
        </p:grpSpPr>
        <p:sp>
          <p:nvSpPr>
            <p:cNvPr id="94" name="Freeform 3">
              <a:extLst>
                <a:ext uri="{FF2B5EF4-FFF2-40B4-BE49-F238E27FC236}">
                  <a16:creationId xmlns:a16="http://schemas.microsoft.com/office/drawing/2014/main" id="{5FE7A3CC-E35B-4AAD-90FD-3195E1BE90F5}"/>
                </a:ext>
              </a:extLst>
            </p:cNvPr>
            <p:cNvSpPr/>
            <p:nvPr/>
          </p:nvSpPr>
          <p:spPr bwMode="auto">
            <a:xfrm>
              <a:off x="2443706" y="2013690"/>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95" name="Line 36">
              <a:extLst>
                <a:ext uri="{FF2B5EF4-FFF2-40B4-BE49-F238E27FC236}">
                  <a16:creationId xmlns:a16="http://schemas.microsoft.com/office/drawing/2014/main" id="{F0EB4109-2AAE-4785-8DB8-75749F600965}"/>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43">
              <a:extLst>
                <a:ext uri="{FF2B5EF4-FFF2-40B4-BE49-F238E27FC236}">
                  <a16:creationId xmlns:a16="http://schemas.microsoft.com/office/drawing/2014/main" id="{353BBE5B-73DC-4F83-88DD-9A63040A7F8F}"/>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44">
              <a:extLst>
                <a:ext uri="{FF2B5EF4-FFF2-40B4-BE49-F238E27FC236}">
                  <a16:creationId xmlns:a16="http://schemas.microsoft.com/office/drawing/2014/main" id="{932FC7BD-B9C1-4F9B-9B4E-BBB2D2A3AFCA}"/>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48">
              <a:extLst>
                <a:ext uri="{FF2B5EF4-FFF2-40B4-BE49-F238E27FC236}">
                  <a16:creationId xmlns:a16="http://schemas.microsoft.com/office/drawing/2014/main" id="{889AEB20-0955-4668-9E47-09E8269925C0}"/>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Text Box 240">
              <a:extLst>
                <a:ext uri="{FF2B5EF4-FFF2-40B4-BE49-F238E27FC236}">
                  <a16:creationId xmlns:a16="http://schemas.microsoft.com/office/drawing/2014/main" id="{67954133-C3C9-4283-9ED7-CB8CC273A65D}"/>
                </a:ext>
              </a:extLst>
            </p:cNvPr>
            <p:cNvSpPr txBox="1"/>
            <p:nvPr/>
          </p:nvSpPr>
          <p:spPr bwMode="auto">
            <a:xfrm>
              <a:off x="4531367" y="5089492"/>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100" name="Group 356">
              <a:extLst>
                <a:ext uri="{FF2B5EF4-FFF2-40B4-BE49-F238E27FC236}">
                  <a16:creationId xmlns:a16="http://schemas.microsoft.com/office/drawing/2014/main" id="{FDE6023D-7955-4713-AACD-DA314613FD68}"/>
                </a:ext>
              </a:extLst>
            </p:cNvPr>
            <p:cNvGrpSpPr>
              <a:grpSpLocks/>
            </p:cNvGrpSpPr>
            <p:nvPr/>
          </p:nvGrpSpPr>
          <p:grpSpPr bwMode="auto">
            <a:xfrm>
              <a:off x="3375337" y="2737361"/>
              <a:ext cx="1070879" cy="1045453"/>
              <a:chOff x="313" y="1497"/>
              <a:chExt cx="1152" cy="1014"/>
            </a:xfrm>
          </p:grpSpPr>
          <p:pic>
            <p:nvPicPr>
              <p:cNvPr id="154" name="Picture 354" descr="laptop_stylized_small">
                <a:extLst>
                  <a:ext uri="{FF2B5EF4-FFF2-40B4-BE49-F238E27FC236}">
                    <a16:creationId xmlns:a16="http://schemas.microsoft.com/office/drawing/2014/main" id="{55C4F3E4-1AB4-4596-AD19-D98E75F5E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355" descr="antenna_stylized">
                <a:extLst>
                  <a:ext uri="{FF2B5EF4-FFF2-40B4-BE49-F238E27FC236}">
                    <a16:creationId xmlns:a16="http://schemas.microsoft.com/office/drawing/2014/main" id="{AB697783-ACAF-440B-A325-F5056413A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 name="Picture 3">
              <a:extLst>
                <a:ext uri="{FF2B5EF4-FFF2-40B4-BE49-F238E27FC236}">
                  <a16:creationId xmlns:a16="http://schemas.microsoft.com/office/drawing/2014/main" id="{712109C7-CFCD-4B34-89FA-ED58AA6C1A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Rectangle 43">
              <a:extLst>
                <a:ext uri="{FF2B5EF4-FFF2-40B4-BE49-F238E27FC236}">
                  <a16:creationId xmlns:a16="http://schemas.microsoft.com/office/drawing/2014/main" id="{FF4B388C-E306-4B94-A9BD-010F56233E6A}"/>
                </a:ext>
              </a:extLst>
            </p:cNvPr>
            <p:cNvSpPr>
              <a:spLocks noChangeArrowheads="1"/>
            </p:cNvSpPr>
            <p:nvPr/>
          </p:nvSpPr>
          <p:spPr bwMode="auto">
            <a:xfrm rot="16200000" flipH="1">
              <a:off x="5834755" y="4748123"/>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03" name="Rectangle 43">
              <a:extLst>
                <a:ext uri="{FF2B5EF4-FFF2-40B4-BE49-F238E27FC236}">
                  <a16:creationId xmlns:a16="http://schemas.microsoft.com/office/drawing/2014/main" id="{736EC058-F867-4E79-9724-08AE4ED05132}"/>
                </a:ext>
              </a:extLst>
            </p:cNvPr>
            <p:cNvSpPr>
              <a:spLocks noChangeArrowheads="1"/>
            </p:cNvSpPr>
            <p:nvPr/>
          </p:nvSpPr>
          <p:spPr bwMode="auto">
            <a:xfrm rot="2460490">
              <a:off x="5347383"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04" name="Rectangle 43">
              <a:extLst>
                <a:ext uri="{FF2B5EF4-FFF2-40B4-BE49-F238E27FC236}">
                  <a16:creationId xmlns:a16="http://schemas.microsoft.com/office/drawing/2014/main" id="{B4DB7102-5A91-4563-A88C-B4C75BFC1020}"/>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05" name="Group 248">
              <a:extLst>
                <a:ext uri="{FF2B5EF4-FFF2-40B4-BE49-F238E27FC236}">
                  <a16:creationId xmlns:a16="http://schemas.microsoft.com/office/drawing/2014/main" id="{69E5F287-CCFD-42B3-8599-6AB7CF4299E9}"/>
                </a:ext>
              </a:extLst>
            </p:cNvPr>
            <p:cNvGrpSpPr>
              <a:grpSpLocks/>
            </p:cNvGrpSpPr>
            <p:nvPr/>
          </p:nvGrpSpPr>
          <p:grpSpPr bwMode="auto">
            <a:xfrm>
              <a:off x="3577075" y="4310893"/>
              <a:ext cx="421860" cy="752038"/>
              <a:chOff x="4138" y="425"/>
              <a:chExt cx="1423" cy="2417"/>
            </a:xfrm>
          </p:grpSpPr>
          <p:sp>
            <p:nvSpPr>
              <p:cNvPr id="122" name="Freeform 148">
                <a:extLst>
                  <a:ext uri="{FF2B5EF4-FFF2-40B4-BE49-F238E27FC236}">
                    <a16:creationId xmlns:a16="http://schemas.microsoft.com/office/drawing/2014/main" id="{46DE30E7-984F-4A7C-953B-C3BC00746770}"/>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123" name="Rectangle 149">
                <a:extLst>
                  <a:ext uri="{FF2B5EF4-FFF2-40B4-BE49-F238E27FC236}">
                    <a16:creationId xmlns:a16="http://schemas.microsoft.com/office/drawing/2014/main" id="{EC6B0C2A-5E79-434E-9758-A57E05A180D7}"/>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24" name="Freeform 150">
                <a:extLst>
                  <a:ext uri="{FF2B5EF4-FFF2-40B4-BE49-F238E27FC236}">
                    <a16:creationId xmlns:a16="http://schemas.microsoft.com/office/drawing/2014/main" id="{E0524606-A812-4DA1-9CF0-71C9CD4781B3}"/>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125" name="Freeform 151">
                <a:extLst>
                  <a:ext uri="{FF2B5EF4-FFF2-40B4-BE49-F238E27FC236}">
                    <a16:creationId xmlns:a16="http://schemas.microsoft.com/office/drawing/2014/main" id="{A356ED81-1D1B-4F9A-B540-4400030A1A16}"/>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26" name="Rectangle 152">
                <a:extLst>
                  <a:ext uri="{FF2B5EF4-FFF2-40B4-BE49-F238E27FC236}">
                    <a16:creationId xmlns:a16="http://schemas.microsoft.com/office/drawing/2014/main" id="{76FCE117-A240-4A9F-9C5C-C1E30394B735}"/>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27" name="Group 153">
                <a:extLst>
                  <a:ext uri="{FF2B5EF4-FFF2-40B4-BE49-F238E27FC236}">
                    <a16:creationId xmlns:a16="http://schemas.microsoft.com/office/drawing/2014/main" id="{9BB40CB5-148B-423C-A7E8-C920CC255942}"/>
                  </a:ext>
                </a:extLst>
              </p:cNvPr>
              <p:cNvGrpSpPr>
                <a:grpSpLocks/>
              </p:cNvGrpSpPr>
              <p:nvPr/>
            </p:nvGrpSpPr>
            <p:grpSpPr bwMode="auto">
              <a:xfrm>
                <a:off x="4749" y="668"/>
                <a:ext cx="581" cy="145"/>
                <a:chOff x="614" y="2568"/>
                <a:chExt cx="725" cy="139"/>
              </a:xfrm>
            </p:grpSpPr>
            <p:sp>
              <p:nvSpPr>
                <p:cNvPr id="152" name="AutoShape 154">
                  <a:extLst>
                    <a:ext uri="{FF2B5EF4-FFF2-40B4-BE49-F238E27FC236}">
                      <a16:creationId xmlns:a16="http://schemas.microsoft.com/office/drawing/2014/main" id="{232E680C-2EF2-4C17-A8B7-6B7460711160}"/>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3" name="AutoShape 155">
                  <a:extLst>
                    <a:ext uri="{FF2B5EF4-FFF2-40B4-BE49-F238E27FC236}">
                      <a16:creationId xmlns:a16="http://schemas.microsoft.com/office/drawing/2014/main" id="{B6608643-E57B-419B-A43C-ADC18D4A9268}"/>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28" name="Rectangle 156">
                <a:extLst>
                  <a:ext uri="{FF2B5EF4-FFF2-40B4-BE49-F238E27FC236}">
                    <a16:creationId xmlns:a16="http://schemas.microsoft.com/office/drawing/2014/main" id="{1471A80F-BE87-465A-A8C0-3E2AB89D11B5}"/>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29" name="Group 157">
                <a:extLst>
                  <a:ext uri="{FF2B5EF4-FFF2-40B4-BE49-F238E27FC236}">
                    <a16:creationId xmlns:a16="http://schemas.microsoft.com/office/drawing/2014/main" id="{344ACA79-9BC4-4348-9F66-1BEB4F6BCC3B}"/>
                  </a:ext>
                </a:extLst>
              </p:cNvPr>
              <p:cNvGrpSpPr>
                <a:grpSpLocks/>
              </p:cNvGrpSpPr>
              <p:nvPr/>
            </p:nvGrpSpPr>
            <p:grpSpPr bwMode="auto">
              <a:xfrm>
                <a:off x="4747" y="994"/>
                <a:ext cx="581" cy="134"/>
                <a:chOff x="614" y="2568"/>
                <a:chExt cx="725" cy="139"/>
              </a:xfrm>
            </p:grpSpPr>
            <p:sp>
              <p:nvSpPr>
                <p:cNvPr id="150" name="AutoShape 158">
                  <a:extLst>
                    <a:ext uri="{FF2B5EF4-FFF2-40B4-BE49-F238E27FC236}">
                      <a16:creationId xmlns:a16="http://schemas.microsoft.com/office/drawing/2014/main" id="{DF13FB96-FC02-454B-8324-7AA04C2BDE64}"/>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1" name="AutoShape 159">
                  <a:extLst>
                    <a:ext uri="{FF2B5EF4-FFF2-40B4-BE49-F238E27FC236}">
                      <a16:creationId xmlns:a16="http://schemas.microsoft.com/office/drawing/2014/main" id="{3233CE16-B52C-497F-BC3C-14B76F81D7CD}"/>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30" name="Rectangle 160">
                <a:extLst>
                  <a:ext uri="{FF2B5EF4-FFF2-40B4-BE49-F238E27FC236}">
                    <a16:creationId xmlns:a16="http://schemas.microsoft.com/office/drawing/2014/main" id="{842A521D-AC29-4607-8130-944D4811F6A9}"/>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1" name="Rectangle 161">
                <a:extLst>
                  <a:ext uri="{FF2B5EF4-FFF2-40B4-BE49-F238E27FC236}">
                    <a16:creationId xmlns:a16="http://schemas.microsoft.com/office/drawing/2014/main" id="{685D2CDB-1266-4E46-8943-423005E2034A}"/>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32" name="Group 162">
                <a:extLst>
                  <a:ext uri="{FF2B5EF4-FFF2-40B4-BE49-F238E27FC236}">
                    <a16:creationId xmlns:a16="http://schemas.microsoft.com/office/drawing/2014/main" id="{29363FA8-B519-4E6B-9342-DF6920085B40}"/>
                  </a:ext>
                </a:extLst>
              </p:cNvPr>
              <p:cNvGrpSpPr>
                <a:grpSpLocks/>
              </p:cNvGrpSpPr>
              <p:nvPr/>
            </p:nvGrpSpPr>
            <p:grpSpPr bwMode="auto">
              <a:xfrm>
                <a:off x="4735" y="1627"/>
                <a:ext cx="582" cy="151"/>
                <a:chOff x="614" y="2568"/>
                <a:chExt cx="725" cy="139"/>
              </a:xfrm>
            </p:grpSpPr>
            <p:sp>
              <p:nvSpPr>
                <p:cNvPr id="148" name="AutoShape 163">
                  <a:extLst>
                    <a:ext uri="{FF2B5EF4-FFF2-40B4-BE49-F238E27FC236}">
                      <a16:creationId xmlns:a16="http://schemas.microsoft.com/office/drawing/2014/main" id="{D117E816-2C91-4357-95F1-1B1129091A7D}"/>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9" name="AutoShape 164">
                  <a:extLst>
                    <a:ext uri="{FF2B5EF4-FFF2-40B4-BE49-F238E27FC236}">
                      <a16:creationId xmlns:a16="http://schemas.microsoft.com/office/drawing/2014/main" id="{6FE2E933-2032-428E-939D-F72DBA9C98FF}"/>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33" name="Freeform 165">
                <a:extLst>
                  <a:ext uri="{FF2B5EF4-FFF2-40B4-BE49-F238E27FC236}">
                    <a16:creationId xmlns:a16="http://schemas.microsoft.com/office/drawing/2014/main" id="{86F3751E-D452-4EA6-B93F-D686FE305A6B}"/>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134" name="Group 166">
                <a:extLst>
                  <a:ext uri="{FF2B5EF4-FFF2-40B4-BE49-F238E27FC236}">
                    <a16:creationId xmlns:a16="http://schemas.microsoft.com/office/drawing/2014/main" id="{822B4AA7-028F-4BD8-91FF-FC079263AF8F}"/>
                  </a:ext>
                </a:extLst>
              </p:cNvPr>
              <p:cNvGrpSpPr>
                <a:grpSpLocks/>
              </p:cNvGrpSpPr>
              <p:nvPr/>
            </p:nvGrpSpPr>
            <p:grpSpPr bwMode="auto">
              <a:xfrm>
                <a:off x="4739" y="1327"/>
                <a:ext cx="582" cy="139"/>
                <a:chOff x="614" y="2568"/>
                <a:chExt cx="725" cy="139"/>
              </a:xfrm>
            </p:grpSpPr>
            <p:sp>
              <p:nvSpPr>
                <p:cNvPr id="146" name="AutoShape 167">
                  <a:extLst>
                    <a:ext uri="{FF2B5EF4-FFF2-40B4-BE49-F238E27FC236}">
                      <a16:creationId xmlns:a16="http://schemas.microsoft.com/office/drawing/2014/main" id="{8D48FD52-2382-4C7E-AB35-F113FA5864AE}"/>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7" name="AutoShape 168">
                  <a:extLst>
                    <a:ext uri="{FF2B5EF4-FFF2-40B4-BE49-F238E27FC236}">
                      <a16:creationId xmlns:a16="http://schemas.microsoft.com/office/drawing/2014/main" id="{0B8836EA-67C5-4658-9BD4-443D67245270}"/>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35" name="Rectangle 169">
                <a:extLst>
                  <a:ext uri="{FF2B5EF4-FFF2-40B4-BE49-F238E27FC236}">
                    <a16:creationId xmlns:a16="http://schemas.microsoft.com/office/drawing/2014/main" id="{F3CAC94F-D7CE-4FDA-91C0-CD16A6D17B88}"/>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6" name="Freeform 170">
                <a:extLst>
                  <a:ext uri="{FF2B5EF4-FFF2-40B4-BE49-F238E27FC236}">
                    <a16:creationId xmlns:a16="http://schemas.microsoft.com/office/drawing/2014/main" id="{C5F9FA76-F090-4FEE-A968-9DD49B2F4A86}"/>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37" name="Freeform 171">
                <a:extLst>
                  <a:ext uri="{FF2B5EF4-FFF2-40B4-BE49-F238E27FC236}">
                    <a16:creationId xmlns:a16="http://schemas.microsoft.com/office/drawing/2014/main" id="{1F66FE10-843F-4B2A-960F-1807AFE661B2}"/>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38" name="Oval 172">
                <a:extLst>
                  <a:ext uri="{FF2B5EF4-FFF2-40B4-BE49-F238E27FC236}">
                    <a16:creationId xmlns:a16="http://schemas.microsoft.com/office/drawing/2014/main" id="{9DB5960F-8A85-4F4B-B0D3-C1994D7790EC}"/>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9" name="Freeform 173">
                <a:extLst>
                  <a:ext uri="{FF2B5EF4-FFF2-40B4-BE49-F238E27FC236}">
                    <a16:creationId xmlns:a16="http://schemas.microsoft.com/office/drawing/2014/main" id="{9563DA80-2749-45B9-AE2C-74321FBB4361}"/>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140" name="AutoShape 174">
                <a:extLst>
                  <a:ext uri="{FF2B5EF4-FFF2-40B4-BE49-F238E27FC236}">
                    <a16:creationId xmlns:a16="http://schemas.microsoft.com/office/drawing/2014/main" id="{DF36CE39-A4F6-4F75-9496-6FAF6198E57D}"/>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1" name="AutoShape 175">
                <a:extLst>
                  <a:ext uri="{FF2B5EF4-FFF2-40B4-BE49-F238E27FC236}">
                    <a16:creationId xmlns:a16="http://schemas.microsoft.com/office/drawing/2014/main" id="{9044E45A-F805-4B09-AC9B-CF966481C5A2}"/>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2" name="Oval 176">
                <a:extLst>
                  <a:ext uri="{FF2B5EF4-FFF2-40B4-BE49-F238E27FC236}">
                    <a16:creationId xmlns:a16="http://schemas.microsoft.com/office/drawing/2014/main" id="{1CE51225-0B27-4E0D-B193-BB5DB35E1D30}"/>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3" name="Oval 177">
                <a:extLst>
                  <a:ext uri="{FF2B5EF4-FFF2-40B4-BE49-F238E27FC236}">
                    <a16:creationId xmlns:a16="http://schemas.microsoft.com/office/drawing/2014/main" id="{14357A1F-96AB-40BE-AF55-B02BCA396DAB}"/>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144" name="Oval 178">
                <a:extLst>
                  <a:ext uri="{FF2B5EF4-FFF2-40B4-BE49-F238E27FC236}">
                    <a16:creationId xmlns:a16="http://schemas.microsoft.com/office/drawing/2014/main" id="{68A87A2A-9E45-4BA3-942A-891FA811C062}"/>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5" name="Rectangle 179">
                <a:extLst>
                  <a:ext uri="{FF2B5EF4-FFF2-40B4-BE49-F238E27FC236}">
                    <a16:creationId xmlns:a16="http://schemas.microsoft.com/office/drawing/2014/main" id="{CA858048-6D58-4FA9-93F2-EA2DE30981D0}"/>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06" name="Group 48">
              <a:extLst>
                <a:ext uri="{FF2B5EF4-FFF2-40B4-BE49-F238E27FC236}">
                  <a16:creationId xmlns:a16="http://schemas.microsoft.com/office/drawing/2014/main" id="{5CA0327E-5D25-401F-B5A1-F359EB581E64}"/>
                </a:ext>
              </a:extLst>
            </p:cNvPr>
            <p:cNvGrpSpPr>
              <a:grpSpLocks/>
            </p:cNvGrpSpPr>
            <p:nvPr/>
          </p:nvGrpSpPr>
          <p:grpSpPr bwMode="auto">
            <a:xfrm>
              <a:off x="4826049" y="4639852"/>
              <a:ext cx="934499" cy="483503"/>
              <a:chOff x="3600" y="219"/>
              <a:chExt cx="360" cy="175"/>
            </a:xfrm>
          </p:grpSpPr>
          <p:sp>
            <p:nvSpPr>
              <p:cNvPr id="109" name="Oval 49">
                <a:extLst>
                  <a:ext uri="{FF2B5EF4-FFF2-40B4-BE49-F238E27FC236}">
                    <a16:creationId xmlns:a16="http://schemas.microsoft.com/office/drawing/2014/main" id="{0D33D755-31C6-4F86-8BD8-477459E27EF5}"/>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10" name="Line 50">
                <a:extLst>
                  <a:ext uri="{FF2B5EF4-FFF2-40B4-BE49-F238E27FC236}">
                    <a16:creationId xmlns:a16="http://schemas.microsoft.com/office/drawing/2014/main" id="{ADF29BF9-EFC0-4C98-BE87-0406D9286A20}"/>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51">
                <a:extLst>
                  <a:ext uri="{FF2B5EF4-FFF2-40B4-BE49-F238E27FC236}">
                    <a16:creationId xmlns:a16="http://schemas.microsoft.com/office/drawing/2014/main" id="{45BD0345-48E6-49D5-A993-0EE67192BCBB}"/>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Rectangle 52">
                <a:extLst>
                  <a:ext uri="{FF2B5EF4-FFF2-40B4-BE49-F238E27FC236}">
                    <a16:creationId xmlns:a16="http://schemas.microsoft.com/office/drawing/2014/main" id="{BD7EB3C4-6F55-41A0-B954-20C8392C79E9}"/>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113" name="Oval 53">
                <a:extLst>
                  <a:ext uri="{FF2B5EF4-FFF2-40B4-BE49-F238E27FC236}">
                    <a16:creationId xmlns:a16="http://schemas.microsoft.com/office/drawing/2014/main" id="{10352A5A-71D8-4EB1-8CBA-BAB41D1A88C3}"/>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14" name="Group 54">
                <a:extLst>
                  <a:ext uri="{FF2B5EF4-FFF2-40B4-BE49-F238E27FC236}">
                    <a16:creationId xmlns:a16="http://schemas.microsoft.com/office/drawing/2014/main" id="{9FD711B1-2BA2-460D-9B94-A9BC1F187342}"/>
                  </a:ext>
                </a:extLst>
              </p:cNvPr>
              <p:cNvGrpSpPr>
                <a:grpSpLocks/>
              </p:cNvGrpSpPr>
              <p:nvPr/>
            </p:nvGrpSpPr>
            <p:grpSpPr bwMode="auto">
              <a:xfrm>
                <a:off x="3686" y="244"/>
                <a:ext cx="177" cy="66"/>
                <a:chOff x="2848" y="848"/>
                <a:chExt cx="140" cy="98"/>
              </a:xfrm>
            </p:grpSpPr>
            <p:sp>
              <p:nvSpPr>
                <p:cNvPr id="119" name="Line 55">
                  <a:extLst>
                    <a:ext uri="{FF2B5EF4-FFF2-40B4-BE49-F238E27FC236}">
                      <a16:creationId xmlns:a16="http://schemas.microsoft.com/office/drawing/2014/main" id="{73862830-5EA3-4542-8264-CC67FC9F675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56">
                  <a:extLst>
                    <a:ext uri="{FF2B5EF4-FFF2-40B4-BE49-F238E27FC236}">
                      <a16:creationId xmlns:a16="http://schemas.microsoft.com/office/drawing/2014/main" id="{A0618BE6-E10E-4750-B125-CC355BF051B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57">
                  <a:extLst>
                    <a:ext uri="{FF2B5EF4-FFF2-40B4-BE49-F238E27FC236}">
                      <a16:creationId xmlns:a16="http://schemas.microsoft.com/office/drawing/2014/main" id="{1748E877-DD8F-435E-AF40-105250AB0ED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5" name="Group 58">
                <a:extLst>
                  <a:ext uri="{FF2B5EF4-FFF2-40B4-BE49-F238E27FC236}">
                    <a16:creationId xmlns:a16="http://schemas.microsoft.com/office/drawing/2014/main" id="{F42C7A96-821A-4837-B986-26A6F64EB851}"/>
                  </a:ext>
                </a:extLst>
              </p:cNvPr>
              <p:cNvGrpSpPr>
                <a:grpSpLocks/>
              </p:cNvGrpSpPr>
              <p:nvPr/>
            </p:nvGrpSpPr>
            <p:grpSpPr bwMode="auto">
              <a:xfrm flipV="1">
                <a:off x="3686" y="243"/>
                <a:ext cx="177" cy="66"/>
                <a:chOff x="2848" y="848"/>
                <a:chExt cx="140" cy="98"/>
              </a:xfrm>
            </p:grpSpPr>
            <p:sp>
              <p:nvSpPr>
                <p:cNvPr id="116" name="Line 59">
                  <a:extLst>
                    <a:ext uri="{FF2B5EF4-FFF2-40B4-BE49-F238E27FC236}">
                      <a16:creationId xmlns:a16="http://schemas.microsoft.com/office/drawing/2014/main" id="{CB2FDC61-F440-4DDC-BB3C-D476C30CB5A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60">
                  <a:extLst>
                    <a:ext uri="{FF2B5EF4-FFF2-40B4-BE49-F238E27FC236}">
                      <a16:creationId xmlns:a16="http://schemas.microsoft.com/office/drawing/2014/main" id="{59B820E5-C471-45CB-B463-CB9A280664C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61">
                  <a:extLst>
                    <a:ext uri="{FF2B5EF4-FFF2-40B4-BE49-F238E27FC236}">
                      <a16:creationId xmlns:a16="http://schemas.microsoft.com/office/drawing/2014/main" id="{183675EF-829E-40B8-8B6A-7452F9B9F8C3}"/>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7" name="Line 43">
              <a:extLst>
                <a:ext uri="{FF2B5EF4-FFF2-40B4-BE49-F238E27FC236}">
                  <a16:creationId xmlns:a16="http://schemas.microsoft.com/office/drawing/2014/main" id="{2A777781-94F4-4595-B870-E3A24B6F9CB7}"/>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Rectangle 43">
              <a:extLst>
                <a:ext uri="{FF2B5EF4-FFF2-40B4-BE49-F238E27FC236}">
                  <a16:creationId xmlns:a16="http://schemas.microsoft.com/office/drawing/2014/main" id="{0A84314F-C85F-4AF0-8FB6-DEC74B1F655F}"/>
                </a:ext>
              </a:extLst>
            </p:cNvPr>
            <p:cNvSpPr>
              <a:spLocks noChangeArrowheads="1"/>
            </p:cNvSpPr>
            <p:nvPr/>
          </p:nvSpPr>
          <p:spPr bwMode="auto">
            <a:xfrm rot="16200000">
              <a:off x="4104295"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sp>
        <p:nvSpPr>
          <p:cNvPr id="156" name="AutoShape 297">
            <a:extLst>
              <a:ext uri="{FF2B5EF4-FFF2-40B4-BE49-F238E27FC236}">
                <a16:creationId xmlns:a16="http://schemas.microsoft.com/office/drawing/2014/main" id="{795E0E2F-13A6-492D-9C50-4A86A654A8A4}"/>
              </a:ext>
            </a:extLst>
          </p:cNvPr>
          <p:cNvSpPr/>
          <p:nvPr/>
        </p:nvSpPr>
        <p:spPr bwMode="auto">
          <a:xfrm>
            <a:off x="5016103" y="3227571"/>
            <a:ext cx="214313" cy="896540"/>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57" name="Group 342">
            <a:extLst>
              <a:ext uri="{FF2B5EF4-FFF2-40B4-BE49-F238E27FC236}">
                <a16:creationId xmlns:a16="http://schemas.microsoft.com/office/drawing/2014/main" id="{9CF609E3-EDA8-4ABA-BFD9-0ED21A5690A5}"/>
              </a:ext>
            </a:extLst>
          </p:cNvPr>
          <p:cNvGrpSpPr>
            <a:grpSpLocks/>
          </p:cNvGrpSpPr>
          <p:nvPr/>
        </p:nvGrpSpPr>
        <p:grpSpPr bwMode="auto">
          <a:xfrm flipH="1">
            <a:off x="5489973" y="3377590"/>
            <a:ext cx="738748" cy="784882"/>
            <a:chOff x="881" y="1924"/>
            <a:chExt cx="879" cy="880"/>
          </a:xfrm>
        </p:grpSpPr>
        <p:sp>
          <p:nvSpPr>
            <p:cNvPr id="158" name="Freeform 334">
              <a:extLst>
                <a:ext uri="{FF2B5EF4-FFF2-40B4-BE49-F238E27FC236}">
                  <a16:creationId xmlns:a16="http://schemas.microsoft.com/office/drawing/2014/main" id="{6F76E0BB-3B6F-4F2B-99C0-84814F84AC67}"/>
                </a:ext>
              </a:extLst>
            </p:cNvPr>
            <p:cNvSpPr/>
            <p:nvPr/>
          </p:nvSpPr>
          <p:spPr>
            <a:xfrm>
              <a:off x="1424" y="1965"/>
              <a:ext cx="336" cy="801"/>
            </a:xfrm>
            <a:custGeom>
              <a:avLst/>
              <a:gdLst/>
              <a:ahLst/>
              <a:cxnLst>
                <a:cxn ang="0">
                  <a:pos x="1" y="0"/>
                </a:cxn>
                <a:cxn ang="0">
                  <a:pos x="28" y="402"/>
                </a:cxn>
                <a:cxn ang="0">
                  <a:pos x="1" y="801"/>
                </a:cxn>
                <a:cxn ang="0">
                  <a:pos x="1" y="535"/>
                </a:cxn>
                <a:cxn ang="0">
                  <a:pos x="0" y="371"/>
                </a:cxn>
                <a:cxn ang="0">
                  <a:pos x="1" y="0"/>
                </a:cxn>
              </a:cxnLst>
              <a:rect l="0" t="0" r="0" b="0"/>
              <a:pathLst>
                <a:path w="551" h="801">
                  <a:moveTo>
                    <a:pt x="14" y="0"/>
                  </a:moveTo>
                  <a:lnTo>
                    <a:pt x="551" y="402"/>
                  </a:lnTo>
                  <a:lnTo>
                    <a:pt x="6" y="801"/>
                  </a:lnTo>
                  <a:lnTo>
                    <a:pt x="13" y="535"/>
                  </a:lnTo>
                  <a:lnTo>
                    <a:pt x="0" y="371"/>
                  </a:lnTo>
                  <a:lnTo>
                    <a:pt x="14"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159" name="Group 335">
              <a:extLst>
                <a:ext uri="{FF2B5EF4-FFF2-40B4-BE49-F238E27FC236}">
                  <a16:creationId xmlns:a16="http://schemas.microsoft.com/office/drawing/2014/main" id="{3A6A83FB-BA86-4D4F-AD55-91F191FEB465}"/>
                </a:ext>
              </a:extLst>
            </p:cNvPr>
            <p:cNvGrpSpPr>
              <a:grpSpLocks/>
            </p:cNvGrpSpPr>
            <p:nvPr/>
          </p:nvGrpSpPr>
          <p:grpSpPr bwMode="auto">
            <a:xfrm>
              <a:off x="881" y="1924"/>
              <a:ext cx="609" cy="880"/>
              <a:chOff x="519" y="2937"/>
              <a:chExt cx="609" cy="880"/>
            </a:xfrm>
          </p:grpSpPr>
          <p:sp>
            <p:nvSpPr>
              <p:cNvPr id="160" name="Rectangle 336">
                <a:extLst>
                  <a:ext uri="{FF2B5EF4-FFF2-40B4-BE49-F238E27FC236}">
                    <a16:creationId xmlns:a16="http://schemas.microsoft.com/office/drawing/2014/main" id="{CA434452-AC04-4CEE-8DB7-480D03053A06}"/>
                  </a:ext>
                </a:extLst>
              </p:cNvPr>
              <p:cNvSpPr/>
              <p:nvPr/>
            </p:nvSpPr>
            <p:spPr>
              <a:xfrm>
                <a:off x="576" y="2973"/>
                <a:ext cx="493" cy="79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1" name="Text Box 337">
                <a:extLst>
                  <a:ext uri="{FF2B5EF4-FFF2-40B4-BE49-F238E27FC236}">
                    <a16:creationId xmlns:a16="http://schemas.microsoft.com/office/drawing/2014/main" id="{D1816945-FCB5-4336-862D-DE27B83C4416}"/>
                  </a:ext>
                </a:extLst>
              </p:cNvPr>
              <p:cNvSpPr txBox="1">
                <a:spLocks noChangeArrowheads="1"/>
              </p:cNvSpPr>
              <p:nvPr/>
            </p:nvSpPr>
            <p:spPr bwMode="auto">
              <a:xfrm>
                <a:off x="519" y="2937"/>
                <a:ext cx="609"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162" name="Line 338">
                <a:extLst>
                  <a:ext uri="{FF2B5EF4-FFF2-40B4-BE49-F238E27FC236}">
                    <a16:creationId xmlns:a16="http://schemas.microsoft.com/office/drawing/2014/main" id="{AB2F30A6-3E9C-4AD5-ACF5-5D938D6E47D2}"/>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339">
                <a:extLst>
                  <a:ext uri="{FF2B5EF4-FFF2-40B4-BE49-F238E27FC236}">
                    <a16:creationId xmlns:a16="http://schemas.microsoft.com/office/drawing/2014/main" id="{EBFDC4D7-8ADF-474F-B52A-1F76187964B5}"/>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340">
                <a:extLst>
                  <a:ext uri="{FF2B5EF4-FFF2-40B4-BE49-F238E27FC236}">
                    <a16:creationId xmlns:a16="http://schemas.microsoft.com/office/drawing/2014/main" id="{3566D49E-838F-4228-99BA-2C6E36360904}"/>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341">
                <a:extLst>
                  <a:ext uri="{FF2B5EF4-FFF2-40B4-BE49-F238E27FC236}">
                    <a16:creationId xmlns:a16="http://schemas.microsoft.com/office/drawing/2014/main" id="{32731702-7152-4CE8-B8B9-63AA5154BA34}"/>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66" name="Group 345">
            <a:extLst>
              <a:ext uri="{FF2B5EF4-FFF2-40B4-BE49-F238E27FC236}">
                <a16:creationId xmlns:a16="http://schemas.microsoft.com/office/drawing/2014/main" id="{57D31C9F-12DA-4C43-A945-2643081EDC09}"/>
              </a:ext>
            </a:extLst>
          </p:cNvPr>
          <p:cNvGrpSpPr>
            <a:grpSpLocks/>
          </p:cNvGrpSpPr>
          <p:nvPr/>
        </p:nvGrpSpPr>
        <p:grpSpPr bwMode="auto">
          <a:xfrm>
            <a:off x="4769644" y="3526412"/>
            <a:ext cx="557293" cy="168962"/>
            <a:chOff x="740" y="3206"/>
            <a:chExt cx="446" cy="188"/>
          </a:xfrm>
        </p:grpSpPr>
        <p:grpSp>
          <p:nvGrpSpPr>
            <p:cNvPr id="167" name="Group 346">
              <a:extLst>
                <a:ext uri="{FF2B5EF4-FFF2-40B4-BE49-F238E27FC236}">
                  <a16:creationId xmlns:a16="http://schemas.microsoft.com/office/drawing/2014/main" id="{74985C47-3402-46B8-8D1F-ED334A887AD2}"/>
                </a:ext>
              </a:extLst>
            </p:cNvPr>
            <p:cNvGrpSpPr>
              <a:grpSpLocks/>
            </p:cNvGrpSpPr>
            <p:nvPr/>
          </p:nvGrpSpPr>
          <p:grpSpPr bwMode="auto">
            <a:xfrm>
              <a:off x="803" y="3206"/>
              <a:ext cx="383" cy="188"/>
              <a:chOff x="853" y="3334"/>
              <a:chExt cx="383" cy="188"/>
            </a:xfrm>
          </p:grpSpPr>
          <p:sp>
            <p:nvSpPr>
              <p:cNvPr id="170" name="Rectangle 347">
                <a:extLst>
                  <a:ext uri="{FF2B5EF4-FFF2-40B4-BE49-F238E27FC236}">
                    <a16:creationId xmlns:a16="http://schemas.microsoft.com/office/drawing/2014/main" id="{4F158FA9-AF56-4C6C-AA72-8F76A7CF452B}"/>
                  </a:ext>
                </a:extLst>
              </p:cNvPr>
              <p:cNvSpPr/>
              <p:nvPr/>
            </p:nvSpPr>
            <p:spPr>
              <a:xfrm>
                <a:off x="895" y="3370"/>
                <a:ext cx="246"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71" name="Text Box 348">
                <a:extLst>
                  <a:ext uri="{FF2B5EF4-FFF2-40B4-BE49-F238E27FC236}">
                    <a16:creationId xmlns:a16="http://schemas.microsoft.com/office/drawing/2014/main" id="{F44F3DBB-EBF2-4231-9E4B-FE7B3E9A5B1D}"/>
                  </a:ext>
                </a:extLst>
              </p:cNvPr>
              <p:cNvSpPr txBox="1">
                <a:spLocks noChangeArrowheads="1"/>
              </p:cNvSpPr>
              <p:nvPr/>
            </p:nvSpPr>
            <p:spPr bwMode="auto">
              <a:xfrm>
                <a:off x="853" y="3334"/>
                <a:ext cx="38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响应</a:t>
                </a:r>
                <a:endParaRPr lang="zh-CN" altLang="zh-CN" sz="500" noProof="1">
                  <a:solidFill>
                    <a:srgbClr val="FFFFFF"/>
                  </a:solidFill>
                  <a:ea typeface="MS PGothic" panose="020B0600070205080204" pitchFamily="34" charset="-128"/>
                </a:endParaRPr>
              </a:p>
            </p:txBody>
          </p:sp>
        </p:grpSp>
        <p:sp>
          <p:nvSpPr>
            <p:cNvPr id="168" name="Rectangle 349">
              <a:extLst>
                <a:ext uri="{FF2B5EF4-FFF2-40B4-BE49-F238E27FC236}">
                  <a16:creationId xmlns:a16="http://schemas.microsoft.com/office/drawing/2014/main" id="{3E9D83ED-99AA-4A77-B224-4C15D05F7636}"/>
                </a:ext>
              </a:extLst>
            </p:cNvPr>
            <p:cNvSpPr/>
            <p:nvPr/>
          </p:nvSpPr>
          <p:spPr>
            <a:xfrm>
              <a:off x="750" y="3243"/>
              <a:ext cx="91" cy="83"/>
            </a:xfrm>
            <a:prstGeom prst="rect">
              <a:avLst/>
            </a:prstGeom>
            <a:solidFill>
              <a:schemeClr val="accent1"/>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9" name="Rectangle 350">
              <a:extLst>
                <a:ext uri="{FF2B5EF4-FFF2-40B4-BE49-F238E27FC236}">
                  <a16:creationId xmlns:a16="http://schemas.microsoft.com/office/drawing/2014/main" id="{B34CD902-E431-44E1-8955-DFCF9ECFBE2C}"/>
                </a:ext>
              </a:extLst>
            </p:cNvPr>
            <p:cNvSpPr/>
            <p:nvPr/>
          </p:nvSpPr>
          <p:spPr>
            <a:xfrm>
              <a:off x="740" y="3238"/>
              <a:ext cx="354" cy="93"/>
            </a:xfrm>
            <a:prstGeom prst="rect">
              <a:avLst/>
            </a:prstGeom>
            <a:noFill/>
            <a:ln w="9525" cap="flat" cmpd="sng">
              <a:solidFill>
                <a:schemeClr val="accent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72" name="组合 171">
            <a:extLst>
              <a:ext uri="{FF2B5EF4-FFF2-40B4-BE49-F238E27FC236}">
                <a16:creationId xmlns:a16="http://schemas.microsoft.com/office/drawing/2014/main" id="{03DBD572-1141-408A-8C28-2C4D00EB6758}"/>
              </a:ext>
            </a:extLst>
          </p:cNvPr>
          <p:cNvGrpSpPr>
            <a:grpSpLocks/>
          </p:cNvGrpSpPr>
          <p:nvPr/>
        </p:nvGrpSpPr>
        <p:grpSpPr bwMode="auto">
          <a:xfrm>
            <a:off x="4622008" y="3649054"/>
            <a:ext cx="707211" cy="169300"/>
            <a:chOff x="923882" y="4495764"/>
            <a:chExt cx="662199" cy="226120"/>
          </a:xfrm>
        </p:grpSpPr>
        <p:grpSp>
          <p:nvGrpSpPr>
            <p:cNvPr id="173" name="Group 351">
              <a:extLst>
                <a:ext uri="{FF2B5EF4-FFF2-40B4-BE49-F238E27FC236}">
                  <a16:creationId xmlns:a16="http://schemas.microsoft.com/office/drawing/2014/main" id="{40A276AE-057F-4A8B-9712-980B061A38D4}"/>
                </a:ext>
              </a:extLst>
            </p:cNvPr>
            <p:cNvGrpSpPr>
              <a:grpSpLocks/>
            </p:cNvGrpSpPr>
            <p:nvPr/>
          </p:nvGrpSpPr>
          <p:grpSpPr bwMode="auto">
            <a:xfrm>
              <a:off x="1058222" y="4495764"/>
              <a:ext cx="527859" cy="226120"/>
              <a:chOff x="836" y="3304"/>
              <a:chExt cx="444" cy="190"/>
            </a:xfrm>
          </p:grpSpPr>
          <p:grpSp>
            <p:nvGrpSpPr>
              <p:cNvPr id="177" name="Group 352">
                <a:extLst>
                  <a:ext uri="{FF2B5EF4-FFF2-40B4-BE49-F238E27FC236}">
                    <a16:creationId xmlns:a16="http://schemas.microsoft.com/office/drawing/2014/main" id="{BF9029A8-452F-42DA-9A86-1FBA86205273}"/>
                  </a:ext>
                </a:extLst>
              </p:cNvPr>
              <p:cNvGrpSpPr>
                <a:grpSpLocks/>
              </p:cNvGrpSpPr>
              <p:nvPr/>
            </p:nvGrpSpPr>
            <p:grpSpPr bwMode="auto">
              <a:xfrm>
                <a:off x="904" y="3304"/>
                <a:ext cx="376" cy="190"/>
                <a:chOff x="858" y="3336"/>
                <a:chExt cx="376" cy="190"/>
              </a:xfrm>
            </p:grpSpPr>
            <p:sp>
              <p:nvSpPr>
                <p:cNvPr id="181" name="Rectangle 353">
                  <a:extLst>
                    <a:ext uri="{FF2B5EF4-FFF2-40B4-BE49-F238E27FC236}">
                      <a16:creationId xmlns:a16="http://schemas.microsoft.com/office/drawing/2014/main" id="{D42F4EE8-3259-48F0-A4C5-5B008D7C9C82}"/>
                    </a:ext>
                  </a:extLst>
                </p:cNvPr>
                <p:cNvSpPr/>
                <p:nvPr/>
              </p:nvSpPr>
              <p:spPr>
                <a:xfrm>
                  <a:off x="889" y="3369"/>
                  <a:ext cx="250" cy="86"/>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2" name="Text Box 354">
                  <a:extLst>
                    <a:ext uri="{FF2B5EF4-FFF2-40B4-BE49-F238E27FC236}">
                      <a16:creationId xmlns:a16="http://schemas.microsoft.com/office/drawing/2014/main" id="{595C8FFA-8267-4258-94AA-A417D844DDB7}"/>
                    </a:ext>
                  </a:extLst>
                </p:cNvPr>
                <p:cNvSpPr txBox="1">
                  <a:spLocks noChangeArrowheads="1"/>
                </p:cNvSpPr>
                <p:nvPr/>
              </p:nvSpPr>
              <p:spPr bwMode="auto">
                <a:xfrm>
                  <a:off x="858" y="3336"/>
                  <a:ext cx="37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响应</a:t>
                  </a:r>
                  <a:endParaRPr lang="zh-CN" altLang="zh-CN" sz="500" noProof="1">
                    <a:solidFill>
                      <a:srgbClr val="FFFFFF"/>
                    </a:solidFill>
                    <a:ea typeface="MS PGothic" panose="020B0600070205080204" pitchFamily="34" charset="-128"/>
                  </a:endParaRPr>
                </a:p>
              </p:txBody>
            </p:sp>
          </p:grpSp>
          <p:grpSp>
            <p:nvGrpSpPr>
              <p:cNvPr id="178" name="Group 355">
                <a:extLst>
                  <a:ext uri="{FF2B5EF4-FFF2-40B4-BE49-F238E27FC236}">
                    <a16:creationId xmlns:a16="http://schemas.microsoft.com/office/drawing/2014/main" id="{E36AF2E4-C927-4C37-B889-C7E2B03EE34B}"/>
                  </a:ext>
                </a:extLst>
              </p:cNvPr>
              <p:cNvGrpSpPr>
                <a:grpSpLocks/>
              </p:cNvGrpSpPr>
              <p:nvPr/>
            </p:nvGrpSpPr>
            <p:grpSpPr bwMode="auto">
              <a:xfrm>
                <a:off x="836" y="3334"/>
                <a:ext cx="354" cy="92"/>
                <a:chOff x="836" y="3334"/>
                <a:chExt cx="354" cy="92"/>
              </a:xfrm>
            </p:grpSpPr>
            <p:sp>
              <p:nvSpPr>
                <p:cNvPr id="179" name="Rectangle 356">
                  <a:extLst>
                    <a:ext uri="{FF2B5EF4-FFF2-40B4-BE49-F238E27FC236}">
                      <a16:creationId xmlns:a16="http://schemas.microsoft.com/office/drawing/2014/main" id="{5DF813D2-2DA8-4251-BC99-8736D39C3C7D}"/>
                    </a:ext>
                  </a:extLst>
                </p:cNvPr>
                <p:cNvSpPr/>
                <p:nvPr/>
              </p:nvSpPr>
              <p:spPr>
                <a:xfrm>
                  <a:off x="849" y="3339"/>
                  <a:ext cx="85" cy="83"/>
                </a:xfrm>
                <a:prstGeom prst="rect">
                  <a:avLst/>
                </a:prstGeom>
                <a:solidFill>
                  <a:schemeClr val="accent1"/>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80" name="Rectangle 357">
                  <a:extLst>
                    <a:ext uri="{FF2B5EF4-FFF2-40B4-BE49-F238E27FC236}">
                      <a16:creationId xmlns:a16="http://schemas.microsoft.com/office/drawing/2014/main" id="{B89EE2C2-1223-47F3-9F81-406C2681420E}"/>
                    </a:ext>
                  </a:extLst>
                </p:cNvPr>
                <p:cNvSpPr/>
                <p:nvPr/>
              </p:nvSpPr>
              <p:spPr>
                <a:xfrm>
                  <a:off x="836" y="3331"/>
                  <a:ext cx="354" cy="94"/>
                </a:xfrm>
                <a:prstGeom prst="rect">
                  <a:avLst/>
                </a:prstGeom>
                <a:noFill/>
                <a:ln w="9525" cap="flat" cmpd="sng">
                  <a:solidFill>
                    <a:schemeClr val="accent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grpSp>
          <p:nvGrpSpPr>
            <p:cNvPr id="174" name="Group 358">
              <a:extLst>
                <a:ext uri="{FF2B5EF4-FFF2-40B4-BE49-F238E27FC236}">
                  <a16:creationId xmlns:a16="http://schemas.microsoft.com/office/drawing/2014/main" id="{697A3ABA-81E0-4995-A064-7B5878591A68}"/>
                </a:ext>
              </a:extLst>
            </p:cNvPr>
            <p:cNvGrpSpPr>
              <a:grpSpLocks/>
            </p:cNvGrpSpPr>
            <p:nvPr/>
          </p:nvGrpSpPr>
          <p:grpSpPr bwMode="auto">
            <a:xfrm>
              <a:off x="923882" y="4520751"/>
              <a:ext cx="557583" cy="133292"/>
              <a:chOff x="627" y="3377"/>
              <a:chExt cx="469" cy="112"/>
            </a:xfrm>
          </p:grpSpPr>
          <p:sp>
            <p:nvSpPr>
              <p:cNvPr id="175" name="Rectangle 359">
                <a:extLst>
                  <a:ext uri="{FF2B5EF4-FFF2-40B4-BE49-F238E27FC236}">
                    <a16:creationId xmlns:a16="http://schemas.microsoft.com/office/drawing/2014/main" id="{98CFFC0A-A687-46C9-8D49-2087438AED2B}"/>
                  </a:ext>
                </a:extLst>
              </p:cNvPr>
              <p:cNvSpPr/>
              <p:nvPr/>
            </p:nvSpPr>
            <p:spPr>
              <a:xfrm>
                <a:off x="636" y="3388"/>
                <a:ext cx="96" cy="92"/>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76" name="Rectangle 360">
                <a:extLst>
                  <a:ext uri="{FF2B5EF4-FFF2-40B4-BE49-F238E27FC236}">
                    <a16:creationId xmlns:a16="http://schemas.microsoft.com/office/drawing/2014/main" id="{56482183-7402-4C53-AFC8-DA176F4AD370}"/>
                  </a:ext>
                </a:extLst>
              </p:cNvPr>
              <p:cNvSpPr/>
              <p:nvPr/>
            </p:nvSpPr>
            <p:spPr>
              <a:xfrm>
                <a:off x="627" y="3377"/>
                <a:ext cx="469" cy="11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grpSp>
        <p:nvGrpSpPr>
          <p:cNvPr id="263" name="Group 361">
            <a:extLst>
              <a:ext uri="{FF2B5EF4-FFF2-40B4-BE49-F238E27FC236}">
                <a16:creationId xmlns:a16="http://schemas.microsoft.com/office/drawing/2014/main" id="{88333338-F5C7-42FE-9B65-54E3F01215CC}"/>
              </a:ext>
            </a:extLst>
          </p:cNvPr>
          <p:cNvGrpSpPr>
            <a:grpSpLocks/>
          </p:cNvGrpSpPr>
          <p:nvPr/>
        </p:nvGrpSpPr>
        <p:grpSpPr bwMode="auto">
          <a:xfrm>
            <a:off x="4463654" y="3799074"/>
            <a:ext cx="858440" cy="169300"/>
            <a:chOff x="504" y="3522"/>
            <a:chExt cx="764" cy="190"/>
          </a:xfrm>
        </p:grpSpPr>
        <p:grpSp>
          <p:nvGrpSpPr>
            <p:cNvPr id="264" name="Group 362">
              <a:extLst>
                <a:ext uri="{FF2B5EF4-FFF2-40B4-BE49-F238E27FC236}">
                  <a16:creationId xmlns:a16="http://schemas.microsoft.com/office/drawing/2014/main" id="{428B7053-7EF0-4FFB-BBFA-9D407CC64C72}"/>
                </a:ext>
              </a:extLst>
            </p:cNvPr>
            <p:cNvGrpSpPr>
              <a:grpSpLocks/>
            </p:cNvGrpSpPr>
            <p:nvPr/>
          </p:nvGrpSpPr>
          <p:grpSpPr bwMode="auto">
            <a:xfrm>
              <a:off x="623" y="3522"/>
              <a:ext cx="645" cy="190"/>
              <a:chOff x="723" y="3452"/>
              <a:chExt cx="645" cy="190"/>
            </a:xfrm>
          </p:grpSpPr>
          <p:grpSp>
            <p:nvGrpSpPr>
              <p:cNvPr id="268" name="Group 363">
                <a:extLst>
                  <a:ext uri="{FF2B5EF4-FFF2-40B4-BE49-F238E27FC236}">
                    <a16:creationId xmlns:a16="http://schemas.microsoft.com/office/drawing/2014/main" id="{7FC27365-C11D-4C4E-98B7-BA37D3F13300}"/>
                  </a:ext>
                </a:extLst>
              </p:cNvPr>
              <p:cNvGrpSpPr>
                <a:grpSpLocks/>
              </p:cNvGrpSpPr>
              <p:nvPr/>
            </p:nvGrpSpPr>
            <p:grpSpPr bwMode="auto">
              <a:xfrm>
                <a:off x="836" y="3452"/>
                <a:ext cx="532" cy="190"/>
                <a:chOff x="836" y="3304"/>
                <a:chExt cx="532" cy="190"/>
              </a:xfrm>
            </p:grpSpPr>
            <p:grpSp>
              <p:nvGrpSpPr>
                <p:cNvPr id="271" name="Group 364">
                  <a:extLst>
                    <a:ext uri="{FF2B5EF4-FFF2-40B4-BE49-F238E27FC236}">
                      <a16:creationId xmlns:a16="http://schemas.microsoft.com/office/drawing/2014/main" id="{BD983205-0AAB-42A3-950D-64E2B847D7EF}"/>
                    </a:ext>
                  </a:extLst>
                </p:cNvPr>
                <p:cNvGrpSpPr>
                  <a:grpSpLocks/>
                </p:cNvGrpSpPr>
                <p:nvPr/>
              </p:nvGrpSpPr>
              <p:grpSpPr bwMode="auto">
                <a:xfrm>
                  <a:off x="882" y="3304"/>
                  <a:ext cx="486" cy="190"/>
                  <a:chOff x="836" y="3336"/>
                  <a:chExt cx="486" cy="190"/>
                </a:xfrm>
              </p:grpSpPr>
              <p:sp>
                <p:nvSpPr>
                  <p:cNvPr id="275" name="Rectangle 365">
                    <a:extLst>
                      <a:ext uri="{FF2B5EF4-FFF2-40B4-BE49-F238E27FC236}">
                        <a16:creationId xmlns:a16="http://schemas.microsoft.com/office/drawing/2014/main" id="{0D6AD62B-ECD3-444E-BCAA-D3C130946170}"/>
                      </a:ext>
                    </a:extLst>
                  </p:cNvPr>
                  <p:cNvSpPr/>
                  <p:nvPr/>
                </p:nvSpPr>
                <p:spPr>
                  <a:xfrm>
                    <a:off x="854" y="3372"/>
                    <a:ext cx="281" cy="84"/>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6" name="Text Box 366">
                    <a:extLst>
                      <a:ext uri="{FF2B5EF4-FFF2-40B4-BE49-F238E27FC236}">
                        <a16:creationId xmlns:a16="http://schemas.microsoft.com/office/drawing/2014/main" id="{AFD1AF9F-5C9B-4DAE-A518-53AD30D0B336}"/>
                      </a:ext>
                    </a:extLst>
                  </p:cNvPr>
                  <p:cNvSpPr txBox="1">
                    <a:spLocks noChangeArrowheads="1"/>
                  </p:cNvSpPr>
                  <p:nvPr/>
                </p:nvSpPr>
                <p:spPr bwMode="auto">
                  <a:xfrm>
                    <a:off x="836" y="3336"/>
                    <a:ext cx="48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响应</a:t>
                    </a:r>
                    <a:endParaRPr lang="zh-CN" altLang="zh-CN" sz="500" noProof="1">
                      <a:solidFill>
                        <a:srgbClr val="FFFFFF"/>
                      </a:solidFill>
                      <a:ea typeface="MS PGothic" panose="020B0600070205080204" pitchFamily="34" charset="-128"/>
                    </a:endParaRPr>
                  </a:p>
                </p:txBody>
              </p:sp>
            </p:grpSp>
            <p:grpSp>
              <p:nvGrpSpPr>
                <p:cNvPr id="272" name="Group 367">
                  <a:extLst>
                    <a:ext uri="{FF2B5EF4-FFF2-40B4-BE49-F238E27FC236}">
                      <a16:creationId xmlns:a16="http://schemas.microsoft.com/office/drawing/2014/main" id="{CFFBA1E4-69D8-4D2E-BD43-F0D8BE0B1F71}"/>
                    </a:ext>
                  </a:extLst>
                </p:cNvPr>
                <p:cNvGrpSpPr>
                  <a:grpSpLocks/>
                </p:cNvGrpSpPr>
                <p:nvPr/>
              </p:nvGrpSpPr>
              <p:grpSpPr bwMode="auto">
                <a:xfrm>
                  <a:off x="836" y="3336"/>
                  <a:ext cx="354" cy="92"/>
                  <a:chOff x="836" y="3336"/>
                  <a:chExt cx="354" cy="92"/>
                </a:xfrm>
              </p:grpSpPr>
              <p:sp>
                <p:nvSpPr>
                  <p:cNvPr id="273" name="Rectangle 368">
                    <a:extLst>
                      <a:ext uri="{FF2B5EF4-FFF2-40B4-BE49-F238E27FC236}">
                        <a16:creationId xmlns:a16="http://schemas.microsoft.com/office/drawing/2014/main" id="{81C3592E-1942-49B6-969E-74E04DE6C3FE}"/>
                      </a:ext>
                    </a:extLst>
                  </p:cNvPr>
                  <p:cNvSpPr/>
                  <p:nvPr/>
                </p:nvSpPr>
                <p:spPr>
                  <a:xfrm>
                    <a:off x="846" y="3340"/>
                    <a:ext cx="88" cy="83"/>
                  </a:xfrm>
                  <a:prstGeom prst="rect">
                    <a:avLst/>
                  </a:prstGeom>
                  <a:solidFill>
                    <a:schemeClr val="accent1"/>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4" name="Rectangle 369">
                    <a:extLst>
                      <a:ext uri="{FF2B5EF4-FFF2-40B4-BE49-F238E27FC236}">
                        <a16:creationId xmlns:a16="http://schemas.microsoft.com/office/drawing/2014/main" id="{73001D55-4166-487F-A08E-E92DB29EA8C0}"/>
                      </a:ext>
                    </a:extLst>
                  </p:cNvPr>
                  <p:cNvSpPr/>
                  <p:nvPr/>
                </p:nvSpPr>
                <p:spPr>
                  <a:xfrm>
                    <a:off x="836" y="3336"/>
                    <a:ext cx="354" cy="92"/>
                  </a:xfrm>
                  <a:prstGeom prst="rect">
                    <a:avLst/>
                  </a:prstGeom>
                  <a:noFill/>
                  <a:ln w="9525" cap="flat" cmpd="sng">
                    <a:solidFill>
                      <a:schemeClr val="accent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sp>
            <p:nvSpPr>
              <p:cNvPr id="269" name="Rectangle 370">
                <a:extLst>
                  <a:ext uri="{FF2B5EF4-FFF2-40B4-BE49-F238E27FC236}">
                    <a16:creationId xmlns:a16="http://schemas.microsoft.com/office/drawing/2014/main" id="{F12F76D0-A66A-4663-8199-4576F5CB2AEC}"/>
                  </a:ext>
                </a:extLst>
              </p:cNvPr>
              <p:cNvSpPr/>
              <p:nvPr/>
            </p:nvSpPr>
            <p:spPr>
              <a:xfrm>
                <a:off x="731" y="3484"/>
                <a:ext cx="94" cy="94"/>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0" name="Rectangle 371">
                <a:extLst>
                  <a:ext uri="{FF2B5EF4-FFF2-40B4-BE49-F238E27FC236}">
                    <a16:creationId xmlns:a16="http://schemas.microsoft.com/office/drawing/2014/main" id="{EF312D08-6AC5-4FCE-A45F-34B111962607}"/>
                  </a:ext>
                </a:extLst>
              </p:cNvPr>
              <p:cNvSpPr/>
              <p:nvPr/>
            </p:nvSpPr>
            <p:spPr>
              <a:xfrm>
                <a:off x="723" y="3473"/>
                <a:ext cx="482" cy="11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65" name="Rectangle 372">
              <a:extLst>
                <a:ext uri="{FF2B5EF4-FFF2-40B4-BE49-F238E27FC236}">
                  <a16:creationId xmlns:a16="http://schemas.microsoft.com/office/drawing/2014/main" id="{0F9FF6D0-DF9F-47F6-94F0-20AD4511CF39}"/>
                </a:ext>
              </a:extLst>
            </p:cNvPr>
            <p:cNvSpPr/>
            <p:nvPr/>
          </p:nvSpPr>
          <p:spPr>
            <a:xfrm>
              <a:off x="517" y="3546"/>
              <a:ext cx="92"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6" name="Rectangle 373">
              <a:extLst>
                <a:ext uri="{FF2B5EF4-FFF2-40B4-BE49-F238E27FC236}">
                  <a16:creationId xmlns:a16="http://schemas.microsoft.com/office/drawing/2014/main" id="{382D7D2B-F8BF-4775-B9EC-15A44F093ED8}"/>
                </a:ext>
              </a:extLst>
            </p:cNvPr>
            <p:cNvSpPr/>
            <p:nvPr/>
          </p:nvSpPr>
          <p:spPr>
            <a:xfrm>
              <a:off x="1116" y="3546"/>
              <a:ext cx="57"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7" name="Rectangle 374">
              <a:extLst>
                <a:ext uri="{FF2B5EF4-FFF2-40B4-BE49-F238E27FC236}">
                  <a16:creationId xmlns:a16="http://schemas.microsoft.com/office/drawing/2014/main" id="{F7E7A23B-5722-45ED-A17B-4E86443C8426}"/>
                </a:ext>
              </a:extLst>
            </p:cNvPr>
            <p:cNvSpPr/>
            <p:nvPr/>
          </p:nvSpPr>
          <p:spPr>
            <a:xfrm>
              <a:off x="504" y="3530"/>
              <a:ext cx="681" cy="138"/>
            </a:xfrm>
            <a:prstGeom prst="rect">
              <a:avLst/>
            </a:prstGeom>
            <a:no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277" name="Group 379">
            <a:extLst>
              <a:ext uri="{FF2B5EF4-FFF2-40B4-BE49-F238E27FC236}">
                <a16:creationId xmlns:a16="http://schemas.microsoft.com/office/drawing/2014/main" id="{1A6404EB-F949-4567-A937-6D85E4C60B58}"/>
              </a:ext>
            </a:extLst>
          </p:cNvPr>
          <p:cNvGrpSpPr>
            <a:grpSpLocks/>
          </p:cNvGrpSpPr>
          <p:nvPr/>
        </p:nvGrpSpPr>
        <p:grpSpPr bwMode="auto">
          <a:xfrm>
            <a:off x="4851797" y="3422836"/>
            <a:ext cx="478603" cy="169300"/>
            <a:chOff x="856" y="3339"/>
            <a:chExt cx="365" cy="190"/>
          </a:xfrm>
        </p:grpSpPr>
        <p:sp>
          <p:nvSpPr>
            <p:cNvPr id="278" name="Rectangle 380">
              <a:extLst>
                <a:ext uri="{FF2B5EF4-FFF2-40B4-BE49-F238E27FC236}">
                  <a16:creationId xmlns:a16="http://schemas.microsoft.com/office/drawing/2014/main" id="{E8974297-3E98-4FB7-B029-AF8257C6E391}"/>
                </a:ext>
              </a:extLst>
            </p:cNvPr>
            <p:cNvSpPr/>
            <p:nvPr/>
          </p:nvSpPr>
          <p:spPr>
            <a:xfrm>
              <a:off x="889" y="3370"/>
              <a:ext cx="246" cy="87"/>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9" name="Text Box 381">
              <a:extLst>
                <a:ext uri="{FF2B5EF4-FFF2-40B4-BE49-F238E27FC236}">
                  <a16:creationId xmlns:a16="http://schemas.microsoft.com/office/drawing/2014/main" id="{42076201-C42C-4E3B-AF7A-6D0EAABEA560}"/>
                </a:ext>
              </a:extLst>
            </p:cNvPr>
            <p:cNvSpPr txBox="1">
              <a:spLocks noChangeArrowheads="1"/>
            </p:cNvSpPr>
            <p:nvPr/>
          </p:nvSpPr>
          <p:spPr bwMode="auto">
            <a:xfrm>
              <a:off x="856" y="3339"/>
              <a:ext cx="36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响应</a:t>
              </a:r>
              <a:endParaRPr lang="zh-CN" altLang="zh-CN" sz="500" noProof="1">
                <a:solidFill>
                  <a:srgbClr val="FFFFFF"/>
                </a:solidFill>
                <a:ea typeface="MS PGothic" panose="020B0600070205080204" pitchFamily="34" charset="-128"/>
              </a:endParaRPr>
            </a:p>
          </p:txBody>
        </p:sp>
      </p:grpSp>
      <p:grpSp>
        <p:nvGrpSpPr>
          <p:cNvPr id="280" name="Group 250">
            <a:extLst>
              <a:ext uri="{FF2B5EF4-FFF2-40B4-BE49-F238E27FC236}">
                <a16:creationId xmlns:a16="http://schemas.microsoft.com/office/drawing/2014/main" id="{1C84AA98-C79B-440F-88E3-E0E8B9A6AF51}"/>
              </a:ext>
            </a:extLst>
          </p:cNvPr>
          <p:cNvGrpSpPr>
            <a:grpSpLocks/>
          </p:cNvGrpSpPr>
          <p:nvPr/>
        </p:nvGrpSpPr>
        <p:grpSpPr bwMode="auto">
          <a:xfrm>
            <a:off x="3461148" y="2106002"/>
            <a:ext cx="560784" cy="785229"/>
            <a:chOff x="627" y="681"/>
            <a:chExt cx="628" cy="879"/>
          </a:xfrm>
        </p:grpSpPr>
        <p:sp>
          <p:nvSpPr>
            <p:cNvPr id="281" name="Freeform 249">
              <a:extLst>
                <a:ext uri="{FF2B5EF4-FFF2-40B4-BE49-F238E27FC236}">
                  <a16:creationId xmlns:a16="http://schemas.microsoft.com/office/drawing/2014/main" id="{8A55B3FD-A403-4DCC-85EF-EBF4CBD014D7}"/>
                </a:ext>
              </a:extLst>
            </p:cNvPr>
            <p:cNvSpPr/>
            <p:nvPr/>
          </p:nvSpPr>
          <p:spPr>
            <a:xfrm>
              <a:off x="662" y="698"/>
              <a:ext cx="593" cy="81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82" name="Group 248">
              <a:extLst>
                <a:ext uri="{FF2B5EF4-FFF2-40B4-BE49-F238E27FC236}">
                  <a16:creationId xmlns:a16="http://schemas.microsoft.com/office/drawing/2014/main" id="{4CD163FB-E463-4A49-A7DE-4A9E5CA5872B}"/>
                </a:ext>
              </a:extLst>
            </p:cNvPr>
            <p:cNvGrpSpPr>
              <a:grpSpLocks/>
            </p:cNvGrpSpPr>
            <p:nvPr/>
          </p:nvGrpSpPr>
          <p:grpSpPr bwMode="auto">
            <a:xfrm>
              <a:off x="627" y="681"/>
              <a:ext cx="573" cy="879"/>
              <a:chOff x="545" y="2954"/>
              <a:chExt cx="573" cy="879"/>
            </a:xfrm>
          </p:grpSpPr>
          <p:sp>
            <p:nvSpPr>
              <p:cNvPr id="283" name="Rectangle 242">
                <a:extLst>
                  <a:ext uri="{FF2B5EF4-FFF2-40B4-BE49-F238E27FC236}">
                    <a16:creationId xmlns:a16="http://schemas.microsoft.com/office/drawing/2014/main" id="{83EFBD4B-5516-4A6C-8B7B-F2B1AB7D8723}"/>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4" name="Text Box 241">
                <a:extLst>
                  <a:ext uri="{FF2B5EF4-FFF2-40B4-BE49-F238E27FC236}">
                    <a16:creationId xmlns:a16="http://schemas.microsoft.com/office/drawing/2014/main" id="{FAB2694D-5FCD-4209-A350-DA3DF05AB138}"/>
                  </a:ext>
                </a:extLst>
              </p:cNvPr>
              <p:cNvSpPr txBox="1">
                <a:spLocks noChangeArrowheads="1"/>
              </p:cNvSpPr>
              <p:nvPr/>
            </p:nvSpPr>
            <p:spPr bwMode="auto">
              <a:xfrm>
                <a:off x="545" y="2954"/>
                <a:ext cx="573"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285" name="Line 243">
                <a:extLst>
                  <a:ext uri="{FF2B5EF4-FFF2-40B4-BE49-F238E27FC236}">
                    <a16:creationId xmlns:a16="http://schemas.microsoft.com/office/drawing/2014/main" id="{91D8B93B-6EE6-4278-A98E-039251A26704}"/>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244">
                <a:extLst>
                  <a:ext uri="{FF2B5EF4-FFF2-40B4-BE49-F238E27FC236}">
                    <a16:creationId xmlns:a16="http://schemas.microsoft.com/office/drawing/2014/main" id="{CA7C4194-301F-4AAE-8E33-F26EFE36B9B9}"/>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245">
                <a:extLst>
                  <a:ext uri="{FF2B5EF4-FFF2-40B4-BE49-F238E27FC236}">
                    <a16:creationId xmlns:a16="http://schemas.microsoft.com/office/drawing/2014/main" id="{FF501D38-4D09-433D-924A-B16CFB2E44C9}"/>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246">
                <a:extLst>
                  <a:ext uri="{FF2B5EF4-FFF2-40B4-BE49-F238E27FC236}">
                    <a16:creationId xmlns:a16="http://schemas.microsoft.com/office/drawing/2014/main" id="{082D9823-7BAB-44E4-925E-61B97929F81A}"/>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89" name="Group 253">
            <a:extLst>
              <a:ext uri="{FF2B5EF4-FFF2-40B4-BE49-F238E27FC236}">
                <a16:creationId xmlns:a16="http://schemas.microsoft.com/office/drawing/2014/main" id="{2D2BC581-13B5-4B49-9FEE-9BB3DFD50A1D}"/>
              </a:ext>
            </a:extLst>
          </p:cNvPr>
          <p:cNvGrpSpPr>
            <a:grpSpLocks/>
          </p:cNvGrpSpPr>
          <p:nvPr/>
        </p:nvGrpSpPr>
        <p:grpSpPr bwMode="auto">
          <a:xfrm>
            <a:off x="2905126" y="2096472"/>
            <a:ext cx="594750" cy="199837"/>
            <a:chOff x="858" y="3348"/>
            <a:chExt cx="349" cy="146"/>
          </a:xfrm>
        </p:grpSpPr>
        <p:sp>
          <p:nvSpPr>
            <p:cNvPr id="290" name="Rectangle 251">
              <a:extLst>
                <a:ext uri="{FF2B5EF4-FFF2-40B4-BE49-F238E27FC236}">
                  <a16:creationId xmlns:a16="http://schemas.microsoft.com/office/drawing/2014/main" id="{E6A430AD-4CAB-4F1F-A8AD-908C3F3374C7}"/>
                </a:ext>
              </a:extLst>
            </p:cNvPr>
            <p:cNvSpPr>
              <a:spLocks noChangeArrowheads="1"/>
            </p:cNvSpPr>
            <p:nvPr/>
          </p:nvSpPr>
          <p:spPr bwMode="auto">
            <a:xfrm>
              <a:off x="889" y="3370"/>
              <a:ext cx="245"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291" name="Text Box 252">
              <a:extLst>
                <a:ext uri="{FF2B5EF4-FFF2-40B4-BE49-F238E27FC236}">
                  <a16:creationId xmlns:a16="http://schemas.microsoft.com/office/drawing/2014/main" id="{37291A5E-CC60-4C8A-879D-DCE8708346C9}"/>
                </a:ext>
              </a:extLst>
            </p:cNvPr>
            <p:cNvSpPr txBox="1">
              <a:spLocks noChangeArrowheads="1"/>
            </p:cNvSpPr>
            <p:nvPr/>
          </p:nvSpPr>
          <p:spPr bwMode="auto">
            <a:xfrm>
              <a:off x="858" y="3348"/>
              <a:ext cx="34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响应</a:t>
              </a:r>
              <a:endParaRPr lang="zh-CN" altLang="zh-CN" sz="700" noProof="1">
                <a:solidFill>
                  <a:srgbClr val="FFFFFF"/>
                </a:solidFill>
                <a:ea typeface="MS PGothic" panose="020B0600070205080204" pitchFamily="34" charset="-128"/>
              </a:endParaRPr>
            </a:p>
          </p:txBody>
        </p:sp>
      </p:grpSp>
      <p:grpSp>
        <p:nvGrpSpPr>
          <p:cNvPr id="292" name="组合 291">
            <a:extLst>
              <a:ext uri="{FF2B5EF4-FFF2-40B4-BE49-F238E27FC236}">
                <a16:creationId xmlns:a16="http://schemas.microsoft.com/office/drawing/2014/main" id="{34B1510B-F342-4730-B369-CD9AED4035CA}"/>
              </a:ext>
            </a:extLst>
          </p:cNvPr>
          <p:cNvGrpSpPr>
            <a:grpSpLocks/>
          </p:cNvGrpSpPr>
          <p:nvPr/>
        </p:nvGrpSpPr>
        <p:grpSpPr bwMode="auto">
          <a:xfrm>
            <a:off x="2839640" y="2241732"/>
            <a:ext cx="658818" cy="200055"/>
            <a:chOff x="1975286" y="2140078"/>
            <a:chExt cx="628937" cy="267488"/>
          </a:xfrm>
        </p:grpSpPr>
        <p:grpSp>
          <p:nvGrpSpPr>
            <p:cNvPr id="293" name="组合 132">
              <a:extLst>
                <a:ext uri="{FF2B5EF4-FFF2-40B4-BE49-F238E27FC236}">
                  <a16:creationId xmlns:a16="http://schemas.microsoft.com/office/drawing/2014/main" id="{32063F11-4638-429B-82DF-8318F6A4665D}"/>
                </a:ext>
              </a:extLst>
            </p:cNvPr>
            <p:cNvGrpSpPr>
              <a:grpSpLocks/>
            </p:cNvGrpSpPr>
            <p:nvPr/>
          </p:nvGrpSpPr>
          <p:grpSpPr bwMode="auto">
            <a:xfrm>
              <a:off x="1975286" y="2181976"/>
              <a:ext cx="516855" cy="157544"/>
              <a:chOff x="1975286" y="2181976"/>
              <a:chExt cx="516855" cy="157544"/>
            </a:xfrm>
          </p:grpSpPr>
          <p:sp>
            <p:nvSpPr>
              <p:cNvPr id="295" name="Rectangle 251">
                <a:extLst>
                  <a:ext uri="{FF2B5EF4-FFF2-40B4-BE49-F238E27FC236}">
                    <a16:creationId xmlns:a16="http://schemas.microsoft.com/office/drawing/2014/main" id="{5D0EFF6F-8B73-41E3-9851-962E565E9015}"/>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296" name="Rectangle 251">
                <a:extLst>
                  <a:ext uri="{FF2B5EF4-FFF2-40B4-BE49-F238E27FC236}">
                    <a16:creationId xmlns:a16="http://schemas.microsoft.com/office/drawing/2014/main" id="{DEDF2B6C-E774-42BF-9614-5E00BACE9592}"/>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294" name="Text Box 252">
              <a:extLst>
                <a:ext uri="{FF2B5EF4-FFF2-40B4-BE49-F238E27FC236}">
                  <a16:creationId xmlns:a16="http://schemas.microsoft.com/office/drawing/2014/main" id="{9214D82C-6B1F-4739-87F4-E97840220C56}"/>
                </a:ext>
              </a:extLst>
            </p:cNvPr>
            <p:cNvSpPr txBox="1">
              <a:spLocks noChangeArrowheads="1"/>
            </p:cNvSpPr>
            <p:nvPr/>
          </p:nvSpPr>
          <p:spPr bwMode="auto">
            <a:xfrm>
              <a:off x="2036176" y="2140078"/>
              <a:ext cx="568047" cy="26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响应</a:t>
              </a:r>
              <a:endParaRPr lang="zh-CN" altLang="zh-CN" sz="700" noProof="1">
                <a:solidFill>
                  <a:srgbClr val="FFFFFF"/>
                </a:solidFill>
                <a:ea typeface="MS PGothic" panose="020B0600070205080204" pitchFamily="34" charset="-128"/>
              </a:endParaRPr>
            </a:p>
          </p:txBody>
        </p:sp>
      </p:grpSp>
      <p:grpSp>
        <p:nvGrpSpPr>
          <p:cNvPr id="297" name="组合 296">
            <a:extLst>
              <a:ext uri="{FF2B5EF4-FFF2-40B4-BE49-F238E27FC236}">
                <a16:creationId xmlns:a16="http://schemas.microsoft.com/office/drawing/2014/main" id="{DC2B6727-795A-48F4-80BC-1D39E53C0CF4}"/>
              </a:ext>
            </a:extLst>
          </p:cNvPr>
          <p:cNvGrpSpPr>
            <a:grpSpLocks/>
          </p:cNvGrpSpPr>
          <p:nvPr/>
        </p:nvGrpSpPr>
        <p:grpSpPr bwMode="auto">
          <a:xfrm>
            <a:off x="2744391" y="2394134"/>
            <a:ext cx="755532" cy="200055"/>
            <a:chOff x="1877769" y="2287152"/>
            <a:chExt cx="727450" cy="265655"/>
          </a:xfrm>
        </p:grpSpPr>
        <p:sp>
          <p:nvSpPr>
            <p:cNvPr id="298" name="Rectangle 251">
              <a:extLst>
                <a:ext uri="{FF2B5EF4-FFF2-40B4-BE49-F238E27FC236}">
                  <a16:creationId xmlns:a16="http://schemas.microsoft.com/office/drawing/2014/main" id="{35D16458-013A-4058-9EE9-630F28FCF69D}"/>
                </a:ext>
              </a:extLst>
            </p:cNvPr>
            <p:cNvSpPr>
              <a:spLocks noChangeArrowheads="1"/>
            </p:cNvSpPr>
            <p:nvPr/>
          </p:nvSpPr>
          <p:spPr bwMode="auto">
            <a:xfrm>
              <a:off x="1877769" y="2331535"/>
              <a:ext cx="610566"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299" name="组合 138">
              <a:extLst>
                <a:ext uri="{FF2B5EF4-FFF2-40B4-BE49-F238E27FC236}">
                  <a16:creationId xmlns:a16="http://schemas.microsoft.com/office/drawing/2014/main" id="{D8F1C961-6D6F-4E38-875E-DE0DF6DEC586}"/>
                </a:ext>
              </a:extLst>
            </p:cNvPr>
            <p:cNvGrpSpPr>
              <a:grpSpLocks/>
            </p:cNvGrpSpPr>
            <p:nvPr/>
          </p:nvGrpSpPr>
          <p:grpSpPr bwMode="auto">
            <a:xfrm>
              <a:off x="1971410" y="2287152"/>
              <a:ext cx="633809" cy="265655"/>
              <a:chOff x="1975286" y="2140078"/>
              <a:chExt cx="633809" cy="265655"/>
            </a:xfrm>
          </p:grpSpPr>
          <p:grpSp>
            <p:nvGrpSpPr>
              <p:cNvPr id="300" name="组合 139">
                <a:extLst>
                  <a:ext uri="{FF2B5EF4-FFF2-40B4-BE49-F238E27FC236}">
                    <a16:creationId xmlns:a16="http://schemas.microsoft.com/office/drawing/2014/main" id="{3B47ED9A-D8B1-48BA-8A80-AD2647013AAA}"/>
                  </a:ext>
                </a:extLst>
              </p:cNvPr>
              <p:cNvGrpSpPr>
                <a:grpSpLocks/>
              </p:cNvGrpSpPr>
              <p:nvPr/>
            </p:nvGrpSpPr>
            <p:grpSpPr bwMode="auto">
              <a:xfrm>
                <a:off x="1975286" y="2181976"/>
                <a:ext cx="516855" cy="157544"/>
                <a:chOff x="1975286" y="2181976"/>
                <a:chExt cx="516855" cy="157544"/>
              </a:xfrm>
            </p:grpSpPr>
            <p:sp>
              <p:nvSpPr>
                <p:cNvPr id="302" name="Rectangle 251">
                  <a:extLst>
                    <a:ext uri="{FF2B5EF4-FFF2-40B4-BE49-F238E27FC236}">
                      <a16:creationId xmlns:a16="http://schemas.microsoft.com/office/drawing/2014/main" id="{9583D2CC-1468-4045-981A-419624CB5274}"/>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303" name="Rectangle 251">
                  <a:extLst>
                    <a:ext uri="{FF2B5EF4-FFF2-40B4-BE49-F238E27FC236}">
                      <a16:creationId xmlns:a16="http://schemas.microsoft.com/office/drawing/2014/main" id="{7E973E74-41A5-4B66-BF44-5A28DB8120B1}"/>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301" name="Text Box 252">
                <a:extLst>
                  <a:ext uri="{FF2B5EF4-FFF2-40B4-BE49-F238E27FC236}">
                    <a16:creationId xmlns:a16="http://schemas.microsoft.com/office/drawing/2014/main" id="{BBC7AC51-D5F5-4334-A6DC-3C8D2E85D4B5}"/>
                  </a:ext>
                </a:extLst>
              </p:cNvPr>
              <p:cNvSpPr txBox="1">
                <a:spLocks noChangeArrowheads="1"/>
              </p:cNvSpPr>
              <p:nvPr/>
            </p:nvSpPr>
            <p:spPr bwMode="auto">
              <a:xfrm>
                <a:off x="2036176" y="2140078"/>
                <a:ext cx="572919" cy="26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响应</a:t>
                </a:r>
                <a:endParaRPr lang="zh-CN" altLang="zh-CN" sz="700" noProof="1">
                  <a:solidFill>
                    <a:srgbClr val="FFFFFF"/>
                  </a:solidFill>
                  <a:ea typeface="MS PGothic" panose="020B0600070205080204" pitchFamily="34" charset="-128"/>
                </a:endParaRPr>
              </a:p>
            </p:txBody>
          </p:sp>
        </p:grpSp>
      </p:grpSp>
      <p:grpSp>
        <p:nvGrpSpPr>
          <p:cNvPr id="304" name="组合 303">
            <a:extLst>
              <a:ext uri="{FF2B5EF4-FFF2-40B4-BE49-F238E27FC236}">
                <a16:creationId xmlns:a16="http://schemas.microsoft.com/office/drawing/2014/main" id="{43BAE68D-6FF2-4A71-AA79-154A3F8814E0}"/>
              </a:ext>
            </a:extLst>
          </p:cNvPr>
          <p:cNvGrpSpPr>
            <a:grpSpLocks/>
          </p:cNvGrpSpPr>
          <p:nvPr/>
        </p:nvGrpSpPr>
        <p:grpSpPr bwMode="auto">
          <a:xfrm>
            <a:off x="2437210" y="1959555"/>
            <a:ext cx="4363640" cy="935237"/>
            <a:chOff x="1724819" y="2533791"/>
            <a:chExt cx="5638006" cy="1202447"/>
          </a:xfrm>
        </p:grpSpPr>
        <p:sp>
          <p:nvSpPr>
            <p:cNvPr id="305" name="矩形: 圆角 98">
              <a:extLst>
                <a:ext uri="{FF2B5EF4-FFF2-40B4-BE49-F238E27FC236}">
                  <a16:creationId xmlns:a16="http://schemas.microsoft.com/office/drawing/2014/main" id="{579D10A4-FDDE-4A28-946A-9F22ED69B571}"/>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6" name="文本框 305">
              <a:extLst>
                <a:ext uri="{FF2B5EF4-FFF2-40B4-BE49-F238E27FC236}">
                  <a16:creationId xmlns:a16="http://schemas.microsoft.com/office/drawing/2014/main" id="{BF9D8B9B-0356-4930-85E0-1D1D9ECF68A0}"/>
                </a:ext>
              </a:extLst>
            </p:cNvPr>
            <p:cNvSpPr txBox="1"/>
            <p:nvPr/>
          </p:nvSpPr>
          <p:spPr>
            <a:xfrm>
              <a:off x="2037100" y="2549099"/>
              <a:ext cx="5218039" cy="1187139"/>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DHCP server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生成</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DHCP ACK </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报文</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，该报文包含客户端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掩码、网关</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服务器</a:t>
              </a:r>
            </a:p>
          </p:txBody>
        </p:sp>
        <p:sp>
          <p:nvSpPr>
            <p:cNvPr id="307" name="矩形: 圆角 100">
              <a:extLst>
                <a:ext uri="{FF2B5EF4-FFF2-40B4-BE49-F238E27FC236}">
                  <a16:creationId xmlns:a16="http://schemas.microsoft.com/office/drawing/2014/main" id="{F7369B60-E2DE-4E2E-A721-998B392D53A1}"/>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08" name="组合 307">
            <a:extLst>
              <a:ext uri="{FF2B5EF4-FFF2-40B4-BE49-F238E27FC236}">
                <a16:creationId xmlns:a16="http://schemas.microsoft.com/office/drawing/2014/main" id="{F99FCFC2-DE97-4040-8BBF-D33D2EF0A9E8}"/>
              </a:ext>
            </a:extLst>
          </p:cNvPr>
          <p:cNvGrpSpPr>
            <a:grpSpLocks/>
          </p:cNvGrpSpPr>
          <p:nvPr/>
        </p:nvGrpSpPr>
        <p:grpSpPr bwMode="auto">
          <a:xfrm>
            <a:off x="2437210" y="1957174"/>
            <a:ext cx="4363640" cy="935237"/>
            <a:chOff x="1724819" y="2533791"/>
            <a:chExt cx="5638006" cy="1202447"/>
          </a:xfrm>
        </p:grpSpPr>
        <p:sp>
          <p:nvSpPr>
            <p:cNvPr id="309" name="矩形: 圆角 98">
              <a:extLst>
                <a:ext uri="{FF2B5EF4-FFF2-40B4-BE49-F238E27FC236}">
                  <a16:creationId xmlns:a16="http://schemas.microsoft.com/office/drawing/2014/main" id="{EC23E9BB-DC11-4E79-9481-5230BB001157}"/>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0" name="文本框 309">
              <a:extLst>
                <a:ext uri="{FF2B5EF4-FFF2-40B4-BE49-F238E27FC236}">
                  <a16:creationId xmlns:a16="http://schemas.microsoft.com/office/drawing/2014/main" id="{C89BE32B-9C81-4D9D-95FC-8F0B30F3B264}"/>
                </a:ext>
              </a:extLst>
            </p:cNvPr>
            <p:cNvSpPr txBox="1"/>
            <p:nvPr/>
          </p:nvSpPr>
          <p:spPr>
            <a:xfrm>
              <a:off x="2037100" y="2549099"/>
              <a:ext cx="5218039" cy="1187139"/>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DHCP server</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进行封装</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将数据帧通过局域网转发</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交换机自学习</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，在客户端进行解封装</a:t>
              </a:r>
            </a:p>
          </p:txBody>
        </p:sp>
        <p:sp>
          <p:nvSpPr>
            <p:cNvPr id="311" name="矩形: 圆角 100">
              <a:extLst>
                <a:ext uri="{FF2B5EF4-FFF2-40B4-BE49-F238E27FC236}">
                  <a16:creationId xmlns:a16="http://schemas.microsoft.com/office/drawing/2014/main" id="{4C469CCE-5732-488F-84E7-583207DA47A9}"/>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12" name="组合 311">
            <a:extLst>
              <a:ext uri="{FF2B5EF4-FFF2-40B4-BE49-F238E27FC236}">
                <a16:creationId xmlns:a16="http://schemas.microsoft.com/office/drawing/2014/main" id="{CCF8D434-8124-45CA-A2A8-D8C29AA8CE66}"/>
              </a:ext>
            </a:extLst>
          </p:cNvPr>
          <p:cNvGrpSpPr>
            <a:grpSpLocks/>
          </p:cNvGrpSpPr>
          <p:nvPr/>
        </p:nvGrpSpPr>
        <p:grpSpPr bwMode="auto">
          <a:xfrm>
            <a:off x="2574131" y="3315677"/>
            <a:ext cx="4363641" cy="1805523"/>
            <a:chOff x="1724819" y="2533790"/>
            <a:chExt cx="5638006" cy="2322460"/>
          </a:xfrm>
        </p:grpSpPr>
        <p:sp>
          <p:nvSpPr>
            <p:cNvPr id="313" name="矩形: 圆角 98">
              <a:extLst>
                <a:ext uri="{FF2B5EF4-FFF2-40B4-BE49-F238E27FC236}">
                  <a16:creationId xmlns:a16="http://schemas.microsoft.com/office/drawing/2014/main" id="{640A5815-F9A6-4AE6-A980-685F6D61AD1A}"/>
                </a:ext>
              </a:extLst>
            </p:cNvPr>
            <p:cNvSpPr/>
            <p:nvPr/>
          </p:nvSpPr>
          <p:spPr>
            <a:xfrm>
              <a:off x="1724819" y="2533790"/>
              <a:ext cx="5638006" cy="181943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4" name="文本框 313">
              <a:extLst>
                <a:ext uri="{FF2B5EF4-FFF2-40B4-BE49-F238E27FC236}">
                  <a16:creationId xmlns:a16="http://schemas.microsoft.com/office/drawing/2014/main" id="{F569E118-B1EA-4798-94FE-947ECA2F94B0}"/>
                </a:ext>
              </a:extLst>
            </p:cNvPr>
            <p:cNvSpPr txBox="1"/>
            <p:nvPr/>
          </p:nvSpPr>
          <p:spPr>
            <a:xfrm>
              <a:off x="2009412" y="2599645"/>
              <a:ext cx="5218039" cy="2256605"/>
            </a:xfrm>
            <a:prstGeom prst="rect">
              <a:avLst/>
            </a:prstGeom>
            <a:noFill/>
          </p:spPr>
          <p:txBody>
            <a:bodyPr>
              <a:spAutoFit/>
            </a:bodyPr>
            <a:lstStyle/>
            <a:p>
              <a:pPr>
                <a:lnSpc>
                  <a:spcPct val="150000"/>
                </a:lnSpc>
                <a:defRPr/>
              </a:pPr>
              <a:r>
                <a:rPr lang="en-US" altLang="zh-CN"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rPr>
                <a:t>DHCP Client </a:t>
              </a:r>
              <a:r>
                <a:rPr lang="zh-CN" altLang="en-US"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rPr>
                <a:t>收到了 </a:t>
              </a:r>
              <a:r>
                <a:rPr lang="en-US" altLang="zh-CN"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rPr>
                <a:t>DHCP ACK </a:t>
              </a:r>
              <a:r>
                <a:rPr lang="zh-CN" altLang="en-US"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rPr>
                <a:t>应答</a:t>
              </a:r>
              <a:endParaRPr lang="en-US" altLang="zh-CN"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nSpc>
                  <a:spcPct val="150000"/>
                </a:lnSpc>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客户端现在有了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地址</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知道了自己的名字、</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服务器和网关</a:t>
              </a:r>
            </a:p>
            <a:p>
              <a:pPr>
                <a:lnSpc>
                  <a:spcPct val="150000"/>
                </a:lnSpc>
                <a:defRPr/>
              </a:pPr>
              <a:endPar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15" name="矩形: 圆角 100">
              <a:extLst>
                <a:ext uri="{FF2B5EF4-FFF2-40B4-BE49-F238E27FC236}">
                  <a16:creationId xmlns:a16="http://schemas.microsoft.com/office/drawing/2014/main" id="{3941C9FA-E313-4632-8560-A99508C33926}"/>
                </a:ext>
              </a:extLst>
            </p:cNvPr>
            <p:cNvSpPr/>
            <p:nvPr/>
          </p:nvSpPr>
          <p:spPr>
            <a:xfrm>
              <a:off x="1806324" y="2601817"/>
              <a:ext cx="5474994" cy="1678159"/>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0083A54C-555B-4BC9-84F0-609C9B55E467}"/>
              </a:ext>
            </a:extLst>
          </p:cNvPr>
          <p:cNvSpPr>
            <a:spLocks noGrp="1"/>
          </p:cNvSpPr>
          <p:nvPr>
            <p:ph type="sldNum" sz="quarter" idx="12"/>
          </p:nvPr>
        </p:nvSpPr>
        <p:spPr/>
        <p:txBody>
          <a:bodyPr/>
          <a:lstStyle/>
          <a:p>
            <a:fld id="{91F2D4EF-46D4-4764-B373-FC59CD1D281E}" type="slidenum">
              <a:rPr lang="zh-CN" altLang="en-US" smtClean="0"/>
              <a:t>130</a:t>
            </a:fld>
            <a:endParaRPr lang="zh-CN" altLang="en-US"/>
          </a:p>
        </p:txBody>
      </p:sp>
    </p:spTree>
    <p:extLst>
      <p:ext uri="{BB962C8B-B14F-4D97-AF65-F5344CB8AC3E}">
        <p14:creationId xmlns:p14="http://schemas.microsoft.com/office/powerpoint/2010/main" val="428060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304"/>
                                        </p:tgtEl>
                                        <p:attrNameLst>
                                          <p:attrName>ppt_w</p:attrName>
                                        </p:attrNameLst>
                                      </p:cBhvr>
                                      <p:tavLst>
                                        <p:tav tm="0">
                                          <p:val>
                                            <p:strVal val="ppt_w"/>
                                          </p:val>
                                        </p:tav>
                                        <p:tav tm="100000">
                                          <p:val>
                                            <p:fltVal val="0"/>
                                          </p:val>
                                        </p:tav>
                                      </p:tavLst>
                                    </p:anim>
                                    <p:anim calcmode="lin" valueType="num">
                                      <p:cBhvr>
                                        <p:cTn id="7" dur="500"/>
                                        <p:tgtEl>
                                          <p:spTgt spid="304"/>
                                        </p:tgtEl>
                                        <p:attrNameLst>
                                          <p:attrName>ppt_h</p:attrName>
                                        </p:attrNameLst>
                                      </p:cBhvr>
                                      <p:tavLst>
                                        <p:tav tm="0">
                                          <p:val>
                                            <p:strVal val="ppt_h"/>
                                          </p:val>
                                        </p:tav>
                                        <p:tav tm="100000">
                                          <p:val>
                                            <p:fltVal val="0"/>
                                          </p:val>
                                        </p:tav>
                                      </p:tavLst>
                                    </p:anim>
                                    <p:animEffect transition="out" filter="fade">
                                      <p:cBhvr>
                                        <p:cTn id="8" dur="500"/>
                                        <p:tgtEl>
                                          <p:spTgt spid="304"/>
                                        </p:tgtEl>
                                      </p:cBhvr>
                                    </p:animEffect>
                                    <p:set>
                                      <p:cBhvr>
                                        <p:cTn id="9" dur="1" fill="hold">
                                          <p:stCondLst>
                                            <p:cond delay="499"/>
                                          </p:stCondLst>
                                        </p:cTn>
                                        <p:tgtEl>
                                          <p:spTgt spid="304"/>
                                        </p:tgtEl>
                                        <p:attrNameLst>
                                          <p:attrName>style.visibility</p:attrName>
                                        </p:attrNameLst>
                                      </p:cBhvr>
                                      <p:to>
                                        <p:strVal val="hidden"/>
                                      </p:to>
                                    </p:se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08"/>
                                        </p:tgtEl>
                                        <p:attrNameLst>
                                          <p:attrName>style.visibility</p:attrName>
                                        </p:attrNameLst>
                                      </p:cBhvr>
                                      <p:to>
                                        <p:strVal val="visible"/>
                                      </p:to>
                                    </p:set>
                                    <p:anim calcmode="lin" valueType="num">
                                      <p:cBhvr>
                                        <p:cTn id="13" dur="500" fill="hold"/>
                                        <p:tgtEl>
                                          <p:spTgt spid="308"/>
                                        </p:tgtEl>
                                        <p:attrNameLst>
                                          <p:attrName>ppt_w</p:attrName>
                                        </p:attrNameLst>
                                      </p:cBhvr>
                                      <p:tavLst>
                                        <p:tav tm="0">
                                          <p:val>
                                            <p:fltVal val="0"/>
                                          </p:val>
                                        </p:tav>
                                        <p:tav tm="100000">
                                          <p:val>
                                            <p:strVal val="#ppt_w"/>
                                          </p:val>
                                        </p:tav>
                                      </p:tavLst>
                                    </p:anim>
                                    <p:anim calcmode="lin" valueType="num">
                                      <p:cBhvr>
                                        <p:cTn id="14" dur="500" fill="hold"/>
                                        <p:tgtEl>
                                          <p:spTgt spid="308"/>
                                        </p:tgtEl>
                                        <p:attrNameLst>
                                          <p:attrName>ppt_h</p:attrName>
                                        </p:attrNameLst>
                                      </p:cBhvr>
                                      <p:tavLst>
                                        <p:tav tm="0">
                                          <p:val>
                                            <p:fltVal val="0"/>
                                          </p:val>
                                        </p:tav>
                                        <p:tav tm="100000">
                                          <p:val>
                                            <p:strVal val="#ppt_h"/>
                                          </p:val>
                                        </p:tav>
                                      </p:tavLst>
                                    </p:anim>
                                    <p:animEffect transition="in" filter="fade">
                                      <p:cBhvr>
                                        <p:cTn id="15" dur="500"/>
                                        <p:tgtEl>
                                          <p:spTgt spid="308"/>
                                        </p:tgtEl>
                                      </p:cBhvr>
                                    </p:animEffect>
                                  </p:childTnLst>
                                </p:cTn>
                              </p:par>
                              <p:par>
                                <p:cTn id="16" presetID="10" presetClass="exit" presetSubtype="0" fill="hold" nodeType="withEffect">
                                  <p:stCondLst>
                                    <p:cond delay="0"/>
                                  </p:stCondLst>
                                  <p:childTnLst>
                                    <p:animEffect transition="out" filter="fade">
                                      <p:cBhvr>
                                        <p:cTn id="17" dur="500"/>
                                        <p:tgtEl>
                                          <p:spTgt spid="277"/>
                                        </p:tgtEl>
                                      </p:cBhvr>
                                    </p:animEffect>
                                    <p:set>
                                      <p:cBhvr>
                                        <p:cTn id="18" dur="1" fill="hold">
                                          <p:stCondLst>
                                            <p:cond delay="499"/>
                                          </p:stCondLst>
                                        </p:cTn>
                                        <p:tgtEl>
                                          <p:spTgt spid="277"/>
                                        </p:tgtEl>
                                        <p:attrNameLst>
                                          <p:attrName>style.visibility</p:attrName>
                                        </p:attrNameLst>
                                      </p:cBhvr>
                                      <p:to>
                                        <p:strVal val="hidden"/>
                                      </p:to>
                                    </p:se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66"/>
                                        </p:tgtEl>
                                        <p:attrNameLst>
                                          <p:attrName>style.visibility</p:attrName>
                                        </p:attrNameLst>
                                      </p:cBhvr>
                                      <p:to>
                                        <p:strVal val="visible"/>
                                      </p:to>
                                    </p:set>
                                    <p:animEffect transition="in" filter="fade">
                                      <p:cBhvr>
                                        <p:cTn id="22" dur="500"/>
                                        <p:tgtEl>
                                          <p:spTgt spid="166"/>
                                        </p:tgtEl>
                                      </p:cBhvr>
                                    </p:animEffect>
                                  </p:childTnLst>
                                </p:cTn>
                              </p:par>
                            </p:childTnLst>
                          </p:cTn>
                        </p:par>
                        <p:par>
                          <p:cTn id="23" fill="hold">
                            <p:stCondLst>
                              <p:cond delay="1500"/>
                            </p:stCondLst>
                            <p:childTnLst>
                              <p:par>
                                <p:cTn id="24" presetID="10" presetClass="exit" presetSubtype="0" fill="hold" nodeType="afterEffect">
                                  <p:stCondLst>
                                    <p:cond delay="0"/>
                                  </p:stCondLst>
                                  <p:childTnLst>
                                    <p:animEffect transition="out" filter="fade">
                                      <p:cBhvr>
                                        <p:cTn id="25" dur="500"/>
                                        <p:tgtEl>
                                          <p:spTgt spid="166"/>
                                        </p:tgtEl>
                                      </p:cBhvr>
                                    </p:animEffect>
                                    <p:set>
                                      <p:cBhvr>
                                        <p:cTn id="26" dur="1" fill="hold">
                                          <p:stCondLst>
                                            <p:cond delay="499"/>
                                          </p:stCondLst>
                                        </p:cTn>
                                        <p:tgtEl>
                                          <p:spTgt spid="166"/>
                                        </p:tgtEl>
                                        <p:attrNameLst>
                                          <p:attrName>style.visibility</p:attrName>
                                        </p:attrNameLst>
                                      </p:cBhvr>
                                      <p:to>
                                        <p:strVal val="hidden"/>
                                      </p:to>
                                    </p:se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172"/>
                                        </p:tgtEl>
                                        <p:attrNameLst>
                                          <p:attrName>style.visibility</p:attrName>
                                        </p:attrNameLst>
                                      </p:cBhvr>
                                      <p:to>
                                        <p:strVal val="visible"/>
                                      </p:to>
                                    </p:set>
                                    <p:animEffect transition="in" filter="fade">
                                      <p:cBhvr>
                                        <p:cTn id="30" dur="500"/>
                                        <p:tgtEl>
                                          <p:spTgt spid="172"/>
                                        </p:tgtEl>
                                      </p:cBhvr>
                                    </p:animEffect>
                                  </p:childTnLst>
                                </p:cTn>
                              </p:par>
                            </p:childTnLst>
                          </p:cTn>
                        </p:par>
                        <p:par>
                          <p:cTn id="31" fill="hold">
                            <p:stCondLst>
                              <p:cond delay="2500"/>
                            </p:stCondLst>
                            <p:childTnLst>
                              <p:par>
                                <p:cTn id="32" presetID="10" presetClass="exit" presetSubtype="0" fill="hold" nodeType="afterEffect">
                                  <p:stCondLst>
                                    <p:cond delay="0"/>
                                  </p:stCondLst>
                                  <p:childTnLst>
                                    <p:animEffect transition="out" filter="fade">
                                      <p:cBhvr>
                                        <p:cTn id="33" dur="500"/>
                                        <p:tgtEl>
                                          <p:spTgt spid="172"/>
                                        </p:tgtEl>
                                      </p:cBhvr>
                                    </p:animEffect>
                                    <p:set>
                                      <p:cBhvr>
                                        <p:cTn id="34" dur="1" fill="hold">
                                          <p:stCondLst>
                                            <p:cond delay="499"/>
                                          </p:stCondLst>
                                        </p:cTn>
                                        <p:tgtEl>
                                          <p:spTgt spid="172"/>
                                        </p:tgtEl>
                                        <p:attrNameLst>
                                          <p:attrName>style.visibility</p:attrName>
                                        </p:attrNameLst>
                                      </p:cBhvr>
                                      <p:to>
                                        <p:strVal val="hidden"/>
                                      </p:to>
                                    </p:se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63"/>
                                        </p:tgtEl>
                                        <p:attrNameLst>
                                          <p:attrName>style.visibility</p:attrName>
                                        </p:attrNameLst>
                                      </p:cBhvr>
                                      <p:to>
                                        <p:strVal val="visible"/>
                                      </p:to>
                                    </p:set>
                                    <p:animEffect transition="in" filter="fade">
                                      <p:cBhvr>
                                        <p:cTn id="38" dur="500"/>
                                        <p:tgtEl>
                                          <p:spTgt spid="263"/>
                                        </p:tgtEl>
                                      </p:cBhvr>
                                    </p:animEffect>
                                  </p:childTnLst>
                                </p:cTn>
                              </p:par>
                            </p:childTnLst>
                          </p:cTn>
                        </p:par>
                        <p:par>
                          <p:cTn id="39" fill="hold">
                            <p:stCondLst>
                              <p:cond delay="3500"/>
                            </p:stCondLst>
                            <p:childTnLst>
                              <p:par>
                                <p:cTn id="40" presetID="10" presetClass="exit" presetSubtype="0" fill="hold" grpId="0" nodeType="afterEffect">
                                  <p:stCondLst>
                                    <p:cond delay="0"/>
                                  </p:stCondLst>
                                  <p:childTnLst>
                                    <p:animEffect transition="out" filter="fade">
                                      <p:cBhvr>
                                        <p:cTn id="41" dur="500"/>
                                        <p:tgtEl>
                                          <p:spTgt spid="156"/>
                                        </p:tgtEl>
                                      </p:cBhvr>
                                    </p:animEffect>
                                    <p:set>
                                      <p:cBhvr>
                                        <p:cTn id="42" dur="1" fill="hold">
                                          <p:stCondLst>
                                            <p:cond delay="499"/>
                                          </p:stCondLst>
                                        </p:cTn>
                                        <p:tgtEl>
                                          <p:spTgt spid="156"/>
                                        </p:tgtEl>
                                        <p:attrNameLst>
                                          <p:attrName>style.visibility</p:attrName>
                                        </p:attrNameLst>
                                      </p:cBhvr>
                                      <p:to>
                                        <p:strVal val="hidden"/>
                                      </p:to>
                                    </p:set>
                                  </p:childTnLst>
                                </p:cTn>
                              </p:par>
                            </p:childTnLst>
                          </p:cTn>
                        </p:par>
                        <p:par>
                          <p:cTn id="43" fill="hold">
                            <p:stCondLst>
                              <p:cond delay="4000"/>
                            </p:stCondLst>
                            <p:childTnLst>
                              <p:par>
                                <p:cTn id="44" presetID="64" presetClass="path" presetSubtype="0" accel="50000" decel="50000" fill="hold" nodeType="afterEffect">
                                  <p:stCondLst>
                                    <p:cond delay="0"/>
                                  </p:stCondLst>
                                  <p:childTnLst>
                                    <p:animMotion origin="layout" path="M 2.70833E-6 1.85185E-6 L 0.00026 0.03241 " pathEditMode="relative" rAng="0" ptsTypes="AA">
                                      <p:cBhvr>
                                        <p:cTn id="45" dur="1000" fill="hold"/>
                                        <p:tgtEl>
                                          <p:spTgt spid="263"/>
                                        </p:tgtEl>
                                        <p:attrNameLst>
                                          <p:attrName>ppt_x</p:attrName>
                                          <p:attrName>ppt_y</p:attrName>
                                        </p:attrNameLst>
                                      </p:cBhvr>
                                      <p:rCtr x="13" y="1620"/>
                                    </p:animMotion>
                                  </p:childTnLst>
                                </p:cTn>
                              </p:par>
                            </p:childTnLst>
                          </p:cTn>
                        </p:par>
                        <p:par>
                          <p:cTn id="46" fill="hold">
                            <p:stCondLst>
                              <p:cond delay="5000"/>
                            </p:stCondLst>
                            <p:childTnLst>
                              <p:par>
                                <p:cTn id="47" presetID="64" presetClass="path" presetSubtype="0" accel="50000" decel="50000" fill="hold" nodeType="afterEffect">
                                  <p:stCondLst>
                                    <p:cond delay="200"/>
                                  </p:stCondLst>
                                  <p:childTnLst>
                                    <p:animMotion origin="layout" path="M 0.00026 0.03241 L 0.26849 0.03125 " pathEditMode="relative" rAng="0" ptsTypes="AA">
                                      <p:cBhvr>
                                        <p:cTn id="48" dur="1250" fill="hold"/>
                                        <p:tgtEl>
                                          <p:spTgt spid="263"/>
                                        </p:tgtEl>
                                        <p:attrNameLst>
                                          <p:attrName>ppt_x</p:attrName>
                                          <p:attrName>ppt_y</p:attrName>
                                        </p:attrNameLst>
                                      </p:cBhvr>
                                      <p:rCtr x="13411" y="-69"/>
                                    </p:animMotion>
                                  </p:childTnLst>
                                </p:cTn>
                              </p:par>
                              <p:par>
                                <p:cTn id="49" presetID="42" presetClass="path" presetSubtype="0" accel="50000" decel="50000" fill="hold" nodeType="withEffect">
                                  <p:stCondLst>
                                    <p:cond delay="1300"/>
                                  </p:stCondLst>
                                  <p:childTnLst>
                                    <p:animMotion origin="layout" path="M 0.26849 0.03125 L 0.34036 -0.18472 " pathEditMode="relative" rAng="0" ptsTypes="AA">
                                      <p:cBhvr>
                                        <p:cTn id="50" dur="1000" fill="hold"/>
                                        <p:tgtEl>
                                          <p:spTgt spid="263"/>
                                        </p:tgtEl>
                                        <p:attrNameLst>
                                          <p:attrName>ppt_x</p:attrName>
                                          <p:attrName>ppt_y</p:attrName>
                                        </p:attrNameLst>
                                      </p:cBhvr>
                                      <p:rCtr x="3594" y="-10810"/>
                                    </p:animMotion>
                                  </p:childTnLst>
                                </p:cTn>
                              </p:par>
                              <p:par>
                                <p:cTn id="51" presetID="42" presetClass="path" presetSubtype="0" accel="50000" decel="50000" fill="hold" nodeType="withEffect">
                                  <p:stCondLst>
                                    <p:cond delay="1300"/>
                                  </p:stCondLst>
                                  <p:childTnLst>
                                    <p:animMotion origin="layout" path="M 6.25E-7 -1.11111E-6 L 6.25E-7 0.25 " pathEditMode="relative" rAng="0" ptsTypes="AA">
                                      <p:cBhvr>
                                        <p:cTn id="52" dur="750" fill="hold"/>
                                        <p:tgtEl>
                                          <p:spTgt spid="308"/>
                                        </p:tgtEl>
                                        <p:attrNameLst>
                                          <p:attrName>ppt_x</p:attrName>
                                          <p:attrName>ppt_y</p:attrName>
                                        </p:attrNameLst>
                                      </p:cBhvr>
                                      <p:rCtr x="0" y="12500"/>
                                    </p:animMotion>
                                  </p:childTnLst>
                                </p:cTn>
                              </p:par>
                            </p:childTnLst>
                          </p:cTn>
                        </p:par>
                        <p:par>
                          <p:cTn id="53" fill="hold">
                            <p:stCondLst>
                              <p:cond delay="7300"/>
                            </p:stCondLst>
                            <p:childTnLst>
                              <p:par>
                                <p:cTn id="54" presetID="22" presetClass="entr" presetSubtype="4" fill="hold" grpId="0" nodeType="afterEffect">
                                  <p:stCondLst>
                                    <p:cond delay="0"/>
                                  </p:stCondLst>
                                  <p:childTnLst>
                                    <p:set>
                                      <p:cBhvr>
                                        <p:cTn id="55" dur="1" fill="hold">
                                          <p:stCondLst>
                                            <p:cond delay="0"/>
                                          </p:stCondLst>
                                        </p:cTn>
                                        <p:tgtEl>
                                          <p:spTgt spid="92"/>
                                        </p:tgtEl>
                                        <p:attrNameLst>
                                          <p:attrName>style.visibility</p:attrName>
                                        </p:attrNameLst>
                                      </p:cBhvr>
                                      <p:to>
                                        <p:strVal val="visible"/>
                                      </p:to>
                                    </p:set>
                                    <p:animEffect transition="in" filter="wipe(down)">
                                      <p:cBhvr>
                                        <p:cTn id="56" dur="500"/>
                                        <p:tgtEl>
                                          <p:spTgt spid="92"/>
                                        </p:tgtEl>
                                      </p:cBhvr>
                                    </p:animEffect>
                                  </p:childTnLst>
                                </p:cTn>
                              </p:par>
                              <p:par>
                                <p:cTn id="57" presetID="22" presetClass="entr" presetSubtype="2" fill="hold" nodeType="withEffect">
                                  <p:stCondLst>
                                    <p:cond delay="0"/>
                                  </p:stCondLst>
                                  <p:childTnLst>
                                    <p:set>
                                      <p:cBhvr>
                                        <p:cTn id="58" dur="1" fill="hold">
                                          <p:stCondLst>
                                            <p:cond delay="0"/>
                                          </p:stCondLst>
                                        </p:cTn>
                                        <p:tgtEl>
                                          <p:spTgt spid="280"/>
                                        </p:tgtEl>
                                        <p:attrNameLst>
                                          <p:attrName>style.visibility</p:attrName>
                                        </p:attrNameLst>
                                      </p:cBhvr>
                                      <p:to>
                                        <p:strVal val="visible"/>
                                      </p:to>
                                    </p:set>
                                    <p:animEffect transition="in" filter="wipe(right)">
                                      <p:cBhvr>
                                        <p:cTn id="59" dur="500"/>
                                        <p:tgtEl>
                                          <p:spTgt spid="280"/>
                                        </p:tgtEl>
                                      </p:cBhvr>
                                    </p:animEffect>
                                  </p:childTnLst>
                                </p:cTn>
                              </p:par>
                              <p:par>
                                <p:cTn id="60" presetID="64" presetClass="path" presetSubtype="0" accel="50000" decel="50000" fill="hold" nodeType="withEffect">
                                  <p:stCondLst>
                                    <p:cond delay="0"/>
                                  </p:stCondLst>
                                  <p:childTnLst>
                                    <p:animMotion origin="layout" path="M 0.34036 -0.18472 L 0.047 -0.2081 " pathEditMode="relative" rAng="0" ptsTypes="AA">
                                      <p:cBhvr>
                                        <p:cTn id="61" dur="1000" fill="hold"/>
                                        <p:tgtEl>
                                          <p:spTgt spid="263"/>
                                        </p:tgtEl>
                                        <p:attrNameLst>
                                          <p:attrName>ppt_x</p:attrName>
                                          <p:attrName>ppt_y</p:attrName>
                                        </p:attrNameLst>
                                      </p:cBhvr>
                                      <p:rCtr x="-14674" y="-1181"/>
                                    </p:animMotion>
                                  </p:childTnLst>
                                </p:cTn>
                              </p:par>
                            </p:childTnLst>
                          </p:cTn>
                        </p:par>
                        <p:par>
                          <p:cTn id="62" fill="hold">
                            <p:stCondLst>
                              <p:cond delay="8300"/>
                            </p:stCondLst>
                            <p:childTnLst>
                              <p:par>
                                <p:cTn id="63" presetID="10" presetClass="exit" presetSubtype="0" fill="hold" nodeType="afterEffect">
                                  <p:stCondLst>
                                    <p:cond delay="0"/>
                                  </p:stCondLst>
                                  <p:childTnLst>
                                    <p:animEffect transition="out" filter="fade">
                                      <p:cBhvr>
                                        <p:cTn id="64" dur="500"/>
                                        <p:tgtEl>
                                          <p:spTgt spid="263"/>
                                        </p:tgtEl>
                                      </p:cBhvr>
                                    </p:animEffect>
                                    <p:set>
                                      <p:cBhvr>
                                        <p:cTn id="65" dur="1" fill="hold">
                                          <p:stCondLst>
                                            <p:cond delay="499"/>
                                          </p:stCondLst>
                                        </p:cTn>
                                        <p:tgtEl>
                                          <p:spTgt spid="263"/>
                                        </p:tgtEl>
                                        <p:attrNameLst>
                                          <p:attrName>style.visibility</p:attrName>
                                        </p:attrNameLst>
                                      </p:cBhvr>
                                      <p:to>
                                        <p:strVal val="hidden"/>
                                      </p:to>
                                    </p:set>
                                  </p:childTnLst>
                                </p:cTn>
                              </p:par>
                            </p:childTnLst>
                          </p:cTn>
                        </p:par>
                        <p:par>
                          <p:cTn id="66" fill="hold">
                            <p:stCondLst>
                              <p:cond delay="8800"/>
                            </p:stCondLst>
                            <p:childTnLst>
                              <p:par>
                                <p:cTn id="67" presetID="10" presetClass="entr" presetSubtype="0" fill="hold" nodeType="afterEffect">
                                  <p:stCondLst>
                                    <p:cond delay="0"/>
                                  </p:stCondLst>
                                  <p:childTnLst>
                                    <p:set>
                                      <p:cBhvr>
                                        <p:cTn id="68" dur="1" fill="hold">
                                          <p:stCondLst>
                                            <p:cond delay="0"/>
                                          </p:stCondLst>
                                        </p:cTn>
                                        <p:tgtEl>
                                          <p:spTgt spid="297"/>
                                        </p:tgtEl>
                                        <p:attrNameLst>
                                          <p:attrName>style.visibility</p:attrName>
                                        </p:attrNameLst>
                                      </p:cBhvr>
                                      <p:to>
                                        <p:strVal val="visible"/>
                                      </p:to>
                                    </p:set>
                                    <p:animEffect transition="in" filter="fade">
                                      <p:cBhvr>
                                        <p:cTn id="69" dur="500"/>
                                        <p:tgtEl>
                                          <p:spTgt spid="297"/>
                                        </p:tgtEl>
                                      </p:cBhvr>
                                    </p:animEffect>
                                  </p:childTnLst>
                                </p:cTn>
                              </p:par>
                            </p:childTnLst>
                          </p:cTn>
                        </p:par>
                        <p:par>
                          <p:cTn id="70" fill="hold">
                            <p:stCondLst>
                              <p:cond delay="9300"/>
                            </p:stCondLst>
                            <p:childTnLst>
                              <p:par>
                                <p:cTn id="71" presetID="10" presetClass="exit" presetSubtype="0" fill="hold" nodeType="afterEffect">
                                  <p:stCondLst>
                                    <p:cond delay="0"/>
                                  </p:stCondLst>
                                  <p:childTnLst>
                                    <p:animEffect transition="out" filter="fade">
                                      <p:cBhvr>
                                        <p:cTn id="72" dur="500"/>
                                        <p:tgtEl>
                                          <p:spTgt spid="297"/>
                                        </p:tgtEl>
                                      </p:cBhvr>
                                    </p:animEffect>
                                    <p:set>
                                      <p:cBhvr>
                                        <p:cTn id="73" dur="1" fill="hold">
                                          <p:stCondLst>
                                            <p:cond delay="499"/>
                                          </p:stCondLst>
                                        </p:cTn>
                                        <p:tgtEl>
                                          <p:spTgt spid="297"/>
                                        </p:tgtEl>
                                        <p:attrNameLst>
                                          <p:attrName>style.visibility</p:attrName>
                                        </p:attrNameLst>
                                      </p:cBhvr>
                                      <p:to>
                                        <p:strVal val="hidden"/>
                                      </p:to>
                                    </p:set>
                                  </p:childTnLst>
                                </p:cTn>
                              </p:par>
                            </p:childTnLst>
                          </p:cTn>
                        </p:par>
                        <p:par>
                          <p:cTn id="74" fill="hold">
                            <p:stCondLst>
                              <p:cond delay="9800"/>
                            </p:stCondLst>
                            <p:childTnLst>
                              <p:par>
                                <p:cTn id="75" presetID="10" presetClass="entr" presetSubtype="0" fill="hold" nodeType="afterEffect">
                                  <p:stCondLst>
                                    <p:cond delay="0"/>
                                  </p:stCondLst>
                                  <p:childTnLst>
                                    <p:set>
                                      <p:cBhvr>
                                        <p:cTn id="76" dur="1" fill="hold">
                                          <p:stCondLst>
                                            <p:cond delay="0"/>
                                          </p:stCondLst>
                                        </p:cTn>
                                        <p:tgtEl>
                                          <p:spTgt spid="292"/>
                                        </p:tgtEl>
                                        <p:attrNameLst>
                                          <p:attrName>style.visibility</p:attrName>
                                        </p:attrNameLst>
                                      </p:cBhvr>
                                      <p:to>
                                        <p:strVal val="visible"/>
                                      </p:to>
                                    </p:set>
                                    <p:animEffect transition="in" filter="fade">
                                      <p:cBhvr>
                                        <p:cTn id="77" dur="500"/>
                                        <p:tgtEl>
                                          <p:spTgt spid="292"/>
                                        </p:tgtEl>
                                      </p:cBhvr>
                                    </p:animEffect>
                                  </p:childTnLst>
                                </p:cTn>
                              </p:par>
                            </p:childTnLst>
                          </p:cTn>
                        </p:par>
                        <p:par>
                          <p:cTn id="78" fill="hold">
                            <p:stCondLst>
                              <p:cond delay="10300"/>
                            </p:stCondLst>
                            <p:childTnLst>
                              <p:par>
                                <p:cTn id="79" presetID="10" presetClass="exit" presetSubtype="0" fill="hold" nodeType="afterEffect">
                                  <p:stCondLst>
                                    <p:cond delay="0"/>
                                  </p:stCondLst>
                                  <p:childTnLst>
                                    <p:animEffect transition="out" filter="fade">
                                      <p:cBhvr>
                                        <p:cTn id="80" dur="500"/>
                                        <p:tgtEl>
                                          <p:spTgt spid="292"/>
                                        </p:tgtEl>
                                      </p:cBhvr>
                                    </p:animEffect>
                                    <p:set>
                                      <p:cBhvr>
                                        <p:cTn id="81" dur="1" fill="hold">
                                          <p:stCondLst>
                                            <p:cond delay="499"/>
                                          </p:stCondLst>
                                        </p:cTn>
                                        <p:tgtEl>
                                          <p:spTgt spid="29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08"/>
                                        </p:tgtEl>
                                      </p:cBhvr>
                                    </p:animEffect>
                                    <p:set>
                                      <p:cBhvr>
                                        <p:cTn id="84" dur="1" fill="hold">
                                          <p:stCondLst>
                                            <p:cond delay="499"/>
                                          </p:stCondLst>
                                        </p:cTn>
                                        <p:tgtEl>
                                          <p:spTgt spid="308"/>
                                        </p:tgtEl>
                                        <p:attrNameLst>
                                          <p:attrName>style.visibility</p:attrName>
                                        </p:attrNameLst>
                                      </p:cBhvr>
                                      <p:to>
                                        <p:strVal val="hidden"/>
                                      </p:to>
                                    </p:set>
                                  </p:childTnLst>
                                </p:cTn>
                              </p:par>
                            </p:childTnLst>
                          </p:cTn>
                        </p:par>
                        <p:par>
                          <p:cTn id="85" fill="hold">
                            <p:stCondLst>
                              <p:cond delay="10800"/>
                            </p:stCondLst>
                            <p:childTnLst>
                              <p:par>
                                <p:cTn id="86" presetID="10" presetClass="entr" presetSubtype="0" fill="hold"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fade">
                                      <p:cBhvr>
                                        <p:cTn id="88" dur="500"/>
                                        <p:tgtEl>
                                          <p:spTgt spid="289"/>
                                        </p:tgtEl>
                                      </p:cBhvr>
                                    </p:animEffect>
                                  </p:childTnLst>
                                </p:cTn>
                              </p:par>
                              <p:par>
                                <p:cTn id="89" presetID="53" presetClass="entr" presetSubtype="16" fill="hold" nodeType="withEffect">
                                  <p:stCondLst>
                                    <p:cond delay="0"/>
                                  </p:stCondLst>
                                  <p:childTnLst>
                                    <p:set>
                                      <p:cBhvr>
                                        <p:cTn id="90" dur="1" fill="hold">
                                          <p:stCondLst>
                                            <p:cond delay="0"/>
                                          </p:stCondLst>
                                        </p:cTn>
                                        <p:tgtEl>
                                          <p:spTgt spid="312"/>
                                        </p:tgtEl>
                                        <p:attrNameLst>
                                          <p:attrName>style.visibility</p:attrName>
                                        </p:attrNameLst>
                                      </p:cBhvr>
                                      <p:to>
                                        <p:strVal val="visible"/>
                                      </p:to>
                                    </p:set>
                                    <p:anim calcmode="lin" valueType="num">
                                      <p:cBhvr>
                                        <p:cTn id="91" dur="500" fill="hold"/>
                                        <p:tgtEl>
                                          <p:spTgt spid="312"/>
                                        </p:tgtEl>
                                        <p:attrNameLst>
                                          <p:attrName>ppt_w</p:attrName>
                                        </p:attrNameLst>
                                      </p:cBhvr>
                                      <p:tavLst>
                                        <p:tav tm="0">
                                          <p:val>
                                            <p:fltVal val="0"/>
                                          </p:val>
                                        </p:tav>
                                        <p:tav tm="100000">
                                          <p:val>
                                            <p:strVal val="#ppt_w"/>
                                          </p:val>
                                        </p:tav>
                                      </p:tavLst>
                                    </p:anim>
                                    <p:anim calcmode="lin" valueType="num">
                                      <p:cBhvr>
                                        <p:cTn id="92" dur="500" fill="hold"/>
                                        <p:tgtEl>
                                          <p:spTgt spid="312"/>
                                        </p:tgtEl>
                                        <p:attrNameLst>
                                          <p:attrName>ppt_h</p:attrName>
                                        </p:attrNameLst>
                                      </p:cBhvr>
                                      <p:tavLst>
                                        <p:tav tm="0">
                                          <p:val>
                                            <p:fltVal val="0"/>
                                          </p:val>
                                        </p:tav>
                                        <p:tav tm="100000">
                                          <p:val>
                                            <p:strVal val="#ppt_h"/>
                                          </p:val>
                                        </p:tav>
                                      </p:tavLst>
                                    </p:anim>
                                    <p:animEffect transition="in" filter="fade">
                                      <p:cBhvr>
                                        <p:cTn id="93"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5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844513" cy="1071442"/>
            <a:chOff x="551030" y="-368704"/>
            <a:chExt cx="5688549"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37948" cy="718775"/>
              <a:chOff x="1839058" y="967769"/>
              <a:chExt cx="5037948"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3794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4" y="1009436"/>
                <a:ext cx="3990007"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ARP (DNS</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之前</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HTTP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之前</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通过域名获得目标节点的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p>
          </p:txBody>
        </p:sp>
      </p:grpSp>
      <p:grpSp>
        <p:nvGrpSpPr>
          <p:cNvPr id="182" name="组合 434">
            <a:extLst>
              <a:ext uri="{FF2B5EF4-FFF2-40B4-BE49-F238E27FC236}">
                <a16:creationId xmlns:a16="http://schemas.microsoft.com/office/drawing/2014/main" id="{0026D2F2-9485-477A-ADAD-D9D6ABA4C713}"/>
              </a:ext>
            </a:extLst>
          </p:cNvPr>
          <p:cNvGrpSpPr>
            <a:grpSpLocks/>
          </p:cNvGrpSpPr>
          <p:nvPr/>
        </p:nvGrpSpPr>
        <p:grpSpPr bwMode="auto">
          <a:xfrm>
            <a:off x="3294568" y="1891903"/>
            <a:ext cx="3386138" cy="2650332"/>
            <a:chOff x="2268738" y="1702681"/>
            <a:chExt cx="4515067" cy="3534711"/>
          </a:xfrm>
        </p:grpSpPr>
        <p:sp>
          <p:nvSpPr>
            <p:cNvPr id="183" name="Freeform 3">
              <a:extLst>
                <a:ext uri="{FF2B5EF4-FFF2-40B4-BE49-F238E27FC236}">
                  <a16:creationId xmlns:a16="http://schemas.microsoft.com/office/drawing/2014/main" id="{A8DF89CF-529E-4B87-B77F-3854DBAF35BF}"/>
                </a:ext>
              </a:extLst>
            </p:cNvPr>
            <p:cNvSpPr/>
            <p:nvPr/>
          </p:nvSpPr>
          <p:spPr bwMode="auto">
            <a:xfrm>
              <a:off x="2268738" y="1702681"/>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184" name="Line 36">
              <a:extLst>
                <a:ext uri="{FF2B5EF4-FFF2-40B4-BE49-F238E27FC236}">
                  <a16:creationId xmlns:a16="http://schemas.microsoft.com/office/drawing/2014/main" id="{1FCE6D40-D20A-4A5E-891C-18BE1E1C9387}"/>
                </a:ext>
              </a:extLst>
            </p:cNvPr>
            <p:cNvSpPr>
              <a:spLocks noChangeShapeType="1"/>
            </p:cNvSpPr>
            <p:nvPr/>
          </p:nvSpPr>
          <p:spPr bwMode="auto">
            <a:xfrm flipV="1">
              <a:off x="5895443" y="2890861"/>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43">
              <a:extLst>
                <a:ext uri="{FF2B5EF4-FFF2-40B4-BE49-F238E27FC236}">
                  <a16:creationId xmlns:a16="http://schemas.microsoft.com/office/drawing/2014/main" id="{912C7546-DA74-41C4-AAA7-E044D31B72AD}"/>
                </a:ext>
              </a:extLst>
            </p:cNvPr>
            <p:cNvSpPr>
              <a:spLocks noChangeShapeType="1"/>
            </p:cNvSpPr>
            <p:nvPr/>
          </p:nvSpPr>
          <p:spPr bwMode="auto">
            <a:xfrm flipV="1">
              <a:off x="4485872" y="3112862"/>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44">
              <a:extLst>
                <a:ext uri="{FF2B5EF4-FFF2-40B4-BE49-F238E27FC236}">
                  <a16:creationId xmlns:a16="http://schemas.microsoft.com/office/drawing/2014/main" id="{4C3AFFAF-4F5C-40B9-8191-0EE9EE46A5B2}"/>
                </a:ext>
              </a:extLst>
            </p:cNvPr>
            <p:cNvSpPr>
              <a:spLocks noChangeShapeType="1"/>
            </p:cNvSpPr>
            <p:nvPr/>
          </p:nvSpPr>
          <p:spPr bwMode="auto">
            <a:xfrm flipV="1">
              <a:off x="6084999" y="2707558"/>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48">
              <a:extLst>
                <a:ext uri="{FF2B5EF4-FFF2-40B4-BE49-F238E27FC236}">
                  <a16:creationId xmlns:a16="http://schemas.microsoft.com/office/drawing/2014/main" id="{E274D22E-8600-4A2C-85F5-EB00809B826B}"/>
                </a:ext>
              </a:extLst>
            </p:cNvPr>
            <p:cNvSpPr>
              <a:spLocks noChangeShapeType="1"/>
            </p:cNvSpPr>
            <p:nvPr/>
          </p:nvSpPr>
          <p:spPr bwMode="auto">
            <a:xfrm flipV="1">
              <a:off x="5266279" y="3393928"/>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Text Box 240">
              <a:extLst>
                <a:ext uri="{FF2B5EF4-FFF2-40B4-BE49-F238E27FC236}">
                  <a16:creationId xmlns:a16="http://schemas.microsoft.com/office/drawing/2014/main" id="{8606719E-40E9-4777-8E57-0065F2ACFD5C}"/>
                </a:ext>
              </a:extLst>
            </p:cNvPr>
            <p:cNvSpPr txBox="1"/>
            <p:nvPr/>
          </p:nvSpPr>
          <p:spPr bwMode="auto">
            <a:xfrm>
              <a:off x="4356399" y="4778483"/>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189" name="Group 356">
              <a:extLst>
                <a:ext uri="{FF2B5EF4-FFF2-40B4-BE49-F238E27FC236}">
                  <a16:creationId xmlns:a16="http://schemas.microsoft.com/office/drawing/2014/main" id="{D38477B8-682E-4E8F-B9BC-AAF89008056A}"/>
                </a:ext>
              </a:extLst>
            </p:cNvPr>
            <p:cNvGrpSpPr>
              <a:grpSpLocks/>
            </p:cNvGrpSpPr>
            <p:nvPr/>
          </p:nvGrpSpPr>
          <p:grpSpPr bwMode="auto">
            <a:xfrm>
              <a:off x="3200369" y="2426352"/>
              <a:ext cx="1070879" cy="1045453"/>
              <a:chOff x="313" y="1497"/>
              <a:chExt cx="1152" cy="1014"/>
            </a:xfrm>
          </p:grpSpPr>
          <p:pic>
            <p:nvPicPr>
              <p:cNvPr id="243" name="Picture 354" descr="laptop_stylized_small">
                <a:extLst>
                  <a:ext uri="{FF2B5EF4-FFF2-40B4-BE49-F238E27FC236}">
                    <a16:creationId xmlns:a16="http://schemas.microsoft.com/office/drawing/2014/main" id="{812E5391-1C4F-4D65-AB57-2D0523714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 name="Picture 355" descr="antenna_stylized">
                <a:extLst>
                  <a:ext uri="{FF2B5EF4-FFF2-40B4-BE49-F238E27FC236}">
                    <a16:creationId xmlns:a16="http://schemas.microsoft.com/office/drawing/2014/main" id="{00D84A1D-6986-44B1-848B-29789E4DDC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0" name="Picture 3">
              <a:extLst>
                <a:ext uri="{FF2B5EF4-FFF2-40B4-BE49-F238E27FC236}">
                  <a16:creationId xmlns:a16="http://schemas.microsoft.com/office/drawing/2014/main" id="{BAFC77DF-5A2C-4849-A892-B5A4458F61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8874" y="2992381"/>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 name="Rectangle 43">
              <a:extLst>
                <a:ext uri="{FF2B5EF4-FFF2-40B4-BE49-F238E27FC236}">
                  <a16:creationId xmlns:a16="http://schemas.microsoft.com/office/drawing/2014/main" id="{2DAFD2FC-2B16-417C-BDED-25B6388A9B24}"/>
                </a:ext>
              </a:extLst>
            </p:cNvPr>
            <p:cNvSpPr>
              <a:spLocks noChangeArrowheads="1"/>
            </p:cNvSpPr>
            <p:nvPr/>
          </p:nvSpPr>
          <p:spPr bwMode="auto">
            <a:xfrm rot="16200000" flipH="1">
              <a:off x="5659787" y="4437114"/>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2" name="Rectangle 43">
              <a:extLst>
                <a:ext uri="{FF2B5EF4-FFF2-40B4-BE49-F238E27FC236}">
                  <a16:creationId xmlns:a16="http://schemas.microsoft.com/office/drawing/2014/main" id="{76DE44CD-FC06-46BD-AAB4-25D55B971DA3}"/>
                </a:ext>
              </a:extLst>
            </p:cNvPr>
            <p:cNvSpPr>
              <a:spLocks noChangeArrowheads="1"/>
            </p:cNvSpPr>
            <p:nvPr/>
          </p:nvSpPr>
          <p:spPr bwMode="auto">
            <a:xfrm rot="2460490">
              <a:off x="5172415" y="4084562"/>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3" name="Rectangle 43">
              <a:extLst>
                <a:ext uri="{FF2B5EF4-FFF2-40B4-BE49-F238E27FC236}">
                  <a16:creationId xmlns:a16="http://schemas.microsoft.com/office/drawing/2014/main" id="{739EE727-C39D-41F2-AA57-5B6F77F9025C}"/>
                </a:ext>
              </a:extLst>
            </p:cNvPr>
            <p:cNvSpPr>
              <a:spLocks noChangeArrowheads="1"/>
            </p:cNvSpPr>
            <p:nvPr/>
          </p:nvSpPr>
          <p:spPr bwMode="auto">
            <a:xfrm rot="16200000">
              <a:off x="4264306" y="2925421"/>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94" name="Group 248">
              <a:extLst>
                <a:ext uri="{FF2B5EF4-FFF2-40B4-BE49-F238E27FC236}">
                  <a16:creationId xmlns:a16="http://schemas.microsoft.com/office/drawing/2014/main" id="{62D9B104-CBA8-4392-AFD1-F6FBEA5D2F67}"/>
                </a:ext>
              </a:extLst>
            </p:cNvPr>
            <p:cNvGrpSpPr>
              <a:grpSpLocks/>
            </p:cNvGrpSpPr>
            <p:nvPr/>
          </p:nvGrpSpPr>
          <p:grpSpPr bwMode="auto">
            <a:xfrm>
              <a:off x="2768750" y="3998602"/>
              <a:ext cx="421860" cy="752038"/>
              <a:chOff x="4138" y="425"/>
              <a:chExt cx="1423" cy="2417"/>
            </a:xfrm>
          </p:grpSpPr>
          <p:sp>
            <p:nvSpPr>
              <p:cNvPr id="211" name="Freeform 148">
                <a:extLst>
                  <a:ext uri="{FF2B5EF4-FFF2-40B4-BE49-F238E27FC236}">
                    <a16:creationId xmlns:a16="http://schemas.microsoft.com/office/drawing/2014/main" id="{3B4842EB-11C9-4E86-9771-0540C6EA14F4}"/>
                  </a:ext>
                </a:extLst>
              </p:cNvPr>
              <p:cNvSpPr/>
              <p:nvPr/>
            </p:nvSpPr>
            <p:spPr>
              <a:xfrm>
                <a:off x="5263" y="426"/>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212" name="Rectangle 149">
                <a:extLst>
                  <a:ext uri="{FF2B5EF4-FFF2-40B4-BE49-F238E27FC236}">
                    <a16:creationId xmlns:a16="http://schemas.microsoft.com/office/drawing/2014/main" id="{8A2D0ADF-9594-413B-BE60-29AC562ACDC6}"/>
                  </a:ext>
                </a:extLst>
              </p:cNvPr>
              <p:cNvSpPr/>
              <p:nvPr/>
            </p:nvSpPr>
            <p:spPr>
              <a:xfrm>
                <a:off x="4203" y="426"/>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13" name="Freeform 150">
                <a:extLst>
                  <a:ext uri="{FF2B5EF4-FFF2-40B4-BE49-F238E27FC236}">
                    <a16:creationId xmlns:a16="http://schemas.microsoft.com/office/drawing/2014/main" id="{85309AE8-3952-4B14-8E2A-5EEB3AF133D0}"/>
                  </a:ext>
                </a:extLst>
              </p:cNvPr>
              <p:cNvSpPr/>
              <p:nvPr/>
            </p:nvSpPr>
            <p:spPr>
              <a:xfrm>
                <a:off x="5316" y="558"/>
                <a:ext cx="177" cy="2118"/>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214" name="Freeform 151">
                <a:extLst>
                  <a:ext uri="{FF2B5EF4-FFF2-40B4-BE49-F238E27FC236}">
                    <a16:creationId xmlns:a16="http://schemas.microsoft.com/office/drawing/2014/main" id="{F6783AC8-0949-4C76-BA2F-2FD326FB7FC2}"/>
                  </a:ext>
                </a:extLst>
              </p:cNvPr>
              <p:cNvSpPr/>
              <p:nvPr/>
            </p:nvSpPr>
            <p:spPr>
              <a:xfrm>
                <a:off x="5279" y="1635"/>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15" name="Rectangle 152">
                <a:extLst>
                  <a:ext uri="{FF2B5EF4-FFF2-40B4-BE49-F238E27FC236}">
                    <a16:creationId xmlns:a16="http://schemas.microsoft.com/office/drawing/2014/main" id="{1C0B1B65-DDC2-470B-AC00-9A39C988621A}"/>
                  </a:ext>
                </a:extLst>
              </p:cNvPr>
              <p:cNvSpPr/>
              <p:nvPr/>
            </p:nvSpPr>
            <p:spPr>
              <a:xfrm>
                <a:off x="4213" y="686"/>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6" name="Group 153">
                <a:extLst>
                  <a:ext uri="{FF2B5EF4-FFF2-40B4-BE49-F238E27FC236}">
                    <a16:creationId xmlns:a16="http://schemas.microsoft.com/office/drawing/2014/main" id="{F2E20335-65F8-4DCB-9BA4-ADD82AFC9521}"/>
                  </a:ext>
                </a:extLst>
              </p:cNvPr>
              <p:cNvGrpSpPr>
                <a:grpSpLocks/>
              </p:cNvGrpSpPr>
              <p:nvPr/>
            </p:nvGrpSpPr>
            <p:grpSpPr bwMode="auto">
              <a:xfrm>
                <a:off x="4749" y="668"/>
                <a:ext cx="581" cy="145"/>
                <a:chOff x="614" y="2568"/>
                <a:chExt cx="725" cy="139"/>
              </a:xfrm>
            </p:grpSpPr>
            <p:sp>
              <p:nvSpPr>
                <p:cNvPr id="241" name="AutoShape 154">
                  <a:extLst>
                    <a:ext uri="{FF2B5EF4-FFF2-40B4-BE49-F238E27FC236}">
                      <a16:creationId xmlns:a16="http://schemas.microsoft.com/office/drawing/2014/main" id="{667992A7-FC00-48C2-A8EA-A7539BCFAF19}"/>
                    </a:ext>
                  </a:extLst>
                </p:cNvPr>
                <p:cNvSpPr/>
                <p:nvPr/>
              </p:nvSpPr>
              <p:spPr>
                <a:xfrm>
                  <a:off x="607" y="2556"/>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2" name="AutoShape 155">
                  <a:extLst>
                    <a:ext uri="{FF2B5EF4-FFF2-40B4-BE49-F238E27FC236}">
                      <a16:creationId xmlns:a16="http://schemas.microsoft.com/office/drawing/2014/main" id="{FE0CF239-ACD8-4B58-AA0C-01688BF02707}"/>
                    </a:ext>
                  </a:extLst>
                </p:cNvPr>
                <p:cNvSpPr/>
                <p:nvPr/>
              </p:nvSpPr>
              <p:spPr>
                <a:xfrm>
                  <a:off x="634" y="2575"/>
                  <a:ext cx="688" cy="9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17" name="Rectangle 156">
                <a:extLst>
                  <a:ext uri="{FF2B5EF4-FFF2-40B4-BE49-F238E27FC236}">
                    <a16:creationId xmlns:a16="http://schemas.microsoft.com/office/drawing/2014/main" id="{200B4D2A-AD64-4100-8B30-0B82FEB2567F}"/>
                  </a:ext>
                </a:extLst>
              </p:cNvPr>
              <p:cNvSpPr/>
              <p:nvPr/>
            </p:nvSpPr>
            <p:spPr>
              <a:xfrm>
                <a:off x="4219" y="1007"/>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8" name="Group 157">
                <a:extLst>
                  <a:ext uri="{FF2B5EF4-FFF2-40B4-BE49-F238E27FC236}">
                    <a16:creationId xmlns:a16="http://schemas.microsoft.com/office/drawing/2014/main" id="{6D409E1E-B71A-4CBD-AE15-51C76D3F9E5B}"/>
                  </a:ext>
                </a:extLst>
              </p:cNvPr>
              <p:cNvGrpSpPr>
                <a:grpSpLocks/>
              </p:cNvGrpSpPr>
              <p:nvPr/>
            </p:nvGrpSpPr>
            <p:grpSpPr bwMode="auto">
              <a:xfrm>
                <a:off x="4747" y="994"/>
                <a:ext cx="581" cy="134"/>
                <a:chOff x="614" y="2568"/>
                <a:chExt cx="725" cy="139"/>
              </a:xfrm>
            </p:grpSpPr>
            <p:sp>
              <p:nvSpPr>
                <p:cNvPr id="239" name="AutoShape 158">
                  <a:extLst>
                    <a:ext uri="{FF2B5EF4-FFF2-40B4-BE49-F238E27FC236}">
                      <a16:creationId xmlns:a16="http://schemas.microsoft.com/office/drawing/2014/main" id="{3797023B-743D-43D3-9361-E094F8B1F451}"/>
                    </a:ext>
                  </a:extLst>
                </p:cNvPr>
                <p:cNvSpPr/>
                <p:nvPr/>
              </p:nvSpPr>
              <p:spPr>
                <a:xfrm>
                  <a:off x="616" y="2566"/>
                  <a:ext cx="722" cy="122"/>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0" name="AutoShape 159">
                  <a:extLst>
                    <a:ext uri="{FF2B5EF4-FFF2-40B4-BE49-F238E27FC236}">
                      <a16:creationId xmlns:a16="http://schemas.microsoft.com/office/drawing/2014/main" id="{BD1D1DEA-1B12-413F-8C39-DE6294A2ED2B}"/>
                    </a:ext>
                  </a:extLst>
                </p:cNvPr>
                <p:cNvSpPr/>
                <p:nvPr/>
              </p:nvSpPr>
              <p:spPr>
                <a:xfrm>
                  <a:off x="623" y="2582"/>
                  <a:ext cx="702"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19" name="Rectangle 160">
                <a:extLst>
                  <a:ext uri="{FF2B5EF4-FFF2-40B4-BE49-F238E27FC236}">
                    <a16:creationId xmlns:a16="http://schemas.microsoft.com/office/drawing/2014/main" id="{C77F089A-8EF5-45D2-8A17-E1C8F84F904F}"/>
                  </a:ext>
                </a:extLst>
              </p:cNvPr>
              <p:cNvSpPr/>
              <p:nvPr/>
            </p:nvSpPr>
            <p:spPr>
              <a:xfrm>
                <a:off x="4213" y="1349"/>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0" name="Rectangle 161">
                <a:extLst>
                  <a:ext uri="{FF2B5EF4-FFF2-40B4-BE49-F238E27FC236}">
                    <a16:creationId xmlns:a16="http://schemas.microsoft.com/office/drawing/2014/main" id="{F09BC370-8586-4FD4-8EC8-F321FDB6FC9D}"/>
                  </a:ext>
                </a:extLst>
              </p:cNvPr>
              <p:cNvSpPr/>
              <p:nvPr/>
            </p:nvSpPr>
            <p:spPr>
              <a:xfrm>
                <a:off x="4229" y="1656"/>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21" name="Group 162">
                <a:extLst>
                  <a:ext uri="{FF2B5EF4-FFF2-40B4-BE49-F238E27FC236}">
                    <a16:creationId xmlns:a16="http://schemas.microsoft.com/office/drawing/2014/main" id="{61313DD9-DC1B-4771-8A31-DBEA7CDD1A72}"/>
                  </a:ext>
                </a:extLst>
              </p:cNvPr>
              <p:cNvGrpSpPr>
                <a:grpSpLocks/>
              </p:cNvGrpSpPr>
              <p:nvPr/>
            </p:nvGrpSpPr>
            <p:grpSpPr bwMode="auto">
              <a:xfrm>
                <a:off x="4735" y="1627"/>
                <a:ext cx="582" cy="151"/>
                <a:chOff x="614" y="2568"/>
                <a:chExt cx="725" cy="139"/>
              </a:xfrm>
            </p:grpSpPr>
            <p:sp>
              <p:nvSpPr>
                <p:cNvPr id="237" name="AutoShape 163">
                  <a:extLst>
                    <a:ext uri="{FF2B5EF4-FFF2-40B4-BE49-F238E27FC236}">
                      <a16:creationId xmlns:a16="http://schemas.microsoft.com/office/drawing/2014/main" id="{B8478A8A-83D8-414C-861F-9EDCDAC5C961}"/>
                    </a:ext>
                  </a:extLst>
                </p:cNvPr>
                <p:cNvSpPr/>
                <p:nvPr/>
              </p:nvSpPr>
              <p:spPr>
                <a:xfrm>
                  <a:off x="624" y="2566"/>
                  <a:ext cx="714"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8" name="AutoShape 164">
                  <a:extLst>
                    <a:ext uri="{FF2B5EF4-FFF2-40B4-BE49-F238E27FC236}">
                      <a16:creationId xmlns:a16="http://schemas.microsoft.com/office/drawing/2014/main" id="{0987887A-2375-4AE4-99E6-3EB18877CC3E}"/>
                    </a:ext>
                  </a:extLst>
                </p:cNvPr>
                <p:cNvSpPr/>
                <p:nvPr/>
              </p:nvSpPr>
              <p:spPr>
                <a:xfrm>
                  <a:off x="644" y="2594"/>
                  <a:ext cx="674"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2" name="Freeform 165">
                <a:extLst>
                  <a:ext uri="{FF2B5EF4-FFF2-40B4-BE49-F238E27FC236}">
                    <a16:creationId xmlns:a16="http://schemas.microsoft.com/office/drawing/2014/main" id="{9F12A8CA-A750-4AA9-91D2-65242BD688E3}"/>
                  </a:ext>
                </a:extLst>
              </p:cNvPr>
              <p:cNvSpPr/>
              <p:nvPr/>
            </p:nvSpPr>
            <p:spPr>
              <a:xfrm>
                <a:off x="5279" y="1349"/>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223" name="Group 166">
                <a:extLst>
                  <a:ext uri="{FF2B5EF4-FFF2-40B4-BE49-F238E27FC236}">
                    <a16:creationId xmlns:a16="http://schemas.microsoft.com/office/drawing/2014/main" id="{A256BB94-2EA0-41B8-9DA2-596CE5394552}"/>
                  </a:ext>
                </a:extLst>
              </p:cNvPr>
              <p:cNvGrpSpPr>
                <a:grpSpLocks/>
              </p:cNvGrpSpPr>
              <p:nvPr/>
            </p:nvGrpSpPr>
            <p:grpSpPr bwMode="auto">
              <a:xfrm>
                <a:off x="4739" y="1327"/>
                <a:ext cx="582" cy="139"/>
                <a:chOff x="614" y="2568"/>
                <a:chExt cx="725" cy="139"/>
              </a:xfrm>
            </p:grpSpPr>
            <p:sp>
              <p:nvSpPr>
                <p:cNvPr id="235" name="AutoShape 167">
                  <a:extLst>
                    <a:ext uri="{FF2B5EF4-FFF2-40B4-BE49-F238E27FC236}">
                      <a16:creationId xmlns:a16="http://schemas.microsoft.com/office/drawing/2014/main" id="{7EB9CAF5-9C2B-4A60-86BE-D34093C0B90F}"/>
                    </a:ext>
                  </a:extLst>
                </p:cNvPr>
                <p:cNvSpPr/>
                <p:nvPr/>
              </p:nvSpPr>
              <p:spPr>
                <a:xfrm>
                  <a:off x="613" y="2565"/>
                  <a:ext cx="720"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6" name="AutoShape 168">
                  <a:extLst>
                    <a:ext uri="{FF2B5EF4-FFF2-40B4-BE49-F238E27FC236}">
                      <a16:creationId xmlns:a16="http://schemas.microsoft.com/office/drawing/2014/main" id="{3A096ED4-2D6D-4F8F-8AB7-D3DA9F376A7E}"/>
                    </a:ext>
                  </a:extLst>
                </p:cNvPr>
                <p:cNvSpPr/>
                <p:nvPr/>
              </p:nvSpPr>
              <p:spPr>
                <a:xfrm>
                  <a:off x="619" y="2585"/>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4" name="Rectangle 169">
                <a:extLst>
                  <a:ext uri="{FF2B5EF4-FFF2-40B4-BE49-F238E27FC236}">
                    <a16:creationId xmlns:a16="http://schemas.microsoft.com/office/drawing/2014/main" id="{36025827-1738-4A3C-B4BD-1B2A79EEF64F}"/>
                  </a:ext>
                </a:extLst>
              </p:cNvPr>
              <p:cNvSpPr/>
              <p:nvPr/>
            </p:nvSpPr>
            <p:spPr>
              <a:xfrm>
                <a:off x="5252" y="426"/>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5" name="Freeform 170">
                <a:extLst>
                  <a:ext uri="{FF2B5EF4-FFF2-40B4-BE49-F238E27FC236}">
                    <a16:creationId xmlns:a16="http://schemas.microsoft.com/office/drawing/2014/main" id="{3506C8D8-C64A-4A7F-BBC4-39FD87E9C8C2}"/>
                  </a:ext>
                </a:extLst>
              </p:cNvPr>
              <p:cNvSpPr/>
              <p:nvPr/>
            </p:nvSpPr>
            <p:spPr>
              <a:xfrm>
                <a:off x="5311" y="1002"/>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6" name="Freeform 171">
                <a:extLst>
                  <a:ext uri="{FF2B5EF4-FFF2-40B4-BE49-F238E27FC236}">
                    <a16:creationId xmlns:a16="http://schemas.microsoft.com/office/drawing/2014/main" id="{D57B599D-C2D5-4F49-8160-E8B5006429D4}"/>
                  </a:ext>
                </a:extLst>
              </p:cNvPr>
              <p:cNvSpPr/>
              <p:nvPr/>
            </p:nvSpPr>
            <p:spPr>
              <a:xfrm>
                <a:off x="5311" y="681"/>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7" name="Oval 172">
                <a:extLst>
                  <a:ext uri="{FF2B5EF4-FFF2-40B4-BE49-F238E27FC236}">
                    <a16:creationId xmlns:a16="http://schemas.microsoft.com/office/drawing/2014/main" id="{B74E4FB6-4285-4CBA-A1CC-F826C9BB5756}"/>
                  </a:ext>
                </a:extLst>
              </p:cNvPr>
              <p:cNvSpPr/>
              <p:nvPr/>
            </p:nvSpPr>
            <p:spPr>
              <a:xfrm>
                <a:off x="5520" y="2615"/>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8" name="Freeform 173">
                <a:extLst>
                  <a:ext uri="{FF2B5EF4-FFF2-40B4-BE49-F238E27FC236}">
                    <a16:creationId xmlns:a16="http://schemas.microsoft.com/office/drawing/2014/main" id="{363B029F-CEB0-435D-BAD6-D4A7C0380392}"/>
                  </a:ext>
                </a:extLst>
              </p:cNvPr>
              <p:cNvSpPr/>
              <p:nvPr/>
            </p:nvSpPr>
            <p:spPr>
              <a:xfrm>
                <a:off x="5300" y="2615"/>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229" name="AutoShape 174">
                <a:extLst>
                  <a:ext uri="{FF2B5EF4-FFF2-40B4-BE49-F238E27FC236}">
                    <a16:creationId xmlns:a16="http://schemas.microsoft.com/office/drawing/2014/main" id="{6BA83BBA-0675-402A-9361-3179E66DE727}"/>
                  </a:ext>
                </a:extLst>
              </p:cNvPr>
              <p:cNvSpPr/>
              <p:nvPr/>
            </p:nvSpPr>
            <p:spPr>
              <a:xfrm>
                <a:off x="4138" y="2676"/>
                <a:ext cx="1205" cy="15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0" name="AutoShape 175">
                <a:extLst>
                  <a:ext uri="{FF2B5EF4-FFF2-40B4-BE49-F238E27FC236}">
                    <a16:creationId xmlns:a16="http://schemas.microsoft.com/office/drawing/2014/main" id="{393381D1-6B52-4FB9-99B2-0B06C43D9BC1}"/>
                  </a:ext>
                </a:extLst>
              </p:cNvPr>
              <p:cNvSpPr/>
              <p:nvPr/>
            </p:nvSpPr>
            <p:spPr>
              <a:xfrm>
                <a:off x="4203" y="2717"/>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1" name="Oval 176">
                <a:extLst>
                  <a:ext uri="{FF2B5EF4-FFF2-40B4-BE49-F238E27FC236}">
                    <a16:creationId xmlns:a16="http://schemas.microsoft.com/office/drawing/2014/main" id="{F5E69CE0-0E84-43CF-BEB4-27CB3D2E53DE}"/>
                  </a:ext>
                </a:extLst>
              </p:cNvPr>
              <p:cNvSpPr/>
              <p:nvPr/>
            </p:nvSpPr>
            <p:spPr>
              <a:xfrm>
                <a:off x="4310" y="2375"/>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2" name="Oval 177">
                <a:extLst>
                  <a:ext uri="{FF2B5EF4-FFF2-40B4-BE49-F238E27FC236}">
                    <a16:creationId xmlns:a16="http://schemas.microsoft.com/office/drawing/2014/main" id="{26329C9A-05CF-4A1A-9876-398E5E7987F3}"/>
                  </a:ext>
                </a:extLst>
              </p:cNvPr>
              <p:cNvSpPr/>
              <p:nvPr/>
            </p:nvSpPr>
            <p:spPr>
              <a:xfrm>
                <a:off x="4481" y="2375"/>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33" name="Oval 178">
                <a:extLst>
                  <a:ext uri="{FF2B5EF4-FFF2-40B4-BE49-F238E27FC236}">
                    <a16:creationId xmlns:a16="http://schemas.microsoft.com/office/drawing/2014/main" id="{3B60F7E6-8E79-49E2-94BF-DAB212988024}"/>
                  </a:ext>
                </a:extLst>
              </p:cNvPr>
              <p:cNvSpPr/>
              <p:nvPr/>
            </p:nvSpPr>
            <p:spPr>
              <a:xfrm>
                <a:off x="4663" y="2375"/>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4" name="Rectangle 179">
                <a:extLst>
                  <a:ext uri="{FF2B5EF4-FFF2-40B4-BE49-F238E27FC236}">
                    <a16:creationId xmlns:a16="http://schemas.microsoft.com/office/drawing/2014/main" id="{E1D9121E-3E69-486B-A5B4-DFE382364D62}"/>
                  </a:ext>
                </a:extLst>
              </p:cNvPr>
              <p:cNvSpPr/>
              <p:nvPr/>
            </p:nvSpPr>
            <p:spPr>
              <a:xfrm>
                <a:off x="5065" y="1829"/>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95" name="Group 48">
              <a:extLst>
                <a:ext uri="{FF2B5EF4-FFF2-40B4-BE49-F238E27FC236}">
                  <a16:creationId xmlns:a16="http://schemas.microsoft.com/office/drawing/2014/main" id="{0BE0A037-82D7-4374-B4FF-560F92AE93DA}"/>
                </a:ext>
              </a:extLst>
            </p:cNvPr>
            <p:cNvGrpSpPr>
              <a:grpSpLocks/>
            </p:cNvGrpSpPr>
            <p:nvPr/>
          </p:nvGrpSpPr>
          <p:grpSpPr bwMode="auto">
            <a:xfrm>
              <a:off x="4651081" y="4328843"/>
              <a:ext cx="934499" cy="483503"/>
              <a:chOff x="3600" y="219"/>
              <a:chExt cx="360" cy="175"/>
            </a:xfrm>
          </p:grpSpPr>
          <p:sp>
            <p:nvSpPr>
              <p:cNvPr id="198" name="Oval 49">
                <a:extLst>
                  <a:ext uri="{FF2B5EF4-FFF2-40B4-BE49-F238E27FC236}">
                    <a16:creationId xmlns:a16="http://schemas.microsoft.com/office/drawing/2014/main" id="{9DB6E21E-D587-4725-8697-571A82AFD9FF}"/>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99" name="Line 50">
                <a:extLst>
                  <a:ext uri="{FF2B5EF4-FFF2-40B4-BE49-F238E27FC236}">
                    <a16:creationId xmlns:a16="http://schemas.microsoft.com/office/drawing/2014/main" id="{51674DEB-C288-4C4F-BBC6-854F92160E7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Line 51">
                <a:extLst>
                  <a:ext uri="{FF2B5EF4-FFF2-40B4-BE49-F238E27FC236}">
                    <a16:creationId xmlns:a16="http://schemas.microsoft.com/office/drawing/2014/main" id="{40300E99-A802-4D60-B2DE-F6AAC8CC5FAD}"/>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Rectangle 52">
                <a:extLst>
                  <a:ext uri="{FF2B5EF4-FFF2-40B4-BE49-F238E27FC236}">
                    <a16:creationId xmlns:a16="http://schemas.microsoft.com/office/drawing/2014/main" id="{CB3728C4-9592-458C-ABAD-6A472D5758FD}"/>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202" name="Oval 53">
                <a:extLst>
                  <a:ext uri="{FF2B5EF4-FFF2-40B4-BE49-F238E27FC236}">
                    <a16:creationId xmlns:a16="http://schemas.microsoft.com/office/drawing/2014/main" id="{ADCAD8EF-9E6B-47FF-9F37-0F5CE798B7EB}"/>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03" name="Group 54">
                <a:extLst>
                  <a:ext uri="{FF2B5EF4-FFF2-40B4-BE49-F238E27FC236}">
                    <a16:creationId xmlns:a16="http://schemas.microsoft.com/office/drawing/2014/main" id="{C21A875E-7808-482B-8EC2-1A71198DD2DD}"/>
                  </a:ext>
                </a:extLst>
              </p:cNvPr>
              <p:cNvGrpSpPr>
                <a:grpSpLocks/>
              </p:cNvGrpSpPr>
              <p:nvPr/>
            </p:nvGrpSpPr>
            <p:grpSpPr bwMode="auto">
              <a:xfrm>
                <a:off x="3686" y="244"/>
                <a:ext cx="177" cy="66"/>
                <a:chOff x="2848" y="848"/>
                <a:chExt cx="140" cy="98"/>
              </a:xfrm>
            </p:grpSpPr>
            <p:sp>
              <p:nvSpPr>
                <p:cNvPr id="208" name="Line 55">
                  <a:extLst>
                    <a:ext uri="{FF2B5EF4-FFF2-40B4-BE49-F238E27FC236}">
                      <a16:creationId xmlns:a16="http://schemas.microsoft.com/office/drawing/2014/main" id="{539D7F3D-D416-4D4A-9532-84963588DA0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56">
                  <a:extLst>
                    <a:ext uri="{FF2B5EF4-FFF2-40B4-BE49-F238E27FC236}">
                      <a16:creationId xmlns:a16="http://schemas.microsoft.com/office/drawing/2014/main" id="{4FD76F6A-698B-4FFE-AA24-7B15384520E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57">
                  <a:extLst>
                    <a:ext uri="{FF2B5EF4-FFF2-40B4-BE49-F238E27FC236}">
                      <a16:creationId xmlns:a16="http://schemas.microsoft.com/office/drawing/2014/main" id="{8AF96F1D-E046-46AE-9809-ABCBE2F0AD3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58">
                <a:extLst>
                  <a:ext uri="{FF2B5EF4-FFF2-40B4-BE49-F238E27FC236}">
                    <a16:creationId xmlns:a16="http://schemas.microsoft.com/office/drawing/2014/main" id="{F382A53A-1F12-4C34-BE29-F1F7343F2079}"/>
                  </a:ext>
                </a:extLst>
              </p:cNvPr>
              <p:cNvGrpSpPr>
                <a:grpSpLocks/>
              </p:cNvGrpSpPr>
              <p:nvPr/>
            </p:nvGrpSpPr>
            <p:grpSpPr bwMode="auto">
              <a:xfrm flipV="1">
                <a:off x="3686" y="243"/>
                <a:ext cx="177" cy="66"/>
                <a:chOff x="2848" y="848"/>
                <a:chExt cx="140" cy="98"/>
              </a:xfrm>
            </p:grpSpPr>
            <p:sp>
              <p:nvSpPr>
                <p:cNvPr id="205" name="Line 59">
                  <a:extLst>
                    <a:ext uri="{FF2B5EF4-FFF2-40B4-BE49-F238E27FC236}">
                      <a16:creationId xmlns:a16="http://schemas.microsoft.com/office/drawing/2014/main" id="{2711D655-57C3-49F9-AFAA-07893C053FA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 name="Line 60">
                  <a:extLst>
                    <a:ext uri="{FF2B5EF4-FFF2-40B4-BE49-F238E27FC236}">
                      <a16:creationId xmlns:a16="http://schemas.microsoft.com/office/drawing/2014/main" id="{67664431-4B5A-42EA-830B-28EFF1B5698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61">
                  <a:extLst>
                    <a:ext uri="{FF2B5EF4-FFF2-40B4-BE49-F238E27FC236}">
                      <a16:creationId xmlns:a16="http://schemas.microsoft.com/office/drawing/2014/main" id="{74A94856-1D06-44FE-B596-B1BD2886AE63}"/>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96" name="Line 43">
              <a:extLst>
                <a:ext uri="{FF2B5EF4-FFF2-40B4-BE49-F238E27FC236}">
                  <a16:creationId xmlns:a16="http://schemas.microsoft.com/office/drawing/2014/main" id="{2A1A8475-4D89-4F14-96F4-B305D7BBD509}"/>
                </a:ext>
              </a:extLst>
            </p:cNvPr>
            <p:cNvSpPr>
              <a:spLocks noChangeShapeType="1"/>
            </p:cNvSpPr>
            <p:nvPr/>
          </p:nvSpPr>
          <p:spPr bwMode="auto">
            <a:xfrm flipV="1">
              <a:off x="3185271" y="4551469"/>
              <a:ext cx="14658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Rectangle 43">
              <a:extLst>
                <a:ext uri="{FF2B5EF4-FFF2-40B4-BE49-F238E27FC236}">
                  <a16:creationId xmlns:a16="http://schemas.microsoft.com/office/drawing/2014/main" id="{17726341-F081-43BF-98E3-25BE92654F37}"/>
                </a:ext>
              </a:extLst>
            </p:cNvPr>
            <p:cNvSpPr>
              <a:spLocks noChangeArrowheads="1"/>
            </p:cNvSpPr>
            <p:nvPr/>
          </p:nvSpPr>
          <p:spPr bwMode="auto">
            <a:xfrm rot="16200000">
              <a:off x="3295884" y="4360901"/>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245" name="Group 45">
            <a:extLst>
              <a:ext uri="{FF2B5EF4-FFF2-40B4-BE49-F238E27FC236}">
                <a16:creationId xmlns:a16="http://schemas.microsoft.com/office/drawing/2014/main" id="{324F7A81-C5C6-4BB3-8096-A32385B47BC7}"/>
              </a:ext>
            </a:extLst>
          </p:cNvPr>
          <p:cNvGrpSpPr>
            <a:grpSpLocks/>
          </p:cNvGrpSpPr>
          <p:nvPr/>
        </p:nvGrpSpPr>
        <p:grpSpPr bwMode="auto">
          <a:xfrm>
            <a:off x="3612465" y="1924051"/>
            <a:ext cx="732235" cy="1126331"/>
            <a:chOff x="651" y="655"/>
            <a:chExt cx="615" cy="946"/>
          </a:xfrm>
        </p:grpSpPr>
        <p:sp>
          <p:nvSpPr>
            <p:cNvPr id="246" name="Freeform 46">
              <a:extLst>
                <a:ext uri="{FF2B5EF4-FFF2-40B4-BE49-F238E27FC236}">
                  <a16:creationId xmlns:a16="http://schemas.microsoft.com/office/drawing/2014/main" id="{A074FB6A-9201-4A56-819E-41C3B9709550}"/>
                </a:ext>
              </a:extLst>
            </p:cNvPr>
            <p:cNvSpPr/>
            <p:nvPr/>
          </p:nvSpPr>
          <p:spPr>
            <a:xfrm>
              <a:off x="662" y="698"/>
              <a:ext cx="604" cy="90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47" name="Group 47">
              <a:extLst>
                <a:ext uri="{FF2B5EF4-FFF2-40B4-BE49-F238E27FC236}">
                  <a16:creationId xmlns:a16="http://schemas.microsoft.com/office/drawing/2014/main" id="{80C3CBB7-2E1B-4E3D-9A42-82D03D037B37}"/>
                </a:ext>
              </a:extLst>
            </p:cNvPr>
            <p:cNvGrpSpPr>
              <a:grpSpLocks/>
            </p:cNvGrpSpPr>
            <p:nvPr/>
          </p:nvGrpSpPr>
          <p:grpSpPr bwMode="auto">
            <a:xfrm>
              <a:off x="651" y="655"/>
              <a:ext cx="503" cy="931"/>
              <a:chOff x="569" y="2928"/>
              <a:chExt cx="503" cy="931"/>
            </a:xfrm>
          </p:grpSpPr>
          <p:sp>
            <p:nvSpPr>
              <p:cNvPr id="248" name="Rectangle 48">
                <a:extLst>
                  <a:ext uri="{FF2B5EF4-FFF2-40B4-BE49-F238E27FC236}">
                    <a16:creationId xmlns:a16="http://schemas.microsoft.com/office/drawing/2014/main" id="{8D9ABE53-92A4-4CF6-AE10-21F9633970D4}"/>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9" name="Text Box 49">
                <a:extLst>
                  <a:ext uri="{FF2B5EF4-FFF2-40B4-BE49-F238E27FC236}">
                    <a16:creationId xmlns:a16="http://schemas.microsoft.com/office/drawing/2014/main" id="{0C6CFB3F-3780-45C1-A143-3CB4DE126A94}"/>
                  </a:ext>
                </a:extLst>
              </p:cNvPr>
              <p:cNvSpPr txBox="1">
                <a:spLocks noChangeArrowheads="1"/>
              </p:cNvSpPr>
              <p:nvPr/>
            </p:nvSpPr>
            <p:spPr bwMode="auto">
              <a:xfrm>
                <a:off x="632" y="2928"/>
                <a:ext cx="407"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DNS</a:t>
                </a:r>
              </a:p>
              <a:p>
                <a:pPr algn="ctr" eaLnBrk="1" hangingPunct="1">
                  <a:lnSpc>
                    <a:spcPct val="12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UDP</a:t>
                </a:r>
              </a:p>
              <a:p>
                <a:pPr algn="ctr" eaLnBrk="1" hangingPunct="1">
                  <a:lnSpc>
                    <a:spcPct val="12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IP</a:t>
                </a:r>
              </a:p>
              <a:p>
                <a:pPr algn="ctr" eaLnBrk="1" hangingPunct="1">
                  <a:lnSpc>
                    <a:spcPct val="12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Eth</a:t>
                </a:r>
              </a:p>
              <a:p>
                <a:pPr algn="ctr" eaLnBrk="1" hangingPunct="1">
                  <a:lnSpc>
                    <a:spcPct val="12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Phy</a:t>
                </a:r>
              </a:p>
            </p:txBody>
          </p:sp>
          <p:sp>
            <p:nvSpPr>
              <p:cNvPr id="250" name="Line 50">
                <a:extLst>
                  <a:ext uri="{FF2B5EF4-FFF2-40B4-BE49-F238E27FC236}">
                    <a16:creationId xmlns:a16="http://schemas.microsoft.com/office/drawing/2014/main" id="{35E43EA1-7AEE-4F2A-89A9-80109EED0EE5}"/>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51">
                <a:extLst>
                  <a:ext uri="{FF2B5EF4-FFF2-40B4-BE49-F238E27FC236}">
                    <a16:creationId xmlns:a16="http://schemas.microsoft.com/office/drawing/2014/main" id="{A87DA948-0BC9-49F9-A61A-6E0703D4DCE3}"/>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52">
                <a:extLst>
                  <a:ext uri="{FF2B5EF4-FFF2-40B4-BE49-F238E27FC236}">
                    <a16:creationId xmlns:a16="http://schemas.microsoft.com/office/drawing/2014/main" id="{7CA9A856-4BE8-4366-A19E-DCFC5C3FC772}"/>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53">
                <a:extLst>
                  <a:ext uri="{FF2B5EF4-FFF2-40B4-BE49-F238E27FC236}">
                    <a16:creationId xmlns:a16="http://schemas.microsoft.com/office/drawing/2014/main" id="{010AC9A7-B29E-485A-83D6-801388637EC0}"/>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54" name="Group 242">
            <a:extLst>
              <a:ext uri="{FF2B5EF4-FFF2-40B4-BE49-F238E27FC236}">
                <a16:creationId xmlns:a16="http://schemas.microsoft.com/office/drawing/2014/main" id="{CFA884E8-9334-4705-B4A0-1461095FAEA9}"/>
              </a:ext>
            </a:extLst>
          </p:cNvPr>
          <p:cNvGrpSpPr>
            <a:grpSpLocks/>
          </p:cNvGrpSpPr>
          <p:nvPr/>
        </p:nvGrpSpPr>
        <p:grpSpPr bwMode="auto">
          <a:xfrm>
            <a:off x="3573174" y="2456260"/>
            <a:ext cx="354700" cy="199816"/>
            <a:chOff x="142" y="1340"/>
            <a:chExt cx="398" cy="223"/>
          </a:xfrm>
        </p:grpSpPr>
        <p:sp>
          <p:nvSpPr>
            <p:cNvPr id="255" name="Rectangle 241">
              <a:extLst>
                <a:ext uri="{FF2B5EF4-FFF2-40B4-BE49-F238E27FC236}">
                  <a16:creationId xmlns:a16="http://schemas.microsoft.com/office/drawing/2014/main" id="{A519CCAB-E646-4AF6-BB00-F510785F4651}"/>
                </a:ext>
              </a:extLst>
            </p:cNvPr>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sp>
          <p:nvSpPr>
            <p:cNvPr id="256" name="Text Box 240">
              <a:extLst>
                <a:ext uri="{FF2B5EF4-FFF2-40B4-BE49-F238E27FC236}">
                  <a16:creationId xmlns:a16="http://schemas.microsoft.com/office/drawing/2014/main" id="{BC2653EF-7EFF-4075-A849-E5D5102D605D}"/>
                </a:ext>
              </a:extLst>
            </p:cNvPr>
            <p:cNvSpPr txBox="1">
              <a:spLocks noChangeArrowheads="1"/>
            </p:cNvSpPr>
            <p:nvPr/>
          </p:nvSpPr>
          <p:spPr bwMode="auto">
            <a:xfrm>
              <a:off x="142" y="1340"/>
              <a:ext cx="39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rgbClr val="000000"/>
                  </a:solidFill>
                  <a:ea typeface="MS PGothic" panose="020B0600070205080204" pitchFamily="34" charset="-128"/>
                </a:rPr>
                <a:t>ARP</a:t>
              </a:r>
            </a:p>
          </p:txBody>
        </p:sp>
      </p:grpSp>
      <p:grpSp>
        <p:nvGrpSpPr>
          <p:cNvPr id="257" name="Group 255">
            <a:extLst>
              <a:ext uri="{FF2B5EF4-FFF2-40B4-BE49-F238E27FC236}">
                <a16:creationId xmlns:a16="http://schemas.microsoft.com/office/drawing/2014/main" id="{C11F5407-5AA4-4C60-B7B9-513F7E5EADB8}"/>
              </a:ext>
            </a:extLst>
          </p:cNvPr>
          <p:cNvGrpSpPr>
            <a:grpSpLocks/>
          </p:cNvGrpSpPr>
          <p:nvPr/>
        </p:nvGrpSpPr>
        <p:grpSpPr bwMode="auto">
          <a:xfrm>
            <a:off x="4559012" y="3514729"/>
            <a:ext cx="759618" cy="555311"/>
            <a:chOff x="722" y="2148"/>
            <a:chExt cx="652" cy="475"/>
          </a:xfrm>
        </p:grpSpPr>
        <p:sp>
          <p:nvSpPr>
            <p:cNvPr id="258" name="Freeform 244">
              <a:extLst>
                <a:ext uri="{FF2B5EF4-FFF2-40B4-BE49-F238E27FC236}">
                  <a16:creationId xmlns:a16="http://schemas.microsoft.com/office/drawing/2014/main" id="{8C73B376-2786-4A09-BC1C-D89D7A7DF5CB}"/>
                </a:ext>
              </a:extLst>
            </p:cNvPr>
            <p:cNvSpPr>
              <a:spLocks/>
            </p:cNvSpPr>
            <p:nvPr/>
          </p:nvSpPr>
          <p:spPr bwMode="auto">
            <a:xfrm>
              <a:off x="722" y="2289"/>
              <a:ext cx="652" cy="283"/>
            </a:xfrm>
            <a:custGeom>
              <a:avLst/>
              <a:gdLst>
                <a:gd name="T0" fmla="*/ 574 w 604"/>
                <a:gd name="T1" fmla="*/ 0 h 422"/>
                <a:gd name="T2" fmla="*/ 704 w 604"/>
                <a:gd name="T3" fmla="*/ 190 h 422"/>
                <a:gd name="T4" fmla="*/ 0 w 604"/>
                <a:gd name="T5" fmla="*/ 138 h 422"/>
                <a:gd name="T6" fmla="*/ 256 w 604"/>
                <a:gd name="T7" fmla="*/ 1 h 422"/>
                <a:gd name="T8" fmla="*/ 574 w 604"/>
                <a:gd name="T9" fmla="*/ 0 h 422"/>
                <a:gd name="T10" fmla="*/ 0 60000 65536"/>
                <a:gd name="T11" fmla="*/ 0 60000 65536"/>
                <a:gd name="T12" fmla="*/ 0 60000 65536"/>
                <a:gd name="T13" fmla="*/ 0 60000 65536"/>
                <a:gd name="T14" fmla="*/ 0 60000 65536"/>
                <a:gd name="T15" fmla="*/ 0 w 604"/>
                <a:gd name="T16" fmla="*/ 0 h 422"/>
                <a:gd name="T17" fmla="*/ 604 w 604"/>
                <a:gd name="T18" fmla="*/ 422 h 422"/>
              </a:gdLst>
              <a:ahLst/>
              <a:cxnLst>
                <a:cxn ang="T10">
                  <a:pos x="T0" y="T1"/>
                </a:cxn>
                <a:cxn ang="T11">
                  <a:pos x="T2" y="T3"/>
                </a:cxn>
                <a:cxn ang="T12">
                  <a:pos x="T4" y="T5"/>
                </a:cxn>
                <a:cxn ang="T13">
                  <a:pos x="T6" y="T7"/>
                </a:cxn>
                <a:cxn ang="T14">
                  <a:pos x="T8" y="T9"/>
                </a:cxn>
              </a:cxnLst>
              <a:rect l="T15" t="T16" r="T17" b="T18"/>
              <a:pathLst>
                <a:path w="604" h="422">
                  <a:moveTo>
                    <a:pt x="493" y="0"/>
                  </a:moveTo>
                  <a:lnTo>
                    <a:pt x="604" y="422"/>
                  </a:lnTo>
                  <a:lnTo>
                    <a:pt x="0" y="307"/>
                  </a:lnTo>
                  <a:lnTo>
                    <a:pt x="220" y="3"/>
                  </a:lnTo>
                  <a:lnTo>
                    <a:pt x="493" y="0"/>
                  </a:lnTo>
                  <a:close/>
                </a:path>
              </a:pathLst>
            </a:custGeom>
            <a:gradFill rotWithShape="1">
              <a:gsLst>
                <a:gs pos="0">
                  <a:schemeClr val="bg1"/>
                </a:gs>
                <a:gs pos="100000">
                  <a:srgbClr val="FF00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9" name="Rectangle 246">
              <a:extLst>
                <a:ext uri="{FF2B5EF4-FFF2-40B4-BE49-F238E27FC236}">
                  <a16:creationId xmlns:a16="http://schemas.microsoft.com/office/drawing/2014/main" id="{0C792C8A-82A3-44E9-B037-FD53B1D8D8EB}"/>
                </a:ext>
              </a:extLst>
            </p:cNvPr>
            <p:cNvSpPr>
              <a:spLocks noChangeArrowheads="1"/>
            </p:cNvSpPr>
            <p:nvPr/>
          </p:nvSpPr>
          <p:spPr bwMode="auto">
            <a:xfrm>
              <a:off x="751" y="2266"/>
              <a:ext cx="493" cy="313"/>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100" b="1" noProof="1">
                <a:solidFill>
                  <a:srgbClr val="000000"/>
                </a:solidFill>
                <a:latin typeface="Comic Sans MS" panose="030F0702030302020204" pitchFamily="66" charset="0"/>
                <a:ea typeface="MS PGothic" panose="020B0600070205080204" pitchFamily="34" charset="-128"/>
              </a:endParaRPr>
            </a:p>
          </p:txBody>
        </p:sp>
        <p:sp>
          <p:nvSpPr>
            <p:cNvPr id="260" name="Text Box 247">
              <a:extLst>
                <a:ext uri="{FF2B5EF4-FFF2-40B4-BE49-F238E27FC236}">
                  <a16:creationId xmlns:a16="http://schemas.microsoft.com/office/drawing/2014/main" id="{D4B643A6-D791-4480-BB88-9E4B698B2C67}"/>
                </a:ext>
              </a:extLst>
            </p:cNvPr>
            <p:cNvSpPr txBox="1">
              <a:spLocks noChangeArrowheads="1"/>
            </p:cNvSpPr>
            <p:nvPr/>
          </p:nvSpPr>
          <p:spPr bwMode="auto">
            <a:xfrm>
              <a:off x="826" y="2254"/>
              <a:ext cx="368"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Phy</a:t>
              </a:r>
            </a:p>
          </p:txBody>
        </p:sp>
        <p:sp>
          <p:nvSpPr>
            <p:cNvPr id="261" name="Line 250">
              <a:extLst>
                <a:ext uri="{FF2B5EF4-FFF2-40B4-BE49-F238E27FC236}">
                  <a16:creationId xmlns:a16="http://schemas.microsoft.com/office/drawing/2014/main" id="{E1C36E1C-8FF0-4182-94C4-D7785F9D3B58}"/>
                </a:ext>
              </a:extLst>
            </p:cNvPr>
            <p:cNvSpPr>
              <a:spLocks noChangeShapeType="1"/>
            </p:cNvSpPr>
            <p:nvPr/>
          </p:nvSpPr>
          <p:spPr bwMode="auto">
            <a:xfrm>
              <a:off x="747" y="2264"/>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 name="Line 251">
              <a:extLst>
                <a:ext uri="{FF2B5EF4-FFF2-40B4-BE49-F238E27FC236}">
                  <a16:creationId xmlns:a16="http://schemas.microsoft.com/office/drawing/2014/main" id="{20D5C12A-DE17-45CC-BB9E-CB5F4E302CC4}"/>
                </a:ext>
              </a:extLst>
            </p:cNvPr>
            <p:cNvSpPr>
              <a:spLocks noChangeShapeType="1"/>
            </p:cNvSpPr>
            <p:nvPr/>
          </p:nvSpPr>
          <p:spPr bwMode="auto">
            <a:xfrm>
              <a:off x="744" y="2423"/>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17" name="Group 252">
              <a:extLst>
                <a:ext uri="{FF2B5EF4-FFF2-40B4-BE49-F238E27FC236}">
                  <a16:creationId xmlns:a16="http://schemas.microsoft.com/office/drawing/2014/main" id="{B7E7A559-500D-4AE6-BB13-35BBF11C8EE3}"/>
                </a:ext>
              </a:extLst>
            </p:cNvPr>
            <p:cNvGrpSpPr>
              <a:grpSpLocks/>
            </p:cNvGrpSpPr>
            <p:nvPr/>
          </p:nvGrpSpPr>
          <p:grpSpPr bwMode="auto">
            <a:xfrm>
              <a:off x="740" y="2148"/>
              <a:ext cx="304" cy="172"/>
              <a:chOff x="182" y="1365"/>
              <a:chExt cx="304" cy="172"/>
            </a:xfrm>
          </p:grpSpPr>
          <p:sp>
            <p:nvSpPr>
              <p:cNvPr id="318" name="Rectangle 253">
                <a:extLst>
                  <a:ext uri="{FF2B5EF4-FFF2-40B4-BE49-F238E27FC236}">
                    <a16:creationId xmlns:a16="http://schemas.microsoft.com/office/drawing/2014/main" id="{6C10289F-75CD-4F8C-9F11-6A4FD4277F70}"/>
                  </a:ext>
                </a:extLst>
              </p:cNvPr>
              <p:cNvSpPr>
                <a:spLocks noChangeArrowheads="1"/>
              </p:cNvSpPr>
              <p:nvPr/>
            </p:nvSpPr>
            <p:spPr bwMode="auto">
              <a:xfrm>
                <a:off x="198" y="1365"/>
                <a:ext cx="229" cy="141"/>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100" b="1" noProof="1">
                  <a:solidFill>
                    <a:srgbClr val="000000"/>
                  </a:solidFill>
                  <a:latin typeface="Comic Sans MS" panose="030F0702030302020204" pitchFamily="66" charset="0"/>
                  <a:ea typeface="MS PGothic" panose="020B0600070205080204" pitchFamily="34" charset="-128"/>
                </a:endParaRPr>
              </a:p>
            </p:txBody>
          </p:sp>
          <p:sp>
            <p:nvSpPr>
              <p:cNvPr id="319" name="Text Box 254">
                <a:extLst>
                  <a:ext uri="{FF2B5EF4-FFF2-40B4-BE49-F238E27FC236}">
                    <a16:creationId xmlns:a16="http://schemas.microsoft.com/office/drawing/2014/main" id="{A6D0373D-17A1-4B33-94FA-BC48A6779C4F}"/>
                  </a:ext>
                </a:extLst>
              </p:cNvPr>
              <p:cNvSpPr txBox="1">
                <a:spLocks noChangeArrowheads="1"/>
              </p:cNvSpPr>
              <p:nvPr/>
            </p:nvSpPr>
            <p:spPr bwMode="auto">
              <a:xfrm>
                <a:off x="182" y="1366"/>
                <a:ext cx="304"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rgbClr val="000000"/>
                    </a:solidFill>
                    <a:ea typeface="MS PGothic" panose="020B0600070205080204" pitchFamily="34" charset="-128"/>
                  </a:rPr>
                  <a:t>ARP</a:t>
                </a:r>
              </a:p>
            </p:txBody>
          </p:sp>
        </p:grpSp>
      </p:grpSp>
      <p:sp>
        <p:nvSpPr>
          <p:cNvPr id="320" name="AutoShape 297">
            <a:extLst>
              <a:ext uri="{FF2B5EF4-FFF2-40B4-BE49-F238E27FC236}">
                <a16:creationId xmlns:a16="http://schemas.microsoft.com/office/drawing/2014/main" id="{72C04FC1-7341-4BE1-9C1D-515028432104}"/>
              </a:ext>
            </a:extLst>
          </p:cNvPr>
          <p:cNvSpPr/>
          <p:nvPr/>
        </p:nvSpPr>
        <p:spPr bwMode="auto">
          <a:xfrm>
            <a:off x="3145739" y="1975247"/>
            <a:ext cx="214313" cy="757238"/>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21" name="Group 253">
            <a:extLst>
              <a:ext uri="{FF2B5EF4-FFF2-40B4-BE49-F238E27FC236}">
                <a16:creationId xmlns:a16="http://schemas.microsoft.com/office/drawing/2014/main" id="{79C4BBA2-0FEA-4A2E-9045-A36DF41B2DF0}"/>
              </a:ext>
            </a:extLst>
          </p:cNvPr>
          <p:cNvGrpSpPr>
            <a:grpSpLocks/>
          </p:cNvGrpSpPr>
          <p:nvPr/>
        </p:nvGrpSpPr>
        <p:grpSpPr bwMode="auto">
          <a:xfrm>
            <a:off x="3099305" y="1989530"/>
            <a:ext cx="362249" cy="199837"/>
            <a:chOff x="973" y="3346"/>
            <a:chExt cx="204" cy="146"/>
          </a:xfrm>
        </p:grpSpPr>
        <p:sp>
          <p:nvSpPr>
            <p:cNvPr id="322" name="Rectangle 251">
              <a:extLst>
                <a:ext uri="{FF2B5EF4-FFF2-40B4-BE49-F238E27FC236}">
                  <a16:creationId xmlns:a16="http://schemas.microsoft.com/office/drawing/2014/main" id="{FBBC4140-27FA-4E96-BC7A-37E3F09841B6}"/>
                </a:ext>
              </a:extLst>
            </p:cNvPr>
            <p:cNvSpPr>
              <a:spLocks noChangeArrowheads="1"/>
            </p:cNvSpPr>
            <p:nvPr/>
          </p:nvSpPr>
          <p:spPr bwMode="auto">
            <a:xfrm>
              <a:off x="973" y="3370"/>
              <a:ext cx="161"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323" name="Text Box 252">
              <a:extLst>
                <a:ext uri="{FF2B5EF4-FFF2-40B4-BE49-F238E27FC236}">
                  <a16:creationId xmlns:a16="http://schemas.microsoft.com/office/drawing/2014/main" id="{95D6A27F-9247-4A73-8B7E-68DFB6BD676A}"/>
                </a:ext>
              </a:extLst>
            </p:cNvPr>
            <p:cNvSpPr txBox="1">
              <a:spLocks noChangeArrowheads="1"/>
            </p:cNvSpPr>
            <p:nvPr/>
          </p:nvSpPr>
          <p:spPr bwMode="auto">
            <a:xfrm>
              <a:off x="975" y="3346"/>
              <a:ext cx="202"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DNS</a:t>
              </a:r>
            </a:p>
          </p:txBody>
        </p:sp>
      </p:grpSp>
      <p:grpSp>
        <p:nvGrpSpPr>
          <p:cNvPr id="324" name="组合 323">
            <a:extLst>
              <a:ext uri="{FF2B5EF4-FFF2-40B4-BE49-F238E27FC236}">
                <a16:creationId xmlns:a16="http://schemas.microsoft.com/office/drawing/2014/main" id="{1684B4D7-6E90-42A8-9BE7-7E27AED32521}"/>
              </a:ext>
            </a:extLst>
          </p:cNvPr>
          <p:cNvGrpSpPr>
            <a:grpSpLocks/>
          </p:cNvGrpSpPr>
          <p:nvPr/>
        </p:nvGrpSpPr>
        <p:grpSpPr bwMode="auto">
          <a:xfrm>
            <a:off x="2977860" y="2152652"/>
            <a:ext cx="483399" cy="200055"/>
            <a:chOff x="2116369" y="2135162"/>
            <a:chExt cx="444586" cy="265655"/>
          </a:xfrm>
        </p:grpSpPr>
        <p:grpSp>
          <p:nvGrpSpPr>
            <p:cNvPr id="325" name="组合 375">
              <a:extLst>
                <a:ext uri="{FF2B5EF4-FFF2-40B4-BE49-F238E27FC236}">
                  <a16:creationId xmlns:a16="http://schemas.microsoft.com/office/drawing/2014/main" id="{BF46EBDD-8B3D-4447-B449-ADA005808D45}"/>
                </a:ext>
              </a:extLst>
            </p:cNvPr>
            <p:cNvGrpSpPr>
              <a:grpSpLocks/>
            </p:cNvGrpSpPr>
            <p:nvPr/>
          </p:nvGrpSpPr>
          <p:grpSpPr bwMode="auto">
            <a:xfrm>
              <a:off x="2116369" y="2181976"/>
              <a:ext cx="375771" cy="157544"/>
              <a:chOff x="2116369" y="2181976"/>
              <a:chExt cx="375771" cy="157544"/>
            </a:xfrm>
          </p:grpSpPr>
          <p:sp>
            <p:nvSpPr>
              <p:cNvPr id="327" name="Rectangle 251">
                <a:extLst>
                  <a:ext uri="{FF2B5EF4-FFF2-40B4-BE49-F238E27FC236}">
                    <a16:creationId xmlns:a16="http://schemas.microsoft.com/office/drawing/2014/main" id="{6327F674-6233-4551-815C-A255AB868319}"/>
                  </a:ext>
                </a:extLst>
              </p:cNvPr>
              <p:cNvSpPr>
                <a:spLocks noChangeArrowheads="1"/>
              </p:cNvSpPr>
              <p:nvPr/>
            </p:nvSpPr>
            <p:spPr bwMode="auto">
              <a:xfrm>
                <a:off x="2116369" y="2184483"/>
                <a:ext cx="375771"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328" name="Rectangle 251">
                <a:extLst>
                  <a:ext uri="{FF2B5EF4-FFF2-40B4-BE49-F238E27FC236}">
                    <a16:creationId xmlns:a16="http://schemas.microsoft.com/office/drawing/2014/main" id="{9F0506C9-08A6-4F01-BD36-14D5F3261863}"/>
                  </a:ext>
                </a:extLst>
              </p:cNvPr>
              <p:cNvSpPr>
                <a:spLocks noChangeArrowheads="1"/>
              </p:cNvSpPr>
              <p:nvPr/>
            </p:nvSpPr>
            <p:spPr bwMode="auto">
              <a:xfrm>
                <a:off x="2228330" y="2181976"/>
                <a:ext cx="259051"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326" name="Text Box 252">
              <a:extLst>
                <a:ext uri="{FF2B5EF4-FFF2-40B4-BE49-F238E27FC236}">
                  <a16:creationId xmlns:a16="http://schemas.microsoft.com/office/drawing/2014/main" id="{BA98EFA2-3742-4179-9E45-8F616D6A4481}"/>
                </a:ext>
              </a:extLst>
            </p:cNvPr>
            <p:cNvSpPr txBox="1">
              <a:spLocks noChangeArrowheads="1"/>
            </p:cNvSpPr>
            <p:nvPr/>
          </p:nvSpPr>
          <p:spPr bwMode="auto">
            <a:xfrm>
              <a:off x="2230418" y="2135162"/>
              <a:ext cx="330537" cy="26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DNS</a:t>
              </a:r>
            </a:p>
          </p:txBody>
        </p:sp>
      </p:grpSp>
      <p:grpSp>
        <p:nvGrpSpPr>
          <p:cNvPr id="329" name="组合 328">
            <a:extLst>
              <a:ext uri="{FF2B5EF4-FFF2-40B4-BE49-F238E27FC236}">
                <a16:creationId xmlns:a16="http://schemas.microsoft.com/office/drawing/2014/main" id="{8ABB13AD-243E-4B27-8290-A6F40CEDC200}"/>
              </a:ext>
            </a:extLst>
          </p:cNvPr>
          <p:cNvGrpSpPr>
            <a:grpSpLocks/>
          </p:cNvGrpSpPr>
          <p:nvPr/>
        </p:nvGrpSpPr>
        <p:grpSpPr bwMode="auto">
          <a:xfrm>
            <a:off x="2864751" y="2313386"/>
            <a:ext cx="601003" cy="200055"/>
            <a:chOff x="2004332" y="2281814"/>
            <a:chExt cx="552258" cy="265655"/>
          </a:xfrm>
        </p:grpSpPr>
        <p:sp>
          <p:nvSpPr>
            <p:cNvPr id="330" name="Rectangle 251">
              <a:extLst>
                <a:ext uri="{FF2B5EF4-FFF2-40B4-BE49-F238E27FC236}">
                  <a16:creationId xmlns:a16="http://schemas.microsoft.com/office/drawing/2014/main" id="{DB8C4C21-794C-4949-881B-093A655BF418}"/>
                </a:ext>
              </a:extLst>
            </p:cNvPr>
            <p:cNvSpPr>
              <a:spLocks noChangeArrowheads="1"/>
            </p:cNvSpPr>
            <p:nvPr/>
          </p:nvSpPr>
          <p:spPr bwMode="auto">
            <a:xfrm>
              <a:off x="2004332" y="2331535"/>
              <a:ext cx="484003"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331" name="组合 381">
              <a:extLst>
                <a:ext uri="{FF2B5EF4-FFF2-40B4-BE49-F238E27FC236}">
                  <a16:creationId xmlns:a16="http://schemas.microsoft.com/office/drawing/2014/main" id="{C8C619F2-C955-416B-80FD-2487DAC4DEC1}"/>
                </a:ext>
              </a:extLst>
            </p:cNvPr>
            <p:cNvGrpSpPr>
              <a:grpSpLocks/>
            </p:cNvGrpSpPr>
            <p:nvPr/>
          </p:nvGrpSpPr>
          <p:grpSpPr bwMode="auto">
            <a:xfrm>
              <a:off x="2114382" y="2281814"/>
              <a:ext cx="442208" cy="265655"/>
              <a:chOff x="2118258" y="2134740"/>
              <a:chExt cx="442208" cy="265655"/>
            </a:xfrm>
          </p:grpSpPr>
          <p:grpSp>
            <p:nvGrpSpPr>
              <p:cNvPr id="332" name="组合 382">
                <a:extLst>
                  <a:ext uri="{FF2B5EF4-FFF2-40B4-BE49-F238E27FC236}">
                    <a16:creationId xmlns:a16="http://schemas.microsoft.com/office/drawing/2014/main" id="{CFB44BA4-0D61-4E10-A8E7-18BE77461D0F}"/>
                  </a:ext>
                </a:extLst>
              </p:cNvPr>
              <p:cNvGrpSpPr>
                <a:grpSpLocks/>
              </p:cNvGrpSpPr>
              <p:nvPr/>
            </p:nvGrpSpPr>
            <p:grpSpPr bwMode="auto">
              <a:xfrm>
                <a:off x="2118258" y="2181976"/>
                <a:ext cx="373883" cy="157544"/>
                <a:chOff x="2118258" y="2181976"/>
                <a:chExt cx="373883" cy="157544"/>
              </a:xfrm>
            </p:grpSpPr>
            <p:sp>
              <p:nvSpPr>
                <p:cNvPr id="334" name="Rectangle 251">
                  <a:extLst>
                    <a:ext uri="{FF2B5EF4-FFF2-40B4-BE49-F238E27FC236}">
                      <a16:creationId xmlns:a16="http://schemas.microsoft.com/office/drawing/2014/main" id="{65D3C576-BBEF-456E-AAD0-B8910D8082C2}"/>
                    </a:ext>
                  </a:extLst>
                </p:cNvPr>
                <p:cNvSpPr>
                  <a:spLocks noChangeArrowheads="1"/>
                </p:cNvSpPr>
                <p:nvPr/>
              </p:nvSpPr>
              <p:spPr bwMode="auto">
                <a:xfrm>
                  <a:off x="2118258" y="2184483"/>
                  <a:ext cx="373883"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335" name="Rectangle 251">
                  <a:extLst>
                    <a:ext uri="{FF2B5EF4-FFF2-40B4-BE49-F238E27FC236}">
                      <a16:creationId xmlns:a16="http://schemas.microsoft.com/office/drawing/2014/main" id="{1434498F-8E1A-408C-822B-4A632936A12F}"/>
                    </a:ext>
                  </a:extLst>
                </p:cNvPr>
                <p:cNvSpPr>
                  <a:spLocks noChangeArrowheads="1"/>
                </p:cNvSpPr>
                <p:nvPr/>
              </p:nvSpPr>
              <p:spPr bwMode="auto">
                <a:xfrm>
                  <a:off x="2226553" y="2181976"/>
                  <a:ext cx="260828"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333" name="Text Box 252">
                <a:extLst>
                  <a:ext uri="{FF2B5EF4-FFF2-40B4-BE49-F238E27FC236}">
                    <a16:creationId xmlns:a16="http://schemas.microsoft.com/office/drawing/2014/main" id="{8D79C7B9-3133-4CB3-A9E3-4C433B654238}"/>
                  </a:ext>
                </a:extLst>
              </p:cNvPr>
              <p:cNvSpPr txBox="1">
                <a:spLocks noChangeArrowheads="1"/>
              </p:cNvSpPr>
              <p:nvPr/>
            </p:nvSpPr>
            <p:spPr bwMode="auto">
              <a:xfrm>
                <a:off x="2230221" y="2134740"/>
                <a:ext cx="330245" cy="26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DNS</a:t>
                </a:r>
              </a:p>
            </p:txBody>
          </p:sp>
        </p:grpSp>
      </p:grpSp>
      <p:sp>
        <p:nvSpPr>
          <p:cNvPr id="336" name="AutoShape 89">
            <a:extLst>
              <a:ext uri="{FF2B5EF4-FFF2-40B4-BE49-F238E27FC236}">
                <a16:creationId xmlns:a16="http://schemas.microsoft.com/office/drawing/2014/main" id="{7F2A3069-3C7E-4ED0-AF4D-9E9AA616AE45}"/>
              </a:ext>
            </a:extLst>
          </p:cNvPr>
          <p:cNvSpPr/>
          <p:nvPr/>
        </p:nvSpPr>
        <p:spPr bwMode="auto">
          <a:xfrm rot="10800000">
            <a:off x="4360177" y="3534966"/>
            <a:ext cx="214313" cy="492919"/>
          </a:xfrm>
          <a:prstGeom prst="downArrow">
            <a:avLst>
              <a:gd name="adj1" fmla="val 54166"/>
              <a:gd name="adj2" fmla="val 36927"/>
            </a:avLst>
          </a:prstGeom>
          <a:solidFill>
            <a:srgbClr val="C00000"/>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7" name="Group 361">
            <a:extLst>
              <a:ext uri="{FF2B5EF4-FFF2-40B4-BE49-F238E27FC236}">
                <a16:creationId xmlns:a16="http://schemas.microsoft.com/office/drawing/2014/main" id="{6735AFF0-7A07-4D1E-A2D5-37A676CBE99A}"/>
              </a:ext>
            </a:extLst>
          </p:cNvPr>
          <p:cNvGrpSpPr>
            <a:grpSpLocks/>
          </p:cNvGrpSpPr>
          <p:nvPr/>
        </p:nvGrpSpPr>
        <p:grpSpPr bwMode="auto">
          <a:xfrm>
            <a:off x="2739736" y="2455063"/>
            <a:ext cx="765572" cy="184290"/>
            <a:chOff x="504" y="3503"/>
            <a:chExt cx="681" cy="206"/>
          </a:xfrm>
        </p:grpSpPr>
        <p:grpSp>
          <p:nvGrpSpPr>
            <p:cNvPr id="338" name="Group 362">
              <a:extLst>
                <a:ext uri="{FF2B5EF4-FFF2-40B4-BE49-F238E27FC236}">
                  <a16:creationId xmlns:a16="http://schemas.microsoft.com/office/drawing/2014/main" id="{D3480AF9-0C5D-46EF-BC2E-A6C60C0A84EC}"/>
                </a:ext>
              </a:extLst>
            </p:cNvPr>
            <p:cNvGrpSpPr>
              <a:grpSpLocks/>
            </p:cNvGrpSpPr>
            <p:nvPr/>
          </p:nvGrpSpPr>
          <p:grpSpPr bwMode="auto">
            <a:xfrm>
              <a:off x="622" y="3503"/>
              <a:ext cx="517" cy="206"/>
              <a:chOff x="722" y="3433"/>
              <a:chExt cx="517" cy="206"/>
            </a:xfrm>
          </p:grpSpPr>
          <p:grpSp>
            <p:nvGrpSpPr>
              <p:cNvPr id="342" name="Group 364">
                <a:extLst>
                  <a:ext uri="{FF2B5EF4-FFF2-40B4-BE49-F238E27FC236}">
                    <a16:creationId xmlns:a16="http://schemas.microsoft.com/office/drawing/2014/main" id="{245A4EAC-C44D-4D5E-B7F1-075049C58DCE}"/>
                  </a:ext>
                </a:extLst>
              </p:cNvPr>
              <p:cNvGrpSpPr>
                <a:grpSpLocks/>
              </p:cNvGrpSpPr>
              <p:nvPr/>
            </p:nvGrpSpPr>
            <p:grpSpPr bwMode="auto">
              <a:xfrm>
                <a:off x="722" y="3433"/>
                <a:ext cx="517" cy="206"/>
                <a:chOff x="676" y="3317"/>
                <a:chExt cx="517" cy="206"/>
              </a:xfrm>
            </p:grpSpPr>
            <p:sp>
              <p:nvSpPr>
                <p:cNvPr id="344" name="Rectangle 365">
                  <a:extLst>
                    <a:ext uri="{FF2B5EF4-FFF2-40B4-BE49-F238E27FC236}">
                      <a16:creationId xmlns:a16="http://schemas.microsoft.com/office/drawing/2014/main" id="{62CDA005-52B0-4DF4-8852-6E74A1DEDA68}"/>
                    </a:ext>
                  </a:extLst>
                </p:cNvPr>
                <p:cNvSpPr/>
                <p:nvPr/>
              </p:nvSpPr>
              <p:spPr>
                <a:xfrm>
                  <a:off x="676" y="3356"/>
                  <a:ext cx="486" cy="114"/>
                </a:xfrm>
                <a:prstGeom prst="rect">
                  <a:avLst/>
                </a:prstGeom>
                <a:solidFill>
                  <a:srgbClr val="FFFF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5" name="Text Box 366">
                  <a:extLst>
                    <a:ext uri="{FF2B5EF4-FFF2-40B4-BE49-F238E27FC236}">
                      <a16:creationId xmlns:a16="http://schemas.microsoft.com/office/drawing/2014/main" id="{F26351EA-ED78-4EFB-8333-55093A523C51}"/>
                    </a:ext>
                  </a:extLst>
                </p:cNvPr>
                <p:cNvSpPr txBox="1">
                  <a:spLocks noChangeArrowheads="1"/>
                </p:cNvSpPr>
                <p:nvPr/>
              </p:nvSpPr>
              <p:spPr bwMode="auto">
                <a:xfrm>
                  <a:off x="707" y="3317"/>
                  <a:ext cx="486"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 noProof="1">
                      <a:ea typeface="MS PGothic" panose="020B0600070205080204" pitchFamily="34" charset="-128"/>
                    </a:rPr>
                    <a:t>ARP </a:t>
                  </a:r>
                  <a:r>
                    <a:rPr lang="zh-CN" altLang="en-US" sz="600" noProof="1">
                      <a:ea typeface="MS PGothic" panose="020B0600070205080204" pitchFamily="34" charset="-128"/>
                    </a:rPr>
                    <a:t>请求</a:t>
                  </a:r>
                  <a:endParaRPr lang="zh-CN" altLang="zh-CN" sz="600" noProof="1">
                    <a:ea typeface="MS PGothic" panose="020B0600070205080204" pitchFamily="34" charset="-128"/>
                  </a:endParaRPr>
                </a:p>
              </p:txBody>
            </p:sp>
          </p:grpSp>
          <p:sp>
            <p:nvSpPr>
              <p:cNvPr id="343" name="Rectangle 371">
                <a:extLst>
                  <a:ext uri="{FF2B5EF4-FFF2-40B4-BE49-F238E27FC236}">
                    <a16:creationId xmlns:a16="http://schemas.microsoft.com/office/drawing/2014/main" id="{DA52D167-91B9-4337-9CCD-C6793C998EE0}"/>
                  </a:ext>
                </a:extLst>
              </p:cNvPr>
              <p:cNvSpPr/>
              <p:nvPr/>
            </p:nvSpPr>
            <p:spPr>
              <a:xfrm>
                <a:off x="723" y="3473"/>
                <a:ext cx="485" cy="11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9" name="Rectangle 372">
              <a:extLst>
                <a:ext uri="{FF2B5EF4-FFF2-40B4-BE49-F238E27FC236}">
                  <a16:creationId xmlns:a16="http://schemas.microsoft.com/office/drawing/2014/main" id="{66D8FEDE-997E-4407-A0AF-7F8AAACC7ECD}"/>
                </a:ext>
              </a:extLst>
            </p:cNvPr>
            <p:cNvSpPr/>
            <p:nvPr/>
          </p:nvSpPr>
          <p:spPr>
            <a:xfrm>
              <a:off x="517" y="3546"/>
              <a:ext cx="92"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0" name="Rectangle 373">
              <a:extLst>
                <a:ext uri="{FF2B5EF4-FFF2-40B4-BE49-F238E27FC236}">
                  <a16:creationId xmlns:a16="http://schemas.microsoft.com/office/drawing/2014/main" id="{1CD10F9C-4F86-4F85-AD6A-79E63E94CAA6}"/>
                </a:ext>
              </a:extLst>
            </p:cNvPr>
            <p:cNvSpPr/>
            <p:nvPr/>
          </p:nvSpPr>
          <p:spPr>
            <a:xfrm>
              <a:off x="1116" y="3546"/>
              <a:ext cx="60"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1" name="Rectangle 374">
              <a:extLst>
                <a:ext uri="{FF2B5EF4-FFF2-40B4-BE49-F238E27FC236}">
                  <a16:creationId xmlns:a16="http://schemas.microsoft.com/office/drawing/2014/main" id="{95540AAC-4391-4416-A210-169D0AAB40CF}"/>
                </a:ext>
              </a:extLst>
            </p:cNvPr>
            <p:cNvSpPr/>
            <p:nvPr/>
          </p:nvSpPr>
          <p:spPr>
            <a:xfrm>
              <a:off x="504" y="3530"/>
              <a:ext cx="681" cy="137"/>
            </a:xfrm>
            <a:prstGeom prst="rect">
              <a:avLst/>
            </a:prstGeom>
            <a:no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6" name="AutoShape 89">
            <a:extLst>
              <a:ext uri="{FF2B5EF4-FFF2-40B4-BE49-F238E27FC236}">
                <a16:creationId xmlns:a16="http://schemas.microsoft.com/office/drawing/2014/main" id="{B67E289D-669F-4BB4-8B34-0D17AEA2C6C6}"/>
              </a:ext>
            </a:extLst>
          </p:cNvPr>
          <p:cNvSpPr/>
          <p:nvPr/>
        </p:nvSpPr>
        <p:spPr bwMode="auto">
          <a:xfrm>
            <a:off x="4347080" y="3552825"/>
            <a:ext cx="214313" cy="492919"/>
          </a:xfrm>
          <a:prstGeom prst="downArrow">
            <a:avLst>
              <a:gd name="adj1" fmla="val 54166"/>
              <a:gd name="adj2" fmla="val 36927"/>
            </a:avLst>
          </a:prstGeom>
          <a:solidFill>
            <a:srgbClr val="C00000"/>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47" name="Group 361">
            <a:extLst>
              <a:ext uri="{FF2B5EF4-FFF2-40B4-BE49-F238E27FC236}">
                <a16:creationId xmlns:a16="http://schemas.microsoft.com/office/drawing/2014/main" id="{8E81990B-C2BB-46FA-AB5C-4B80CB3F47C9}"/>
              </a:ext>
            </a:extLst>
          </p:cNvPr>
          <p:cNvGrpSpPr>
            <a:grpSpLocks/>
          </p:cNvGrpSpPr>
          <p:nvPr/>
        </p:nvGrpSpPr>
        <p:grpSpPr bwMode="auto">
          <a:xfrm>
            <a:off x="3969652" y="3626638"/>
            <a:ext cx="766763" cy="184290"/>
            <a:chOff x="504" y="3503"/>
            <a:chExt cx="681" cy="206"/>
          </a:xfrm>
        </p:grpSpPr>
        <p:grpSp>
          <p:nvGrpSpPr>
            <p:cNvPr id="348" name="Group 362">
              <a:extLst>
                <a:ext uri="{FF2B5EF4-FFF2-40B4-BE49-F238E27FC236}">
                  <a16:creationId xmlns:a16="http://schemas.microsoft.com/office/drawing/2014/main" id="{67CF51E5-2416-4709-A7BD-37F85503C03D}"/>
                </a:ext>
              </a:extLst>
            </p:cNvPr>
            <p:cNvGrpSpPr>
              <a:grpSpLocks/>
            </p:cNvGrpSpPr>
            <p:nvPr/>
          </p:nvGrpSpPr>
          <p:grpSpPr bwMode="auto">
            <a:xfrm>
              <a:off x="622" y="3503"/>
              <a:ext cx="517" cy="206"/>
              <a:chOff x="722" y="3433"/>
              <a:chExt cx="517" cy="206"/>
            </a:xfrm>
          </p:grpSpPr>
          <p:grpSp>
            <p:nvGrpSpPr>
              <p:cNvPr id="352" name="Group 364">
                <a:extLst>
                  <a:ext uri="{FF2B5EF4-FFF2-40B4-BE49-F238E27FC236}">
                    <a16:creationId xmlns:a16="http://schemas.microsoft.com/office/drawing/2014/main" id="{33AB8F7D-7956-4C18-BA52-3E5006FB3EC1}"/>
                  </a:ext>
                </a:extLst>
              </p:cNvPr>
              <p:cNvGrpSpPr>
                <a:grpSpLocks/>
              </p:cNvGrpSpPr>
              <p:nvPr/>
            </p:nvGrpSpPr>
            <p:grpSpPr bwMode="auto">
              <a:xfrm>
                <a:off x="722" y="3433"/>
                <a:ext cx="517" cy="206"/>
                <a:chOff x="676" y="3317"/>
                <a:chExt cx="517" cy="206"/>
              </a:xfrm>
            </p:grpSpPr>
            <p:sp>
              <p:nvSpPr>
                <p:cNvPr id="354" name="Rectangle 365">
                  <a:extLst>
                    <a:ext uri="{FF2B5EF4-FFF2-40B4-BE49-F238E27FC236}">
                      <a16:creationId xmlns:a16="http://schemas.microsoft.com/office/drawing/2014/main" id="{F2E2F3F2-62B4-4A0B-A0C3-6045A3ECEB7C}"/>
                    </a:ext>
                  </a:extLst>
                </p:cNvPr>
                <p:cNvSpPr/>
                <p:nvPr/>
              </p:nvSpPr>
              <p:spPr>
                <a:xfrm>
                  <a:off x="676" y="3356"/>
                  <a:ext cx="480" cy="114"/>
                </a:xfrm>
                <a:prstGeom prst="rect">
                  <a:avLst/>
                </a:prstGeom>
                <a:solidFill>
                  <a:srgbClr val="FFFF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5" name="Text Box 366">
                  <a:extLst>
                    <a:ext uri="{FF2B5EF4-FFF2-40B4-BE49-F238E27FC236}">
                      <a16:creationId xmlns:a16="http://schemas.microsoft.com/office/drawing/2014/main" id="{8339AA4C-8FB0-45AF-BC2F-D4D859F6212D}"/>
                    </a:ext>
                  </a:extLst>
                </p:cNvPr>
                <p:cNvSpPr txBox="1">
                  <a:spLocks noChangeArrowheads="1"/>
                </p:cNvSpPr>
                <p:nvPr/>
              </p:nvSpPr>
              <p:spPr bwMode="auto">
                <a:xfrm>
                  <a:off x="707" y="3317"/>
                  <a:ext cx="486"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 noProof="1">
                      <a:ea typeface="MS PGothic" panose="020B0600070205080204" pitchFamily="34" charset="-128"/>
                    </a:rPr>
                    <a:t>ARP </a:t>
                  </a:r>
                  <a:r>
                    <a:rPr lang="zh-CN" altLang="en-US" sz="600" noProof="1">
                      <a:ea typeface="MS PGothic" panose="020B0600070205080204" pitchFamily="34" charset="-128"/>
                    </a:rPr>
                    <a:t>响应</a:t>
                  </a:r>
                  <a:endParaRPr lang="zh-CN" altLang="zh-CN" sz="600" noProof="1">
                    <a:ea typeface="MS PGothic" panose="020B0600070205080204" pitchFamily="34" charset="-128"/>
                  </a:endParaRPr>
                </a:p>
              </p:txBody>
            </p:sp>
          </p:grpSp>
          <p:sp>
            <p:nvSpPr>
              <p:cNvPr id="353" name="Rectangle 371">
                <a:extLst>
                  <a:ext uri="{FF2B5EF4-FFF2-40B4-BE49-F238E27FC236}">
                    <a16:creationId xmlns:a16="http://schemas.microsoft.com/office/drawing/2014/main" id="{9CA02D25-E49A-4424-AE0F-0A63FA72BF81}"/>
                  </a:ext>
                </a:extLst>
              </p:cNvPr>
              <p:cNvSpPr/>
              <p:nvPr/>
            </p:nvSpPr>
            <p:spPr>
              <a:xfrm>
                <a:off x="723" y="3473"/>
                <a:ext cx="479" cy="11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9" name="Rectangle 372">
              <a:extLst>
                <a:ext uri="{FF2B5EF4-FFF2-40B4-BE49-F238E27FC236}">
                  <a16:creationId xmlns:a16="http://schemas.microsoft.com/office/drawing/2014/main" id="{4773B111-D6B0-4F78-8BA8-B1BCE67E99F0}"/>
                </a:ext>
              </a:extLst>
            </p:cNvPr>
            <p:cNvSpPr/>
            <p:nvPr/>
          </p:nvSpPr>
          <p:spPr>
            <a:xfrm>
              <a:off x="517" y="3546"/>
              <a:ext cx="92"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0" name="Rectangle 373">
              <a:extLst>
                <a:ext uri="{FF2B5EF4-FFF2-40B4-BE49-F238E27FC236}">
                  <a16:creationId xmlns:a16="http://schemas.microsoft.com/office/drawing/2014/main" id="{84623ABE-75BA-4C67-A597-0F8B1CCBE212}"/>
                </a:ext>
              </a:extLst>
            </p:cNvPr>
            <p:cNvSpPr/>
            <p:nvPr/>
          </p:nvSpPr>
          <p:spPr>
            <a:xfrm>
              <a:off x="1116" y="3546"/>
              <a:ext cx="59"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1" name="Rectangle 374">
              <a:extLst>
                <a:ext uri="{FF2B5EF4-FFF2-40B4-BE49-F238E27FC236}">
                  <a16:creationId xmlns:a16="http://schemas.microsoft.com/office/drawing/2014/main" id="{C2805837-599C-4854-B5B9-05AE345D6C2A}"/>
                </a:ext>
              </a:extLst>
            </p:cNvPr>
            <p:cNvSpPr/>
            <p:nvPr/>
          </p:nvSpPr>
          <p:spPr>
            <a:xfrm>
              <a:off x="504" y="3530"/>
              <a:ext cx="681" cy="137"/>
            </a:xfrm>
            <a:prstGeom prst="rect">
              <a:avLst/>
            </a:prstGeom>
            <a:no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356" name="组合 355">
            <a:extLst>
              <a:ext uri="{FF2B5EF4-FFF2-40B4-BE49-F238E27FC236}">
                <a16:creationId xmlns:a16="http://schemas.microsoft.com/office/drawing/2014/main" id="{AA1E2ACC-F8B0-46E2-A2F3-42DFC8C791B2}"/>
              </a:ext>
            </a:extLst>
          </p:cNvPr>
          <p:cNvGrpSpPr>
            <a:grpSpLocks/>
          </p:cNvGrpSpPr>
          <p:nvPr/>
        </p:nvGrpSpPr>
        <p:grpSpPr bwMode="auto">
          <a:xfrm>
            <a:off x="2520662" y="3403997"/>
            <a:ext cx="4551759" cy="1325165"/>
            <a:chOff x="1724819" y="2533789"/>
            <a:chExt cx="5638006" cy="1262715"/>
          </a:xfrm>
        </p:grpSpPr>
        <p:sp>
          <p:nvSpPr>
            <p:cNvPr id="357" name="矩形: 圆角 98">
              <a:extLst>
                <a:ext uri="{FF2B5EF4-FFF2-40B4-BE49-F238E27FC236}">
                  <a16:creationId xmlns:a16="http://schemas.microsoft.com/office/drawing/2014/main" id="{D6204651-31E6-47C9-9DB9-3972DC6A3D58}"/>
                </a:ext>
              </a:extLst>
            </p:cNvPr>
            <p:cNvSpPr/>
            <p:nvPr/>
          </p:nvSpPr>
          <p:spPr>
            <a:xfrm>
              <a:off x="1724819" y="2533789"/>
              <a:ext cx="5638006" cy="126271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8" name="文本框 357">
              <a:extLst>
                <a:ext uri="{FF2B5EF4-FFF2-40B4-BE49-F238E27FC236}">
                  <a16:creationId xmlns:a16="http://schemas.microsoft.com/office/drawing/2014/main" id="{2B7069F5-91B1-4656-B601-CB5328627AA9}"/>
                </a:ext>
              </a:extLst>
            </p:cNvPr>
            <p:cNvSpPr txBox="1"/>
            <p:nvPr/>
          </p:nvSpPr>
          <p:spPr>
            <a:xfrm>
              <a:off x="2033043" y="2618877"/>
              <a:ext cx="5133639" cy="1077775"/>
            </a:xfrm>
            <a:prstGeom prst="rect">
              <a:avLst/>
            </a:prstGeom>
            <a:noFill/>
          </p:spPr>
          <p:txBody>
            <a:bodyPr>
              <a:spAutoFit/>
            </a:bodyPr>
            <a:lstStyle/>
            <a:p>
              <a:pPr>
                <a:lnSpc>
                  <a:spcPct val="150000"/>
                </a:lnSpc>
                <a:defRPr/>
              </a:pP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创建</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请求</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进行</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UDP</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封装</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封装</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以太帧封装</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在发送到网关路由器之前</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需要知道路由器的接口</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MAC</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地址</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采用</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en-US" altLang="zh-CN" sz="15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ARP</a:t>
              </a:r>
              <a:r>
                <a:rPr lang="zh-CN" altLang="en-US" sz="15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协议</a:t>
              </a:r>
              <a:endParaRPr lang="en-US" altLang="zh-CN" sz="15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59" name="矩形: 圆角 100">
              <a:extLst>
                <a:ext uri="{FF2B5EF4-FFF2-40B4-BE49-F238E27FC236}">
                  <a16:creationId xmlns:a16="http://schemas.microsoft.com/office/drawing/2014/main" id="{EBB88389-7B4A-4941-9E98-AF48311B38DF}"/>
                </a:ext>
              </a:extLst>
            </p:cNvPr>
            <p:cNvSpPr/>
            <p:nvPr/>
          </p:nvSpPr>
          <p:spPr>
            <a:xfrm>
              <a:off x="1806324" y="2601817"/>
              <a:ext cx="5474994" cy="112449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60" name="组合 359">
            <a:extLst>
              <a:ext uri="{FF2B5EF4-FFF2-40B4-BE49-F238E27FC236}">
                <a16:creationId xmlns:a16="http://schemas.microsoft.com/office/drawing/2014/main" id="{1DC4B93C-231C-4A1F-BEC7-9A286D97C4BB}"/>
              </a:ext>
            </a:extLst>
          </p:cNvPr>
          <p:cNvGrpSpPr>
            <a:grpSpLocks/>
          </p:cNvGrpSpPr>
          <p:nvPr/>
        </p:nvGrpSpPr>
        <p:grpSpPr bwMode="auto">
          <a:xfrm>
            <a:off x="2523043" y="3563543"/>
            <a:ext cx="4637484" cy="1021556"/>
            <a:chOff x="1724819" y="2533792"/>
            <a:chExt cx="5638007" cy="1200150"/>
          </a:xfrm>
        </p:grpSpPr>
        <p:sp>
          <p:nvSpPr>
            <p:cNvPr id="361" name="矩形: 圆角 98">
              <a:extLst>
                <a:ext uri="{FF2B5EF4-FFF2-40B4-BE49-F238E27FC236}">
                  <a16:creationId xmlns:a16="http://schemas.microsoft.com/office/drawing/2014/main" id="{CA575F4B-2C3B-4055-B7FB-7DAFD63510FF}"/>
                </a:ext>
              </a:extLst>
            </p:cNvPr>
            <p:cNvSpPr/>
            <p:nvPr/>
          </p:nvSpPr>
          <p:spPr>
            <a:xfrm>
              <a:off x="1724819" y="2533792"/>
              <a:ext cx="563800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2" name="文本框 361">
              <a:extLst>
                <a:ext uri="{FF2B5EF4-FFF2-40B4-BE49-F238E27FC236}">
                  <a16:creationId xmlns:a16="http://schemas.microsoft.com/office/drawing/2014/main" id="{4C0EF594-46DF-4B93-964B-5262F5CB70F9}"/>
                </a:ext>
              </a:extLst>
            </p:cNvPr>
            <p:cNvSpPr txBox="1"/>
            <p:nvPr/>
          </p:nvSpPr>
          <p:spPr>
            <a:xfrm>
              <a:off x="2063535" y="2779977"/>
              <a:ext cx="5218231" cy="759326"/>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广播发送</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ARP</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请求</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路由器收到以后</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发送 </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ARP</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应答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，给出路由器接口的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MAC</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地址</a:t>
              </a:r>
            </a:p>
          </p:txBody>
        </p:sp>
        <p:sp>
          <p:nvSpPr>
            <p:cNvPr id="363" name="矩形: 圆角 100">
              <a:extLst>
                <a:ext uri="{FF2B5EF4-FFF2-40B4-BE49-F238E27FC236}">
                  <a16:creationId xmlns:a16="http://schemas.microsoft.com/office/drawing/2014/main" id="{1182D382-EC03-497C-97DD-DDE9E8348AB4}"/>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64" name="组合 363">
            <a:extLst>
              <a:ext uri="{FF2B5EF4-FFF2-40B4-BE49-F238E27FC236}">
                <a16:creationId xmlns:a16="http://schemas.microsoft.com/office/drawing/2014/main" id="{15F911ED-9789-4301-80C2-5757982EF668}"/>
              </a:ext>
            </a:extLst>
          </p:cNvPr>
          <p:cNvGrpSpPr>
            <a:grpSpLocks/>
          </p:cNvGrpSpPr>
          <p:nvPr/>
        </p:nvGrpSpPr>
        <p:grpSpPr bwMode="auto">
          <a:xfrm>
            <a:off x="2477799" y="3618311"/>
            <a:ext cx="4637484" cy="1022747"/>
            <a:chOff x="1724819" y="2533792"/>
            <a:chExt cx="5638007" cy="1200150"/>
          </a:xfrm>
        </p:grpSpPr>
        <p:sp>
          <p:nvSpPr>
            <p:cNvPr id="365" name="矩形: 圆角 98">
              <a:extLst>
                <a:ext uri="{FF2B5EF4-FFF2-40B4-BE49-F238E27FC236}">
                  <a16:creationId xmlns:a16="http://schemas.microsoft.com/office/drawing/2014/main" id="{D4374BB1-D92E-4828-9516-420C724B90E7}"/>
                </a:ext>
              </a:extLst>
            </p:cNvPr>
            <p:cNvSpPr/>
            <p:nvPr/>
          </p:nvSpPr>
          <p:spPr>
            <a:xfrm>
              <a:off x="1724819" y="2533792"/>
              <a:ext cx="563800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6" name="文本框 365">
              <a:extLst>
                <a:ext uri="{FF2B5EF4-FFF2-40B4-BE49-F238E27FC236}">
                  <a16:creationId xmlns:a16="http://schemas.microsoft.com/office/drawing/2014/main" id="{736E6C94-0F6A-42E6-8442-4C507B94359D}"/>
                </a:ext>
              </a:extLst>
            </p:cNvPr>
            <p:cNvSpPr txBox="1"/>
            <p:nvPr/>
          </p:nvSpPr>
          <p:spPr>
            <a:xfrm>
              <a:off x="2063535" y="2781087"/>
              <a:ext cx="5218231" cy="758442"/>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在发送</a:t>
              </a:r>
              <a:r>
                <a:rPr lang="en-US" altLang="zh-CN" sz="18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HTTP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请求之前</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需要知道</a:t>
              </a:r>
              <a:r>
                <a:rPr lang="en-US" altLang="zh-CN"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rPr>
                <a:t>www.google.com</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地址</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en-US" altLang="zh-CN" sz="18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DNS</a:t>
              </a:r>
            </a:p>
          </p:txBody>
        </p:sp>
        <p:sp>
          <p:nvSpPr>
            <p:cNvPr id="367" name="矩形: 圆角 100">
              <a:extLst>
                <a:ext uri="{FF2B5EF4-FFF2-40B4-BE49-F238E27FC236}">
                  <a16:creationId xmlns:a16="http://schemas.microsoft.com/office/drawing/2014/main" id="{E82B34DB-3BA9-4276-9F03-3B447A0AC644}"/>
                </a:ext>
              </a:extLst>
            </p:cNvPr>
            <p:cNvSpPr/>
            <p:nvPr/>
          </p:nvSpPr>
          <p:spPr>
            <a:xfrm>
              <a:off x="1806324" y="2601817"/>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5A8836AE-AA39-4472-8049-DF6A1BD6309E}"/>
              </a:ext>
            </a:extLst>
          </p:cNvPr>
          <p:cNvSpPr>
            <a:spLocks noGrp="1"/>
          </p:cNvSpPr>
          <p:nvPr>
            <p:ph type="sldNum" sz="quarter" idx="12"/>
          </p:nvPr>
        </p:nvSpPr>
        <p:spPr/>
        <p:txBody>
          <a:bodyPr/>
          <a:lstStyle/>
          <a:p>
            <a:fld id="{91F2D4EF-46D4-4764-B373-FC59CD1D281E}" type="slidenum">
              <a:rPr lang="zh-CN" altLang="en-US" smtClean="0"/>
              <a:t>131</a:t>
            </a:fld>
            <a:endParaRPr lang="zh-CN" altLang="en-US"/>
          </a:p>
        </p:txBody>
      </p:sp>
    </p:spTree>
    <p:extLst>
      <p:ext uri="{BB962C8B-B14F-4D97-AF65-F5344CB8AC3E}">
        <p14:creationId xmlns:p14="http://schemas.microsoft.com/office/powerpoint/2010/main" val="212681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4"/>
                                        </p:tgtEl>
                                        <p:attrNameLst>
                                          <p:attrName>style.visibility</p:attrName>
                                        </p:attrNameLst>
                                      </p:cBhvr>
                                      <p:to>
                                        <p:strVal val="visible"/>
                                      </p:to>
                                    </p:set>
                                    <p:anim calcmode="lin" valueType="num">
                                      <p:cBhvr>
                                        <p:cTn id="7" dur="500" fill="hold"/>
                                        <p:tgtEl>
                                          <p:spTgt spid="364"/>
                                        </p:tgtEl>
                                        <p:attrNameLst>
                                          <p:attrName>ppt_w</p:attrName>
                                        </p:attrNameLst>
                                      </p:cBhvr>
                                      <p:tavLst>
                                        <p:tav tm="0">
                                          <p:val>
                                            <p:fltVal val="0"/>
                                          </p:val>
                                        </p:tav>
                                        <p:tav tm="100000">
                                          <p:val>
                                            <p:strVal val="#ppt_w"/>
                                          </p:val>
                                        </p:tav>
                                      </p:tavLst>
                                    </p:anim>
                                    <p:anim calcmode="lin" valueType="num">
                                      <p:cBhvr>
                                        <p:cTn id="8" dur="500" fill="hold"/>
                                        <p:tgtEl>
                                          <p:spTgt spid="364"/>
                                        </p:tgtEl>
                                        <p:attrNameLst>
                                          <p:attrName>ppt_h</p:attrName>
                                        </p:attrNameLst>
                                      </p:cBhvr>
                                      <p:tavLst>
                                        <p:tav tm="0">
                                          <p:val>
                                            <p:fltVal val="0"/>
                                          </p:val>
                                        </p:tav>
                                        <p:tav tm="100000">
                                          <p:val>
                                            <p:strVal val="#ppt_h"/>
                                          </p:val>
                                        </p:tav>
                                      </p:tavLst>
                                    </p:anim>
                                    <p:animEffect transition="in" filter="fade">
                                      <p:cBhvr>
                                        <p:cTn id="9" dur="500"/>
                                        <p:tgtEl>
                                          <p:spTgt spid="36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64"/>
                                        </p:tgtEl>
                                        <p:attrNameLst>
                                          <p:attrName>ppt_w</p:attrName>
                                        </p:attrNameLst>
                                      </p:cBhvr>
                                      <p:tavLst>
                                        <p:tav tm="0">
                                          <p:val>
                                            <p:strVal val="ppt_w"/>
                                          </p:val>
                                        </p:tav>
                                        <p:tav tm="100000">
                                          <p:val>
                                            <p:fltVal val="0"/>
                                          </p:val>
                                        </p:tav>
                                      </p:tavLst>
                                    </p:anim>
                                    <p:anim calcmode="lin" valueType="num">
                                      <p:cBhvr>
                                        <p:cTn id="14" dur="500"/>
                                        <p:tgtEl>
                                          <p:spTgt spid="364"/>
                                        </p:tgtEl>
                                        <p:attrNameLst>
                                          <p:attrName>ppt_h</p:attrName>
                                        </p:attrNameLst>
                                      </p:cBhvr>
                                      <p:tavLst>
                                        <p:tav tm="0">
                                          <p:val>
                                            <p:strVal val="ppt_h"/>
                                          </p:val>
                                        </p:tav>
                                        <p:tav tm="100000">
                                          <p:val>
                                            <p:fltVal val="0"/>
                                          </p:val>
                                        </p:tav>
                                      </p:tavLst>
                                    </p:anim>
                                    <p:animEffect transition="out" filter="fade">
                                      <p:cBhvr>
                                        <p:cTn id="15" dur="500"/>
                                        <p:tgtEl>
                                          <p:spTgt spid="364"/>
                                        </p:tgtEl>
                                      </p:cBhvr>
                                    </p:animEffect>
                                    <p:set>
                                      <p:cBhvr>
                                        <p:cTn id="16" dur="1" fill="hold">
                                          <p:stCondLst>
                                            <p:cond delay="499"/>
                                          </p:stCondLst>
                                        </p:cTn>
                                        <p:tgtEl>
                                          <p:spTgt spid="364"/>
                                        </p:tgtEl>
                                        <p:attrNameLst>
                                          <p:attrName>style.visibility</p:attrName>
                                        </p:attrNameLst>
                                      </p:cBhvr>
                                      <p:to>
                                        <p:strVal val="hidden"/>
                                      </p:to>
                                    </p:se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245"/>
                                        </p:tgtEl>
                                        <p:attrNameLst>
                                          <p:attrName>style.visibility</p:attrName>
                                        </p:attrNameLst>
                                      </p:cBhvr>
                                      <p:to>
                                        <p:strVal val="visible"/>
                                      </p:to>
                                    </p:set>
                                    <p:animEffect transition="in" filter="wipe(down)">
                                      <p:cBhvr>
                                        <p:cTn id="20" dur="500"/>
                                        <p:tgtEl>
                                          <p:spTgt spid="245"/>
                                        </p:tgtEl>
                                      </p:cBhvr>
                                    </p:animEffect>
                                  </p:childTnLst>
                                </p:cTn>
                              </p:par>
                              <p:par>
                                <p:cTn id="21" presetID="9" presetClass="entr" presetSubtype="0" fill="hold" nodeType="withEffect">
                                  <p:stCondLst>
                                    <p:cond delay="0"/>
                                  </p:stCondLst>
                                  <p:childTnLst>
                                    <p:set>
                                      <p:cBhvr>
                                        <p:cTn id="22" dur="1" fill="hold">
                                          <p:stCondLst>
                                            <p:cond delay="0"/>
                                          </p:stCondLst>
                                        </p:cTn>
                                        <p:tgtEl>
                                          <p:spTgt spid="254"/>
                                        </p:tgtEl>
                                        <p:attrNameLst>
                                          <p:attrName>style.visibility</p:attrName>
                                        </p:attrNameLst>
                                      </p:cBhvr>
                                      <p:to>
                                        <p:strVal val="visible"/>
                                      </p:to>
                                    </p:set>
                                    <p:animEffect transition="in" filter="dissolve">
                                      <p:cBhvr>
                                        <p:cTn id="23" dur="500"/>
                                        <p:tgtEl>
                                          <p:spTgt spid="25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20"/>
                                        </p:tgtEl>
                                        <p:attrNameLst>
                                          <p:attrName>style.visibility</p:attrName>
                                        </p:attrNameLst>
                                      </p:cBhvr>
                                      <p:to>
                                        <p:strVal val="visible"/>
                                      </p:to>
                                    </p:set>
                                    <p:animEffect transition="in" filter="wipe(up)">
                                      <p:cBhvr>
                                        <p:cTn id="26" dur="500"/>
                                        <p:tgtEl>
                                          <p:spTgt spid="320"/>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21"/>
                                        </p:tgtEl>
                                        <p:attrNameLst>
                                          <p:attrName>style.visibility</p:attrName>
                                        </p:attrNameLst>
                                      </p:cBhvr>
                                      <p:to>
                                        <p:strVal val="visible"/>
                                      </p:to>
                                    </p:set>
                                    <p:animEffect transition="in" filter="fade">
                                      <p:cBhvr>
                                        <p:cTn id="30" dur="500"/>
                                        <p:tgtEl>
                                          <p:spTgt spid="321"/>
                                        </p:tgtEl>
                                      </p:cBhvr>
                                    </p:animEffect>
                                  </p:childTnLst>
                                </p:cTn>
                              </p:par>
                              <p:par>
                                <p:cTn id="31" presetID="53" presetClass="entr" presetSubtype="16" fill="hold" nodeType="withEffect">
                                  <p:stCondLst>
                                    <p:cond delay="0"/>
                                  </p:stCondLst>
                                  <p:childTnLst>
                                    <p:set>
                                      <p:cBhvr>
                                        <p:cTn id="32" dur="1" fill="hold">
                                          <p:stCondLst>
                                            <p:cond delay="0"/>
                                          </p:stCondLst>
                                        </p:cTn>
                                        <p:tgtEl>
                                          <p:spTgt spid="356"/>
                                        </p:tgtEl>
                                        <p:attrNameLst>
                                          <p:attrName>style.visibility</p:attrName>
                                        </p:attrNameLst>
                                      </p:cBhvr>
                                      <p:to>
                                        <p:strVal val="visible"/>
                                      </p:to>
                                    </p:set>
                                    <p:anim calcmode="lin" valueType="num">
                                      <p:cBhvr>
                                        <p:cTn id="33" dur="500" fill="hold"/>
                                        <p:tgtEl>
                                          <p:spTgt spid="356"/>
                                        </p:tgtEl>
                                        <p:attrNameLst>
                                          <p:attrName>ppt_w</p:attrName>
                                        </p:attrNameLst>
                                      </p:cBhvr>
                                      <p:tavLst>
                                        <p:tav tm="0">
                                          <p:val>
                                            <p:fltVal val="0"/>
                                          </p:val>
                                        </p:tav>
                                        <p:tav tm="100000">
                                          <p:val>
                                            <p:strVal val="#ppt_w"/>
                                          </p:val>
                                        </p:tav>
                                      </p:tavLst>
                                    </p:anim>
                                    <p:anim calcmode="lin" valueType="num">
                                      <p:cBhvr>
                                        <p:cTn id="34" dur="500" fill="hold"/>
                                        <p:tgtEl>
                                          <p:spTgt spid="356"/>
                                        </p:tgtEl>
                                        <p:attrNameLst>
                                          <p:attrName>ppt_h</p:attrName>
                                        </p:attrNameLst>
                                      </p:cBhvr>
                                      <p:tavLst>
                                        <p:tav tm="0">
                                          <p:val>
                                            <p:fltVal val="0"/>
                                          </p:val>
                                        </p:tav>
                                        <p:tav tm="100000">
                                          <p:val>
                                            <p:strVal val="#ppt_h"/>
                                          </p:val>
                                        </p:tav>
                                      </p:tavLst>
                                    </p:anim>
                                    <p:animEffect transition="in" filter="fade">
                                      <p:cBhvr>
                                        <p:cTn id="35" dur="500"/>
                                        <p:tgtEl>
                                          <p:spTgt spid="356"/>
                                        </p:tgtEl>
                                      </p:cBhvr>
                                    </p:animEffect>
                                  </p:childTnLst>
                                </p:cTn>
                              </p:par>
                            </p:childTnLst>
                          </p:cTn>
                        </p:par>
                        <p:par>
                          <p:cTn id="36" fill="hold">
                            <p:stCondLst>
                              <p:cond delay="1500"/>
                            </p:stCondLst>
                            <p:childTnLst>
                              <p:par>
                                <p:cTn id="37" presetID="10" presetClass="exit" presetSubtype="0" fill="hold" nodeType="afterEffect">
                                  <p:stCondLst>
                                    <p:cond delay="500"/>
                                  </p:stCondLst>
                                  <p:childTnLst>
                                    <p:animEffect transition="out" filter="fade">
                                      <p:cBhvr>
                                        <p:cTn id="38" dur="500"/>
                                        <p:tgtEl>
                                          <p:spTgt spid="321"/>
                                        </p:tgtEl>
                                      </p:cBhvr>
                                    </p:animEffect>
                                    <p:set>
                                      <p:cBhvr>
                                        <p:cTn id="39" dur="1" fill="hold">
                                          <p:stCondLst>
                                            <p:cond delay="499"/>
                                          </p:stCondLst>
                                        </p:cTn>
                                        <p:tgtEl>
                                          <p:spTgt spid="321"/>
                                        </p:tgtEl>
                                        <p:attrNameLst>
                                          <p:attrName>style.visibility</p:attrName>
                                        </p:attrNameLst>
                                      </p:cBhvr>
                                      <p:to>
                                        <p:strVal val="hidden"/>
                                      </p:to>
                                    </p:se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324"/>
                                        </p:tgtEl>
                                        <p:attrNameLst>
                                          <p:attrName>style.visibility</p:attrName>
                                        </p:attrNameLst>
                                      </p:cBhvr>
                                      <p:to>
                                        <p:strVal val="visible"/>
                                      </p:to>
                                    </p:set>
                                    <p:animEffect transition="in" filter="fade">
                                      <p:cBhvr>
                                        <p:cTn id="43" dur="1250"/>
                                        <p:tgtEl>
                                          <p:spTgt spid="324"/>
                                        </p:tgtEl>
                                      </p:cBhvr>
                                    </p:animEffect>
                                  </p:childTnLst>
                                </p:cTn>
                              </p:par>
                            </p:childTnLst>
                          </p:cTn>
                        </p:par>
                        <p:par>
                          <p:cTn id="44" fill="hold">
                            <p:stCondLst>
                              <p:cond delay="3750"/>
                            </p:stCondLst>
                            <p:childTnLst>
                              <p:par>
                                <p:cTn id="45" presetID="10" presetClass="exit" presetSubtype="0" fill="hold" nodeType="afterEffect">
                                  <p:stCondLst>
                                    <p:cond delay="450"/>
                                  </p:stCondLst>
                                  <p:childTnLst>
                                    <p:animEffect transition="out" filter="fade">
                                      <p:cBhvr>
                                        <p:cTn id="46" dur="500"/>
                                        <p:tgtEl>
                                          <p:spTgt spid="324"/>
                                        </p:tgtEl>
                                      </p:cBhvr>
                                    </p:animEffect>
                                    <p:set>
                                      <p:cBhvr>
                                        <p:cTn id="47" dur="1" fill="hold">
                                          <p:stCondLst>
                                            <p:cond delay="499"/>
                                          </p:stCondLst>
                                        </p:cTn>
                                        <p:tgtEl>
                                          <p:spTgt spid="324"/>
                                        </p:tgtEl>
                                        <p:attrNameLst>
                                          <p:attrName>style.visibility</p:attrName>
                                        </p:attrNameLst>
                                      </p:cBhvr>
                                      <p:to>
                                        <p:strVal val="hidden"/>
                                      </p:to>
                                    </p:set>
                                  </p:childTnLst>
                                </p:cTn>
                              </p:par>
                            </p:childTnLst>
                          </p:cTn>
                        </p:par>
                        <p:par>
                          <p:cTn id="48" fill="hold">
                            <p:stCondLst>
                              <p:cond delay="4700"/>
                            </p:stCondLst>
                            <p:childTnLst>
                              <p:par>
                                <p:cTn id="49" presetID="10" presetClass="entr" presetSubtype="0" fill="hold" nodeType="afterEffect">
                                  <p:stCondLst>
                                    <p:cond delay="0"/>
                                  </p:stCondLst>
                                  <p:childTnLst>
                                    <p:set>
                                      <p:cBhvr>
                                        <p:cTn id="50" dur="1" fill="hold">
                                          <p:stCondLst>
                                            <p:cond delay="0"/>
                                          </p:stCondLst>
                                        </p:cTn>
                                        <p:tgtEl>
                                          <p:spTgt spid="329"/>
                                        </p:tgtEl>
                                        <p:attrNameLst>
                                          <p:attrName>style.visibility</p:attrName>
                                        </p:attrNameLst>
                                      </p:cBhvr>
                                      <p:to>
                                        <p:strVal val="visible"/>
                                      </p:to>
                                    </p:set>
                                    <p:animEffect transition="in" filter="fade">
                                      <p:cBhvr>
                                        <p:cTn id="51" dur="1250"/>
                                        <p:tgtEl>
                                          <p:spTgt spid="329"/>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xit" presetSubtype="32" fill="hold" nodeType="clickEffect">
                                  <p:stCondLst>
                                    <p:cond delay="0"/>
                                  </p:stCondLst>
                                  <p:childTnLst>
                                    <p:anim calcmode="lin" valueType="num">
                                      <p:cBhvr>
                                        <p:cTn id="55" dur="500"/>
                                        <p:tgtEl>
                                          <p:spTgt spid="356"/>
                                        </p:tgtEl>
                                        <p:attrNameLst>
                                          <p:attrName>ppt_w</p:attrName>
                                        </p:attrNameLst>
                                      </p:cBhvr>
                                      <p:tavLst>
                                        <p:tav tm="0">
                                          <p:val>
                                            <p:strVal val="ppt_w"/>
                                          </p:val>
                                        </p:tav>
                                        <p:tav tm="100000">
                                          <p:val>
                                            <p:fltVal val="0"/>
                                          </p:val>
                                        </p:tav>
                                      </p:tavLst>
                                    </p:anim>
                                    <p:anim calcmode="lin" valueType="num">
                                      <p:cBhvr>
                                        <p:cTn id="56" dur="500"/>
                                        <p:tgtEl>
                                          <p:spTgt spid="356"/>
                                        </p:tgtEl>
                                        <p:attrNameLst>
                                          <p:attrName>ppt_h</p:attrName>
                                        </p:attrNameLst>
                                      </p:cBhvr>
                                      <p:tavLst>
                                        <p:tav tm="0">
                                          <p:val>
                                            <p:strVal val="ppt_h"/>
                                          </p:val>
                                        </p:tav>
                                        <p:tav tm="100000">
                                          <p:val>
                                            <p:fltVal val="0"/>
                                          </p:val>
                                        </p:tav>
                                      </p:tavLst>
                                    </p:anim>
                                    <p:animEffect transition="out" filter="fade">
                                      <p:cBhvr>
                                        <p:cTn id="57" dur="500"/>
                                        <p:tgtEl>
                                          <p:spTgt spid="356"/>
                                        </p:tgtEl>
                                      </p:cBhvr>
                                    </p:animEffect>
                                    <p:set>
                                      <p:cBhvr>
                                        <p:cTn id="58" dur="1" fill="hold">
                                          <p:stCondLst>
                                            <p:cond delay="499"/>
                                          </p:stCondLst>
                                        </p:cTn>
                                        <p:tgtEl>
                                          <p:spTgt spid="356"/>
                                        </p:tgtEl>
                                        <p:attrNameLst>
                                          <p:attrName>style.visibility</p:attrName>
                                        </p:attrNameLst>
                                      </p:cBhvr>
                                      <p:to>
                                        <p:strVal val="hidden"/>
                                      </p:to>
                                    </p:set>
                                  </p:childTnLst>
                                </p:cTn>
                              </p:par>
                              <p:par>
                                <p:cTn id="59" presetID="53" presetClass="entr" presetSubtype="16" fill="hold" nodeType="withEffect">
                                  <p:stCondLst>
                                    <p:cond delay="0"/>
                                  </p:stCondLst>
                                  <p:childTnLst>
                                    <p:set>
                                      <p:cBhvr>
                                        <p:cTn id="60" dur="1" fill="hold">
                                          <p:stCondLst>
                                            <p:cond delay="0"/>
                                          </p:stCondLst>
                                        </p:cTn>
                                        <p:tgtEl>
                                          <p:spTgt spid="360"/>
                                        </p:tgtEl>
                                        <p:attrNameLst>
                                          <p:attrName>style.visibility</p:attrName>
                                        </p:attrNameLst>
                                      </p:cBhvr>
                                      <p:to>
                                        <p:strVal val="visible"/>
                                      </p:to>
                                    </p:set>
                                    <p:anim calcmode="lin" valueType="num">
                                      <p:cBhvr>
                                        <p:cTn id="61" dur="500" fill="hold"/>
                                        <p:tgtEl>
                                          <p:spTgt spid="360"/>
                                        </p:tgtEl>
                                        <p:attrNameLst>
                                          <p:attrName>ppt_w</p:attrName>
                                        </p:attrNameLst>
                                      </p:cBhvr>
                                      <p:tavLst>
                                        <p:tav tm="0">
                                          <p:val>
                                            <p:fltVal val="0"/>
                                          </p:val>
                                        </p:tav>
                                        <p:tav tm="100000">
                                          <p:val>
                                            <p:strVal val="#ppt_w"/>
                                          </p:val>
                                        </p:tav>
                                      </p:tavLst>
                                    </p:anim>
                                    <p:anim calcmode="lin" valueType="num">
                                      <p:cBhvr>
                                        <p:cTn id="62" dur="500" fill="hold"/>
                                        <p:tgtEl>
                                          <p:spTgt spid="360"/>
                                        </p:tgtEl>
                                        <p:attrNameLst>
                                          <p:attrName>ppt_h</p:attrName>
                                        </p:attrNameLst>
                                      </p:cBhvr>
                                      <p:tavLst>
                                        <p:tav tm="0">
                                          <p:val>
                                            <p:fltVal val="0"/>
                                          </p:val>
                                        </p:tav>
                                        <p:tav tm="100000">
                                          <p:val>
                                            <p:strVal val="#ppt_h"/>
                                          </p:val>
                                        </p:tav>
                                      </p:tavLst>
                                    </p:anim>
                                    <p:animEffect transition="in" filter="fade">
                                      <p:cBhvr>
                                        <p:cTn id="63" dur="500"/>
                                        <p:tgtEl>
                                          <p:spTgt spid="360"/>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337"/>
                                        </p:tgtEl>
                                        <p:attrNameLst>
                                          <p:attrName>style.visibility</p:attrName>
                                        </p:attrNameLst>
                                      </p:cBhvr>
                                      <p:to>
                                        <p:strVal val="visible"/>
                                      </p:to>
                                    </p:set>
                                    <p:animEffect transition="in" filter="fade">
                                      <p:cBhvr>
                                        <p:cTn id="67" dur="500"/>
                                        <p:tgtEl>
                                          <p:spTgt spid="337"/>
                                        </p:tgtEl>
                                      </p:cBhvr>
                                    </p:animEffect>
                                  </p:childTnLst>
                                </p:cTn>
                              </p:par>
                            </p:childTnLst>
                          </p:cTn>
                        </p:par>
                        <p:par>
                          <p:cTn id="68" fill="hold">
                            <p:stCondLst>
                              <p:cond delay="1000"/>
                            </p:stCondLst>
                            <p:childTnLst>
                              <p:par>
                                <p:cTn id="69" presetID="42" presetClass="path" presetSubtype="0" accel="50000" decel="50000" fill="hold" nodeType="afterEffect">
                                  <p:stCondLst>
                                    <p:cond delay="0"/>
                                  </p:stCondLst>
                                  <p:childTnLst>
                                    <p:animMotion origin="layout" path="M 2.5E-6 -1.11111E-6 L -0.00039 0.06875 " pathEditMode="relative" rAng="0" ptsTypes="AA">
                                      <p:cBhvr>
                                        <p:cTn id="70" dur="1000" fill="hold"/>
                                        <p:tgtEl>
                                          <p:spTgt spid="337"/>
                                        </p:tgtEl>
                                        <p:attrNameLst>
                                          <p:attrName>ppt_x</p:attrName>
                                          <p:attrName>ppt_y</p:attrName>
                                        </p:attrNameLst>
                                      </p:cBhvr>
                                      <p:rCtr x="-26" y="3426"/>
                                    </p:animMotion>
                                  </p:childTnLst>
                                </p:cTn>
                              </p:par>
                            </p:childTnLst>
                          </p:cTn>
                        </p:par>
                        <p:par>
                          <p:cTn id="71" fill="hold">
                            <p:stCondLst>
                              <p:cond delay="2000"/>
                            </p:stCondLst>
                            <p:childTnLst>
                              <p:par>
                                <p:cTn id="72" presetID="64" presetClass="path" presetSubtype="0" accel="50000" decel="50000" fill="hold" nodeType="afterEffect">
                                  <p:stCondLst>
                                    <p:cond delay="0"/>
                                  </p:stCondLst>
                                  <p:childTnLst>
                                    <p:animMotion origin="layout" path="M -0.00039 0.06875 L 0.32318 0.05833 " pathEditMode="relative" rAng="0" ptsTypes="AA">
                                      <p:cBhvr>
                                        <p:cTn id="73" dur="1000" fill="hold"/>
                                        <p:tgtEl>
                                          <p:spTgt spid="337"/>
                                        </p:tgtEl>
                                        <p:attrNameLst>
                                          <p:attrName>ppt_x</p:attrName>
                                          <p:attrName>ppt_y</p:attrName>
                                        </p:attrNameLst>
                                      </p:cBhvr>
                                      <p:rCtr x="16328" y="255"/>
                                    </p:animMotion>
                                  </p:childTnLst>
                                </p:cTn>
                              </p:par>
                            </p:childTnLst>
                          </p:cTn>
                        </p:par>
                        <p:par>
                          <p:cTn id="74" fill="hold">
                            <p:stCondLst>
                              <p:cond delay="3000"/>
                            </p:stCondLst>
                            <p:childTnLst>
                              <p:par>
                                <p:cTn id="75" presetID="64" presetClass="path" presetSubtype="0" accel="50000" decel="50000" fill="hold" nodeType="afterEffect">
                                  <p:stCondLst>
                                    <p:cond delay="200"/>
                                  </p:stCondLst>
                                  <p:childTnLst>
                                    <p:animMotion origin="layout" path="M 0.32317 0.05833 L 0.25403 0.26968 " pathEditMode="relative" rAng="0" ptsTypes="AA">
                                      <p:cBhvr>
                                        <p:cTn id="76" dur="1250" fill="hold"/>
                                        <p:tgtEl>
                                          <p:spTgt spid="337"/>
                                        </p:tgtEl>
                                        <p:attrNameLst>
                                          <p:attrName>ppt_x</p:attrName>
                                          <p:attrName>ppt_y</p:attrName>
                                        </p:attrNameLst>
                                      </p:cBhvr>
                                      <p:rCtr x="-3464" y="10556"/>
                                    </p:animMotion>
                                  </p:childTnLst>
                                </p:cTn>
                              </p:par>
                              <p:par>
                                <p:cTn id="77" presetID="42" presetClass="path" presetSubtype="0" accel="50000" decel="50000" fill="hold" nodeType="withEffect">
                                  <p:stCondLst>
                                    <p:cond delay="400"/>
                                  </p:stCondLst>
                                  <p:childTnLst>
                                    <p:animMotion origin="layout" path="M -3.88889E-6 4.69136E-6 L 0.00348 -0.3071 " pathEditMode="relative" rAng="0" ptsTypes="AA">
                                      <p:cBhvr>
                                        <p:cTn id="78" dur="750" fill="hold"/>
                                        <p:tgtEl>
                                          <p:spTgt spid="360"/>
                                        </p:tgtEl>
                                        <p:attrNameLst>
                                          <p:attrName>ppt_x</p:attrName>
                                          <p:attrName>ppt_y</p:attrName>
                                        </p:attrNameLst>
                                      </p:cBhvr>
                                      <p:rCtr x="174" y="-15370"/>
                                    </p:animMotion>
                                  </p:childTnLst>
                                </p:cTn>
                              </p:par>
                              <p:par>
                                <p:cTn id="79" presetID="42" presetClass="path" presetSubtype="0" accel="50000" decel="50000" fill="hold" nodeType="withEffect">
                                  <p:stCondLst>
                                    <p:cond delay="1400"/>
                                  </p:stCondLst>
                                  <p:childTnLst>
                                    <p:animMotion origin="layout" path="M 0.25403 0.26968 L 0.13541 0.27315 " pathEditMode="relative" rAng="0" ptsTypes="AA">
                                      <p:cBhvr>
                                        <p:cTn id="80" dur="1000" fill="hold"/>
                                        <p:tgtEl>
                                          <p:spTgt spid="337"/>
                                        </p:tgtEl>
                                        <p:attrNameLst>
                                          <p:attrName>ppt_x</p:attrName>
                                          <p:attrName>ppt_y</p:attrName>
                                        </p:attrNameLst>
                                      </p:cBhvr>
                                      <p:rCtr x="-5937" y="162"/>
                                    </p:animMotion>
                                  </p:childTnLst>
                                </p:cTn>
                              </p:par>
                            </p:childTnLst>
                          </p:cTn>
                        </p:par>
                        <p:par>
                          <p:cTn id="81" fill="hold">
                            <p:stCondLst>
                              <p:cond delay="5400"/>
                            </p:stCondLst>
                            <p:childTnLst>
                              <p:par>
                                <p:cTn id="82" presetID="22" presetClass="entr" presetSubtype="4" fill="hold" nodeType="afterEffect">
                                  <p:stCondLst>
                                    <p:cond delay="0"/>
                                  </p:stCondLst>
                                  <p:childTnLst>
                                    <p:set>
                                      <p:cBhvr>
                                        <p:cTn id="83" dur="1" fill="hold">
                                          <p:stCondLst>
                                            <p:cond delay="0"/>
                                          </p:stCondLst>
                                        </p:cTn>
                                        <p:tgtEl>
                                          <p:spTgt spid="257"/>
                                        </p:tgtEl>
                                        <p:attrNameLst>
                                          <p:attrName>style.visibility</p:attrName>
                                        </p:attrNameLst>
                                      </p:cBhvr>
                                      <p:to>
                                        <p:strVal val="visible"/>
                                      </p:to>
                                    </p:set>
                                    <p:animEffect transition="in" filter="wipe(down)">
                                      <p:cBhvr>
                                        <p:cTn id="84" dur="500"/>
                                        <p:tgtEl>
                                          <p:spTgt spid="257"/>
                                        </p:tgtEl>
                                      </p:cBhvr>
                                    </p:animEffect>
                                  </p:childTnLst>
                                </p:cTn>
                              </p:par>
                            </p:childTnLst>
                          </p:cTn>
                        </p:par>
                        <p:par>
                          <p:cTn id="85" fill="hold">
                            <p:stCondLst>
                              <p:cond delay="5900"/>
                            </p:stCondLst>
                            <p:childTnLst>
                              <p:par>
                                <p:cTn id="86" presetID="10" presetClass="entr" presetSubtype="0" fill="hold" grpId="0" nodeType="afterEffect">
                                  <p:stCondLst>
                                    <p:cond delay="0"/>
                                  </p:stCondLst>
                                  <p:childTnLst>
                                    <p:set>
                                      <p:cBhvr>
                                        <p:cTn id="87" dur="1" fill="hold">
                                          <p:stCondLst>
                                            <p:cond delay="0"/>
                                          </p:stCondLst>
                                        </p:cTn>
                                        <p:tgtEl>
                                          <p:spTgt spid="336"/>
                                        </p:tgtEl>
                                        <p:attrNameLst>
                                          <p:attrName>style.visibility</p:attrName>
                                        </p:attrNameLst>
                                      </p:cBhvr>
                                      <p:to>
                                        <p:strVal val="visible"/>
                                      </p:to>
                                    </p:set>
                                    <p:animEffect transition="in" filter="fade">
                                      <p:cBhvr>
                                        <p:cTn id="88" dur="500"/>
                                        <p:tgtEl>
                                          <p:spTgt spid="336"/>
                                        </p:tgtEl>
                                      </p:cBhvr>
                                    </p:animEffect>
                                  </p:childTnLst>
                                </p:cTn>
                              </p:par>
                            </p:childTnLst>
                          </p:cTn>
                        </p:par>
                        <p:par>
                          <p:cTn id="89" fill="hold">
                            <p:stCondLst>
                              <p:cond delay="6400"/>
                            </p:stCondLst>
                            <p:childTnLst>
                              <p:par>
                                <p:cTn id="90" presetID="42" presetClass="path" presetSubtype="0" accel="50000" decel="50000" fill="hold" nodeType="afterEffect">
                                  <p:stCondLst>
                                    <p:cond delay="0"/>
                                  </p:stCondLst>
                                  <p:childTnLst>
                                    <p:animMotion origin="layout" path="M 0.13541 0.27315 L 0.13541 0.22639 " pathEditMode="relative" rAng="0" ptsTypes="AA">
                                      <p:cBhvr>
                                        <p:cTn id="91" dur="500" fill="hold"/>
                                        <p:tgtEl>
                                          <p:spTgt spid="337"/>
                                        </p:tgtEl>
                                        <p:attrNameLst>
                                          <p:attrName>ppt_x</p:attrName>
                                          <p:attrName>ppt_y</p:attrName>
                                        </p:attrNameLst>
                                      </p:cBhvr>
                                      <p:rCtr x="0" y="-2338"/>
                                    </p:animMotion>
                                  </p:childTnLst>
                                </p:cTn>
                              </p:par>
                            </p:childTnLst>
                          </p:cTn>
                        </p:par>
                        <p:par>
                          <p:cTn id="92" fill="hold">
                            <p:stCondLst>
                              <p:cond delay="6900"/>
                            </p:stCondLst>
                            <p:childTnLst>
                              <p:par>
                                <p:cTn id="93" presetID="10" presetClass="exit" presetSubtype="0" fill="hold" nodeType="afterEffect">
                                  <p:stCondLst>
                                    <p:cond delay="0"/>
                                  </p:stCondLst>
                                  <p:childTnLst>
                                    <p:animEffect transition="out" filter="fade">
                                      <p:cBhvr>
                                        <p:cTn id="94" dur="500"/>
                                        <p:tgtEl>
                                          <p:spTgt spid="337"/>
                                        </p:tgtEl>
                                      </p:cBhvr>
                                    </p:animEffect>
                                    <p:set>
                                      <p:cBhvr>
                                        <p:cTn id="95" dur="1" fill="hold">
                                          <p:stCondLst>
                                            <p:cond delay="499"/>
                                          </p:stCondLst>
                                        </p:cTn>
                                        <p:tgtEl>
                                          <p:spTgt spid="337"/>
                                        </p:tgtEl>
                                        <p:attrNameLst>
                                          <p:attrName>style.visibility</p:attrName>
                                        </p:attrNameLst>
                                      </p:cBhvr>
                                      <p:to>
                                        <p:strVal val="hidden"/>
                                      </p:to>
                                    </p:set>
                                  </p:childTnLst>
                                </p:cTn>
                              </p:par>
                            </p:childTnLst>
                          </p:cTn>
                        </p:par>
                        <p:par>
                          <p:cTn id="96" fill="hold">
                            <p:stCondLst>
                              <p:cond delay="7400"/>
                            </p:stCondLst>
                            <p:childTnLst>
                              <p:par>
                                <p:cTn id="97" presetID="10" presetClass="exit" presetSubtype="0" fill="hold" grpId="1" nodeType="afterEffect">
                                  <p:stCondLst>
                                    <p:cond delay="0"/>
                                  </p:stCondLst>
                                  <p:childTnLst>
                                    <p:animEffect transition="out" filter="fade">
                                      <p:cBhvr>
                                        <p:cTn id="98" dur="500"/>
                                        <p:tgtEl>
                                          <p:spTgt spid="336"/>
                                        </p:tgtEl>
                                      </p:cBhvr>
                                    </p:animEffect>
                                    <p:set>
                                      <p:cBhvr>
                                        <p:cTn id="99" dur="1" fill="hold">
                                          <p:stCondLst>
                                            <p:cond delay="499"/>
                                          </p:stCondLst>
                                        </p:cTn>
                                        <p:tgtEl>
                                          <p:spTgt spid="336"/>
                                        </p:tgtEl>
                                        <p:attrNameLst>
                                          <p:attrName>style.visibility</p:attrName>
                                        </p:attrNameLst>
                                      </p:cBhvr>
                                      <p:to>
                                        <p:strVal val="hidden"/>
                                      </p:to>
                                    </p:set>
                                  </p:childTnLst>
                                </p:cTn>
                              </p:par>
                              <p:par>
                                <p:cTn id="100" presetID="10" presetClass="entr" presetSubtype="0" fill="hold" grpId="0" nodeType="withEffect">
                                  <p:stCondLst>
                                    <p:cond delay="300"/>
                                  </p:stCondLst>
                                  <p:childTnLst>
                                    <p:set>
                                      <p:cBhvr>
                                        <p:cTn id="101" dur="1" fill="hold">
                                          <p:stCondLst>
                                            <p:cond delay="0"/>
                                          </p:stCondLst>
                                        </p:cTn>
                                        <p:tgtEl>
                                          <p:spTgt spid="346"/>
                                        </p:tgtEl>
                                        <p:attrNameLst>
                                          <p:attrName>style.visibility</p:attrName>
                                        </p:attrNameLst>
                                      </p:cBhvr>
                                      <p:to>
                                        <p:strVal val="visible"/>
                                      </p:to>
                                    </p:set>
                                    <p:animEffect transition="in" filter="fade">
                                      <p:cBhvr>
                                        <p:cTn id="102" dur="500"/>
                                        <p:tgtEl>
                                          <p:spTgt spid="346"/>
                                        </p:tgtEl>
                                      </p:cBhvr>
                                    </p:animEffect>
                                  </p:childTnLst>
                                </p:cTn>
                              </p:par>
                            </p:childTnLst>
                          </p:cTn>
                        </p:par>
                        <p:par>
                          <p:cTn id="103" fill="hold">
                            <p:stCondLst>
                              <p:cond delay="8200"/>
                            </p:stCondLst>
                            <p:childTnLst>
                              <p:par>
                                <p:cTn id="104" presetID="10" presetClass="entr" presetSubtype="0" fill="hold" nodeType="afterEffect">
                                  <p:stCondLst>
                                    <p:cond delay="0"/>
                                  </p:stCondLst>
                                  <p:childTnLst>
                                    <p:set>
                                      <p:cBhvr>
                                        <p:cTn id="105" dur="1" fill="hold">
                                          <p:stCondLst>
                                            <p:cond delay="0"/>
                                          </p:stCondLst>
                                        </p:cTn>
                                        <p:tgtEl>
                                          <p:spTgt spid="347"/>
                                        </p:tgtEl>
                                        <p:attrNameLst>
                                          <p:attrName>style.visibility</p:attrName>
                                        </p:attrNameLst>
                                      </p:cBhvr>
                                      <p:to>
                                        <p:strVal val="visible"/>
                                      </p:to>
                                    </p:set>
                                    <p:animEffect transition="in" filter="fade">
                                      <p:cBhvr>
                                        <p:cTn id="106" dur="500"/>
                                        <p:tgtEl>
                                          <p:spTgt spid="347"/>
                                        </p:tgtEl>
                                      </p:cBhvr>
                                    </p:animEffect>
                                  </p:childTnLst>
                                </p:cTn>
                              </p:par>
                            </p:childTnLst>
                          </p:cTn>
                        </p:par>
                        <p:par>
                          <p:cTn id="107" fill="hold">
                            <p:stCondLst>
                              <p:cond delay="8700"/>
                            </p:stCondLst>
                            <p:childTnLst>
                              <p:par>
                                <p:cTn id="108" presetID="42" presetClass="path" presetSubtype="0" accel="50000" decel="50000" fill="hold" nodeType="afterEffect">
                                  <p:stCondLst>
                                    <p:cond delay="0"/>
                                  </p:stCondLst>
                                  <p:childTnLst>
                                    <p:animMotion origin="layout" path="M -2.91667E-6 1.11111E-6 L 0.00079 0.04537 " pathEditMode="relative" rAng="0" ptsTypes="AA">
                                      <p:cBhvr>
                                        <p:cTn id="109" dur="1000" fill="hold"/>
                                        <p:tgtEl>
                                          <p:spTgt spid="347"/>
                                        </p:tgtEl>
                                        <p:attrNameLst>
                                          <p:attrName>ppt_x</p:attrName>
                                          <p:attrName>ppt_y</p:attrName>
                                        </p:attrNameLst>
                                      </p:cBhvr>
                                      <p:rCtr x="78" y="2986"/>
                                    </p:animMotion>
                                  </p:childTnLst>
                                </p:cTn>
                              </p:par>
                            </p:childTnLst>
                          </p:cTn>
                        </p:par>
                        <p:par>
                          <p:cTn id="110" fill="hold">
                            <p:stCondLst>
                              <p:cond delay="9700"/>
                            </p:stCondLst>
                            <p:childTnLst>
                              <p:par>
                                <p:cTn id="111" presetID="42" presetClass="path" presetSubtype="0" accel="50000" decel="50000" fill="hold" nodeType="afterEffect">
                                  <p:stCondLst>
                                    <p:cond delay="0"/>
                                  </p:stCondLst>
                                  <p:childTnLst>
                                    <p:animMotion origin="layout" path="M 0.00078 0.04537 L 0.1194 0.0419 " pathEditMode="relative" rAng="0" ptsTypes="AA">
                                      <p:cBhvr>
                                        <p:cTn id="112" dur="1000" fill="hold"/>
                                        <p:tgtEl>
                                          <p:spTgt spid="347"/>
                                        </p:tgtEl>
                                        <p:attrNameLst>
                                          <p:attrName>ppt_x</p:attrName>
                                          <p:attrName>ppt_y</p:attrName>
                                        </p:attrNameLst>
                                      </p:cBhvr>
                                      <p:rCtr x="5703" y="231"/>
                                    </p:animMotion>
                                  </p:childTnLst>
                                </p:cTn>
                              </p:par>
                            </p:childTnLst>
                          </p:cTn>
                        </p:par>
                        <p:par>
                          <p:cTn id="113" fill="hold">
                            <p:stCondLst>
                              <p:cond delay="10700"/>
                            </p:stCondLst>
                            <p:childTnLst>
                              <p:par>
                                <p:cTn id="114" presetID="42" presetClass="path" presetSubtype="0" accel="50000" decel="50000" fill="hold" nodeType="afterEffect">
                                  <p:stCondLst>
                                    <p:cond delay="300"/>
                                  </p:stCondLst>
                                  <p:childTnLst>
                                    <p:animMotion origin="layout" path="M 0.1194 0.0419 L 0.18854 -0.16944 " pathEditMode="relative" rAng="0" ptsTypes="AA">
                                      <p:cBhvr>
                                        <p:cTn id="115" dur="1000" fill="hold"/>
                                        <p:tgtEl>
                                          <p:spTgt spid="347"/>
                                        </p:tgtEl>
                                        <p:attrNameLst>
                                          <p:attrName>ppt_x</p:attrName>
                                          <p:attrName>ppt_y</p:attrName>
                                        </p:attrNameLst>
                                      </p:cBhvr>
                                      <p:rCtr x="3685" y="-9769"/>
                                    </p:animMotion>
                                  </p:childTnLst>
                                </p:cTn>
                              </p:par>
                              <p:par>
                                <p:cTn id="116" presetID="42" presetClass="path" presetSubtype="0" accel="50000" decel="50000" fill="hold" nodeType="withEffect">
                                  <p:stCondLst>
                                    <p:cond delay="300"/>
                                  </p:stCondLst>
                                  <p:childTnLst>
                                    <p:animMotion origin="layout" path="M 0.00348 -0.3071 L -3.88889E-6 4.69136E-6 " pathEditMode="relative" rAng="0" ptsTypes="AA">
                                      <p:cBhvr>
                                        <p:cTn id="117" dur="750" fill="hold"/>
                                        <p:tgtEl>
                                          <p:spTgt spid="360"/>
                                        </p:tgtEl>
                                        <p:attrNameLst>
                                          <p:attrName>ppt_x</p:attrName>
                                          <p:attrName>ppt_y</p:attrName>
                                        </p:attrNameLst>
                                      </p:cBhvr>
                                      <p:rCtr x="-174" y="15340"/>
                                    </p:animMotion>
                                  </p:childTnLst>
                                </p:cTn>
                              </p:par>
                            </p:childTnLst>
                          </p:cTn>
                        </p:par>
                        <p:par>
                          <p:cTn id="118" fill="hold">
                            <p:stCondLst>
                              <p:cond delay="12000"/>
                            </p:stCondLst>
                            <p:childTnLst>
                              <p:par>
                                <p:cTn id="119" presetID="42" presetClass="path" presetSubtype="0" accel="50000" decel="50000" fill="hold" nodeType="afterEffect">
                                  <p:stCondLst>
                                    <p:cond delay="0"/>
                                  </p:stCondLst>
                                  <p:childTnLst>
                                    <p:animMotion origin="layout" path="M 0.18854 -0.16945 L -0.13503 -0.15903 " pathEditMode="relative" rAng="0" ptsTypes="AA">
                                      <p:cBhvr>
                                        <p:cTn id="120" dur="1000" fill="hold"/>
                                        <p:tgtEl>
                                          <p:spTgt spid="347"/>
                                        </p:tgtEl>
                                        <p:attrNameLst>
                                          <p:attrName>ppt_x</p:attrName>
                                          <p:attrName>ppt_y</p:attrName>
                                        </p:attrNameLst>
                                      </p:cBhvr>
                                      <p:rCtr x="-16029" y="972"/>
                                    </p:animMotion>
                                  </p:childTnLst>
                                </p:cTn>
                              </p:par>
                            </p:childTnLst>
                          </p:cTn>
                        </p:par>
                        <p:par>
                          <p:cTn id="121" fill="hold">
                            <p:stCondLst>
                              <p:cond delay="13000"/>
                            </p:stCondLst>
                            <p:childTnLst>
                              <p:par>
                                <p:cTn id="122" presetID="42" presetClass="path" presetSubtype="0" accel="50000" decel="50000" fill="hold" nodeType="afterEffect">
                                  <p:stCondLst>
                                    <p:cond delay="0"/>
                                  </p:stCondLst>
                                  <p:childTnLst>
                                    <p:animMotion origin="layout" path="M -0.13502 -0.15903 L -0.13463 -0.22778 " pathEditMode="relative" rAng="0" ptsTypes="AA">
                                      <p:cBhvr>
                                        <p:cTn id="123" dur="1000" fill="hold"/>
                                        <p:tgtEl>
                                          <p:spTgt spid="347"/>
                                        </p:tgtEl>
                                        <p:attrNameLst>
                                          <p:attrName>ppt_x</p:attrName>
                                          <p:attrName>ppt_y</p:attrName>
                                        </p:attrNameLst>
                                      </p:cBhvr>
                                      <p:rCtr x="0" y="-3310"/>
                                    </p:animMotion>
                                  </p:childTnLst>
                                </p:cTn>
                              </p:par>
                            </p:childTnLst>
                          </p:cTn>
                        </p:par>
                        <p:par>
                          <p:cTn id="124" fill="hold">
                            <p:stCondLst>
                              <p:cond delay="14000"/>
                            </p:stCondLst>
                            <p:childTnLst>
                              <p:par>
                                <p:cTn id="125" presetID="10" presetClass="exit" presetSubtype="0" fill="hold" nodeType="afterEffect">
                                  <p:stCondLst>
                                    <p:cond delay="0"/>
                                  </p:stCondLst>
                                  <p:childTnLst>
                                    <p:animEffect transition="out" filter="fade">
                                      <p:cBhvr>
                                        <p:cTn id="126" dur="500"/>
                                        <p:tgtEl>
                                          <p:spTgt spid="337"/>
                                        </p:tgtEl>
                                      </p:cBhvr>
                                    </p:animEffect>
                                    <p:set>
                                      <p:cBhvr>
                                        <p:cTn id="127" dur="1" fill="hold">
                                          <p:stCondLst>
                                            <p:cond delay="499"/>
                                          </p:stCondLst>
                                        </p:cTn>
                                        <p:tgtEl>
                                          <p:spTgt spid="337"/>
                                        </p:tgtEl>
                                        <p:attrNameLst>
                                          <p:attrName>style.visibility</p:attrName>
                                        </p:attrNameLst>
                                      </p:cBhvr>
                                      <p:to>
                                        <p:strVal val="hidden"/>
                                      </p:to>
                                    </p:set>
                                  </p:childTnLst>
                                </p:cTn>
                              </p:par>
                              <p:par>
                                <p:cTn id="128" presetID="9" presetClass="exit" presetSubtype="0" fill="hold" nodeType="withEffect">
                                  <p:stCondLst>
                                    <p:cond delay="0"/>
                                  </p:stCondLst>
                                  <p:childTnLst>
                                    <p:animEffect transition="out" filter="dissolve">
                                      <p:cBhvr>
                                        <p:cTn id="129" dur="500"/>
                                        <p:tgtEl>
                                          <p:spTgt spid="257"/>
                                        </p:tgtEl>
                                      </p:cBhvr>
                                    </p:animEffect>
                                    <p:set>
                                      <p:cBhvr>
                                        <p:cTn id="130" dur="1" fill="hold">
                                          <p:stCondLst>
                                            <p:cond delay="499"/>
                                          </p:stCondLst>
                                        </p:cTn>
                                        <p:tgtEl>
                                          <p:spTgt spid="257"/>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254"/>
                                        </p:tgtEl>
                                      </p:cBhvr>
                                    </p:animEffect>
                                    <p:set>
                                      <p:cBhvr>
                                        <p:cTn id="133" dur="1" fill="hold">
                                          <p:stCondLst>
                                            <p:cond delay="499"/>
                                          </p:stCondLst>
                                        </p:cTn>
                                        <p:tgtEl>
                                          <p:spTgt spid="2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animBg="1"/>
      <p:bldP spid="336" grpId="0" animBg="1"/>
      <p:bldP spid="336" grpId="1" animBg="1"/>
      <p:bldP spid="34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Freeform 406">
            <a:extLst>
              <a:ext uri="{FF2B5EF4-FFF2-40B4-BE49-F238E27FC236}">
                <a16:creationId xmlns:a16="http://schemas.microsoft.com/office/drawing/2014/main" id="{7C6F1445-883E-4B40-9C5C-EA15C10D26DB}"/>
              </a:ext>
            </a:extLst>
          </p:cNvPr>
          <p:cNvSpPr/>
          <p:nvPr/>
        </p:nvSpPr>
        <p:spPr>
          <a:xfrm>
            <a:off x="5200904" y="1569456"/>
            <a:ext cx="2190750" cy="17954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53" h="2011">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16" y="1402"/>
                  <a:pt x="280" y="1446"/>
                </a:cubicBezTo>
                <a:cubicBezTo>
                  <a:pt x="344" y="1490"/>
                  <a:pt x="404" y="1587"/>
                  <a:pt x="549" y="1627"/>
                </a:cubicBezTo>
                <a:cubicBezTo>
                  <a:pt x="694" y="1667"/>
                  <a:pt x="987" y="1631"/>
                  <a:pt x="1152" y="1687"/>
                </a:cubicBezTo>
                <a:cubicBezTo>
                  <a:pt x="1317" y="1743"/>
                  <a:pt x="1455" y="1919"/>
                  <a:pt x="1542" y="1965"/>
                </a:cubicBezTo>
                <a:cubicBezTo>
                  <a:pt x="1629" y="2011"/>
                  <a:pt x="1610" y="1968"/>
                  <a:pt x="1675" y="1965"/>
                </a:cubicBezTo>
                <a:cubicBezTo>
                  <a:pt x="1740" y="1962"/>
                  <a:pt x="1816" y="1974"/>
                  <a:pt x="1933" y="1945"/>
                </a:cubicBezTo>
                <a:cubicBezTo>
                  <a:pt x="2050" y="1916"/>
                  <a:pt x="2299" y="1866"/>
                  <a:pt x="2376" y="1793"/>
                </a:cubicBezTo>
                <a:cubicBezTo>
                  <a:pt x="2453" y="1720"/>
                  <a:pt x="2410" y="1591"/>
                  <a:pt x="2396" y="1508"/>
                </a:cubicBezTo>
                <a:cubicBezTo>
                  <a:pt x="2382" y="1425"/>
                  <a:pt x="2301" y="1408"/>
                  <a:pt x="2293" y="1297"/>
                </a:cubicBezTo>
                <a:cubicBezTo>
                  <a:pt x="2285" y="1186"/>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alpha val="100000"/>
            </a:srgbClr>
          </a:solidFill>
          <a:ln w="9525">
            <a:noFill/>
          </a:ln>
        </p:spPr>
        <p:txBody>
          <a:bodyPr lIns="68580" tIns="34290" rIns="68580" bIns="34290"/>
          <a:lstStyle/>
          <a:p>
            <a:pPr>
              <a:defRPr/>
            </a:pPr>
            <a:endParaRPr lang="zh-CN" altLang="en-US" sz="1000" noProof="1"/>
          </a:p>
        </p:txBody>
      </p:sp>
      <p:sp>
        <p:nvSpPr>
          <p:cNvPr id="220" name="Oval 5">
            <a:extLst>
              <a:ext uri="{FF2B5EF4-FFF2-40B4-BE49-F238E27FC236}">
                <a16:creationId xmlns:a16="http://schemas.microsoft.com/office/drawing/2014/main" id="{17B48C60-DA54-4F54-A761-7B45133BC31C}"/>
              </a:ext>
            </a:extLst>
          </p:cNvPr>
          <p:cNvSpPr/>
          <p:nvPr/>
        </p:nvSpPr>
        <p:spPr>
          <a:xfrm>
            <a:off x="5555711" y="2786275"/>
            <a:ext cx="425053" cy="105965"/>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21" name="Line 6">
            <a:extLst>
              <a:ext uri="{FF2B5EF4-FFF2-40B4-BE49-F238E27FC236}">
                <a16:creationId xmlns:a16="http://schemas.microsoft.com/office/drawing/2014/main" id="{39EACA9E-1955-445E-BE18-F2F20B7895FD}"/>
              </a:ext>
            </a:extLst>
          </p:cNvPr>
          <p:cNvSpPr>
            <a:spLocks noChangeShapeType="1"/>
          </p:cNvSpPr>
          <p:nvPr/>
        </p:nvSpPr>
        <p:spPr bwMode="auto">
          <a:xfrm>
            <a:off x="5559282" y="2754128"/>
            <a:ext cx="1191"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22" name="Rectangle 7">
            <a:extLst>
              <a:ext uri="{FF2B5EF4-FFF2-40B4-BE49-F238E27FC236}">
                <a16:creationId xmlns:a16="http://schemas.microsoft.com/office/drawing/2014/main" id="{805C0F67-6E82-4C3B-8567-1A5C96903BFB}"/>
              </a:ext>
            </a:extLst>
          </p:cNvPr>
          <p:cNvSpPr>
            <a:spLocks noChangeArrowheads="1"/>
          </p:cNvSpPr>
          <p:nvPr/>
        </p:nvSpPr>
        <p:spPr bwMode="auto">
          <a:xfrm>
            <a:off x="5559282" y="2754128"/>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23" name="Oval 8">
            <a:extLst>
              <a:ext uri="{FF2B5EF4-FFF2-40B4-BE49-F238E27FC236}">
                <a16:creationId xmlns:a16="http://schemas.microsoft.com/office/drawing/2014/main" id="{8E203D8B-1435-46FC-9C7A-A458EB25D2B1}"/>
              </a:ext>
            </a:extLst>
          </p:cNvPr>
          <p:cNvSpPr/>
          <p:nvPr/>
        </p:nvSpPr>
        <p:spPr>
          <a:xfrm>
            <a:off x="5555711" y="2679119"/>
            <a:ext cx="425053"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24" name="Group 9">
            <a:extLst>
              <a:ext uri="{FF2B5EF4-FFF2-40B4-BE49-F238E27FC236}">
                <a16:creationId xmlns:a16="http://schemas.microsoft.com/office/drawing/2014/main" id="{4671E8E1-74C3-45CA-ABCD-D4FCA5EB83D6}"/>
              </a:ext>
            </a:extLst>
          </p:cNvPr>
          <p:cNvGrpSpPr>
            <a:grpSpLocks/>
          </p:cNvGrpSpPr>
          <p:nvPr/>
        </p:nvGrpSpPr>
        <p:grpSpPr bwMode="auto">
          <a:xfrm>
            <a:off x="5658105" y="2705312"/>
            <a:ext cx="211931" cy="71438"/>
            <a:chOff x="2848" y="848"/>
            <a:chExt cx="140" cy="98"/>
          </a:xfrm>
        </p:grpSpPr>
        <p:sp>
          <p:nvSpPr>
            <p:cNvPr id="225" name="Line 10">
              <a:extLst>
                <a:ext uri="{FF2B5EF4-FFF2-40B4-BE49-F238E27FC236}">
                  <a16:creationId xmlns:a16="http://schemas.microsoft.com/office/drawing/2014/main" id="{59457918-A4BA-4B41-B8B0-029F3645BB10}"/>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 name="Line 11">
              <a:extLst>
                <a:ext uri="{FF2B5EF4-FFF2-40B4-BE49-F238E27FC236}">
                  <a16:creationId xmlns:a16="http://schemas.microsoft.com/office/drawing/2014/main" id="{F4F948A9-0638-44F2-81C4-FACC6D5C1F1E}"/>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 name="Line 12">
              <a:extLst>
                <a:ext uri="{FF2B5EF4-FFF2-40B4-BE49-F238E27FC236}">
                  <a16:creationId xmlns:a16="http://schemas.microsoft.com/office/drawing/2014/main" id="{205149A7-487A-4FCF-B8ED-9E9046C2E263}"/>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8" name="Group 13">
            <a:extLst>
              <a:ext uri="{FF2B5EF4-FFF2-40B4-BE49-F238E27FC236}">
                <a16:creationId xmlns:a16="http://schemas.microsoft.com/office/drawing/2014/main" id="{053F3BC0-7F91-4446-90EB-6169800DD00B}"/>
              </a:ext>
            </a:extLst>
          </p:cNvPr>
          <p:cNvGrpSpPr>
            <a:grpSpLocks/>
          </p:cNvGrpSpPr>
          <p:nvPr/>
        </p:nvGrpSpPr>
        <p:grpSpPr bwMode="auto">
          <a:xfrm flipV="1">
            <a:off x="5658105" y="2705312"/>
            <a:ext cx="211931" cy="70247"/>
            <a:chOff x="2848" y="848"/>
            <a:chExt cx="140" cy="98"/>
          </a:xfrm>
        </p:grpSpPr>
        <p:sp>
          <p:nvSpPr>
            <p:cNvPr id="229" name="Line 14">
              <a:extLst>
                <a:ext uri="{FF2B5EF4-FFF2-40B4-BE49-F238E27FC236}">
                  <a16:creationId xmlns:a16="http://schemas.microsoft.com/office/drawing/2014/main" id="{A5C6ACEE-385A-4871-B327-EB057DBE2B75}"/>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0" name="Line 15">
              <a:extLst>
                <a:ext uri="{FF2B5EF4-FFF2-40B4-BE49-F238E27FC236}">
                  <a16:creationId xmlns:a16="http://schemas.microsoft.com/office/drawing/2014/main" id="{CD349732-3115-450D-86BD-6F725BC8855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Line 16">
              <a:extLst>
                <a:ext uri="{FF2B5EF4-FFF2-40B4-BE49-F238E27FC236}">
                  <a16:creationId xmlns:a16="http://schemas.microsoft.com/office/drawing/2014/main" id="{F3C0CE17-F371-4D02-B903-1C2EBCF02D3F}"/>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2" name="Line 17">
            <a:extLst>
              <a:ext uri="{FF2B5EF4-FFF2-40B4-BE49-F238E27FC236}">
                <a16:creationId xmlns:a16="http://schemas.microsoft.com/office/drawing/2014/main" id="{CEA47CCA-7CC0-410D-9357-15BB5E5E1E9F}"/>
              </a:ext>
            </a:extLst>
          </p:cNvPr>
          <p:cNvSpPr>
            <a:spLocks noChangeShapeType="1"/>
          </p:cNvSpPr>
          <p:nvPr/>
        </p:nvSpPr>
        <p:spPr bwMode="auto">
          <a:xfrm flipH="1">
            <a:off x="5980763" y="2742221"/>
            <a:ext cx="1191"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33" name="Line 18">
            <a:extLst>
              <a:ext uri="{FF2B5EF4-FFF2-40B4-BE49-F238E27FC236}">
                <a16:creationId xmlns:a16="http://schemas.microsoft.com/office/drawing/2014/main" id="{5928B081-7CE9-49C6-88D7-E6D69AB87313}"/>
              </a:ext>
            </a:extLst>
          </p:cNvPr>
          <p:cNvSpPr>
            <a:spLocks noChangeShapeType="1"/>
          </p:cNvSpPr>
          <p:nvPr/>
        </p:nvSpPr>
        <p:spPr bwMode="auto">
          <a:xfrm flipH="1">
            <a:off x="5555711" y="2748175"/>
            <a:ext cx="1190"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34" name="Oval 20">
            <a:extLst>
              <a:ext uri="{FF2B5EF4-FFF2-40B4-BE49-F238E27FC236}">
                <a16:creationId xmlns:a16="http://schemas.microsoft.com/office/drawing/2014/main" id="{A6BA100F-3576-40BF-B72E-E3E3F8D93488}"/>
              </a:ext>
            </a:extLst>
          </p:cNvPr>
          <p:cNvSpPr/>
          <p:nvPr/>
        </p:nvSpPr>
        <p:spPr>
          <a:xfrm>
            <a:off x="6323663" y="2643400"/>
            <a:ext cx="425054" cy="105965"/>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35" name="Line 21">
            <a:extLst>
              <a:ext uri="{FF2B5EF4-FFF2-40B4-BE49-F238E27FC236}">
                <a16:creationId xmlns:a16="http://schemas.microsoft.com/office/drawing/2014/main" id="{CDC1DEAD-C727-4D42-8733-E18109D694C2}"/>
              </a:ext>
            </a:extLst>
          </p:cNvPr>
          <p:cNvSpPr>
            <a:spLocks noChangeShapeType="1"/>
          </p:cNvSpPr>
          <p:nvPr/>
        </p:nvSpPr>
        <p:spPr bwMode="auto">
          <a:xfrm>
            <a:off x="6327236" y="2611252"/>
            <a:ext cx="1190"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36" name="Rectangle 22">
            <a:extLst>
              <a:ext uri="{FF2B5EF4-FFF2-40B4-BE49-F238E27FC236}">
                <a16:creationId xmlns:a16="http://schemas.microsoft.com/office/drawing/2014/main" id="{CF36FD9D-CAFD-4241-B86E-3FB9D9C22589}"/>
              </a:ext>
            </a:extLst>
          </p:cNvPr>
          <p:cNvSpPr>
            <a:spLocks noChangeArrowheads="1"/>
          </p:cNvSpPr>
          <p:nvPr/>
        </p:nvSpPr>
        <p:spPr bwMode="auto">
          <a:xfrm>
            <a:off x="6327236" y="2611253"/>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37" name="Oval 23">
            <a:extLst>
              <a:ext uri="{FF2B5EF4-FFF2-40B4-BE49-F238E27FC236}">
                <a16:creationId xmlns:a16="http://schemas.microsoft.com/office/drawing/2014/main" id="{3830A92B-53E9-404F-8359-A58CFB56E344}"/>
              </a:ext>
            </a:extLst>
          </p:cNvPr>
          <p:cNvSpPr/>
          <p:nvPr/>
        </p:nvSpPr>
        <p:spPr>
          <a:xfrm>
            <a:off x="6323663" y="2536244"/>
            <a:ext cx="425054"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38" name="Group 24">
            <a:extLst>
              <a:ext uri="{FF2B5EF4-FFF2-40B4-BE49-F238E27FC236}">
                <a16:creationId xmlns:a16="http://schemas.microsoft.com/office/drawing/2014/main" id="{9702CD15-9B6D-4F35-9FA3-9683CDFC0CC8}"/>
              </a:ext>
            </a:extLst>
          </p:cNvPr>
          <p:cNvGrpSpPr>
            <a:grpSpLocks/>
          </p:cNvGrpSpPr>
          <p:nvPr/>
        </p:nvGrpSpPr>
        <p:grpSpPr bwMode="auto">
          <a:xfrm>
            <a:off x="6427248" y="2562437"/>
            <a:ext cx="210740" cy="71438"/>
            <a:chOff x="2848" y="848"/>
            <a:chExt cx="140" cy="98"/>
          </a:xfrm>
        </p:grpSpPr>
        <p:sp>
          <p:nvSpPr>
            <p:cNvPr id="239" name="Line 25">
              <a:extLst>
                <a:ext uri="{FF2B5EF4-FFF2-40B4-BE49-F238E27FC236}">
                  <a16:creationId xmlns:a16="http://schemas.microsoft.com/office/drawing/2014/main" id="{ACBFF12E-5255-449C-8234-657AF809C212}"/>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26">
              <a:extLst>
                <a:ext uri="{FF2B5EF4-FFF2-40B4-BE49-F238E27FC236}">
                  <a16:creationId xmlns:a16="http://schemas.microsoft.com/office/drawing/2014/main" id="{14FB16E2-9EA8-43D0-8135-870258B0C81D}"/>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27">
              <a:extLst>
                <a:ext uri="{FF2B5EF4-FFF2-40B4-BE49-F238E27FC236}">
                  <a16:creationId xmlns:a16="http://schemas.microsoft.com/office/drawing/2014/main" id="{98F32E37-CF10-4E17-99AF-94A2A47D128F}"/>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2" name="Group 28">
            <a:extLst>
              <a:ext uri="{FF2B5EF4-FFF2-40B4-BE49-F238E27FC236}">
                <a16:creationId xmlns:a16="http://schemas.microsoft.com/office/drawing/2014/main" id="{13654D87-541B-4D1E-93BC-1356D8830AF0}"/>
              </a:ext>
            </a:extLst>
          </p:cNvPr>
          <p:cNvGrpSpPr>
            <a:grpSpLocks/>
          </p:cNvGrpSpPr>
          <p:nvPr/>
        </p:nvGrpSpPr>
        <p:grpSpPr bwMode="auto">
          <a:xfrm flipV="1">
            <a:off x="6427248" y="2562437"/>
            <a:ext cx="210740" cy="70247"/>
            <a:chOff x="2848" y="848"/>
            <a:chExt cx="140" cy="98"/>
          </a:xfrm>
        </p:grpSpPr>
        <p:sp>
          <p:nvSpPr>
            <p:cNvPr id="243" name="Line 29">
              <a:extLst>
                <a:ext uri="{FF2B5EF4-FFF2-40B4-BE49-F238E27FC236}">
                  <a16:creationId xmlns:a16="http://schemas.microsoft.com/office/drawing/2014/main" id="{239C9D0C-095D-4B51-A915-7F71655DA278}"/>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30">
              <a:extLst>
                <a:ext uri="{FF2B5EF4-FFF2-40B4-BE49-F238E27FC236}">
                  <a16:creationId xmlns:a16="http://schemas.microsoft.com/office/drawing/2014/main" id="{06416311-2853-45F1-BBB0-754C45D56DBC}"/>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Line 31">
              <a:extLst>
                <a:ext uri="{FF2B5EF4-FFF2-40B4-BE49-F238E27FC236}">
                  <a16:creationId xmlns:a16="http://schemas.microsoft.com/office/drawing/2014/main" id="{55FF5094-4A6B-48A9-A15E-F12E276A3471}"/>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6" name="Line 32">
            <a:extLst>
              <a:ext uri="{FF2B5EF4-FFF2-40B4-BE49-F238E27FC236}">
                <a16:creationId xmlns:a16="http://schemas.microsoft.com/office/drawing/2014/main" id="{54D9125E-4AB3-4D3D-A9EA-B2306D5556C9}"/>
              </a:ext>
            </a:extLst>
          </p:cNvPr>
          <p:cNvSpPr>
            <a:spLocks noChangeShapeType="1"/>
          </p:cNvSpPr>
          <p:nvPr/>
        </p:nvSpPr>
        <p:spPr bwMode="auto">
          <a:xfrm flipH="1">
            <a:off x="6748717" y="2599346"/>
            <a:ext cx="1190"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47" name="Line 33">
            <a:extLst>
              <a:ext uri="{FF2B5EF4-FFF2-40B4-BE49-F238E27FC236}">
                <a16:creationId xmlns:a16="http://schemas.microsoft.com/office/drawing/2014/main" id="{0F81DA51-79F1-4285-B0F7-18A39D476739}"/>
              </a:ext>
            </a:extLst>
          </p:cNvPr>
          <p:cNvSpPr>
            <a:spLocks noChangeShapeType="1"/>
          </p:cNvSpPr>
          <p:nvPr/>
        </p:nvSpPr>
        <p:spPr bwMode="auto">
          <a:xfrm flipH="1">
            <a:off x="6323663" y="2605300"/>
            <a:ext cx="1191"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48" name="Text Box 34">
            <a:extLst>
              <a:ext uri="{FF2B5EF4-FFF2-40B4-BE49-F238E27FC236}">
                <a16:creationId xmlns:a16="http://schemas.microsoft.com/office/drawing/2014/main" id="{BCDEF75A-00D2-4D46-A806-B5A937A32D4C}"/>
              </a:ext>
            </a:extLst>
          </p:cNvPr>
          <p:cNvSpPr txBox="1">
            <a:spLocks noChangeArrowheads="1"/>
          </p:cNvSpPr>
          <p:nvPr/>
        </p:nvSpPr>
        <p:spPr bwMode="auto">
          <a:xfrm>
            <a:off x="5544995" y="2163577"/>
            <a:ext cx="1061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Comcast network </a:t>
            </a:r>
          </a:p>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68.80.0.0/13</a:t>
            </a:r>
          </a:p>
        </p:txBody>
      </p:sp>
      <p:sp>
        <p:nvSpPr>
          <p:cNvPr id="249" name="Oval 70">
            <a:extLst>
              <a:ext uri="{FF2B5EF4-FFF2-40B4-BE49-F238E27FC236}">
                <a16:creationId xmlns:a16="http://schemas.microsoft.com/office/drawing/2014/main" id="{85BB4E5C-21AE-4A01-9E3A-4D3C148FDA73}"/>
              </a:ext>
            </a:extLst>
          </p:cNvPr>
          <p:cNvSpPr/>
          <p:nvPr/>
        </p:nvSpPr>
        <p:spPr>
          <a:xfrm>
            <a:off x="6693948" y="3158940"/>
            <a:ext cx="425053" cy="105966"/>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50" name="Line 71">
            <a:extLst>
              <a:ext uri="{FF2B5EF4-FFF2-40B4-BE49-F238E27FC236}">
                <a16:creationId xmlns:a16="http://schemas.microsoft.com/office/drawing/2014/main" id="{BAAB36B1-289C-4019-8745-927AD768FDE4}"/>
              </a:ext>
            </a:extLst>
          </p:cNvPr>
          <p:cNvSpPr>
            <a:spLocks noChangeShapeType="1"/>
          </p:cNvSpPr>
          <p:nvPr/>
        </p:nvSpPr>
        <p:spPr bwMode="auto">
          <a:xfrm>
            <a:off x="6697519" y="3126794"/>
            <a:ext cx="1191"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51" name="Rectangle 72">
            <a:extLst>
              <a:ext uri="{FF2B5EF4-FFF2-40B4-BE49-F238E27FC236}">
                <a16:creationId xmlns:a16="http://schemas.microsoft.com/office/drawing/2014/main" id="{1AEDDA08-CF9D-46B0-8FFE-1B7A42566491}"/>
              </a:ext>
            </a:extLst>
          </p:cNvPr>
          <p:cNvSpPr>
            <a:spLocks noChangeArrowheads="1"/>
          </p:cNvSpPr>
          <p:nvPr/>
        </p:nvSpPr>
        <p:spPr bwMode="auto">
          <a:xfrm>
            <a:off x="6697520" y="3126794"/>
            <a:ext cx="421481" cy="83344"/>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52" name="Oval 73">
            <a:extLst>
              <a:ext uri="{FF2B5EF4-FFF2-40B4-BE49-F238E27FC236}">
                <a16:creationId xmlns:a16="http://schemas.microsoft.com/office/drawing/2014/main" id="{EB462D4A-232A-4D1F-962B-12AE92D6F931}"/>
              </a:ext>
            </a:extLst>
          </p:cNvPr>
          <p:cNvSpPr/>
          <p:nvPr/>
        </p:nvSpPr>
        <p:spPr>
          <a:xfrm>
            <a:off x="6693948" y="3051784"/>
            <a:ext cx="425053"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53" name="Group 74">
            <a:extLst>
              <a:ext uri="{FF2B5EF4-FFF2-40B4-BE49-F238E27FC236}">
                <a16:creationId xmlns:a16="http://schemas.microsoft.com/office/drawing/2014/main" id="{3EB71F23-1B9C-4930-93E0-C7FD642DE115}"/>
              </a:ext>
            </a:extLst>
          </p:cNvPr>
          <p:cNvGrpSpPr>
            <a:grpSpLocks/>
          </p:cNvGrpSpPr>
          <p:nvPr/>
        </p:nvGrpSpPr>
        <p:grpSpPr bwMode="auto">
          <a:xfrm>
            <a:off x="6796342" y="3077977"/>
            <a:ext cx="210740" cy="71438"/>
            <a:chOff x="2848" y="848"/>
            <a:chExt cx="140" cy="98"/>
          </a:xfrm>
        </p:grpSpPr>
        <p:sp>
          <p:nvSpPr>
            <p:cNvPr id="254" name="Line 75">
              <a:extLst>
                <a:ext uri="{FF2B5EF4-FFF2-40B4-BE49-F238E27FC236}">
                  <a16:creationId xmlns:a16="http://schemas.microsoft.com/office/drawing/2014/main" id="{71D5BBA0-0BAE-4AC4-AB18-ECF2732CF716}"/>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76">
              <a:extLst>
                <a:ext uri="{FF2B5EF4-FFF2-40B4-BE49-F238E27FC236}">
                  <a16:creationId xmlns:a16="http://schemas.microsoft.com/office/drawing/2014/main" id="{8718DA5B-B826-40A3-A777-CE66DEDCFD3E}"/>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77">
              <a:extLst>
                <a:ext uri="{FF2B5EF4-FFF2-40B4-BE49-F238E27FC236}">
                  <a16:creationId xmlns:a16="http://schemas.microsoft.com/office/drawing/2014/main" id="{4A392D78-8B9B-4520-B6EE-5609266796BB}"/>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7" name="Group 78">
            <a:extLst>
              <a:ext uri="{FF2B5EF4-FFF2-40B4-BE49-F238E27FC236}">
                <a16:creationId xmlns:a16="http://schemas.microsoft.com/office/drawing/2014/main" id="{FA1813C0-5ADA-4CCE-A945-985DA41EC22C}"/>
              </a:ext>
            </a:extLst>
          </p:cNvPr>
          <p:cNvGrpSpPr>
            <a:grpSpLocks/>
          </p:cNvGrpSpPr>
          <p:nvPr/>
        </p:nvGrpSpPr>
        <p:grpSpPr bwMode="auto">
          <a:xfrm flipV="1">
            <a:off x="6796342" y="3077978"/>
            <a:ext cx="210740" cy="70247"/>
            <a:chOff x="2848" y="848"/>
            <a:chExt cx="140" cy="98"/>
          </a:xfrm>
        </p:grpSpPr>
        <p:sp>
          <p:nvSpPr>
            <p:cNvPr id="258" name="Line 79">
              <a:extLst>
                <a:ext uri="{FF2B5EF4-FFF2-40B4-BE49-F238E27FC236}">
                  <a16:creationId xmlns:a16="http://schemas.microsoft.com/office/drawing/2014/main" id="{0D17F9FA-8D62-436F-A40D-55EA1A0947F8}"/>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80">
              <a:extLst>
                <a:ext uri="{FF2B5EF4-FFF2-40B4-BE49-F238E27FC236}">
                  <a16:creationId xmlns:a16="http://schemas.microsoft.com/office/drawing/2014/main" id="{A133C45D-8C9E-46A3-8D60-1E018BCBE64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81">
              <a:extLst>
                <a:ext uri="{FF2B5EF4-FFF2-40B4-BE49-F238E27FC236}">
                  <a16:creationId xmlns:a16="http://schemas.microsoft.com/office/drawing/2014/main" id="{E3207869-989C-4D6F-939B-3A128261BE71}"/>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1" name="Line 82">
            <a:extLst>
              <a:ext uri="{FF2B5EF4-FFF2-40B4-BE49-F238E27FC236}">
                <a16:creationId xmlns:a16="http://schemas.microsoft.com/office/drawing/2014/main" id="{A311EBAA-5960-42E9-8E2D-D7A0B6830B10}"/>
              </a:ext>
            </a:extLst>
          </p:cNvPr>
          <p:cNvSpPr>
            <a:spLocks noChangeShapeType="1"/>
          </p:cNvSpPr>
          <p:nvPr/>
        </p:nvSpPr>
        <p:spPr bwMode="auto">
          <a:xfrm flipH="1">
            <a:off x="7119001" y="3113696"/>
            <a:ext cx="1191" cy="9644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16" name="Line 83">
            <a:extLst>
              <a:ext uri="{FF2B5EF4-FFF2-40B4-BE49-F238E27FC236}">
                <a16:creationId xmlns:a16="http://schemas.microsoft.com/office/drawing/2014/main" id="{D35E3AF8-22E4-4D9B-AFF8-287ED4E0B3D2}"/>
              </a:ext>
            </a:extLst>
          </p:cNvPr>
          <p:cNvSpPr>
            <a:spLocks noChangeShapeType="1"/>
          </p:cNvSpPr>
          <p:nvPr/>
        </p:nvSpPr>
        <p:spPr bwMode="auto">
          <a:xfrm flipH="1">
            <a:off x="6693948" y="3120840"/>
            <a:ext cx="1190"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17" name="Line 93">
            <a:extLst>
              <a:ext uri="{FF2B5EF4-FFF2-40B4-BE49-F238E27FC236}">
                <a16:creationId xmlns:a16="http://schemas.microsoft.com/office/drawing/2014/main" id="{9F7A56AC-7034-425D-96C6-609C9F33C57C}"/>
              </a:ext>
            </a:extLst>
          </p:cNvPr>
          <p:cNvSpPr>
            <a:spLocks noChangeShapeType="1"/>
          </p:cNvSpPr>
          <p:nvPr/>
        </p:nvSpPr>
        <p:spPr bwMode="auto">
          <a:xfrm flipH="1">
            <a:off x="6535595" y="2390988"/>
            <a:ext cx="146447" cy="1452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18" name="Text Box 139">
            <a:extLst>
              <a:ext uri="{FF2B5EF4-FFF2-40B4-BE49-F238E27FC236}">
                <a16:creationId xmlns:a16="http://schemas.microsoft.com/office/drawing/2014/main" id="{7221886D-9915-494D-A4EB-76E2FB2B4B62}"/>
              </a:ext>
            </a:extLst>
          </p:cNvPr>
          <p:cNvSpPr txBox="1">
            <a:spLocks noChangeArrowheads="1"/>
          </p:cNvSpPr>
          <p:nvPr/>
        </p:nvSpPr>
        <p:spPr bwMode="auto">
          <a:xfrm>
            <a:off x="6790389" y="1950456"/>
            <a:ext cx="73481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DNS server</a:t>
            </a:r>
          </a:p>
          <a:p>
            <a:pPr eaLnBrk="1" hangingPunct="1">
              <a:lnSpc>
                <a:spcPct val="100000"/>
              </a:lnSpc>
              <a:spcBef>
                <a:spcPct val="0"/>
              </a:spcBef>
              <a:buFontTx/>
              <a:buNone/>
            </a:pPr>
            <a:endParaRPr lang="en-US" altLang="zh-CN" sz="900">
              <a:solidFill>
                <a:srgbClr val="000000"/>
              </a:solidFill>
              <a:latin typeface="Arial" panose="020B0604020202020204" pitchFamily="34" charset="0"/>
              <a:ea typeface="MS PGothic" panose="020B0600070205080204" pitchFamily="34" charset="-128"/>
            </a:endParaRPr>
          </a:p>
        </p:txBody>
      </p:sp>
      <p:sp>
        <p:nvSpPr>
          <p:cNvPr id="319" name="Line 164">
            <a:extLst>
              <a:ext uri="{FF2B5EF4-FFF2-40B4-BE49-F238E27FC236}">
                <a16:creationId xmlns:a16="http://schemas.microsoft.com/office/drawing/2014/main" id="{60B3D707-1C7E-4431-9126-EFB735A4C568}"/>
              </a:ext>
            </a:extLst>
          </p:cNvPr>
          <p:cNvSpPr>
            <a:spLocks noChangeShapeType="1"/>
          </p:cNvSpPr>
          <p:nvPr/>
        </p:nvSpPr>
        <p:spPr bwMode="auto">
          <a:xfrm flipV="1">
            <a:off x="5541423" y="2886287"/>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0" name="Line 165">
            <a:extLst>
              <a:ext uri="{FF2B5EF4-FFF2-40B4-BE49-F238E27FC236}">
                <a16:creationId xmlns:a16="http://schemas.microsoft.com/office/drawing/2014/main" id="{0874D606-73B6-4060-BCDC-749BA7C19007}"/>
              </a:ext>
            </a:extLst>
          </p:cNvPr>
          <p:cNvSpPr>
            <a:spLocks noChangeShapeType="1"/>
          </p:cNvSpPr>
          <p:nvPr/>
        </p:nvSpPr>
        <p:spPr bwMode="auto">
          <a:xfrm flipV="1">
            <a:off x="5442600" y="2937483"/>
            <a:ext cx="91679" cy="3452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1" name="Line 168">
            <a:extLst>
              <a:ext uri="{FF2B5EF4-FFF2-40B4-BE49-F238E27FC236}">
                <a16:creationId xmlns:a16="http://schemas.microsoft.com/office/drawing/2014/main" id="{4CC5468C-29DB-4DDD-9216-426BDB89D02D}"/>
              </a:ext>
            </a:extLst>
          </p:cNvPr>
          <p:cNvSpPr>
            <a:spLocks noChangeShapeType="1"/>
          </p:cNvSpPr>
          <p:nvPr/>
        </p:nvSpPr>
        <p:spPr bwMode="auto">
          <a:xfrm flipH="1" flipV="1">
            <a:off x="5796217" y="2894621"/>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2" name="Line 169">
            <a:extLst>
              <a:ext uri="{FF2B5EF4-FFF2-40B4-BE49-F238E27FC236}">
                <a16:creationId xmlns:a16="http://schemas.microsoft.com/office/drawing/2014/main" id="{CB086FBB-CE99-4CBB-8A62-C2FCB2FCD344}"/>
              </a:ext>
            </a:extLst>
          </p:cNvPr>
          <p:cNvSpPr>
            <a:spLocks noChangeShapeType="1"/>
          </p:cNvSpPr>
          <p:nvPr/>
        </p:nvSpPr>
        <p:spPr bwMode="auto">
          <a:xfrm flipH="1" flipV="1">
            <a:off x="5929567" y="2944628"/>
            <a:ext cx="9167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3" name="Line 171">
            <a:extLst>
              <a:ext uri="{FF2B5EF4-FFF2-40B4-BE49-F238E27FC236}">
                <a16:creationId xmlns:a16="http://schemas.microsoft.com/office/drawing/2014/main" id="{196BC374-5FA4-40C8-939A-B5108B93D4CE}"/>
              </a:ext>
            </a:extLst>
          </p:cNvPr>
          <p:cNvSpPr>
            <a:spLocks noChangeShapeType="1"/>
          </p:cNvSpPr>
          <p:nvPr/>
        </p:nvSpPr>
        <p:spPr bwMode="auto">
          <a:xfrm flipH="1">
            <a:off x="5881942" y="2639828"/>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4" name="Line 172">
            <a:extLst>
              <a:ext uri="{FF2B5EF4-FFF2-40B4-BE49-F238E27FC236}">
                <a16:creationId xmlns:a16="http://schemas.microsoft.com/office/drawing/2014/main" id="{72EBA335-E49A-470E-8394-F3DD6632930D}"/>
              </a:ext>
            </a:extLst>
          </p:cNvPr>
          <p:cNvSpPr>
            <a:spLocks noChangeShapeType="1"/>
          </p:cNvSpPr>
          <p:nvPr/>
        </p:nvSpPr>
        <p:spPr bwMode="auto">
          <a:xfrm flipH="1">
            <a:off x="6015292" y="2599346"/>
            <a:ext cx="9167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5" name="Line 174">
            <a:extLst>
              <a:ext uri="{FF2B5EF4-FFF2-40B4-BE49-F238E27FC236}">
                <a16:creationId xmlns:a16="http://schemas.microsoft.com/office/drawing/2014/main" id="{3B299664-9C2A-453D-913B-E08C53FB2383}"/>
              </a:ext>
            </a:extLst>
          </p:cNvPr>
          <p:cNvSpPr>
            <a:spLocks noChangeShapeType="1"/>
          </p:cNvSpPr>
          <p:nvPr/>
        </p:nvSpPr>
        <p:spPr bwMode="auto">
          <a:xfrm flipH="1">
            <a:off x="7063042" y="3027971"/>
            <a:ext cx="126206" cy="464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6" name="Line 175">
            <a:extLst>
              <a:ext uri="{FF2B5EF4-FFF2-40B4-BE49-F238E27FC236}">
                <a16:creationId xmlns:a16="http://schemas.microsoft.com/office/drawing/2014/main" id="{8E2E31EF-0E74-446D-B32F-A7F70959AA83}"/>
              </a:ext>
            </a:extLst>
          </p:cNvPr>
          <p:cNvSpPr>
            <a:spLocks noChangeShapeType="1"/>
          </p:cNvSpPr>
          <p:nvPr/>
        </p:nvSpPr>
        <p:spPr bwMode="auto">
          <a:xfrm flipH="1">
            <a:off x="7197582" y="2987490"/>
            <a:ext cx="9048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7" name="Line 177">
            <a:extLst>
              <a:ext uri="{FF2B5EF4-FFF2-40B4-BE49-F238E27FC236}">
                <a16:creationId xmlns:a16="http://schemas.microsoft.com/office/drawing/2014/main" id="{A4C05D97-847E-4868-BEDF-136BFE6ABB2B}"/>
              </a:ext>
            </a:extLst>
          </p:cNvPr>
          <p:cNvSpPr>
            <a:spLocks noChangeShapeType="1"/>
          </p:cNvSpPr>
          <p:nvPr/>
        </p:nvSpPr>
        <p:spPr bwMode="auto">
          <a:xfrm>
            <a:off x="6672517" y="3029162"/>
            <a:ext cx="92869" cy="34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8" name="Line 178">
            <a:extLst>
              <a:ext uri="{FF2B5EF4-FFF2-40B4-BE49-F238E27FC236}">
                <a16:creationId xmlns:a16="http://schemas.microsoft.com/office/drawing/2014/main" id="{3D80A952-9149-485C-A2EB-5B9C6189B984}"/>
              </a:ext>
            </a:extLst>
          </p:cNvPr>
          <p:cNvSpPr>
            <a:spLocks noChangeShapeType="1"/>
          </p:cNvSpPr>
          <p:nvPr/>
        </p:nvSpPr>
        <p:spPr bwMode="auto">
          <a:xfrm>
            <a:off x="6599888" y="2999396"/>
            <a:ext cx="66675" cy="250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9" name="Line 180">
            <a:extLst>
              <a:ext uri="{FF2B5EF4-FFF2-40B4-BE49-F238E27FC236}">
                <a16:creationId xmlns:a16="http://schemas.microsoft.com/office/drawing/2014/main" id="{2B40D2E4-62D1-4C7C-B340-4D897982CEFC}"/>
              </a:ext>
            </a:extLst>
          </p:cNvPr>
          <p:cNvSpPr>
            <a:spLocks noChangeShapeType="1"/>
          </p:cNvSpPr>
          <p:nvPr/>
        </p:nvSpPr>
        <p:spPr bwMode="auto">
          <a:xfrm rot="409689" flipH="1">
            <a:off x="6752288" y="2637446"/>
            <a:ext cx="142875" cy="16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0" name="Line 181">
            <a:extLst>
              <a:ext uri="{FF2B5EF4-FFF2-40B4-BE49-F238E27FC236}">
                <a16:creationId xmlns:a16="http://schemas.microsoft.com/office/drawing/2014/main" id="{AAAF33B3-B089-4827-8D0D-E017DD075832}"/>
              </a:ext>
            </a:extLst>
          </p:cNvPr>
          <p:cNvSpPr>
            <a:spLocks noChangeShapeType="1"/>
          </p:cNvSpPr>
          <p:nvPr/>
        </p:nvSpPr>
        <p:spPr bwMode="auto">
          <a:xfrm rot="409689" flipH="1">
            <a:off x="6904688" y="2637446"/>
            <a:ext cx="102394" cy="1428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1" name="Line 183">
            <a:extLst>
              <a:ext uri="{FF2B5EF4-FFF2-40B4-BE49-F238E27FC236}">
                <a16:creationId xmlns:a16="http://schemas.microsoft.com/office/drawing/2014/main" id="{CDF2A226-CDF5-4A7F-A418-7A48DD009423}"/>
              </a:ext>
            </a:extLst>
          </p:cNvPr>
          <p:cNvSpPr>
            <a:spLocks noChangeShapeType="1"/>
          </p:cNvSpPr>
          <p:nvPr/>
        </p:nvSpPr>
        <p:spPr bwMode="auto">
          <a:xfrm flipV="1">
            <a:off x="6343904" y="2744602"/>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2" name="Line 184">
            <a:extLst>
              <a:ext uri="{FF2B5EF4-FFF2-40B4-BE49-F238E27FC236}">
                <a16:creationId xmlns:a16="http://schemas.microsoft.com/office/drawing/2014/main" id="{33586D3F-23CB-4521-A257-EE68AEA4E725}"/>
              </a:ext>
            </a:extLst>
          </p:cNvPr>
          <p:cNvSpPr>
            <a:spLocks noChangeShapeType="1"/>
          </p:cNvSpPr>
          <p:nvPr/>
        </p:nvSpPr>
        <p:spPr bwMode="auto">
          <a:xfrm flipV="1">
            <a:off x="6270086" y="2782703"/>
            <a:ext cx="6786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3" name="Line 186">
            <a:extLst>
              <a:ext uri="{FF2B5EF4-FFF2-40B4-BE49-F238E27FC236}">
                <a16:creationId xmlns:a16="http://schemas.microsoft.com/office/drawing/2014/main" id="{266963A2-C41B-4307-847F-0A510E1D1658}"/>
              </a:ext>
            </a:extLst>
          </p:cNvPr>
          <p:cNvSpPr>
            <a:spLocks noChangeShapeType="1"/>
          </p:cNvSpPr>
          <p:nvPr/>
        </p:nvSpPr>
        <p:spPr bwMode="auto">
          <a:xfrm flipH="1" flipV="1">
            <a:off x="6629654" y="2744602"/>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4" name="Line 187">
            <a:extLst>
              <a:ext uri="{FF2B5EF4-FFF2-40B4-BE49-F238E27FC236}">
                <a16:creationId xmlns:a16="http://schemas.microsoft.com/office/drawing/2014/main" id="{E92ACCBD-C0F9-437C-A762-675E1B93A434}"/>
              </a:ext>
            </a:extLst>
          </p:cNvPr>
          <p:cNvSpPr>
            <a:spLocks noChangeShapeType="1"/>
          </p:cNvSpPr>
          <p:nvPr/>
        </p:nvSpPr>
        <p:spPr bwMode="auto">
          <a:xfrm flipH="1" flipV="1">
            <a:off x="6728476" y="2782703"/>
            <a:ext cx="6667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5" name="Oval 407">
            <a:extLst>
              <a:ext uri="{FF2B5EF4-FFF2-40B4-BE49-F238E27FC236}">
                <a16:creationId xmlns:a16="http://schemas.microsoft.com/office/drawing/2014/main" id="{32BF303B-4352-49B8-9ED9-F4FE596B3282}"/>
              </a:ext>
            </a:extLst>
          </p:cNvPr>
          <p:cNvSpPr>
            <a:spLocks noChangeArrowheads="1"/>
          </p:cNvSpPr>
          <p:nvPr/>
        </p:nvSpPr>
        <p:spPr bwMode="auto">
          <a:xfrm>
            <a:off x="5533088" y="2785084"/>
            <a:ext cx="463154" cy="142875"/>
          </a:xfrm>
          <a:prstGeom prst="ellipse">
            <a:avLst/>
          </a:prstGeom>
          <a:gradFill rotWithShape="1">
            <a:gsLst>
              <a:gs pos="100000">
                <a:schemeClr val="accent4">
                  <a:lumMod val="60000"/>
                  <a:lumOff val="40000"/>
                </a:schemeClr>
              </a:gs>
              <a:gs pos="0">
                <a:schemeClr val="accent4">
                  <a:lumMod val="75000"/>
                </a:schemeClr>
              </a:gs>
              <a:gs pos="62000">
                <a:srgbClr val="FFFFFF"/>
              </a:gs>
            </a:gsLst>
            <a:lin ang="0" scaled="1"/>
          </a:gra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336" name="Rectangle 410">
            <a:extLst>
              <a:ext uri="{FF2B5EF4-FFF2-40B4-BE49-F238E27FC236}">
                <a16:creationId xmlns:a16="http://schemas.microsoft.com/office/drawing/2014/main" id="{A7C24283-27C5-4512-817A-62DD827A16BA}"/>
              </a:ext>
            </a:extLst>
          </p:cNvPr>
          <p:cNvSpPr>
            <a:spLocks noChangeArrowheads="1"/>
          </p:cNvSpPr>
          <p:nvPr/>
        </p:nvSpPr>
        <p:spPr bwMode="auto">
          <a:xfrm>
            <a:off x="5533088" y="2769606"/>
            <a:ext cx="465535" cy="88106"/>
          </a:xfrm>
          <a:prstGeom prst="rect">
            <a:avLst/>
          </a:prstGeom>
          <a:gradFill rotWithShape="1">
            <a:gsLst>
              <a:gs pos="0">
                <a:schemeClr val="accent4">
                  <a:lumMod val="75000"/>
                </a:schemeClr>
              </a:gs>
              <a:gs pos="100000">
                <a:schemeClr val="accent4">
                  <a:lumMod val="60000"/>
                  <a:lumOff val="40000"/>
                </a:schemeClr>
              </a:gs>
              <a:gs pos="52000">
                <a:srgbClr val="FFFFFF"/>
              </a:gs>
            </a:gsLst>
            <a:lin ang="0" scaled="1"/>
          </a:gradFill>
          <a:ln>
            <a:noFill/>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337" name="Oval 411">
            <a:extLst>
              <a:ext uri="{FF2B5EF4-FFF2-40B4-BE49-F238E27FC236}">
                <a16:creationId xmlns:a16="http://schemas.microsoft.com/office/drawing/2014/main" id="{609B8C78-35B7-424E-809F-9C31E246775D}"/>
              </a:ext>
            </a:extLst>
          </p:cNvPr>
          <p:cNvSpPr>
            <a:spLocks noChangeArrowheads="1"/>
          </p:cNvSpPr>
          <p:nvPr/>
        </p:nvSpPr>
        <p:spPr bwMode="auto">
          <a:xfrm>
            <a:off x="5530707" y="2671974"/>
            <a:ext cx="463154" cy="166688"/>
          </a:xfrm>
          <a:prstGeom prst="ellipse">
            <a:avLst/>
          </a:prstGeom>
          <a:solidFill>
            <a:schemeClr val="accent4">
              <a:lumMod val="75000"/>
            </a:schemeClr>
          </a:soli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grpSp>
        <p:nvGrpSpPr>
          <p:cNvPr id="338" name="Group 1189">
            <a:extLst>
              <a:ext uri="{FF2B5EF4-FFF2-40B4-BE49-F238E27FC236}">
                <a16:creationId xmlns:a16="http://schemas.microsoft.com/office/drawing/2014/main" id="{9DD3A123-046C-4841-BE43-2E0E29F1F7E7}"/>
              </a:ext>
            </a:extLst>
          </p:cNvPr>
          <p:cNvGrpSpPr>
            <a:grpSpLocks/>
          </p:cNvGrpSpPr>
          <p:nvPr/>
        </p:nvGrpSpPr>
        <p:grpSpPr bwMode="auto">
          <a:xfrm>
            <a:off x="5623575" y="2714838"/>
            <a:ext cx="261938" cy="78581"/>
            <a:chOff x="2468" y="1332"/>
            <a:chExt cx="310" cy="60"/>
          </a:xfrm>
        </p:grpSpPr>
        <p:sp>
          <p:nvSpPr>
            <p:cNvPr id="339" name="Freeform 1190">
              <a:extLst>
                <a:ext uri="{FF2B5EF4-FFF2-40B4-BE49-F238E27FC236}">
                  <a16:creationId xmlns:a16="http://schemas.microsoft.com/office/drawing/2014/main" id="{AF44F3A9-5620-40D6-9EE7-A54A6A3203F7}"/>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340" name="Freeform 1191">
              <a:extLst>
                <a:ext uri="{FF2B5EF4-FFF2-40B4-BE49-F238E27FC236}">
                  <a16:creationId xmlns:a16="http://schemas.microsoft.com/office/drawing/2014/main" id="{6A6E241E-F5CF-426E-A478-CAF9220DD41A}"/>
                </a:ext>
              </a:extLst>
            </p:cNvPr>
            <p:cNvSpPr/>
            <p:nvPr/>
          </p:nvSpPr>
          <p:spPr>
            <a:xfrm>
              <a:off x="2482" y="1332"/>
              <a:ext cx="282"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341" name="Line 1192">
            <a:extLst>
              <a:ext uri="{FF2B5EF4-FFF2-40B4-BE49-F238E27FC236}">
                <a16:creationId xmlns:a16="http://schemas.microsoft.com/office/drawing/2014/main" id="{B5DEF383-E6F5-4586-B925-B1B3A06B5C36}"/>
              </a:ext>
            </a:extLst>
          </p:cNvPr>
          <p:cNvSpPr>
            <a:spLocks noChangeShapeType="1"/>
          </p:cNvSpPr>
          <p:nvPr/>
        </p:nvSpPr>
        <p:spPr bwMode="auto">
          <a:xfrm>
            <a:off x="5533088" y="2750556"/>
            <a:ext cx="0" cy="1131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42" name="Line 1193">
            <a:extLst>
              <a:ext uri="{FF2B5EF4-FFF2-40B4-BE49-F238E27FC236}">
                <a16:creationId xmlns:a16="http://schemas.microsoft.com/office/drawing/2014/main" id="{D652D1B9-49A2-4881-A261-0BA1A7E8EC34}"/>
              </a:ext>
            </a:extLst>
          </p:cNvPr>
          <p:cNvSpPr>
            <a:spLocks noChangeShapeType="1"/>
          </p:cNvSpPr>
          <p:nvPr/>
        </p:nvSpPr>
        <p:spPr bwMode="auto">
          <a:xfrm>
            <a:off x="5993860" y="2755319"/>
            <a:ext cx="0" cy="1107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43" name="Oval 407">
            <a:extLst>
              <a:ext uri="{FF2B5EF4-FFF2-40B4-BE49-F238E27FC236}">
                <a16:creationId xmlns:a16="http://schemas.microsoft.com/office/drawing/2014/main" id="{C673A430-307A-4A86-B4EA-7FB2D0057E12}"/>
              </a:ext>
            </a:extLst>
          </p:cNvPr>
          <p:cNvSpPr>
            <a:spLocks noChangeArrowheads="1"/>
          </p:cNvSpPr>
          <p:nvPr/>
        </p:nvSpPr>
        <p:spPr bwMode="auto">
          <a:xfrm>
            <a:off x="6315329" y="2629112"/>
            <a:ext cx="451247" cy="133350"/>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344" name="Rectangle 410">
            <a:extLst>
              <a:ext uri="{FF2B5EF4-FFF2-40B4-BE49-F238E27FC236}">
                <a16:creationId xmlns:a16="http://schemas.microsoft.com/office/drawing/2014/main" id="{DA5B63D9-1B97-40CD-AE60-0769D471EFA7}"/>
              </a:ext>
            </a:extLst>
          </p:cNvPr>
          <p:cNvSpPr>
            <a:spLocks noChangeArrowheads="1"/>
          </p:cNvSpPr>
          <p:nvPr/>
        </p:nvSpPr>
        <p:spPr bwMode="auto">
          <a:xfrm>
            <a:off x="6315329" y="2613634"/>
            <a:ext cx="452438" cy="83344"/>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345" name="Oval 411">
            <a:extLst>
              <a:ext uri="{FF2B5EF4-FFF2-40B4-BE49-F238E27FC236}">
                <a16:creationId xmlns:a16="http://schemas.microsoft.com/office/drawing/2014/main" id="{FF792349-6515-4AAC-AF40-FAA69B3A34D3}"/>
              </a:ext>
            </a:extLst>
          </p:cNvPr>
          <p:cNvSpPr>
            <a:spLocks noChangeArrowheads="1"/>
          </p:cNvSpPr>
          <p:nvPr/>
        </p:nvSpPr>
        <p:spPr bwMode="auto">
          <a:xfrm>
            <a:off x="6312948" y="2523147"/>
            <a:ext cx="451247" cy="15597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346" name="Group 1189">
            <a:extLst>
              <a:ext uri="{FF2B5EF4-FFF2-40B4-BE49-F238E27FC236}">
                <a16:creationId xmlns:a16="http://schemas.microsoft.com/office/drawing/2014/main" id="{946F7E3E-F470-43D9-AACF-5203CE99D78D}"/>
              </a:ext>
            </a:extLst>
          </p:cNvPr>
          <p:cNvGrpSpPr>
            <a:grpSpLocks/>
          </p:cNvGrpSpPr>
          <p:nvPr/>
        </p:nvGrpSpPr>
        <p:grpSpPr bwMode="auto">
          <a:xfrm>
            <a:off x="6403435" y="2563627"/>
            <a:ext cx="255984" cy="72629"/>
            <a:chOff x="2468" y="1332"/>
            <a:chExt cx="310" cy="60"/>
          </a:xfrm>
        </p:grpSpPr>
        <p:sp>
          <p:nvSpPr>
            <p:cNvPr id="347" name="Freeform 1190">
              <a:extLst>
                <a:ext uri="{FF2B5EF4-FFF2-40B4-BE49-F238E27FC236}">
                  <a16:creationId xmlns:a16="http://schemas.microsoft.com/office/drawing/2014/main" id="{83648FB9-A0B0-42AD-B5AD-69C1EDA2D194}"/>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348" name="Freeform 1191">
              <a:extLst>
                <a:ext uri="{FF2B5EF4-FFF2-40B4-BE49-F238E27FC236}">
                  <a16:creationId xmlns:a16="http://schemas.microsoft.com/office/drawing/2014/main" id="{FA4EC244-C0F8-483F-A340-367946A8763D}"/>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349" name="Line 1192">
            <a:extLst>
              <a:ext uri="{FF2B5EF4-FFF2-40B4-BE49-F238E27FC236}">
                <a16:creationId xmlns:a16="http://schemas.microsoft.com/office/drawing/2014/main" id="{6D24DBA8-2190-4BDD-9A9E-C2C7CB3EB97B}"/>
              </a:ext>
            </a:extLst>
          </p:cNvPr>
          <p:cNvSpPr>
            <a:spLocks noChangeShapeType="1"/>
          </p:cNvSpPr>
          <p:nvPr/>
        </p:nvSpPr>
        <p:spPr bwMode="auto">
          <a:xfrm>
            <a:off x="6315329" y="2595775"/>
            <a:ext cx="0" cy="1059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50" name="Line 1193">
            <a:extLst>
              <a:ext uri="{FF2B5EF4-FFF2-40B4-BE49-F238E27FC236}">
                <a16:creationId xmlns:a16="http://schemas.microsoft.com/office/drawing/2014/main" id="{A3993CBE-5FBE-4D11-AEF8-59082A496CE6}"/>
              </a:ext>
            </a:extLst>
          </p:cNvPr>
          <p:cNvSpPr>
            <a:spLocks noChangeShapeType="1"/>
          </p:cNvSpPr>
          <p:nvPr/>
        </p:nvSpPr>
        <p:spPr bwMode="auto">
          <a:xfrm>
            <a:off x="6764194" y="2600537"/>
            <a:ext cx="0" cy="103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51" name="Oval 407">
            <a:extLst>
              <a:ext uri="{FF2B5EF4-FFF2-40B4-BE49-F238E27FC236}">
                <a16:creationId xmlns:a16="http://schemas.microsoft.com/office/drawing/2014/main" id="{9EAE0890-9EC1-4EAA-AAFC-70A2EFD98CA3}"/>
              </a:ext>
            </a:extLst>
          </p:cNvPr>
          <p:cNvSpPr>
            <a:spLocks noChangeArrowheads="1"/>
          </p:cNvSpPr>
          <p:nvPr/>
        </p:nvSpPr>
        <p:spPr bwMode="auto">
          <a:xfrm>
            <a:off x="6660610" y="3147034"/>
            <a:ext cx="498872" cy="122635"/>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352" name="Rectangle 410">
            <a:extLst>
              <a:ext uri="{FF2B5EF4-FFF2-40B4-BE49-F238E27FC236}">
                <a16:creationId xmlns:a16="http://schemas.microsoft.com/office/drawing/2014/main" id="{20BCCF8A-0DB3-4B2C-8685-692243D0ED98}"/>
              </a:ext>
            </a:extLst>
          </p:cNvPr>
          <p:cNvSpPr>
            <a:spLocks noChangeArrowheads="1"/>
          </p:cNvSpPr>
          <p:nvPr/>
        </p:nvSpPr>
        <p:spPr bwMode="auto">
          <a:xfrm>
            <a:off x="6660610" y="3132746"/>
            <a:ext cx="500063" cy="77391"/>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353" name="Oval 411">
            <a:extLst>
              <a:ext uri="{FF2B5EF4-FFF2-40B4-BE49-F238E27FC236}">
                <a16:creationId xmlns:a16="http://schemas.microsoft.com/office/drawing/2014/main" id="{3C272A02-AAEF-42A6-B89F-4219AABFF9F2}"/>
              </a:ext>
            </a:extLst>
          </p:cNvPr>
          <p:cNvSpPr>
            <a:spLocks noChangeArrowheads="1"/>
          </p:cNvSpPr>
          <p:nvPr/>
        </p:nvSpPr>
        <p:spPr bwMode="auto">
          <a:xfrm>
            <a:off x="6658229" y="3049402"/>
            <a:ext cx="498872" cy="144066"/>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354" name="Group 1189">
            <a:extLst>
              <a:ext uri="{FF2B5EF4-FFF2-40B4-BE49-F238E27FC236}">
                <a16:creationId xmlns:a16="http://schemas.microsoft.com/office/drawing/2014/main" id="{CE01610E-4181-4ED4-B854-4CADCAE8153C}"/>
              </a:ext>
            </a:extLst>
          </p:cNvPr>
          <p:cNvGrpSpPr>
            <a:grpSpLocks/>
          </p:cNvGrpSpPr>
          <p:nvPr/>
        </p:nvGrpSpPr>
        <p:grpSpPr bwMode="auto">
          <a:xfrm>
            <a:off x="6758242" y="3086312"/>
            <a:ext cx="282178" cy="67865"/>
            <a:chOff x="2468" y="1332"/>
            <a:chExt cx="310" cy="60"/>
          </a:xfrm>
        </p:grpSpPr>
        <p:sp>
          <p:nvSpPr>
            <p:cNvPr id="355" name="Freeform 1190">
              <a:extLst>
                <a:ext uri="{FF2B5EF4-FFF2-40B4-BE49-F238E27FC236}">
                  <a16:creationId xmlns:a16="http://schemas.microsoft.com/office/drawing/2014/main" id="{3986F9D7-CC02-40DE-BCF2-3762D2EC7154}"/>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356" name="Freeform 1191">
              <a:extLst>
                <a:ext uri="{FF2B5EF4-FFF2-40B4-BE49-F238E27FC236}">
                  <a16:creationId xmlns:a16="http://schemas.microsoft.com/office/drawing/2014/main" id="{3F4266D5-756C-4E7A-A14A-2036F21CD6E4}"/>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357" name="Line 1192">
            <a:extLst>
              <a:ext uri="{FF2B5EF4-FFF2-40B4-BE49-F238E27FC236}">
                <a16:creationId xmlns:a16="http://schemas.microsoft.com/office/drawing/2014/main" id="{266CB852-A4B4-41DD-BCDB-7E7D0A9D4A49}"/>
              </a:ext>
            </a:extLst>
          </p:cNvPr>
          <p:cNvSpPr>
            <a:spLocks noChangeShapeType="1"/>
          </p:cNvSpPr>
          <p:nvPr/>
        </p:nvSpPr>
        <p:spPr bwMode="auto">
          <a:xfrm>
            <a:off x="6660610" y="3116078"/>
            <a:ext cx="0" cy="976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58" name="Line 1193">
            <a:extLst>
              <a:ext uri="{FF2B5EF4-FFF2-40B4-BE49-F238E27FC236}">
                <a16:creationId xmlns:a16="http://schemas.microsoft.com/office/drawing/2014/main" id="{456ED97F-005B-4C92-A5D8-C50915FC4B87}"/>
              </a:ext>
            </a:extLst>
          </p:cNvPr>
          <p:cNvSpPr>
            <a:spLocks noChangeShapeType="1"/>
          </p:cNvSpPr>
          <p:nvPr/>
        </p:nvSpPr>
        <p:spPr bwMode="auto">
          <a:xfrm>
            <a:off x="7157101" y="3120840"/>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59" name="Freeform 148">
            <a:extLst>
              <a:ext uri="{FF2B5EF4-FFF2-40B4-BE49-F238E27FC236}">
                <a16:creationId xmlns:a16="http://schemas.microsoft.com/office/drawing/2014/main" id="{7141956B-5ACD-427A-92A4-82CDE95B886A}"/>
              </a:ext>
            </a:extLst>
          </p:cNvPr>
          <p:cNvSpPr/>
          <p:nvPr/>
        </p:nvSpPr>
        <p:spPr>
          <a:xfrm>
            <a:off x="6748717" y="2049277"/>
            <a:ext cx="39290" cy="334566"/>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lIns="68580" tIns="34290" rIns="68580" bIns="34290"/>
          <a:lstStyle/>
          <a:p>
            <a:pPr>
              <a:defRPr/>
            </a:pPr>
            <a:endParaRPr lang="zh-CN" altLang="en-US" sz="1000" noProof="1"/>
          </a:p>
        </p:txBody>
      </p:sp>
      <p:sp>
        <p:nvSpPr>
          <p:cNvPr id="360" name="Rectangle 149">
            <a:extLst>
              <a:ext uri="{FF2B5EF4-FFF2-40B4-BE49-F238E27FC236}">
                <a16:creationId xmlns:a16="http://schemas.microsoft.com/office/drawing/2014/main" id="{F4D181F5-B545-476B-9A59-F0C08706D4B6}"/>
              </a:ext>
            </a:extLst>
          </p:cNvPr>
          <p:cNvSpPr/>
          <p:nvPr/>
        </p:nvSpPr>
        <p:spPr>
          <a:xfrm>
            <a:off x="6597507" y="2049277"/>
            <a:ext cx="148829" cy="334566"/>
          </a:xfrm>
          <a:prstGeom prst="rect">
            <a:avLst/>
          </a:prstGeom>
          <a:gradFill rotWithShape="1">
            <a:gsLst>
              <a:gs pos="0">
                <a:srgbClr val="292929"/>
              </a:gs>
              <a:gs pos="100000">
                <a:srgbClr val="808080"/>
              </a:gs>
            </a:gsLst>
            <a:lin ang="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1" name="Freeform 150">
            <a:extLst>
              <a:ext uri="{FF2B5EF4-FFF2-40B4-BE49-F238E27FC236}">
                <a16:creationId xmlns:a16="http://schemas.microsoft.com/office/drawing/2014/main" id="{9FBA1205-38D2-4354-9BE7-5ECD32830603}"/>
              </a:ext>
            </a:extLst>
          </p:cNvPr>
          <p:cNvSpPr/>
          <p:nvPr/>
        </p:nvSpPr>
        <p:spPr>
          <a:xfrm>
            <a:off x="6755860" y="2069518"/>
            <a:ext cx="23813" cy="30956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lIns="68580" tIns="34290" rIns="68580" bIns="34290"/>
          <a:lstStyle/>
          <a:p>
            <a:pPr>
              <a:defRPr/>
            </a:pPr>
            <a:endParaRPr lang="zh-CN" altLang="en-US" sz="1000" noProof="1"/>
          </a:p>
        </p:txBody>
      </p:sp>
      <p:sp>
        <p:nvSpPr>
          <p:cNvPr id="362" name="Freeform 151">
            <a:extLst>
              <a:ext uri="{FF2B5EF4-FFF2-40B4-BE49-F238E27FC236}">
                <a16:creationId xmlns:a16="http://schemas.microsoft.com/office/drawing/2014/main" id="{F66D0EE6-13D5-4EB0-9AC6-E2090CCEBC79}"/>
              </a:ext>
            </a:extLst>
          </p:cNvPr>
          <p:cNvSpPr/>
          <p:nvPr/>
        </p:nvSpPr>
        <p:spPr>
          <a:xfrm>
            <a:off x="6749907" y="2226681"/>
            <a:ext cx="36910" cy="2738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363" name="Rectangle 152">
            <a:extLst>
              <a:ext uri="{FF2B5EF4-FFF2-40B4-BE49-F238E27FC236}">
                <a16:creationId xmlns:a16="http://schemas.microsoft.com/office/drawing/2014/main" id="{2EC1CEB6-7993-4065-8312-0E4C8D2054E6}"/>
              </a:ext>
            </a:extLst>
          </p:cNvPr>
          <p:cNvSpPr/>
          <p:nvPr/>
        </p:nvSpPr>
        <p:spPr>
          <a:xfrm>
            <a:off x="6598698" y="2087378"/>
            <a:ext cx="8453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64" name="Group 153">
            <a:extLst>
              <a:ext uri="{FF2B5EF4-FFF2-40B4-BE49-F238E27FC236}">
                <a16:creationId xmlns:a16="http://schemas.microsoft.com/office/drawing/2014/main" id="{B755EE94-D972-40B1-8ED8-87FA6B5FC1A8}"/>
              </a:ext>
            </a:extLst>
          </p:cNvPr>
          <p:cNvGrpSpPr>
            <a:grpSpLocks/>
          </p:cNvGrpSpPr>
          <p:nvPr/>
        </p:nvGrpSpPr>
        <p:grpSpPr bwMode="auto">
          <a:xfrm>
            <a:off x="6674898" y="2083806"/>
            <a:ext cx="82153" cy="21431"/>
            <a:chOff x="614" y="2568"/>
            <a:chExt cx="725" cy="139"/>
          </a:xfrm>
        </p:grpSpPr>
        <p:sp>
          <p:nvSpPr>
            <p:cNvPr id="365" name="AutoShape 154">
              <a:extLst>
                <a:ext uri="{FF2B5EF4-FFF2-40B4-BE49-F238E27FC236}">
                  <a16:creationId xmlns:a16="http://schemas.microsoft.com/office/drawing/2014/main" id="{C3DFBA58-8604-4819-9883-F012A5DEB1C4}"/>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6" name="AutoShape 155">
              <a:extLst>
                <a:ext uri="{FF2B5EF4-FFF2-40B4-BE49-F238E27FC236}">
                  <a16:creationId xmlns:a16="http://schemas.microsoft.com/office/drawing/2014/main" id="{9841ADCA-7755-4BF2-B714-F2C537F8A43B}"/>
                </a:ext>
              </a:extLst>
            </p:cNvPr>
            <p:cNvSpPr/>
            <p:nvPr/>
          </p:nvSpPr>
          <p:spPr>
            <a:xfrm>
              <a:off x="635" y="2583"/>
              <a:ext cx="693"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67" name="Rectangle 156">
            <a:extLst>
              <a:ext uri="{FF2B5EF4-FFF2-40B4-BE49-F238E27FC236}">
                <a16:creationId xmlns:a16="http://schemas.microsoft.com/office/drawing/2014/main" id="{EDAF7CD5-79C2-4F13-B00E-BB880A8D9D1D}"/>
              </a:ext>
            </a:extLst>
          </p:cNvPr>
          <p:cNvSpPr/>
          <p:nvPr/>
        </p:nvSpPr>
        <p:spPr>
          <a:xfrm>
            <a:off x="6599888" y="2135003"/>
            <a:ext cx="84535"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82" name="Group 157">
            <a:extLst>
              <a:ext uri="{FF2B5EF4-FFF2-40B4-BE49-F238E27FC236}">
                <a16:creationId xmlns:a16="http://schemas.microsoft.com/office/drawing/2014/main" id="{200B1572-7DD9-46B1-88F8-8D091F1D4B0C}"/>
              </a:ext>
            </a:extLst>
          </p:cNvPr>
          <p:cNvGrpSpPr>
            <a:grpSpLocks/>
          </p:cNvGrpSpPr>
          <p:nvPr/>
        </p:nvGrpSpPr>
        <p:grpSpPr bwMode="auto">
          <a:xfrm>
            <a:off x="6673707" y="2131431"/>
            <a:ext cx="82154" cy="20240"/>
            <a:chOff x="614" y="2568"/>
            <a:chExt cx="725" cy="139"/>
          </a:xfrm>
        </p:grpSpPr>
        <p:sp>
          <p:nvSpPr>
            <p:cNvPr id="483" name="AutoShape 158">
              <a:extLst>
                <a:ext uri="{FF2B5EF4-FFF2-40B4-BE49-F238E27FC236}">
                  <a16:creationId xmlns:a16="http://schemas.microsoft.com/office/drawing/2014/main" id="{685CCE00-6A31-4883-AC05-57F79597CE56}"/>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84" name="AutoShape 159">
              <a:extLst>
                <a:ext uri="{FF2B5EF4-FFF2-40B4-BE49-F238E27FC236}">
                  <a16:creationId xmlns:a16="http://schemas.microsoft.com/office/drawing/2014/main" id="{7D557A80-B80D-4EED-8AEF-AEB6F243C583}"/>
                </a:ext>
              </a:extLst>
            </p:cNvPr>
            <p:cNvSpPr/>
            <p:nvPr/>
          </p:nvSpPr>
          <p:spPr>
            <a:xfrm>
              <a:off x="625" y="2593"/>
              <a:ext cx="693" cy="9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85" name="Rectangle 160">
            <a:extLst>
              <a:ext uri="{FF2B5EF4-FFF2-40B4-BE49-F238E27FC236}">
                <a16:creationId xmlns:a16="http://schemas.microsoft.com/office/drawing/2014/main" id="{CFEA1ECE-483A-4EF2-92ED-23B1C9A9229F}"/>
              </a:ext>
            </a:extLst>
          </p:cNvPr>
          <p:cNvSpPr/>
          <p:nvPr/>
        </p:nvSpPr>
        <p:spPr>
          <a:xfrm>
            <a:off x="6598698" y="2185009"/>
            <a:ext cx="85725"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86" name="Rectangle 161">
            <a:extLst>
              <a:ext uri="{FF2B5EF4-FFF2-40B4-BE49-F238E27FC236}">
                <a16:creationId xmlns:a16="http://schemas.microsoft.com/office/drawing/2014/main" id="{8B7FAB57-01A5-4CE4-93F4-820225F8221A}"/>
              </a:ext>
            </a:extLst>
          </p:cNvPr>
          <p:cNvSpPr/>
          <p:nvPr/>
        </p:nvSpPr>
        <p:spPr>
          <a:xfrm>
            <a:off x="6601079" y="2227871"/>
            <a:ext cx="8334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87" name="Group 162">
            <a:extLst>
              <a:ext uri="{FF2B5EF4-FFF2-40B4-BE49-F238E27FC236}">
                <a16:creationId xmlns:a16="http://schemas.microsoft.com/office/drawing/2014/main" id="{C1795B70-AC93-48D2-91A3-A0794C7853DD}"/>
              </a:ext>
            </a:extLst>
          </p:cNvPr>
          <p:cNvGrpSpPr>
            <a:grpSpLocks/>
          </p:cNvGrpSpPr>
          <p:nvPr/>
        </p:nvGrpSpPr>
        <p:grpSpPr bwMode="auto">
          <a:xfrm>
            <a:off x="6672517" y="2224300"/>
            <a:ext cx="82153" cy="21431"/>
            <a:chOff x="614" y="2568"/>
            <a:chExt cx="725" cy="139"/>
          </a:xfrm>
        </p:grpSpPr>
        <p:sp>
          <p:nvSpPr>
            <p:cNvPr id="488" name="AutoShape 163">
              <a:extLst>
                <a:ext uri="{FF2B5EF4-FFF2-40B4-BE49-F238E27FC236}">
                  <a16:creationId xmlns:a16="http://schemas.microsoft.com/office/drawing/2014/main" id="{FFB5F22F-DDCC-472E-A7FB-E053476964AF}"/>
                </a:ext>
              </a:extLst>
            </p:cNvPr>
            <p:cNvSpPr/>
            <p:nvPr/>
          </p:nvSpPr>
          <p:spPr>
            <a:xfrm>
              <a:off x="614" y="2576"/>
              <a:ext cx="725" cy="13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89" name="AutoShape 164">
              <a:extLst>
                <a:ext uri="{FF2B5EF4-FFF2-40B4-BE49-F238E27FC236}">
                  <a16:creationId xmlns:a16="http://schemas.microsoft.com/office/drawing/2014/main" id="{ED27C130-5A1D-4C51-BCF6-9CB9902F1C5C}"/>
                </a:ext>
              </a:extLst>
            </p:cNvPr>
            <p:cNvSpPr/>
            <p:nvPr/>
          </p:nvSpPr>
          <p:spPr>
            <a:xfrm>
              <a:off x="625" y="2591"/>
              <a:ext cx="704"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90" name="Freeform 165">
            <a:extLst>
              <a:ext uri="{FF2B5EF4-FFF2-40B4-BE49-F238E27FC236}">
                <a16:creationId xmlns:a16="http://schemas.microsoft.com/office/drawing/2014/main" id="{F90A74B0-6514-4F57-BE83-2E729759EB49}"/>
              </a:ext>
            </a:extLst>
          </p:cNvPr>
          <p:cNvSpPr/>
          <p:nvPr/>
        </p:nvSpPr>
        <p:spPr>
          <a:xfrm>
            <a:off x="6751098" y="2183818"/>
            <a:ext cx="36909" cy="2738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491" name="Group 166">
            <a:extLst>
              <a:ext uri="{FF2B5EF4-FFF2-40B4-BE49-F238E27FC236}">
                <a16:creationId xmlns:a16="http://schemas.microsoft.com/office/drawing/2014/main" id="{40DCA45F-37FD-42B1-9822-2956EBCD39AA}"/>
              </a:ext>
            </a:extLst>
          </p:cNvPr>
          <p:cNvGrpSpPr>
            <a:grpSpLocks/>
          </p:cNvGrpSpPr>
          <p:nvPr/>
        </p:nvGrpSpPr>
        <p:grpSpPr bwMode="auto">
          <a:xfrm>
            <a:off x="6672517" y="2180246"/>
            <a:ext cx="83344" cy="20241"/>
            <a:chOff x="614" y="2568"/>
            <a:chExt cx="725" cy="139"/>
          </a:xfrm>
        </p:grpSpPr>
        <p:sp>
          <p:nvSpPr>
            <p:cNvPr id="492" name="AutoShape 167">
              <a:extLst>
                <a:ext uri="{FF2B5EF4-FFF2-40B4-BE49-F238E27FC236}">
                  <a16:creationId xmlns:a16="http://schemas.microsoft.com/office/drawing/2014/main" id="{9A4B3C95-32E6-4FBC-BF8B-65CB7DFA56EA}"/>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93" name="AutoShape 168">
              <a:extLst>
                <a:ext uri="{FF2B5EF4-FFF2-40B4-BE49-F238E27FC236}">
                  <a16:creationId xmlns:a16="http://schemas.microsoft.com/office/drawing/2014/main" id="{030EE658-D694-4D76-AA69-9973A9119F21}"/>
                </a:ext>
              </a:extLst>
            </p:cNvPr>
            <p:cNvSpPr/>
            <p:nvPr/>
          </p:nvSpPr>
          <p:spPr>
            <a:xfrm>
              <a:off x="635" y="2584"/>
              <a:ext cx="684"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94" name="Rectangle 169">
            <a:extLst>
              <a:ext uri="{FF2B5EF4-FFF2-40B4-BE49-F238E27FC236}">
                <a16:creationId xmlns:a16="http://schemas.microsoft.com/office/drawing/2014/main" id="{96F5852C-1674-4E44-BE4F-EDB79750D339}"/>
              </a:ext>
            </a:extLst>
          </p:cNvPr>
          <p:cNvSpPr/>
          <p:nvPr/>
        </p:nvSpPr>
        <p:spPr>
          <a:xfrm>
            <a:off x="6745144" y="2049277"/>
            <a:ext cx="10716" cy="33456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95" name="Freeform 170">
            <a:extLst>
              <a:ext uri="{FF2B5EF4-FFF2-40B4-BE49-F238E27FC236}">
                <a16:creationId xmlns:a16="http://schemas.microsoft.com/office/drawing/2014/main" id="{BE0F3D2C-A6A9-47C2-9A7F-5A27E1E3555F}"/>
              </a:ext>
            </a:extLst>
          </p:cNvPr>
          <p:cNvSpPr/>
          <p:nvPr/>
        </p:nvSpPr>
        <p:spPr>
          <a:xfrm>
            <a:off x="6754669" y="2133813"/>
            <a:ext cx="33338" cy="30956"/>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496" name="Freeform 171">
            <a:extLst>
              <a:ext uri="{FF2B5EF4-FFF2-40B4-BE49-F238E27FC236}">
                <a16:creationId xmlns:a16="http://schemas.microsoft.com/office/drawing/2014/main" id="{CDE6ACF4-5307-45CE-9A7A-45D05A2D80C4}"/>
              </a:ext>
            </a:extLst>
          </p:cNvPr>
          <p:cNvSpPr/>
          <p:nvPr/>
        </p:nvSpPr>
        <p:spPr>
          <a:xfrm>
            <a:off x="6754669" y="2084996"/>
            <a:ext cx="34529" cy="3571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497" name="Oval 172">
            <a:extLst>
              <a:ext uri="{FF2B5EF4-FFF2-40B4-BE49-F238E27FC236}">
                <a16:creationId xmlns:a16="http://schemas.microsoft.com/office/drawing/2014/main" id="{4B1AABE6-3A9D-494F-9C9E-B63BDDE4B7C6}"/>
              </a:ext>
            </a:extLst>
          </p:cNvPr>
          <p:cNvSpPr/>
          <p:nvPr/>
        </p:nvSpPr>
        <p:spPr>
          <a:xfrm>
            <a:off x="6783245" y="2368365"/>
            <a:ext cx="7144" cy="14288"/>
          </a:xfrm>
          <a:prstGeom prst="ellipse">
            <a:avLst/>
          </a:prstGeom>
          <a:solidFill>
            <a:srgbClr val="3333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98" name="Freeform 173">
            <a:extLst>
              <a:ext uri="{FF2B5EF4-FFF2-40B4-BE49-F238E27FC236}">
                <a16:creationId xmlns:a16="http://schemas.microsoft.com/office/drawing/2014/main" id="{B622C417-86D7-4C3B-9517-2180C0FDD81C}"/>
              </a:ext>
            </a:extLst>
          </p:cNvPr>
          <p:cNvSpPr/>
          <p:nvPr/>
        </p:nvSpPr>
        <p:spPr>
          <a:xfrm>
            <a:off x="6752288" y="2368365"/>
            <a:ext cx="34529" cy="29766"/>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lIns="68580" tIns="34290" rIns="68580" bIns="34290"/>
          <a:lstStyle/>
          <a:p>
            <a:pPr>
              <a:defRPr/>
            </a:pPr>
            <a:endParaRPr lang="zh-CN" altLang="en-US" sz="1000" noProof="1"/>
          </a:p>
        </p:txBody>
      </p:sp>
      <p:sp>
        <p:nvSpPr>
          <p:cNvPr id="499" name="AutoShape 174">
            <a:extLst>
              <a:ext uri="{FF2B5EF4-FFF2-40B4-BE49-F238E27FC236}">
                <a16:creationId xmlns:a16="http://schemas.microsoft.com/office/drawing/2014/main" id="{3526B201-F64A-4B68-9AA4-EE9DC102467C}"/>
              </a:ext>
            </a:extLst>
          </p:cNvPr>
          <p:cNvSpPr/>
          <p:nvPr/>
        </p:nvSpPr>
        <p:spPr>
          <a:xfrm>
            <a:off x="6587982" y="2377890"/>
            <a:ext cx="170260" cy="21431"/>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0" name="AutoShape 175">
            <a:extLst>
              <a:ext uri="{FF2B5EF4-FFF2-40B4-BE49-F238E27FC236}">
                <a16:creationId xmlns:a16="http://schemas.microsoft.com/office/drawing/2014/main" id="{79087F27-BCEC-4ED2-935E-0D957CD3955E}"/>
              </a:ext>
            </a:extLst>
          </p:cNvPr>
          <p:cNvSpPr/>
          <p:nvPr/>
        </p:nvSpPr>
        <p:spPr>
          <a:xfrm>
            <a:off x="6597507" y="2382653"/>
            <a:ext cx="151210" cy="1309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1" name="Oval 176">
            <a:extLst>
              <a:ext uri="{FF2B5EF4-FFF2-40B4-BE49-F238E27FC236}">
                <a16:creationId xmlns:a16="http://schemas.microsoft.com/office/drawing/2014/main" id="{B8110BA8-04F5-4409-ABF7-E301690FDC37}"/>
              </a:ext>
            </a:extLst>
          </p:cNvPr>
          <p:cNvSpPr/>
          <p:nvPr/>
        </p:nvSpPr>
        <p:spPr>
          <a:xfrm>
            <a:off x="6612986" y="2335027"/>
            <a:ext cx="21431"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2" name="Oval 177">
            <a:extLst>
              <a:ext uri="{FF2B5EF4-FFF2-40B4-BE49-F238E27FC236}">
                <a16:creationId xmlns:a16="http://schemas.microsoft.com/office/drawing/2014/main" id="{9AA6411F-54A0-482B-BF13-43C1F4AE2B70}"/>
              </a:ext>
            </a:extLst>
          </p:cNvPr>
          <p:cNvSpPr/>
          <p:nvPr/>
        </p:nvSpPr>
        <p:spPr>
          <a:xfrm>
            <a:off x="6636798" y="2335027"/>
            <a:ext cx="22622" cy="20241"/>
          </a:xfrm>
          <a:prstGeom prst="ellipse">
            <a:avLst/>
          </a:prstGeom>
          <a:solidFill>
            <a:srgbClr val="FF0000"/>
          </a:solidFill>
          <a:ln w="9525">
            <a:noFill/>
          </a:ln>
        </p:spPr>
        <p:txBody>
          <a:bodyPr wrap="none" lIns="68580" tIns="34290" rIns="68580" bIns="34290"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503" name="Oval 178">
            <a:extLst>
              <a:ext uri="{FF2B5EF4-FFF2-40B4-BE49-F238E27FC236}">
                <a16:creationId xmlns:a16="http://schemas.microsoft.com/office/drawing/2014/main" id="{B7BD5C49-5F86-4FA3-A29E-E59C8E15ACFB}"/>
              </a:ext>
            </a:extLst>
          </p:cNvPr>
          <p:cNvSpPr/>
          <p:nvPr/>
        </p:nvSpPr>
        <p:spPr>
          <a:xfrm>
            <a:off x="6662992" y="2335027"/>
            <a:ext cx="21431"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4" name="Rectangle 179">
            <a:extLst>
              <a:ext uri="{FF2B5EF4-FFF2-40B4-BE49-F238E27FC236}">
                <a16:creationId xmlns:a16="http://schemas.microsoft.com/office/drawing/2014/main" id="{32B15AB9-A241-4E70-BBF0-B127D5F0B53D}"/>
              </a:ext>
            </a:extLst>
          </p:cNvPr>
          <p:cNvSpPr/>
          <p:nvPr/>
        </p:nvSpPr>
        <p:spPr>
          <a:xfrm>
            <a:off x="6718951" y="2255256"/>
            <a:ext cx="11906" cy="110728"/>
          </a:xfrm>
          <a:prstGeom prst="rect">
            <a:avLst/>
          </a:prstGeom>
          <a:solidFill>
            <a:srgbClr val="292929"/>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74" name="组合 473">
            <a:extLst>
              <a:ext uri="{FF2B5EF4-FFF2-40B4-BE49-F238E27FC236}">
                <a16:creationId xmlns:a16="http://schemas.microsoft.com/office/drawing/2014/main" id="{D3CA44F9-6D06-4423-8E35-2F9FECD4E2C3}"/>
              </a:ext>
            </a:extLst>
          </p:cNvPr>
          <p:cNvGrpSpPr>
            <a:grpSpLocks/>
          </p:cNvGrpSpPr>
          <p:nvPr/>
        </p:nvGrpSpPr>
        <p:grpSpPr bwMode="auto">
          <a:xfrm>
            <a:off x="2170959" y="4120268"/>
            <a:ext cx="5318522" cy="685800"/>
            <a:chOff x="1724819" y="2533791"/>
            <a:chExt cx="6465911" cy="1200150"/>
          </a:xfrm>
        </p:grpSpPr>
        <p:sp>
          <p:nvSpPr>
            <p:cNvPr id="475" name="矩形: 圆角 98">
              <a:extLst>
                <a:ext uri="{FF2B5EF4-FFF2-40B4-BE49-F238E27FC236}">
                  <a16:creationId xmlns:a16="http://schemas.microsoft.com/office/drawing/2014/main" id="{16C2FF22-0A94-4264-A13D-A82732B858ED}"/>
                </a:ext>
              </a:extLst>
            </p:cNvPr>
            <p:cNvSpPr/>
            <p:nvPr/>
          </p:nvSpPr>
          <p:spPr>
            <a:xfrm>
              <a:off x="1724819" y="2533791"/>
              <a:ext cx="5637950"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6" name="文本框 475">
              <a:extLst>
                <a:ext uri="{FF2B5EF4-FFF2-40B4-BE49-F238E27FC236}">
                  <a16:creationId xmlns:a16="http://schemas.microsoft.com/office/drawing/2014/main" id="{5D9A9B95-C697-4673-B7DA-1435B254C9FF}"/>
                </a:ext>
              </a:extLst>
            </p:cNvPr>
            <p:cNvSpPr txBox="1"/>
            <p:nvPr/>
          </p:nvSpPr>
          <p:spPr>
            <a:xfrm>
              <a:off x="2972550" y="2821327"/>
              <a:ext cx="5218180" cy="646331"/>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多路分解到</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 Server</a:t>
              </a:r>
            </a:p>
          </p:txBody>
        </p:sp>
        <p:sp>
          <p:nvSpPr>
            <p:cNvPr id="477" name="矩形: 圆角 100">
              <a:extLst>
                <a:ext uri="{FF2B5EF4-FFF2-40B4-BE49-F238E27FC236}">
                  <a16:creationId xmlns:a16="http://schemas.microsoft.com/office/drawing/2014/main" id="{0C632033-2C4F-4ABD-89FE-BF121F7BFCEC}"/>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8" name="组合 477">
            <a:extLst>
              <a:ext uri="{FF2B5EF4-FFF2-40B4-BE49-F238E27FC236}">
                <a16:creationId xmlns:a16="http://schemas.microsoft.com/office/drawing/2014/main" id="{F9344306-DF9D-4785-961B-C9AEBE2A236B}"/>
              </a:ext>
            </a:extLst>
          </p:cNvPr>
          <p:cNvGrpSpPr>
            <a:grpSpLocks/>
          </p:cNvGrpSpPr>
          <p:nvPr/>
        </p:nvGrpSpPr>
        <p:grpSpPr bwMode="auto">
          <a:xfrm>
            <a:off x="2160243" y="3965489"/>
            <a:ext cx="4638675" cy="1021556"/>
            <a:chOff x="1724819" y="2533792"/>
            <a:chExt cx="5638005" cy="1200150"/>
          </a:xfrm>
        </p:grpSpPr>
        <p:sp>
          <p:nvSpPr>
            <p:cNvPr id="479" name="矩形: 圆角 98">
              <a:extLst>
                <a:ext uri="{FF2B5EF4-FFF2-40B4-BE49-F238E27FC236}">
                  <a16:creationId xmlns:a16="http://schemas.microsoft.com/office/drawing/2014/main" id="{C61183E8-5CF4-43D1-A9FC-BF0670EF8FAB}"/>
                </a:ext>
              </a:extLst>
            </p:cNvPr>
            <p:cNvSpPr/>
            <p:nvPr/>
          </p:nvSpPr>
          <p:spPr>
            <a:xfrm>
              <a:off x="1724819" y="2533792"/>
              <a:ext cx="5638005"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0" name="文本框 479">
              <a:extLst>
                <a:ext uri="{FF2B5EF4-FFF2-40B4-BE49-F238E27FC236}">
                  <a16:creationId xmlns:a16="http://schemas.microsoft.com/office/drawing/2014/main" id="{C1EE5970-F14C-4791-8315-C00AF0604BA0}"/>
                </a:ext>
              </a:extLst>
            </p:cNvPr>
            <p:cNvSpPr txBox="1"/>
            <p:nvPr/>
          </p:nvSpPr>
          <p:spPr>
            <a:xfrm>
              <a:off x="2063448" y="2779977"/>
              <a:ext cx="5218339" cy="759326"/>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 server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向客户端发送包含</a:t>
              </a:r>
              <a:r>
                <a:rPr lang="en-US" altLang="zh-CN" sz="1800" dirty="0">
                  <a:solidFill>
                    <a:schemeClr val="accent1"/>
                  </a:solidFill>
                  <a:latin typeface="Times New Roman" panose="02020603050405020304" pitchFamily="18" charset="0"/>
                  <a:ea typeface="思源黑体 CN Medium" panose="020B0600000000000000" pitchFamily="34" charset="-122"/>
                  <a:cs typeface="Times New Roman" panose="02020603050405020304" pitchFamily="18" charset="0"/>
                </a:rPr>
                <a:t>www.google.com</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应答 </a:t>
              </a:r>
            </a:p>
          </p:txBody>
        </p:sp>
        <p:sp>
          <p:nvSpPr>
            <p:cNvPr id="481" name="矩形: 圆角 100">
              <a:extLst>
                <a:ext uri="{FF2B5EF4-FFF2-40B4-BE49-F238E27FC236}">
                  <a16:creationId xmlns:a16="http://schemas.microsoft.com/office/drawing/2014/main" id="{E783AFF3-BF3D-4837-AB33-7705044EB707}"/>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68868" cy="1071442"/>
            <a:chOff x="551030" y="-368704"/>
            <a:chExt cx="566905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18454" cy="718775"/>
              <a:chOff x="1839058" y="967769"/>
              <a:chExt cx="501845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1845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849087"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使用</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DNS</a:t>
              </a:r>
            </a:p>
          </p:txBody>
        </p:sp>
      </p:grpSp>
      <p:grpSp>
        <p:nvGrpSpPr>
          <p:cNvPr id="144" name="组合 6">
            <a:extLst>
              <a:ext uri="{FF2B5EF4-FFF2-40B4-BE49-F238E27FC236}">
                <a16:creationId xmlns:a16="http://schemas.microsoft.com/office/drawing/2014/main" id="{50EEB55A-4C45-4122-BF95-BB33EB418F14}"/>
              </a:ext>
            </a:extLst>
          </p:cNvPr>
          <p:cNvGrpSpPr>
            <a:grpSpLocks/>
          </p:cNvGrpSpPr>
          <p:nvPr/>
        </p:nvGrpSpPr>
        <p:grpSpPr bwMode="auto">
          <a:xfrm>
            <a:off x="2341219" y="2005719"/>
            <a:ext cx="2563415" cy="2173307"/>
            <a:chOff x="1343025" y="2646176"/>
            <a:chExt cx="2667000" cy="2260332"/>
          </a:xfrm>
        </p:grpSpPr>
        <p:sp>
          <p:nvSpPr>
            <p:cNvPr id="145" name="Freeform 3">
              <a:extLst>
                <a:ext uri="{FF2B5EF4-FFF2-40B4-BE49-F238E27FC236}">
                  <a16:creationId xmlns:a16="http://schemas.microsoft.com/office/drawing/2014/main" id="{0FD373AD-C728-4B59-820B-34A0468D086A}"/>
                </a:ext>
              </a:extLst>
            </p:cNvPr>
            <p:cNvSpPr/>
            <p:nvPr/>
          </p:nvSpPr>
          <p:spPr bwMode="auto">
            <a:xfrm>
              <a:off x="1343025" y="2646176"/>
              <a:ext cx="2667000" cy="2066724"/>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146" name="Line 36">
              <a:extLst>
                <a:ext uri="{FF2B5EF4-FFF2-40B4-BE49-F238E27FC236}">
                  <a16:creationId xmlns:a16="http://schemas.microsoft.com/office/drawing/2014/main" id="{763BF0CC-F97A-4A38-B188-85433A172EA7}"/>
                </a:ext>
              </a:extLst>
            </p:cNvPr>
            <p:cNvSpPr>
              <a:spLocks noChangeShapeType="1"/>
            </p:cNvSpPr>
            <p:nvPr/>
          </p:nvSpPr>
          <p:spPr bwMode="auto">
            <a:xfrm flipV="1">
              <a:off x="3595502" y="3450185"/>
              <a:ext cx="116733" cy="1072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43">
              <a:extLst>
                <a:ext uri="{FF2B5EF4-FFF2-40B4-BE49-F238E27FC236}">
                  <a16:creationId xmlns:a16="http://schemas.microsoft.com/office/drawing/2014/main" id="{A465BEB8-06E5-4AEC-9CE2-4A45D56E7EC8}"/>
                </a:ext>
              </a:extLst>
            </p:cNvPr>
            <p:cNvSpPr>
              <a:spLocks noChangeShapeType="1"/>
            </p:cNvSpPr>
            <p:nvPr/>
          </p:nvSpPr>
          <p:spPr bwMode="auto">
            <a:xfrm flipV="1">
              <a:off x="2762884" y="3580017"/>
              <a:ext cx="5217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44">
              <a:extLst>
                <a:ext uri="{FF2B5EF4-FFF2-40B4-BE49-F238E27FC236}">
                  <a16:creationId xmlns:a16="http://schemas.microsoft.com/office/drawing/2014/main" id="{94220A0D-F462-42EE-8469-FE1D5019A610}"/>
                </a:ext>
              </a:extLst>
            </p:cNvPr>
            <p:cNvSpPr>
              <a:spLocks noChangeShapeType="1"/>
            </p:cNvSpPr>
            <p:nvPr/>
          </p:nvSpPr>
          <p:spPr bwMode="auto">
            <a:xfrm flipV="1">
              <a:off x="3707471" y="3342984"/>
              <a:ext cx="103631" cy="10720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48">
              <a:extLst>
                <a:ext uri="{FF2B5EF4-FFF2-40B4-BE49-F238E27FC236}">
                  <a16:creationId xmlns:a16="http://schemas.microsoft.com/office/drawing/2014/main" id="{19637DFC-6352-4BDE-A6A7-4AB5F5ECE99B}"/>
                </a:ext>
              </a:extLst>
            </p:cNvPr>
            <p:cNvSpPr>
              <a:spLocks noChangeShapeType="1"/>
            </p:cNvSpPr>
            <p:nvPr/>
          </p:nvSpPr>
          <p:spPr bwMode="auto">
            <a:xfrm flipV="1">
              <a:off x="3223861" y="3744392"/>
              <a:ext cx="384744" cy="4597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Text Box 240">
              <a:extLst>
                <a:ext uri="{FF2B5EF4-FFF2-40B4-BE49-F238E27FC236}">
                  <a16:creationId xmlns:a16="http://schemas.microsoft.com/office/drawing/2014/main" id="{CA848D41-06EF-4984-94D9-57AF0474B818}"/>
                </a:ext>
              </a:extLst>
            </p:cNvPr>
            <p:cNvSpPr txBox="1"/>
            <p:nvPr/>
          </p:nvSpPr>
          <p:spPr bwMode="auto">
            <a:xfrm>
              <a:off x="2685816" y="4554397"/>
              <a:ext cx="754170" cy="352111"/>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151" name="Group 356">
              <a:extLst>
                <a:ext uri="{FF2B5EF4-FFF2-40B4-BE49-F238E27FC236}">
                  <a16:creationId xmlns:a16="http://schemas.microsoft.com/office/drawing/2014/main" id="{1937780E-AA8C-4944-AEAE-6B46BCEEADD0}"/>
                </a:ext>
              </a:extLst>
            </p:cNvPr>
            <p:cNvGrpSpPr>
              <a:grpSpLocks/>
            </p:cNvGrpSpPr>
            <p:nvPr/>
          </p:nvGrpSpPr>
          <p:grpSpPr bwMode="auto">
            <a:xfrm>
              <a:off x="2003552" y="3178528"/>
              <a:ext cx="632556" cy="611409"/>
              <a:chOff x="313" y="1497"/>
              <a:chExt cx="1152" cy="1014"/>
            </a:xfrm>
          </p:grpSpPr>
          <p:pic>
            <p:nvPicPr>
              <p:cNvPr id="285" name="Picture 354" descr="laptop_stylized_small">
                <a:extLst>
                  <a:ext uri="{FF2B5EF4-FFF2-40B4-BE49-F238E27FC236}">
                    <a16:creationId xmlns:a16="http://schemas.microsoft.com/office/drawing/2014/main" id="{93F4E512-1694-4F4A-9B2C-C225B1A3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 name="Picture 355" descr="antenna_stylized">
                <a:extLst>
                  <a:ext uri="{FF2B5EF4-FFF2-40B4-BE49-F238E27FC236}">
                    <a16:creationId xmlns:a16="http://schemas.microsoft.com/office/drawing/2014/main" id="{CFCD53D3-694D-4BE4-8D20-7862042937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2" name="Picture 3">
              <a:extLst>
                <a:ext uri="{FF2B5EF4-FFF2-40B4-BE49-F238E27FC236}">
                  <a16:creationId xmlns:a16="http://schemas.microsoft.com/office/drawing/2014/main" id="{32C66FD8-05EB-49CF-99A6-5F3B38EC48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743" y="3509556"/>
              <a:ext cx="659901" cy="2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Rectangle 43">
              <a:extLst>
                <a:ext uri="{FF2B5EF4-FFF2-40B4-BE49-F238E27FC236}">
                  <a16:creationId xmlns:a16="http://schemas.microsoft.com/office/drawing/2014/main" id="{A53BDF7D-C201-4555-80F3-DA38D47BF192}"/>
                </a:ext>
              </a:extLst>
            </p:cNvPr>
            <p:cNvSpPr>
              <a:spLocks noChangeArrowheads="1"/>
            </p:cNvSpPr>
            <p:nvPr/>
          </p:nvSpPr>
          <p:spPr bwMode="auto">
            <a:xfrm rot="16200000" flipH="1">
              <a:off x="3456324" y="4353760"/>
              <a:ext cx="78013" cy="18457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54" name="Rectangle 43">
              <a:extLst>
                <a:ext uri="{FF2B5EF4-FFF2-40B4-BE49-F238E27FC236}">
                  <a16:creationId xmlns:a16="http://schemas.microsoft.com/office/drawing/2014/main" id="{BCE1B6A2-2C97-4DF4-A5F6-FD59BF1C2A70}"/>
                </a:ext>
              </a:extLst>
            </p:cNvPr>
            <p:cNvSpPr>
              <a:spLocks noChangeArrowheads="1"/>
            </p:cNvSpPr>
            <p:nvPr/>
          </p:nvSpPr>
          <p:spPr bwMode="auto">
            <a:xfrm rot="2460490">
              <a:off x="3168923" y="4148234"/>
              <a:ext cx="61937" cy="18574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55" name="Rectangle 43">
              <a:extLst>
                <a:ext uri="{FF2B5EF4-FFF2-40B4-BE49-F238E27FC236}">
                  <a16:creationId xmlns:a16="http://schemas.microsoft.com/office/drawing/2014/main" id="{7F739B68-5441-465A-B1A9-ACABD17CF38A}"/>
                </a:ext>
              </a:extLst>
            </p:cNvPr>
            <p:cNvSpPr>
              <a:spLocks noChangeArrowheads="1"/>
            </p:cNvSpPr>
            <p:nvPr/>
          </p:nvSpPr>
          <p:spPr bwMode="auto">
            <a:xfrm rot="16200000">
              <a:off x="2638139" y="3482609"/>
              <a:ext cx="82966" cy="22297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56" name="Group 248">
              <a:extLst>
                <a:ext uri="{FF2B5EF4-FFF2-40B4-BE49-F238E27FC236}">
                  <a16:creationId xmlns:a16="http://schemas.microsoft.com/office/drawing/2014/main" id="{90B7CE66-D0A1-4D64-870C-B88F47141F56}"/>
                </a:ext>
              </a:extLst>
            </p:cNvPr>
            <p:cNvGrpSpPr>
              <a:grpSpLocks/>
            </p:cNvGrpSpPr>
            <p:nvPr/>
          </p:nvGrpSpPr>
          <p:grpSpPr bwMode="auto">
            <a:xfrm>
              <a:off x="2070292" y="4073339"/>
              <a:ext cx="249538" cy="435991"/>
              <a:chOff x="4140" y="429"/>
              <a:chExt cx="1425" cy="2396"/>
            </a:xfrm>
          </p:grpSpPr>
          <p:sp>
            <p:nvSpPr>
              <p:cNvPr id="173" name="Freeform 148">
                <a:extLst>
                  <a:ext uri="{FF2B5EF4-FFF2-40B4-BE49-F238E27FC236}">
                    <a16:creationId xmlns:a16="http://schemas.microsoft.com/office/drawing/2014/main" id="{920BE97D-B244-44AF-9111-3BB87208212A}"/>
                  </a:ext>
                </a:extLst>
              </p:cNvPr>
              <p:cNvSpPr/>
              <p:nvPr/>
            </p:nvSpPr>
            <p:spPr>
              <a:xfrm>
                <a:off x="5264" y="425"/>
                <a:ext cx="283" cy="2293"/>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174" name="Rectangle 149">
                <a:extLst>
                  <a:ext uri="{FF2B5EF4-FFF2-40B4-BE49-F238E27FC236}">
                    <a16:creationId xmlns:a16="http://schemas.microsoft.com/office/drawing/2014/main" id="{C23CEBFE-C817-4CEB-8134-B3B03CF4ECB9}"/>
                  </a:ext>
                </a:extLst>
              </p:cNvPr>
              <p:cNvSpPr/>
              <p:nvPr/>
            </p:nvSpPr>
            <p:spPr>
              <a:xfrm>
                <a:off x="4203" y="425"/>
                <a:ext cx="1054" cy="2293"/>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75" name="Freeform 150">
                <a:extLst>
                  <a:ext uri="{FF2B5EF4-FFF2-40B4-BE49-F238E27FC236}">
                    <a16:creationId xmlns:a16="http://schemas.microsoft.com/office/drawing/2014/main" id="{892A9B12-10D3-49B2-BF05-DAA26AE1CF1D}"/>
                  </a:ext>
                </a:extLst>
              </p:cNvPr>
              <p:cNvSpPr/>
              <p:nvPr/>
            </p:nvSpPr>
            <p:spPr>
              <a:xfrm>
                <a:off x="5321" y="568"/>
                <a:ext cx="184" cy="2116"/>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176" name="Freeform 151">
                <a:extLst>
                  <a:ext uri="{FF2B5EF4-FFF2-40B4-BE49-F238E27FC236}">
                    <a16:creationId xmlns:a16="http://schemas.microsoft.com/office/drawing/2014/main" id="{58B2C72D-D36A-493F-9022-8A2E96F72986}"/>
                  </a:ext>
                </a:extLst>
              </p:cNvPr>
              <p:cNvSpPr/>
              <p:nvPr/>
            </p:nvSpPr>
            <p:spPr>
              <a:xfrm>
                <a:off x="5285" y="1637"/>
                <a:ext cx="262" cy="197"/>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77" name="Rectangle 152">
                <a:extLst>
                  <a:ext uri="{FF2B5EF4-FFF2-40B4-BE49-F238E27FC236}">
                    <a16:creationId xmlns:a16="http://schemas.microsoft.com/office/drawing/2014/main" id="{3880A922-7796-4B20-9308-668A01598CAD}"/>
                  </a:ext>
                </a:extLst>
              </p:cNvPr>
              <p:cNvSpPr/>
              <p:nvPr/>
            </p:nvSpPr>
            <p:spPr>
              <a:xfrm>
                <a:off x="4210" y="691"/>
                <a:ext cx="594"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78" name="Group 153">
                <a:extLst>
                  <a:ext uri="{FF2B5EF4-FFF2-40B4-BE49-F238E27FC236}">
                    <a16:creationId xmlns:a16="http://schemas.microsoft.com/office/drawing/2014/main" id="{B5D93673-0CCB-4AB4-9CEE-BD45FD201988}"/>
                  </a:ext>
                </a:extLst>
              </p:cNvPr>
              <p:cNvGrpSpPr>
                <a:grpSpLocks/>
              </p:cNvGrpSpPr>
              <p:nvPr/>
            </p:nvGrpSpPr>
            <p:grpSpPr bwMode="auto">
              <a:xfrm>
                <a:off x="4749" y="668"/>
                <a:ext cx="581" cy="145"/>
                <a:chOff x="614" y="2568"/>
                <a:chExt cx="725" cy="139"/>
              </a:xfrm>
            </p:grpSpPr>
            <p:sp>
              <p:nvSpPr>
                <p:cNvPr id="283" name="AutoShape 154">
                  <a:extLst>
                    <a:ext uri="{FF2B5EF4-FFF2-40B4-BE49-F238E27FC236}">
                      <a16:creationId xmlns:a16="http://schemas.microsoft.com/office/drawing/2014/main" id="{AAD0BD12-2220-4C2E-8823-E8B11DDD0B9A}"/>
                    </a:ext>
                  </a:extLst>
                </p:cNvPr>
                <p:cNvSpPr/>
                <p:nvPr/>
              </p:nvSpPr>
              <p:spPr>
                <a:xfrm>
                  <a:off x="612" y="2531"/>
                  <a:ext cx="741" cy="17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4" name="AutoShape 155">
                  <a:extLst>
                    <a:ext uri="{FF2B5EF4-FFF2-40B4-BE49-F238E27FC236}">
                      <a16:creationId xmlns:a16="http://schemas.microsoft.com/office/drawing/2014/main" id="{B07CAC80-A13B-459F-9B02-8327449CF2D4}"/>
                    </a:ext>
                  </a:extLst>
                </p:cNvPr>
                <p:cNvSpPr/>
                <p:nvPr/>
              </p:nvSpPr>
              <p:spPr>
                <a:xfrm>
                  <a:off x="630" y="2544"/>
                  <a:ext cx="706"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79" name="Rectangle 156">
                <a:extLst>
                  <a:ext uri="{FF2B5EF4-FFF2-40B4-BE49-F238E27FC236}">
                    <a16:creationId xmlns:a16="http://schemas.microsoft.com/office/drawing/2014/main" id="{D8ED74F9-C990-45E2-AF64-958AC28C6CA2}"/>
                  </a:ext>
                </a:extLst>
              </p:cNvPr>
              <p:cNvSpPr/>
              <p:nvPr/>
            </p:nvSpPr>
            <p:spPr>
              <a:xfrm>
                <a:off x="4217" y="1024"/>
                <a:ext cx="601"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80" name="Group 157">
                <a:extLst>
                  <a:ext uri="{FF2B5EF4-FFF2-40B4-BE49-F238E27FC236}">
                    <a16:creationId xmlns:a16="http://schemas.microsoft.com/office/drawing/2014/main" id="{7888B5C8-2625-4F72-9DF3-4D911F8DB6B5}"/>
                  </a:ext>
                </a:extLst>
              </p:cNvPr>
              <p:cNvGrpSpPr>
                <a:grpSpLocks/>
              </p:cNvGrpSpPr>
              <p:nvPr/>
            </p:nvGrpSpPr>
            <p:grpSpPr bwMode="auto">
              <a:xfrm>
                <a:off x="4747" y="994"/>
                <a:ext cx="581" cy="134"/>
                <a:chOff x="614" y="2568"/>
                <a:chExt cx="725" cy="139"/>
              </a:xfrm>
            </p:grpSpPr>
            <p:sp>
              <p:nvSpPr>
                <p:cNvPr id="281" name="AutoShape 158">
                  <a:extLst>
                    <a:ext uri="{FF2B5EF4-FFF2-40B4-BE49-F238E27FC236}">
                      <a16:creationId xmlns:a16="http://schemas.microsoft.com/office/drawing/2014/main" id="{BB0EB36A-80C5-4C87-885E-6043A1A9E22D}"/>
                    </a:ext>
                  </a:extLst>
                </p:cNvPr>
                <p:cNvSpPr/>
                <p:nvPr/>
              </p:nvSpPr>
              <p:spPr>
                <a:xfrm>
                  <a:off x="615" y="2571"/>
                  <a:ext cx="724" cy="134"/>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2" name="AutoShape 159">
                  <a:extLst>
                    <a:ext uri="{FF2B5EF4-FFF2-40B4-BE49-F238E27FC236}">
                      <a16:creationId xmlns:a16="http://schemas.microsoft.com/office/drawing/2014/main" id="{7C55D903-4640-4507-9E11-5FF75D795553}"/>
                    </a:ext>
                  </a:extLst>
                </p:cNvPr>
                <p:cNvSpPr/>
                <p:nvPr/>
              </p:nvSpPr>
              <p:spPr>
                <a:xfrm>
                  <a:off x="624" y="2585"/>
                  <a:ext cx="697" cy="12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81" name="Rectangle 160">
                <a:extLst>
                  <a:ext uri="{FF2B5EF4-FFF2-40B4-BE49-F238E27FC236}">
                    <a16:creationId xmlns:a16="http://schemas.microsoft.com/office/drawing/2014/main" id="{C043670E-77D0-4C16-AD35-C221E73BE002}"/>
                  </a:ext>
                </a:extLst>
              </p:cNvPr>
              <p:cNvSpPr/>
              <p:nvPr/>
            </p:nvSpPr>
            <p:spPr>
              <a:xfrm>
                <a:off x="4210" y="1351"/>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2" name="Rectangle 161">
                <a:extLst>
                  <a:ext uri="{FF2B5EF4-FFF2-40B4-BE49-F238E27FC236}">
                    <a16:creationId xmlns:a16="http://schemas.microsoft.com/office/drawing/2014/main" id="{4397BDE0-DCCF-4A5E-A5D3-6DC2FB4B0852}"/>
                  </a:ext>
                </a:extLst>
              </p:cNvPr>
              <p:cNvSpPr/>
              <p:nvPr/>
            </p:nvSpPr>
            <p:spPr>
              <a:xfrm>
                <a:off x="4231" y="1657"/>
                <a:ext cx="594"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63" name="Group 162">
                <a:extLst>
                  <a:ext uri="{FF2B5EF4-FFF2-40B4-BE49-F238E27FC236}">
                    <a16:creationId xmlns:a16="http://schemas.microsoft.com/office/drawing/2014/main" id="{C54BCDC7-FDDC-4105-B094-77CF3F0F52B2}"/>
                  </a:ext>
                </a:extLst>
              </p:cNvPr>
              <p:cNvGrpSpPr>
                <a:grpSpLocks/>
              </p:cNvGrpSpPr>
              <p:nvPr/>
            </p:nvGrpSpPr>
            <p:grpSpPr bwMode="auto">
              <a:xfrm>
                <a:off x="4735" y="1627"/>
                <a:ext cx="582" cy="151"/>
                <a:chOff x="614" y="2568"/>
                <a:chExt cx="725" cy="139"/>
              </a:xfrm>
            </p:grpSpPr>
            <p:sp>
              <p:nvSpPr>
                <p:cNvPr id="279" name="AutoShape 163">
                  <a:extLst>
                    <a:ext uri="{FF2B5EF4-FFF2-40B4-BE49-F238E27FC236}">
                      <a16:creationId xmlns:a16="http://schemas.microsoft.com/office/drawing/2014/main" id="{FD3AFC1B-ADAE-4E8D-99E4-21578DE21F60}"/>
                    </a:ext>
                  </a:extLst>
                </p:cNvPr>
                <p:cNvSpPr/>
                <p:nvPr/>
              </p:nvSpPr>
              <p:spPr>
                <a:xfrm>
                  <a:off x="612" y="2571"/>
                  <a:ext cx="731"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0" name="AutoShape 164">
                  <a:extLst>
                    <a:ext uri="{FF2B5EF4-FFF2-40B4-BE49-F238E27FC236}">
                      <a16:creationId xmlns:a16="http://schemas.microsoft.com/office/drawing/2014/main" id="{1A7C3B45-73F5-4B27-9005-373D93DE5F0F}"/>
                    </a:ext>
                  </a:extLst>
                </p:cNvPr>
                <p:cNvSpPr/>
                <p:nvPr/>
              </p:nvSpPr>
              <p:spPr>
                <a:xfrm>
                  <a:off x="639" y="2596"/>
                  <a:ext cx="696"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64" name="Freeform 165">
                <a:extLst>
                  <a:ext uri="{FF2B5EF4-FFF2-40B4-BE49-F238E27FC236}">
                    <a16:creationId xmlns:a16="http://schemas.microsoft.com/office/drawing/2014/main" id="{10C7FDB2-A752-4CB5-9405-C5C96BCF787C}"/>
                  </a:ext>
                </a:extLst>
              </p:cNvPr>
              <p:cNvSpPr/>
              <p:nvPr/>
            </p:nvSpPr>
            <p:spPr>
              <a:xfrm>
                <a:off x="5285" y="1351"/>
                <a:ext cx="262" cy="197"/>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265" name="Group 166">
                <a:extLst>
                  <a:ext uri="{FF2B5EF4-FFF2-40B4-BE49-F238E27FC236}">
                    <a16:creationId xmlns:a16="http://schemas.microsoft.com/office/drawing/2014/main" id="{6637A0B3-5FD3-44CF-BF45-73163F02090A}"/>
                  </a:ext>
                </a:extLst>
              </p:cNvPr>
              <p:cNvGrpSpPr>
                <a:grpSpLocks/>
              </p:cNvGrpSpPr>
              <p:nvPr/>
            </p:nvGrpSpPr>
            <p:grpSpPr bwMode="auto">
              <a:xfrm>
                <a:off x="4739" y="1327"/>
                <a:ext cx="582" cy="139"/>
                <a:chOff x="614" y="2568"/>
                <a:chExt cx="725" cy="139"/>
              </a:xfrm>
            </p:grpSpPr>
            <p:sp>
              <p:nvSpPr>
                <p:cNvPr id="277" name="AutoShape 167">
                  <a:extLst>
                    <a:ext uri="{FF2B5EF4-FFF2-40B4-BE49-F238E27FC236}">
                      <a16:creationId xmlns:a16="http://schemas.microsoft.com/office/drawing/2014/main" id="{58D8682A-A6D8-47DC-9303-EAB09BA75C60}"/>
                    </a:ext>
                  </a:extLst>
                </p:cNvPr>
                <p:cNvSpPr/>
                <p:nvPr/>
              </p:nvSpPr>
              <p:spPr>
                <a:xfrm>
                  <a:off x="616" y="2578"/>
                  <a:ext cx="714" cy="12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8" name="AutoShape 168">
                  <a:extLst>
                    <a:ext uri="{FF2B5EF4-FFF2-40B4-BE49-F238E27FC236}">
                      <a16:creationId xmlns:a16="http://schemas.microsoft.com/office/drawing/2014/main" id="{5D64E215-E726-40C3-80DC-F3BEB016F523}"/>
                    </a:ext>
                  </a:extLst>
                </p:cNvPr>
                <p:cNvSpPr/>
                <p:nvPr/>
              </p:nvSpPr>
              <p:spPr>
                <a:xfrm>
                  <a:off x="625" y="2585"/>
                  <a:ext cx="687"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66" name="Rectangle 169">
                <a:extLst>
                  <a:ext uri="{FF2B5EF4-FFF2-40B4-BE49-F238E27FC236}">
                    <a16:creationId xmlns:a16="http://schemas.microsoft.com/office/drawing/2014/main" id="{95929C0F-B675-434F-8424-29A9EC3207E0}"/>
                  </a:ext>
                </a:extLst>
              </p:cNvPr>
              <p:cNvSpPr/>
              <p:nvPr/>
            </p:nvSpPr>
            <p:spPr>
              <a:xfrm>
                <a:off x="5257" y="425"/>
                <a:ext cx="64" cy="2293"/>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7" name="Freeform 170">
                <a:extLst>
                  <a:ext uri="{FF2B5EF4-FFF2-40B4-BE49-F238E27FC236}">
                    <a16:creationId xmlns:a16="http://schemas.microsoft.com/office/drawing/2014/main" id="{39AEDC63-4684-4246-8C24-EAD25560B0BB}"/>
                  </a:ext>
                </a:extLst>
              </p:cNvPr>
              <p:cNvSpPr/>
              <p:nvPr/>
            </p:nvSpPr>
            <p:spPr>
              <a:xfrm>
                <a:off x="5314" y="1004"/>
                <a:ext cx="233" cy="231"/>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68" name="Freeform 171">
                <a:extLst>
                  <a:ext uri="{FF2B5EF4-FFF2-40B4-BE49-F238E27FC236}">
                    <a16:creationId xmlns:a16="http://schemas.microsoft.com/office/drawing/2014/main" id="{AD38B14B-A468-4E74-88F6-32DA1BD1EB23}"/>
                  </a:ext>
                </a:extLst>
              </p:cNvPr>
              <p:cNvSpPr/>
              <p:nvPr/>
            </p:nvSpPr>
            <p:spPr>
              <a:xfrm>
                <a:off x="5314" y="684"/>
                <a:ext cx="255" cy="231"/>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69" name="Oval 172">
                <a:extLst>
                  <a:ext uri="{FF2B5EF4-FFF2-40B4-BE49-F238E27FC236}">
                    <a16:creationId xmlns:a16="http://schemas.microsoft.com/office/drawing/2014/main" id="{8BA90BC0-9276-46A9-ACC2-FE928A8BD8FB}"/>
                  </a:ext>
                </a:extLst>
              </p:cNvPr>
              <p:cNvSpPr/>
              <p:nvPr/>
            </p:nvSpPr>
            <p:spPr>
              <a:xfrm>
                <a:off x="5519" y="2617"/>
                <a:ext cx="42" cy="95"/>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0" name="Freeform 173">
                <a:extLst>
                  <a:ext uri="{FF2B5EF4-FFF2-40B4-BE49-F238E27FC236}">
                    <a16:creationId xmlns:a16="http://schemas.microsoft.com/office/drawing/2014/main" id="{7D75DE18-CBE5-44FA-960D-0B7534E2E775}"/>
                  </a:ext>
                </a:extLst>
              </p:cNvPr>
              <p:cNvSpPr/>
              <p:nvPr/>
            </p:nvSpPr>
            <p:spPr>
              <a:xfrm>
                <a:off x="5299" y="2617"/>
                <a:ext cx="248" cy="204"/>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271" name="AutoShape 174">
                <a:extLst>
                  <a:ext uri="{FF2B5EF4-FFF2-40B4-BE49-F238E27FC236}">
                    <a16:creationId xmlns:a16="http://schemas.microsoft.com/office/drawing/2014/main" id="{1F7779BB-4387-4A0A-84D8-304F5FDF54C4}"/>
                  </a:ext>
                </a:extLst>
              </p:cNvPr>
              <p:cNvSpPr/>
              <p:nvPr/>
            </p:nvSpPr>
            <p:spPr>
              <a:xfrm>
                <a:off x="4139" y="2678"/>
                <a:ext cx="1210"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2" name="AutoShape 175">
                <a:extLst>
                  <a:ext uri="{FF2B5EF4-FFF2-40B4-BE49-F238E27FC236}">
                    <a16:creationId xmlns:a16="http://schemas.microsoft.com/office/drawing/2014/main" id="{81F18CFB-F0DC-4D92-BE33-30EE83364452}"/>
                  </a:ext>
                </a:extLst>
              </p:cNvPr>
              <p:cNvSpPr/>
              <p:nvPr/>
            </p:nvSpPr>
            <p:spPr>
              <a:xfrm>
                <a:off x="4203" y="2719"/>
                <a:ext cx="1068"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3" name="Oval 176">
                <a:extLst>
                  <a:ext uri="{FF2B5EF4-FFF2-40B4-BE49-F238E27FC236}">
                    <a16:creationId xmlns:a16="http://schemas.microsoft.com/office/drawing/2014/main" id="{C550A5B5-E0D3-43D8-8DB5-E25D5E231D53}"/>
                  </a:ext>
                </a:extLst>
              </p:cNvPr>
              <p:cNvSpPr/>
              <p:nvPr/>
            </p:nvSpPr>
            <p:spPr>
              <a:xfrm>
                <a:off x="4309" y="2379"/>
                <a:ext cx="156" cy="163"/>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4" name="Oval 177">
                <a:extLst>
                  <a:ext uri="{FF2B5EF4-FFF2-40B4-BE49-F238E27FC236}">
                    <a16:creationId xmlns:a16="http://schemas.microsoft.com/office/drawing/2014/main" id="{34BCE9B0-FC58-4655-8CE6-3505A1AF1AA5}"/>
                  </a:ext>
                </a:extLst>
              </p:cNvPr>
              <p:cNvSpPr/>
              <p:nvPr/>
            </p:nvSpPr>
            <p:spPr>
              <a:xfrm>
                <a:off x="4486" y="2379"/>
                <a:ext cx="163" cy="163"/>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75" name="Oval 178">
                <a:extLst>
                  <a:ext uri="{FF2B5EF4-FFF2-40B4-BE49-F238E27FC236}">
                    <a16:creationId xmlns:a16="http://schemas.microsoft.com/office/drawing/2014/main" id="{39F7979D-BD6D-473F-A0D2-3B4D22C4876E}"/>
                  </a:ext>
                </a:extLst>
              </p:cNvPr>
              <p:cNvSpPr/>
              <p:nvPr/>
            </p:nvSpPr>
            <p:spPr>
              <a:xfrm>
                <a:off x="4663" y="2379"/>
                <a:ext cx="156" cy="163"/>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6" name="Rectangle 179">
                <a:extLst>
                  <a:ext uri="{FF2B5EF4-FFF2-40B4-BE49-F238E27FC236}">
                    <a16:creationId xmlns:a16="http://schemas.microsoft.com/office/drawing/2014/main" id="{8B335ABA-4FCD-419B-90BF-1E6757E0C4F5}"/>
                  </a:ext>
                </a:extLst>
              </p:cNvPr>
              <p:cNvSpPr/>
              <p:nvPr/>
            </p:nvSpPr>
            <p:spPr>
              <a:xfrm>
                <a:off x="5066" y="1834"/>
                <a:ext cx="78"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57" name="Group 48">
              <a:extLst>
                <a:ext uri="{FF2B5EF4-FFF2-40B4-BE49-F238E27FC236}">
                  <a16:creationId xmlns:a16="http://schemas.microsoft.com/office/drawing/2014/main" id="{3F7768EC-7979-4380-A58F-367A1E71125F}"/>
                </a:ext>
              </a:extLst>
            </p:cNvPr>
            <p:cNvGrpSpPr>
              <a:grpSpLocks/>
            </p:cNvGrpSpPr>
            <p:nvPr/>
          </p:nvGrpSpPr>
          <p:grpSpPr bwMode="auto">
            <a:xfrm>
              <a:off x="2860471" y="4291156"/>
              <a:ext cx="551998" cy="282766"/>
              <a:chOff x="3600" y="219"/>
              <a:chExt cx="360" cy="175"/>
            </a:xfrm>
          </p:grpSpPr>
          <p:sp>
            <p:nvSpPr>
              <p:cNvPr id="160" name="Oval 49">
                <a:extLst>
                  <a:ext uri="{FF2B5EF4-FFF2-40B4-BE49-F238E27FC236}">
                    <a16:creationId xmlns:a16="http://schemas.microsoft.com/office/drawing/2014/main" id="{3BCE0C72-ABF1-45DD-837C-391B924E1598}"/>
                  </a:ext>
                </a:extLst>
              </p:cNvPr>
              <p:cNvSpPr/>
              <p:nvPr/>
            </p:nvSpPr>
            <p:spPr>
              <a:xfrm>
                <a:off x="3603" y="292"/>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1" name="Line 50">
                <a:extLst>
                  <a:ext uri="{FF2B5EF4-FFF2-40B4-BE49-F238E27FC236}">
                    <a16:creationId xmlns:a16="http://schemas.microsoft.com/office/drawing/2014/main" id="{F9C77DD1-27C3-4122-AE3B-FD2EF562CF4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1">
                <a:extLst>
                  <a:ext uri="{FF2B5EF4-FFF2-40B4-BE49-F238E27FC236}">
                    <a16:creationId xmlns:a16="http://schemas.microsoft.com/office/drawing/2014/main" id="{5A55A33A-2AFE-4306-A4CE-4D26D375B3AC}"/>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Rectangle 52">
                <a:extLst>
                  <a:ext uri="{FF2B5EF4-FFF2-40B4-BE49-F238E27FC236}">
                    <a16:creationId xmlns:a16="http://schemas.microsoft.com/office/drawing/2014/main" id="{5D3409BD-540B-46CC-BFA1-2821FE2DA174}"/>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164" name="Oval 53">
                <a:extLst>
                  <a:ext uri="{FF2B5EF4-FFF2-40B4-BE49-F238E27FC236}">
                    <a16:creationId xmlns:a16="http://schemas.microsoft.com/office/drawing/2014/main" id="{27AABF6E-2526-4439-8F15-904E8372E448}"/>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65" name="Group 54">
                <a:extLst>
                  <a:ext uri="{FF2B5EF4-FFF2-40B4-BE49-F238E27FC236}">
                    <a16:creationId xmlns:a16="http://schemas.microsoft.com/office/drawing/2014/main" id="{9F6C801F-671C-4D00-800B-63CB547E7AA3}"/>
                  </a:ext>
                </a:extLst>
              </p:cNvPr>
              <p:cNvGrpSpPr>
                <a:grpSpLocks/>
              </p:cNvGrpSpPr>
              <p:nvPr/>
            </p:nvGrpSpPr>
            <p:grpSpPr bwMode="auto">
              <a:xfrm>
                <a:off x="3686" y="244"/>
                <a:ext cx="177" cy="66"/>
                <a:chOff x="2848" y="848"/>
                <a:chExt cx="140" cy="98"/>
              </a:xfrm>
            </p:grpSpPr>
            <p:sp>
              <p:nvSpPr>
                <p:cNvPr id="170" name="Line 55">
                  <a:extLst>
                    <a:ext uri="{FF2B5EF4-FFF2-40B4-BE49-F238E27FC236}">
                      <a16:creationId xmlns:a16="http://schemas.microsoft.com/office/drawing/2014/main" id="{738457CF-08F0-4A8C-9D57-65B97489953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Line 56">
                  <a:extLst>
                    <a:ext uri="{FF2B5EF4-FFF2-40B4-BE49-F238E27FC236}">
                      <a16:creationId xmlns:a16="http://schemas.microsoft.com/office/drawing/2014/main" id="{23130C32-EB16-4A31-A185-5906A4925B4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 name="Line 57">
                  <a:extLst>
                    <a:ext uri="{FF2B5EF4-FFF2-40B4-BE49-F238E27FC236}">
                      <a16:creationId xmlns:a16="http://schemas.microsoft.com/office/drawing/2014/main" id="{4CB0A9EB-A323-44E8-B584-B5DFDCFBA48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6" name="Group 58">
                <a:extLst>
                  <a:ext uri="{FF2B5EF4-FFF2-40B4-BE49-F238E27FC236}">
                    <a16:creationId xmlns:a16="http://schemas.microsoft.com/office/drawing/2014/main" id="{24A9F5A9-E726-4680-8AF8-3E45B6776EB7}"/>
                  </a:ext>
                </a:extLst>
              </p:cNvPr>
              <p:cNvGrpSpPr>
                <a:grpSpLocks/>
              </p:cNvGrpSpPr>
              <p:nvPr/>
            </p:nvGrpSpPr>
            <p:grpSpPr bwMode="auto">
              <a:xfrm flipV="1">
                <a:off x="3686" y="243"/>
                <a:ext cx="177" cy="66"/>
                <a:chOff x="2848" y="848"/>
                <a:chExt cx="140" cy="98"/>
              </a:xfrm>
            </p:grpSpPr>
            <p:sp>
              <p:nvSpPr>
                <p:cNvPr id="167" name="Line 59">
                  <a:extLst>
                    <a:ext uri="{FF2B5EF4-FFF2-40B4-BE49-F238E27FC236}">
                      <a16:creationId xmlns:a16="http://schemas.microsoft.com/office/drawing/2014/main" id="{A9CBE91A-438A-44EF-A5E6-1C49AAFE11E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60">
                  <a:extLst>
                    <a:ext uri="{FF2B5EF4-FFF2-40B4-BE49-F238E27FC236}">
                      <a16:creationId xmlns:a16="http://schemas.microsoft.com/office/drawing/2014/main" id="{414C1977-D942-462D-95E9-BA90BD62AB1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Line 61">
                  <a:extLst>
                    <a:ext uri="{FF2B5EF4-FFF2-40B4-BE49-F238E27FC236}">
                      <a16:creationId xmlns:a16="http://schemas.microsoft.com/office/drawing/2014/main" id="{D32358A5-B3D2-474A-AEBE-2F2431B63E37}"/>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58" name="Line 43">
              <a:extLst>
                <a:ext uri="{FF2B5EF4-FFF2-40B4-BE49-F238E27FC236}">
                  <a16:creationId xmlns:a16="http://schemas.microsoft.com/office/drawing/2014/main" id="{BFAE49BB-B4DD-4840-B418-E6FF6DD52ABF}"/>
                </a:ext>
              </a:extLst>
            </p:cNvPr>
            <p:cNvSpPr>
              <a:spLocks noChangeShapeType="1"/>
            </p:cNvSpPr>
            <p:nvPr/>
          </p:nvSpPr>
          <p:spPr bwMode="auto">
            <a:xfrm flipV="1">
              <a:off x="2516848" y="4422585"/>
              <a:ext cx="34362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Rectangle 43">
              <a:extLst>
                <a:ext uri="{FF2B5EF4-FFF2-40B4-BE49-F238E27FC236}">
                  <a16:creationId xmlns:a16="http://schemas.microsoft.com/office/drawing/2014/main" id="{3B1435E6-7E35-41B6-A04D-D56464D4B8B1}"/>
                </a:ext>
              </a:extLst>
            </p:cNvPr>
            <p:cNvSpPr>
              <a:spLocks noChangeArrowheads="1"/>
            </p:cNvSpPr>
            <p:nvPr/>
          </p:nvSpPr>
          <p:spPr bwMode="auto">
            <a:xfrm rot="16200000">
              <a:off x="2392250" y="4325272"/>
              <a:ext cx="82966" cy="22173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287" name="Group 166">
            <a:extLst>
              <a:ext uri="{FF2B5EF4-FFF2-40B4-BE49-F238E27FC236}">
                <a16:creationId xmlns:a16="http://schemas.microsoft.com/office/drawing/2014/main" id="{95660D3C-9F30-4B61-8CE9-568F7DF8FB71}"/>
              </a:ext>
            </a:extLst>
          </p:cNvPr>
          <p:cNvGrpSpPr>
            <a:grpSpLocks/>
          </p:cNvGrpSpPr>
          <p:nvPr/>
        </p:nvGrpSpPr>
        <p:grpSpPr bwMode="auto">
          <a:xfrm>
            <a:off x="4527206" y="2977268"/>
            <a:ext cx="887015" cy="723900"/>
            <a:chOff x="3228" y="1776"/>
            <a:chExt cx="252" cy="96"/>
          </a:xfrm>
        </p:grpSpPr>
        <p:sp>
          <p:nvSpPr>
            <p:cNvPr id="288" name="Line 164">
              <a:extLst>
                <a:ext uri="{FF2B5EF4-FFF2-40B4-BE49-F238E27FC236}">
                  <a16:creationId xmlns:a16="http://schemas.microsoft.com/office/drawing/2014/main" id="{89F36190-8F21-4D60-A73C-C07FDD0E8634}"/>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165">
              <a:extLst>
                <a:ext uri="{FF2B5EF4-FFF2-40B4-BE49-F238E27FC236}">
                  <a16:creationId xmlns:a16="http://schemas.microsoft.com/office/drawing/2014/main" id="{A1275F05-47C3-439C-838B-8E8F9E5798B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0" name="Group 44">
            <a:extLst>
              <a:ext uri="{FF2B5EF4-FFF2-40B4-BE49-F238E27FC236}">
                <a16:creationId xmlns:a16="http://schemas.microsoft.com/office/drawing/2014/main" id="{CC3BE12B-AFA2-48BF-A385-AF0FD72C0ABF}"/>
              </a:ext>
            </a:extLst>
          </p:cNvPr>
          <p:cNvGrpSpPr>
            <a:grpSpLocks/>
          </p:cNvGrpSpPr>
          <p:nvPr/>
        </p:nvGrpSpPr>
        <p:grpSpPr bwMode="auto">
          <a:xfrm>
            <a:off x="2640065" y="1777118"/>
            <a:ext cx="731044" cy="1094184"/>
            <a:chOff x="651" y="681"/>
            <a:chExt cx="615" cy="920"/>
          </a:xfrm>
        </p:grpSpPr>
        <p:sp>
          <p:nvSpPr>
            <p:cNvPr id="291" name="Freeform 45">
              <a:extLst>
                <a:ext uri="{FF2B5EF4-FFF2-40B4-BE49-F238E27FC236}">
                  <a16:creationId xmlns:a16="http://schemas.microsoft.com/office/drawing/2014/main" id="{422EC5BD-D16E-47A0-A424-EE2EEB9987F2}"/>
                </a:ext>
              </a:extLst>
            </p:cNvPr>
            <p:cNvSpPr/>
            <p:nvPr/>
          </p:nvSpPr>
          <p:spPr>
            <a:xfrm>
              <a:off x="662" y="698"/>
              <a:ext cx="604" cy="90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92" name="Group 46">
              <a:extLst>
                <a:ext uri="{FF2B5EF4-FFF2-40B4-BE49-F238E27FC236}">
                  <a16:creationId xmlns:a16="http://schemas.microsoft.com/office/drawing/2014/main" id="{27E82848-169A-4C51-9F59-F7B27DF31ABF}"/>
                </a:ext>
              </a:extLst>
            </p:cNvPr>
            <p:cNvGrpSpPr>
              <a:grpSpLocks/>
            </p:cNvGrpSpPr>
            <p:nvPr/>
          </p:nvGrpSpPr>
          <p:grpSpPr bwMode="auto">
            <a:xfrm>
              <a:off x="651" y="681"/>
              <a:ext cx="503" cy="854"/>
              <a:chOff x="569" y="2954"/>
              <a:chExt cx="503" cy="854"/>
            </a:xfrm>
          </p:grpSpPr>
          <p:sp>
            <p:nvSpPr>
              <p:cNvPr id="293" name="Rectangle 47">
                <a:extLst>
                  <a:ext uri="{FF2B5EF4-FFF2-40B4-BE49-F238E27FC236}">
                    <a16:creationId xmlns:a16="http://schemas.microsoft.com/office/drawing/2014/main" id="{EF38F0E7-52DD-493C-9581-1272A191510F}"/>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latin typeface="Comic Sans MS" panose="030F0702030302020204" pitchFamily="66" charset="0"/>
                  <a:ea typeface="MS PGothic" panose="020B0600070205080204" pitchFamily="34" charset="-128"/>
                </a:endParaRPr>
              </a:p>
            </p:txBody>
          </p:sp>
          <p:sp>
            <p:nvSpPr>
              <p:cNvPr id="294" name="Text Box 48">
                <a:extLst>
                  <a:ext uri="{FF2B5EF4-FFF2-40B4-BE49-F238E27FC236}">
                    <a16:creationId xmlns:a16="http://schemas.microsoft.com/office/drawing/2014/main" id="{18A33E23-F8D6-4333-AC36-B9AC81FD963E}"/>
                  </a:ext>
                </a:extLst>
              </p:cNvPr>
              <p:cNvSpPr txBox="1">
                <a:spLocks noChangeArrowheads="1"/>
              </p:cNvSpPr>
              <p:nvPr/>
            </p:nvSpPr>
            <p:spPr bwMode="auto">
              <a:xfrm>
                <a:off x="618" y="2954"/>
                <a:ext cx="428"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DNS</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Phy</a:t>
                </a:r>
              </a:p>
            </p:txBody>
          </p:sp>
          <p:sp>
            <p:nvSpPr>
              <p:cNvPr id="295" name="Line 49">
                <a:extLst>
                  <a:ext uri="{FF2B5EF4-FFF2-40B4-BE49-F238E27FC236}">
                    <a16:creationId xmlns:a16="http://schemas.microsoft.com/office/drawing/2014/main" id="{8E6303BF-2BFA-4541-BB61-5F1C26A42BAA}"/>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50">
                <a:extLst>
                  <a:ext uri="{FF2B5EF4-FFF2-40B4-BE49-F238E27FC236}">
                    <a16:creationId xmlns:a16="http://schemas.microsoft.com/office/drawing/2014/main" id="{8AE9DA7D-98AD-4051-910D-10587DDBF6D2}"/>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51">
                <a:extLst>
                  <a:ext uri="{FF2B5EF4-FFF2-40B4-BE49-F238E27FC236}">
                    <a16:creationId xmlns:a16="http://schemas.microsoft.com/office/drawing/2014/main" id="{6E6D7418-A3FE-4135-8438-6BE90549E47B}"/>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8" name="Line 52">
                <a:extLst>
                  <a:ext uri="{FF2B5EF4-FFF2-40B4-BE49-F238E27FC236}">
                    <a16:creationId xmlns:a16="http://schemas.microsoft.com/office/drawing/2014/main" id="{46FC9A01-ADED-47C2-B91C-9CF084F2D293}"/>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99" name="组合 298">
            <a:extLst>
              <a:ext uri="{FF2B5EF4-FFF2-40B4-BE49-F238E27FC236}">
                <a16:creationId xmlns:a16="http://schemas.microsoft.com/office/drawing/2014/main" id="{C72C59BD-327E-493D-9096-C6D7EF283971}"/>
              </a:ext>
            </a:extLst>
          </p:cNvPr>
          <p:cNvGrpSpPr>
            <a:grpSpLocks/>
          </p:cNvGrpSpPr>
          <p:nvPr/>
        </p:nvGrpSpPr>
        <p:grpSpPr bwMode="auto">
          <a:xfrm>
            <a:off x="1869730" y="2187886"/>
            <a:ext cx="633993" cy="200673"/>
            <a:chOff x="21737" y="983350"/>
            <a:chExt cx="844527" cy="266130"/>
          </a:xfrm>
        </p:grpSpPr>
        <p:grpSp>
          <p:nvGrpSpPr>
            <p:cNvPr id="300" name="Group 64">
              <a:extLst>
                <a:ext uri="{FF2B5EF4-FFF2-40B4-BE49-F238E27FC236}">
                  <a16:creationId xmlns:a16="http://schemas.microsoft.com/office/drawing/2014/main" id="{49F83C68-9690-434D-B7F4-BBB62AFBD1E0}"/>
                </a:ext>
              </a:extLst>
            </p:cNvPr>
            <p:cNvGrpSpPr>
              <a:grpSpLocks/>
            </p:cNvGrpSpPr>
            <p:nvPr/>
          </p:nvGrpSpPr>
          <p:grpSpPr bwMode="auto">
            <a:xfrm>
              <a:off x="221791" y="983350"/>
              <a:ext cx="644473" cy="266130"/>
              <a:chOff x="836" y="3308"/>
              <a:chExt cx="378" cy="157"/>
            </a:xfrm>
          </p:grpSpPr>
          <p:grpSp>
            <p:nvGrpSpPr>
              <p:cNvPr id="304" name="Group 65">
                <a:extLst>
                  <a:ext uri="{FF2B5EF4-FFF2-40B4-BE49-F238E27FC236}">
                    <a16:creationId xmlns:a16="http://schemas.microsoft.com/office/drawing/2014/main" id="{9B421DD9-F25D-4F8C-93FD-0912E4681283}"/>
                  </a:ext>
                </a:extLst>
              </p:cNvPr>
              <p:cNvGrpSpPr>
                <a:grpSpLocks/>
              </p:cNvGrpSpPr>
              <p:nvPr/>
            </p:nvGrpSpPr>
            <p:grpSpPr bwMode="auto">
              <a:xfrm>
                <a:off x="928" y="3308"/>
                <a:ext cx="286" cy="157"/>
                <a:chOff x="882" y="3340"/>
                <a:chExt cx="286" cy="157"/>
              </a:xfrm>
            </p:grpSpPr>
            <p:sp>
              <p:nvSpPr>
                <p:cNvPr id="308" name="Rectangle 66">
                  <a:extLst>
                    <a:ext uri="{FF2B5EF4-FFF2-40B4-BE49-F238E27FC236}">
                      <a16:creationId xmlns:a16="http://schemas.microsoft.com/office/drawing/2014/main" id="{47D91336-A538-45E7-A21C-6A1882B73D77}"/>
                    </a:ext>
                  </a:extLst>
                </p:cNvPr>
                <p:cNvSpPr>
                  <a:spLocks noChangeArrowheads="1"/>
                </p:cNvSpPr>
                <p:nvPr/>
              </p:nvSpPr>
              <p:spPr bwMode="auto">
                <a:xfrm>
                  <a:off x="890" y="3371"/>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09" name="Text Box 67">
                  <a:extLst>
                    <a:ext uri="{FF2B5EF4-FFF2-40B4-BE49-F238E27FC236}">
                      <a16:creationId xmlns:a16="http://schemas.microsoft.com/office/drawing/2014/main" id="{0DB57BA1-ABB8-4AA7-9563-C18615F17984}"/>
                    </a:ext>
                  </a:extLst>
                </p:cNvPr>
                <p:cNvSpPr txBox="1">
                  <a:spLocks noChangeArrowheads="1"/>
                </p:cNvSpPr>
                <p:nvPr/>
              </p:nvSpPr>
              <p:spPr bwMode="auto">
                <a:xfrm>
                  <a:off x="882" y="3340"/>
                  <a:ext cx="286"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305" name="Group 68">
                <a:extLst>
                  <a:ext uri="{FF2B5EF4-FFF2-40B4-BE49-F238E27FC236}">
                    <a16:creationId xmlns:a16="http://schemas.microsoft.com/office/drawing/2014/main" id="{31CC9EAF-8B9D-4F00-9A99-79FBB885978D}"/>
                  </a:ext>
                </a:extLst>
              </p:cNvPr>
              <p:cNvGrpSpPr>
                <a:grpSpLocks/>
              </p:cNvGrpSpPr>
              <p:nvPr/>
            </p:nvGrpSpPr>
            <p:grpSpPr bwMode="auto">
              <a:xfrm>
                <a:off x="836" y="3334"/>
                <a:ext cx="354" cy="94"/>
                <a:chOff x="836" y="3334"/>
                <a:chExt cx="354" cy="94"/>
              </a:xfrm>
            </p:grpSpPr>
            <p:sp>
              <p:nvSpPr>
                <p:cNvPr id="306" name="Rectangle 69">
                  <a:extLst>
                    <a:ext uri="{FF2B5EF4-FFF2-40B4-BE49-F238E27FC236}">
                      <a16:creationId xmlns:a16="http://schemas.microsoft.com/office/drawing/2014/main" id="{9AB23FA1-94A8-4F24-867A-963D06374D64}"/>
                    </a:ext>
                  </a:extLst>
                </p:cNvPr>
                <p:cNvSpPr>
                  <a:spLocks noChangeArrowheads="1"/>
                </p:cNvSpPr>
                <p:nvPr/>
              </p:nvSpPr>
              <p:spPr bwMode="auto">
                <a:xfrm>
                  <a:off x="847"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07" name="Rectangle 70">
                  <a:extLst>
                    <a:ext uri="{FF2B5EF4-FFF2-40B4-BE49-F238E27FC236}">
                      <a16:creationId xmlns:a16="http://schemas.microsoft.com/office/drawing/2014/main" id="{863FADFE-F2AD-4C1E-B7F3-29294F641614}"/>
                    </a:ext>
                  </a:extLst>
                </p:cNvPr>
                <p:cNvSpPr>
                  <a:spLocks noChangeArrowheads="1"/>
                </p:cNvSpPr>
                <p:nvPr/>
              </p:nvSpPr>
              <p:spPr bwMode="auto">
                <a:xfrm>
                  <a:off x="836" y="3336"/>
                  <a:ext cx="357"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301" name="Group 71">
              <a:extLst>
                <a:ext uri="{FF2B5EF4-FFF2-40B4-BE49-F238E27FC236}">
                  <a16:creationId xmlns:a16="http://schemas.microsoft.com/office/drawing/2014/main" id="{DBD4A658-997F-48AB-9A3C-01C4D08B0AFC}"/>
                </a:ext>
              </a:extLst>
            </p:cNvPr>
            <p:cNvGrpSpPr>
              <a:grpSpLocks/>
            </p:cNvGrpSpPr>
            <p:nvPr/>
          </p:nvGrpSpPr>
          <p:grpSpPr bwMode="auto">
            <a:xfrm>
              <a:off x="21737" y="1012296"/>
              <a:ext cx="818378" cy="190955"/>
              <a:chOff x="627" y="3377"/>
              <a:chExt cx="480" cy="112"/>
            </a:xfrm>
          </p:grpSpPr>
          <p:sp>
            <p:nvSpPr>
              <p:cNvPr id="302" name="Rectangle 72">
                <a:extLst>
                  <a:ext uri="{FF2B5EF4-FFF2-40B4-BE49-F238E27FC236}">
                    <a16:creationId xmlns:a16="http://schemas.microsoft.com/office/drawing/2014/main" id="{9D2E9C98-5BCA-4891-80C5-9FE872235A5F}"/>
                  </a:ext>
                </a:extLst>
              </p:cNvPr>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03" name="Rectangle 73">
                <a:extLst>
                  <a:ext uri="{FF2B5EF4-FFF2-40B4-BE49-F238E27FC236}">
                    <a16:creationId xmlns:a16="http://schemas.microsoft.com/office/drawing/2014/main" id="{885CBD85-FFDE-4613-BAF0-A0945D2A76C4}"/>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sp>
        <p:nvSpPr>
          <p:cNvPr id="310" name="AutoShape 88">
            <a:extLst>
              <a:ext uri="{FF2B5EF4-FFF2-40B4-BE49-F238E27FC236}">
                <a16:creationId xmlns:a16="http://schemas.microsoft.com/office/drawing/2014/main" id="{4A764138-6C4A-4A24-AA12-B3E34406B746}"/>
              </a:ext>
            </a:extLst>
          </p:cNvPr>
          <p:cNvSpPr/>
          <p:nvPr/>
        </p:nvSpPr>
        <p:spPr>
          <a:xfrm>
            <a:off x="2167387" y="1792596"/>
            <a:ext cx="307181" cy="951310"/>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latin typeface="Comic Sans MS" panose="030F0702030302020204" pitchFamily="66" charset="0"/>
              <a:ea typeface="MS PGothic" panose="020B0600070205080204" pitchFamily="34" charset="-128"/>
            </a:endParaRPr>
          </a:p>
        </p:txBody>
      </p:sp>
      <p:grpSp>
        <p:nvGrpSpPr>
          <p:cNvPr id="311" name="Group 74">
            <a:extLst>
              <a:ext uri="{FF2B5EF4-FFF2-40B4-BE49-F238E27FC236}">
                <a16:creationId xmlns:a16="http://schemas.microsoft.com/office/drawing/2014/main" id="{017E0203-2C3D-4E8B-8686-A0B724B738B4}"/>
              </a:ext>
            </a:extLst>
          </p:cNvPr>
          <p:cNvGrpSpPr>
            <a:grpSpLocks/>
          </p:cNvGrpSpPr>
          <p:nvPr/>
        </p:nvGrpSpPr>
        <p:grpSpPr bwMode="auto">
          <a:xfrm>
            <a:off x="1617319" y="2396243"/>
            <a:ext cx="869156" cy="200185"/>
            <a:chOff x="504" y="3526"/>
            <a:chExt cx="681" cy="157"/>
          </a:xfrm>
        </p:grpSpPr>
        <p:grpSp>
          <p:nvGrpSpPr>
            <p:cNvPr id="312" name="Group 75">
              <a:extLst>
                <a:ext uri="{FF2B5EF4-FFF2-40B4-BE49-F238E27FC236}">
                  <a16:creationId xmlns:a16="http://schemas.microsoft.com/office/drawing/2014/main" id="{12EF3A92-223D-4921-A507-EDEF14645C29}"/>
                </a:ext>
              </a:extLst>
            </p:cNvPr>
            <p:cNvGrpSpPr>
              <a:grpSpLocks/>
            </p:cNvGrpSpPr>
            <p:nvPr/>
          </p:nvGrpSpPr>
          <p:grpSpPr bwMode="auto">
            <a:xfrm>
              <a:off x="623" y="3526"/>
              <a:ext cx="496" cy="157"/>
              <a:chOff x="723" y="3456"/>
              <a:chExt cx="496" cy="157"/>
            </a:xfrm>
          </p:grpSpPr>
          <p:grpSp>
            <p:nvGrpSpPr>
              <p:cNvPr id="368" name="Group 76">
                <a:extLst>
                  <a:ext uri="{FF2B5EF4-FFF2-40B4-BE49-F238E27FC236}">
                    <a16:creationId xmlns:a16="http://schemas.microsoft.com/office/drawing/2014/main" id="{AEF95B9E-5914-4395-8EE9-3E3A18DBEA1F}"/>
                  </a:ext>
                </a:extLst>
              </p:cNvPr>
              <p:cNvGrpSpPr>
                <a:grpSpLocks/>
              </p:cNvGrpSpPr>
              <p:nvPr/>
            </p:nvGrpSpPr>
            <p:grpSpPr bwMode="auto">
              <a:xfrm>
                <a:off x="836" y="3456"/>
                <a:ext cx="383" cy="157"/>
                <a:chOff x="836" y="3308"/>
                <a:chExt cx="383" cy="157"/>
              </a:xfrm>
            </p:grpSpPr>
            <p:grpSp>
              <p:nvGrpSpPr>
                <p:cNvPr id="371" name="Group 77">
                  <a:extLst>
                    <a:ext uri="{FF2B5EF4-FFF2-40B4-BE49-F238E27FC236}">
                      <a16:creationId xmlns:a16="http://schemas.microsoft.com/office/drawing/2014/main" id="{3D0A01D7-C6D5-4506-ADB8-5BDE0A025767}"/>
                    </a:ext>
                  </a:extLst>
                </p:cNvPr>
                <p:cNvGrpSpPr>
                  <a:grpSpLocks/>
                </p:cNvGrpSpPr>
                <p:nvPr/>
              </p:nvGrpSpPr>
              <p:grpSpPr bwMode="auto">
                <a:xfrm>
                  <a:off x="932" y="3308"/>
                  <a:ext cx="287" cy="157"/>
                  <a:chOff x="886" y="3340"/>
                  <a:chExt cx="287" cy="157"/>
                </a:xfrm>
              </p:grpSpPr>
              <p:sp>
                <p:nvSpPr>
                  <p:cNvPr id="375" name="Rectangle 78">
                    <a:extLst>
                      <a:ext uri="{FF2B5EF4-FFF2-40B4-BE49-F238E27FC236}">
                        <a16:creationId xmlns:a16="http://schemas.microsoft.com/office/drawing/2014/main" id="{9737A766-9768-441E-8A77-17FE2BAE8D74}"/>
                      </a:ext>
                    </a:extLst>
                  </p:cNvPr>
                  <p:cNvSpPr>
                    <a:spLocks noChangeArrowheads="1"/>
                  </p:cNvSpPr>
                  <p:nvPr/>
                </p:nvSpPr>
                <p:spPr bwMode="auto">
                  <a:xfrm>
                    <a:off x="889" y="3370"/>
                    <a:ext cx="243"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76" name="Text Box 79">
                    <a:extLst>
                      <a:ext uri="{FF2B5EF4-FFF2-40B4-BE49-F238E27FC236}">
                        <a16:creationId xmlns:a16="http://schemas.microsoft.com/office/drawing/2014/main" id="{D5CA7E59-466C-4F9E-B7D3-C9BEBAF1D76B}"/>
                      </a:ext>
                    </a:extLst>
                  </p:cNvPr>
                  <p:cNvSpPr txBox="1">
                    <a:spLocks noChangeArrowheads="1"/>
                  </p:cNvSpPr>
                  <p:nvPr/>
                </p:nvSpPr>
                <p:spPr bwMode="auto">
                  <a:xfrm>
                    <a:off x="886" y="3340"/>
                    <a:ext cx="28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372" name="Group 80">
                  <a:extLst>
                    <a:ext uri="{FF2B5EF4-FFF2-40B4-BE49-F238E27FC236}">
                      <a16:creationId xmlns:a16="http://schemas.microsoft.com/office/drawing/2014/main" id="{15AC3840-44F5-49BA-B512-C5D17A4E9311}"/>
                    </a:ext>
                  </a:extLst>
                </p:cNvPr>
                <p:cNvGrpSpPr>
                  <a:grpSpLocks/>
                </p:cNvGrpSpPr>
                <p:nvPr/>
              </p:nvGrpSpPr>
              <p:grpSpPr bwMode="auto">
                <a:xfrm>
                  <a:off x="836" y="3334"/>
                  <a:ext cx="354" cy="94"/>
                  <a:chOff x="836" y="3334"/>
                  <a:chExt cx="354" cy="94"/>
                </a:xfrm>
              </p:grpSpPr>
              <p:sp>
                <p:nvSpPr>
                  <p:cNvPr id="373" name="Rectangle 81">
                    <a:extLst>
                      <a:ext uri="{FF2B5EF4-FFF2-40B4-BE49-F238E27FC236}">
                        <a16:creationId xmlns:a16="http://schemas.microsoft.com/office/drawing/2014/main" id="{26FF8DA5-AF3E-4146-8272-128E8F9EFBF6}"/>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74" name="Rectangle 82">
                    <a:extLst>
                      <a:ext uri="{FF2B5EF4-FFF2-40B4-BE49-F238E27FC236}">
                        <a16:creationId xmlns:a16="http://schemas.microsoft.com/office/drawing/2014/main" id="{ED7F5729-3D0E-409C-A2D5-075AAA4A32A2}"/>
                      </a:ext>
                    </a:extLst>
                  </p:cNvPr>
                  <p:cNvSpPr>
                    <a:spLocks noChangeArrowheads="1"/>
                  </p:cNvSpPr>
                  <p:nvPr/>
                </p:nvSpPr>
                <p:spPr bwMode="auto">
                  <a:xfrm>
                    <a:off x="836" y="3334"/>
                    <a:ext cx="354"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sp>
            <p:nvSpPr>
              <p:cNvPr id="369" name="Rectangle 83">
                <a:extLst>
                  <a:ext uri="{FF2B5EF4-FFF2-40B4-BE49-F238E27FC236}">
                    <a16:creationId xmlns:a16="http://schemas.microsoft.com/office/drawing/2014/main" id="{0A982017-C838-4B19-91DD-81CF65307650}"/>
                  </a:ext>
                </a:extLst>
              </p:cNvPr>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70" name="Rectangle 84">
                <a:extLst>
                  <a:ext uri="{FF2B5EF4-FFF2-40B4-BE49-F238E27FC236}">
                    <a16:creationId xmlns:a16="http://schemas.microsoft.com/office/drawing/2014/main" id="{E1C5E5B7-5C4C-4939-822E-85DBFAD27B0B}"/>
                  </a:ext>
                </a:extLst>
              </p:cNvPr>
              <p:cNvSpPr>
                <a:spLocks noChangeArrowheads="1"/>
              </p:cNvSpPr>
              <p:nvPr/>
            </p:nvSpPr>
            <p:spPr bwMode="auto">
              <a:xfrm>
                <a:off x="723" y="3473"/>
                <a:ext cx="479"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sp>
          <p:nvSpPr>
            <p:cNvPr id="313" name="Rectangle 85">
              <a:extLst>
                <a:ext uri="{FF2B5EF4-FFF2-40B4-BE49-F238E27FC236}">
                  <a16:creationId xmlns:a16="http://schemas.microsoft.com/office/drawing/2014/main" id="{6C3FF9B5-3E98-498B-9D8A-D5AE0EADD4DF}"/>
                </a:ext>
              </a:extLst>
            </p:cNvPr>
            <p:cNvSpPr>
              <a:spLocks noChangeArrowheads="1"/>
            </p:cNvSpPr>
            <p:nvPr/>
          </p:nvSpPr>
          <p:spPr bwMode="auto">
            <a:xfrm>
              <a:off x="517" y="3546"/>
              <a:ext cx="92"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14" name="Rectangle 86">
              <a:extLst>
                <a:ext uri="{FF2B5EF4-FFF2-40B4-BE49-F238E27FC236}">
                  <a16:creationId xmlns:a16="http://schemas.microsoft.com/office/drawing/2014/main" id="{AF8ADD61-ED91-4506-A4E5-365422A55E34}"/>
                </a:ext>
              </a:extLst>
            </p:cNvPr>
            <p:cNvSpPr>
              <a:spLocks noChangeArrowheads="1"/>
            </p:cNvSpPr>
            <p:nvPr/>
          </p:nvSpPr>
          <p:spPr bwMode="auto">
            <a:xfrm>
              <a:off x="1116"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15" name="Rectangle 87">
              <a:extLst>
                <a:ext uri="{FF2B5EF4-FFF2-40B4-BE49-F238E27FC236}">
                  <a16:creationId xmlns:a16="http://schemas.microsoft.com/office/drawing/2014/main" id="{F123ADB8-76FD-4EE9-94FD-4960DD2A6938}"/>
                </a:ext>
              </a:extLst>
            </p:cNvPr>
            <p:cNvSpPr>
              <a:spLocks noChangeArrowheads="1"/>
            </p:cNvSpPr>
            <p:nvPr/>
          </p:nvSpPr>
          <p:spPr bwMode="auto">
            <a:xfrm>
              <a:off x="504" y="3530"/>
              <a:ext cx="681" cy="1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nvGrpSpPr>
          <p:cNvPr id="377" name="Group 187">
            <a:extLst>
              <a:ext uri="{FF2B5EF4-FFF2-40B4-BE49-F238E27FC236}">
                <a16:creationId xmlns:a16="http://schemas.microsoft.com/office/drawing/2014/main" id="{3C23F9DB-95E8-4617-95E7-C5D728EE7933}"/>
              </a:ext>
            </a:extLst>
          </p:cNvPr>
          <p:cNvGrpSpPr>
            <a:grpSpLocks/>
          </p:cNvGrpSpPr>
          <p:nvPr/>
        </p:nvGrpSpPr>
        <p:grpSpPr bwMode="auto">
          <a:xfrm flipH="1">
            <a:off x="6906075" y="1649721"/>
            <a:ext cx="1031081" cy="1015537"/>
            <a:chOff x="931" y="1939"/>
            <a:chExt cx="829" cy="849"/>
          </a:xfrm>
        </p:grpSpPr>
        <p:sp>
          <p:nvSpPr>
            <p:cNvPr id="378" name="Freeform 188">
              <a:extLst>
                <a:ext uri="{FF2B5EF4-FFF2-40B4-BE49-F238E27FC236}">
                  <a16:creationId xmlns:a16="http://schemas.microsoft.com/office/drawing/2014/main" id="{0784B467-D379-4823-AA6B-464E648AD88B}"/>
                </a:ext>
              </a:extLst>
            </p:cNvPr>
            <p:cNvSpPr/>
            <p:nvPr/>
          </p:nvSpPr>
          <p:spPr>
            <a:xfrm>
              <a:off x="1424" y="1965"/>
              <a:ext cx="336" cy="801"/>
            </a:xfrm>
            <a:custGeom>
              <a:avLst/>
              <a:gdLst/>
              <a:ahLst/>
              <a:cxnLst>
                <a:cxn ang="0">
                  <a:pos x="1" y="0"/>
                </a:cxn>
                <a:cxn ang="0">
                  <a:pos x="46" y="402"/>
                </a:cxn>
                <a:cxn ang="0">
                  <a:pos x="1" y="801"/>
                </a:cxn>
                <a:cxn ang="0">
                  <a:pos x="1" y="535"/>
                </a:cxn>
                <a:cxn ang="0">
                  <a:pos x="0" y="371"/>
                </a:cxn>
                <a:cxn ang="0">
                  <a:pos x="1" y="0"/>
                </a:cxn>
              </a:cxnLst>
              <a:rect l="0" t="0" r="0" b="0"/>
              <a:pathLst>
                <a:path w="551" h="801">
                  <a:moveTo>
                    <a:pt x="14" y="0"/>
                  </a:moveTo>
                  <a:lnTo>
                    <a:pt x="551" y="402"/>
                  </a:lnTo>
                  <a:lnTo>
                    <a:pt x="6" y="801"/>
                  </a:lnTo>
                  <a:lnTo>
                    <a:pt x="13" y="535"/>
                  </a:lnTo>
                  <a:lnTo>
                    <a:pt x="0" y="371"/>
                  </a:lnTo>
                  <a:lnTo>
                    <a:pt x="14"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379" name="Group 189">
              <a:extLst>
                <a:ext uri="{FF2B5EF4-FFF2-40B4-BE49-F238E27FC236}">
                  <a16:creationId xmlns:a16="http://schemas.microsoft.com/office/drawing/2014/main" id="{F4EA1701-ACCC-4014-AC17-63A9C445E771}"/>
                </a:ext>
              </a:extLst>
            </p:cNvPr>
            <p:cNvGrpSpPr>
              <a:grpSpLocks/>
            </p:cNvGrpSpPr>
            <p:nvPr/>
          </p:nvGrpSpPr>
          <p:grpSpPr bwMode="auto">
            <a:xfrm>
              <a:off x="931" y="1939"/>
              <a:ext cx="500" cy="849"/>
              <a:chOff x="569" y="2952"/>
              <a:chExt cx="500" cy="849"/>
            </a:xfrm>
          </p:grpSpPr>
          <p:sp>
            <p:nvSpPr>
              <p:cNvPr id="380" name="Rectangle 190">
                <a:extLst>
                  <a:ext uri="{FF2B5EF4-FFF2-40B4-BE49-F238E27FC236}">
                    <a16:creationId xmlns:a16="http://schemas.microsoft.com/office/drawing/2014/main" id="{E9C61026-2574-4569-A680-C024F62BF73C}"/>
                  </a:ext>
                </a:extLst>
              </p:cNvPr>
              <p:cNvSpPr/>
              <p:nvPr/>
            </p:nvSpPr>
            <p:spPr>
              <a:xfrm>
                <a:off x="576" y="2973"/>
                <a:ext cx="493" cy="79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latin typeface="Comic Sans MS" panose="030F0702030302020204" pitchFamily="66" charset="0"/>
                  <a:ea typeface="MS PGothic" panose="020B0600070205080204" pitchFamily="34" charset="-128"/>
                </a:endParaRPr>
              </a:p>
            </p:txBody>
          </p:sp>
          <p:sp>
            <p:nvSpPr>
              <p:cNvPr id="381" name="Text Box 191">
                <a:extLst>
                  <a:ext uri="{FF2B5EF4-FFF2-40B4-BE49-F238E27FC236}">
                    <a16:creationId xmlns:a16="http://schemas.microsoft.com/office/drawing/2014/main" id="{48E4536B-8567-47C6-A4C6-166AFA00A708}"/>
                  </a:ext>
                </a:extLst>
              </p:cNvPr>
              <p:cNvSpPr txBox="1">
                <a:spLocks noChangeArrowheads="1"/>
              </p:cNvSpPr>
              <p:nvPr/>
            </p:nvSpPr>
            <p:spPr bwMode="auto">
              <a:xfrm>
                <a:off x="625" y="2952"/>
                <a:ext cx="409"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DNS</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Phy</a:t>
                </a:r>
              </a:p>
            </p:txBody>
          </p:sp>
          <p:sp>
            <p:nvSpPr>
              <p:cNvPr id="382" name="Line 192">
                <a:extLst>
                  <a:ext uri="{FF2B5EF4-FFF2-40B4-BE49-F238E27FC236}">
                    <a16:creationId xmlns:a16="http://schemas.microsoft.com/office/drawing/2014/main" id="{A0C644FE-F622-4C1D-9B25-22217A774D9A}"/>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3" name="Line 193">
                <a:extLst>
                  <a:ext uri="{FF2B5EF4-FFF2-40B4-BE49-F238E27FC236}">
                    <a16:creationId xmlns:a16="http://schemas.microsoft.com/office/drawing/2014/main" id="{9465B1E2-7B30-443D-96F8-C3DCCFA1B6A2}"/>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Line 194">
                <a:extLst>
                  <a:ext uri="{FF2B5EF4-FFF2-40B4-BE49-F238E27FC236}">
                    <a16:creationId xmlns:a16="http://schemas.microsoft.com/office/drawing/2014/main" id="{4E085317-640F-4D17-B9E4-6524B0623015}"/>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195">
                <a:extLst>
                  <a:ext uri="{FF2B5EF4-FFF2-40B4-BE49-F238E27FC236}">
                    <a16:creationId xmlns:a16="http://schemas.microsoft.com/office/drawing/2014/main" id="{36BAFDB5-8455-4C28-9148-333916A2BB71}"/>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86" name="Group 53">
            <a:extLst>
              <a:ext uri="{FF2B5EF4-FFF2-40B4-BE49-F238E27FC236}">
                <a16:creationId xmlns:a16="http://schemas.microsoft.com/office/drawing/2014/main" id="{27D8E826-A213-46A4-8224-8356727F8DA6}"/>
              </a:ext>
            </a:extLst>
          </p:cNvPr>
          <p:cNvGrpSpPr>
            <a:grpSpLocks/>
          </p:cNvGrpSpPr>
          <p:nvPr/>
        </p:nvGrpSpPr>
        <p:grpSpPr bwMode="auto">
          <a:xfrm>
            <a:off x="6384582" y="1705679"/>
            <a:ext cx="365234" cy="199495"/>
            <a:chOff x="886" y="3344"/>
            <a:chExt cx="286" cy="156"/>
          </a:xfrm>
        </p:grpSpPr>
        <p:sp>
          <p:nvSpPr>
            <p:cNvPr id="387" name="Rectangle 54">
              <a:extLst>
                <a:ext uri="{FF2B5EF4-FFF2-40B4-BE49-F238E27FC236}">
                  <a16:creationId xmlns:a16="http://schemas.microsoft.com/office/drawing/2014/main" id="{FB4EFDAB-D8EF-4DBE-88D9-1251AA664E56}"/>
                </a:ext>
              </a:extLst>
            </p:cNvPr>
            <p:cNvSpPr/>
            <p:nvPr/>
          </p:nvSpPr>
          <p:spPr>
            <a:xfrm>
              <a:off x="889" y="3370"/>
              <a:ext cx="245"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latin typeface="Comic Sans MS" panose="030F0702030302020204" pitchFamily="66" charset="0"/>
                <a:ea typeface="MS PGothic" panose="020B0600070205080204" pitchFamily="34" charset="-128"/>
              </a:endParaRPr>
            </a:p>
          </p:txBody>
        </p:sp>
        <p:sp>
          <p:nvSpPr>
            <p:cNvPr id="388" name="Text Box 55">
              <a:extLst>
                <a:ext uri="{FF2B5EF4-FFF2-40B4-BE49-F238E27FC236}">
                  <a16:creationId xmlns:a16="http://schemas.microsoft.com/office/drawing/2014/main" id="{89681BB8-5057-4971-846B-33AB54407641}"/>
                </a:ext>
              </a:extLst>
            </p:cNvPr>
            <p:cNvSpPr txBox="1">
              <a:spLocks noChangeArrowheads="1"/>
            </p:cNvSpPr>
            <p:nvPr/>
          </p:nvSpPr>
          <p:spPr bwMode="auto">
            <a:xfrm>
              <a:off x="886" y="3344"/>
              <a:ext cx="286"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389" name="Group 58">
            <a:extLst>
              <a:ext uri="{FF2B5EF4-FFF2-40B4-BE49-F238E27FC236}">
                <a16:creationId xmlns:a16="http://schemas.microsoft.com/office/drawing/2014/main" id="{24B55962-9575-477C-AD14-6D1031197C33}"/>
              </a:ext>
            </a:extLst>
          </p:cNvPr>
          <p:cNvGrpSpPr>
            <a:grpSpLocks/>
          </p:cNvGrpSpPr>
          <p:nvPr/>
        </p:nvGrpSpPr>
        <p:grpSpPr bwMode="auto">
          <a:xfrm>
            <a:off x="6248850" y="1854504"/>
            <a:ext cx="490685" cy="199496"/>
            <a:chOff x="740" y="3209"/>
            <a:chExt cx="384" cy="156"/>
          </a:xfrm>
        </p:grpSpPr>
        <p:grpSp>
          <p:nvGrpSpPr>
            <p:cNvPr id="390" name="Group 59">
              <a:extLst>
                <a:ext uri="{FF2B5EF4-FFF2-40B4-BE49-F238E27FC236}">
                  <a16:creationId xmlns:a16="http://schemas.microsoft.com/office/drawing/2014/main" id="{DD39F1AE-ECEC-4735-B41B-EFB9A4C32F15}"/>
                </a:ext>
              </a:extLst>
            </p:cNvPr>
            <p:cNvGrpSpPr>
              <a:grpSpLocks/>
            </p:cNvGrpSpPr>
            <p:nvPr/>
          </p:nvGrpSpPr>
          <p:grpSpPr bwMode="auto">
            <a:xfrm>
              <a:off x="838" y="3209"/>
              <a:ext cx="286" cy="156"/>
              <a:chOff x="888" y="3337"/>
              <a:chExt cx="286" cy="156"/>
            </a:xfrm>
          </p:grpSpPr>
          <p:sp>
            <p:nvSpPr>
              <p:cNvPr id="393" name="Rectangle 60">
                <a:extLst>
                  <a:ext uri="{FF2B5EF4-FFF2-40B4-BE49-F238E27FC236}">
                    <a16:creationId xmlns:a16="http://schemas.microsoft.com/office/drawing/2014/main" id="{01201E44-552B-4C69-8820-754659BEC6F5}"/>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394" name="Text Box 61">
                <a:extLst>
                  <a:ext uri="{FF2B5EF4-FFF2-40B4-BE49-F238E27FC236}">
                    <a16:creationId xmlns:a16="http://schemas.microsoft.com/office/drawing/2014/main" id="{6F5F2BC2-B9AD-44F6-985E-A55D94D31768}"/>
                  </a:ext>
                </a:extLst>
              </p:cNvPr>
              <p:cNvSpPr txBox="1">
                <a:spLocks noChangeArrowheads="1"/>
              </p:cNvSpPr>
              <p:nvPr/>
            </p:nvSpPr>
            <p:spPr bwMode="auto">
              <a:xfrm>
                <a:off x="888" y="3337"/>
                <a:ext cx="286"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sp>
          <p:nvSpPr>
            <p:cNvPr id="391" name="Rectangle 62">
              <a:extLst>
                <a:ext uri="{FF2B5EF4-FFF2-40B4-BE49-F238E27FC236}">
                  <a16:creationId xmlns:a16="http://schemas.microsoft.com/office/drawing/2014/main" id="{449E0F1E-452A-421A-AE62-ECF7BED952ED}"/>
                </a:ext>
              </a:extLst>
            </p:cNvPr>
            <p:cNvSpPr>
              <a:spLocks noChangeArrowheads="1"/>
            </p:cNvSpPr>
            <p:nvPr/>
          </p:nvSpPr>
          <p:spPr bwMode="auto">
            <a:xfrm>
              <a:off x="751" y="3244"/>
              <a:ext cx="88" cy="84"/>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392" name="Rectangle 63">
              <a:extLst>
                <a:ext uri="{FF2B5EF4-FFF2-40B4-BE49-F238E27FC236}">
                  <a16:creationId xmlns:a16="http://schemas.microsoft.com/office/drawing/2014/main" id="{EAC3B1DE-E1CB-44D0-BC8A-F2AC89799C00}"/>
                </a:ext>
              </a:extLst>
            </p:cNvPr>
            <p:cNvSpPr>
              <a:spLocks noChangeArrowheads="1"/>
            </p:cNvSpPr>
            <p:nvPr/>
          </p:nvSpPr>
          <p:spPr bwMode="auto">
            <a:xfrm>
              <a:off x="740" y="3238"/>
              <a:ext cx="355"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grpSp>
      <p:grpSp>
        <p:nvGrpSpPr>
          <p:cNvPr id="395" name="组合 394">
            <a:extLst>
              <a:ext uri="{FF2B5EF4-FFF2-40B4-BE49-F238E27FC236}">
                <a16:creationId xmlns:a16="http://schemas.microsoft.com/office/drawing/2014/main" id="{55CC72A6-6880-41D3-9B26-3A8812AA3CB6}"/>
              </a:ext>
            </a:extLst>
          </p:cNvPr>
          <p:cNvGrpSpPr>
            <a:grpSpLocks/>
          </p:cNvGrpSpPr>
          <p:nvPr/>
        </p:nvGrpSpPr>
        <p:grpSpPr bwMode="auto">
          <a:xfrm>
            <a:off x="6085734" y="2029530"/>
            <a:ext cx="632764" cy="200567"/>
            <a:chOff x="21737" y="983348"/>
            <a:chExt cx="844527" cy="267825"/>
          </a:xfrm>
        </p:grpSpPr>
        <p:grpSp>
          <p:nvGrpSpPr>
            <p:cNvPr id="396" name="Group 64">
              <a:extLst>
                <a:ext uri="{FF2B5EF4-FFF2-40B4-BE49-F238E27FC236}">
                  <a16:creationId xmlns:a16="http://schemas.microsoft.com/office/drawing/2014/main" id="{9C637F49-4683-4B29-A4AD-8AAAFB14B416}"/>
                </a:ext>
              </a:extLst>
            </p:cNvPr>
            <p:cNvGrpSpPr>
              <a:grpSpLocks/>
            </p:cNvGrpSpPr>
            <p:nvPr/>
          </p:nvGrpSpPr>
          <p:grpSpPr bwMode="auto">
            <a:xfrm>
              <a:off x="221791" y="983348"/>
              <a:ext cx="644473" cy="267825"/>
              <a:chOff x="836" y="3308"/>
              <a:chExt cx="378" cy="158"/>
            </a:xfrm>
          </p:grpSpPr>
          <p:grpSp>
            <p:nvGrpSpPr>
              <p:cNvPr id="400" name="Group 65">
                <a:extLst>
                  <a:ext uri="{FF2B5EF4-FFF2-40B4-BE49-F238E27FC236}">
                    <a16:creationId xmlns:a16="http://schemas.microsoft.com/office/drawing/2014/main" id="{39D81965-850B-4D4D-81D5-63779BDB426A}"/>
                  </a:ext>
                </a:extLst>
              </p:cNvPr>
              <p:cNvGrpSpPr>
                <a:grpSpLocks/>
              </p:cNvGrpSpPr>
              <p:nvPr/>
            </p:nvGrpSpPr>
            <p:grpSpPr bwMode="auto">
              <a:xfrm>
                <a:off x="928" y="3308"/>
                <a:ext cx="286" cy="158"/>
                <a:chOff x="882" y="3340"/>
                <a:chExt cx="286" cy="158"/>
              </a:xfrm>
            </p:grpSpPr>
            <p:sp>
              <p:nvSpPr>
                <p:cNvPr id="404" name="Rectangle 66">
                  <a:extLst>
                    <a:ext uri="{FF2B5EF4-FFF2-40B4-BE49-F238E27FC236}">
                      <a16:creationId xmlns:a16="http://schemas.microsoft.com/office/drawing/2014/main" id="{FDA26814-91C9-4674-8D2E-4B4EDCEAB34F}"/>
                    </a:ext>
                  </a:extLst>
                </p:cNvPr>
                <p:cNvSpPr>
                  <a:spLocks noChangeArrowheads="1"/>
                </p:cNvSpPr>
                <p:nvPr/>
              </p:nvSpPr>
              <p:spPr bwMode="auto">
                <a:xfrm>
                  <a:off x="890" y="3371"/>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05" name="Text Box 67">
                  <a:extLst>
                    <a:ext uri="{FF2B5EF4-FFF2-40B4-BE49-F238E27FC236}">
                      <a16:creationId xmlns:a16="http://schemas.microsoft.com/office/drawing/2014/main" id="{8E7107B1-1A08-4C16-B540-0293A7EE2BBD}"/>
                    </a:ext>
                  </a:extLst>
                </p:cNvPr>
                <p:cNvSpPr txBox="1">
                  <a:spLocks noChangeArrowheads="1"/>
                </p:cNvSpPr>
                <p:nvPr/>
              </p:nvSpPr>
              <p:spPr bwMode="auto">
                <a:xfrm>
                  <a:off x="882" y="3340"/>
                  <a:ext cx="286"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01" name="Group 68">
                <a:extLst>
                  <a:ext uri="{FF2B5EF4-FFF2-40B4-BE49-F238E27FC236}">
                    <a16:creationId xmlns:a16="http://schemas.microsoft.com/office/drawing/2014/main" id="{8BEB2916-6A8D-442A-835E-58324319FBAC}"/>
                  </a:ext>
                </a:extLst>
              </p:cNvPr>
              <p:cNvGrpSpPr>
                <a:grpSpLocks/>
              </p:cNvGrpSpPr>
              <p:nvPr/>
            </p:nvGrpSpPr>
            <p:grpSpPr bwMode="auto">
              <a:xfrm>
                <a:off x="836" y="3334"/>
                <a:ext cx="354" cy="94"/>
                <a:chOff x="836" y="3334"/>
                <a:chExt cx="354" cy="94"/>
              </a:xfrm>
            </p:grpSpPr>
            <p:sp>
              <p:nvSpPr>
                <p:cNvPr id="402" name="Rectangle 69">
                  <a:extLst>
                    <a:ext uri="{FF2B5EF4-FFF2-40B4-BE49-F238E27FC236}">
                      <a16:creationId xmlns:a16="http://schemas.microsoft.com/office/drawing/2014/main" id="{10861012-A8F9-4E34-A865-9F8F865663B1}"/>
                    </a:ext>
                  </a:extLst>
                </p:cNvPr>
                <p:cNvSpPr>
                  <a:spLocks noChangeArrowheads="1"/>
                </p:cNvSpPr>
                <p:nvPr/>
              </p:nvSpPr>
              <p:spPr bwMode="auto">
                <a:xfrm>
                  <a:off x="847"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03" name="Rectangle 70">
                  <a:extLst>
                    <a:ext uri="{FF2B5EF4-FFF2-40B4-BE49-F238E27FC236}">
                      <a16:creationId xmlns:a16="http://schemas.microsoft.com/office/drawing/2014/main" id="{028E27A9-0374-4834-B558-ED8739D1F4C5}"/>
                    </a:ext>
                  </a:extLst>
                </p:cNvPr>
                <p:cNvSpPr>
                  <a:spLocks noChangeArrowheads="1"/>
                </p:cNvSpPr>
                <p:nvPr/>
              </p:nvSpPr>
              <p:spPr bwMode="auto">
                <a:xfrm>
                  <a:off x="836" y="3336"/>
                  <a:ext cx="357"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397" name="Group 71">
              <a:extLst>
                <a:ext uri="{FF2B5EF4-FFF2-40B4-BE49-F238E27FC236}">
                  <a16:creationId xmlns:a16="http://schemas.microsoft.com/office/drawing/2014/main" id="{DB553261-ABBA-4B30-9D86-00002B4F68F5}"/>
                </a:ext>
              </a:extLst>
            </p:cNvPr>
            <p:cNvGrpSpPr>
              <a:grpSpLocks/>
            </p:cNvGrpSpPr>
            <p:nvPr/>
          </p:nvGrpSpPr>
          <p:grpSpPr bwMode="auto">
            <a:xfrm>
              <a:off x="21737" y="1012296"/>
              <a:ext cx="818378" cy="190955"/>
              <a:chOff x="627" y="3377"/>
              <a:chExt cx="480" cy="112"/>
            </a:xfrm>
          </p:grpSpPr>
          <p:sp>
            <p:nvSpPr>
              <p:cNvPr id="398" name="Rectangle 72">
                <a:extLst>
                  <a:ext uri="{FF2B5EF4-FFF2-40B4-BE49-F238E27FC236}">
                    <a16:creationId xmlns:a16="http://schemas.microsoft.com/office/drawing/2014/main" id="{43A039C8-497D-43E9-A9B4-60CED66C4B08}"/>
                  </a:ext>
                </a:extLst>
              </p:cNvPr>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99" name="Rectangle 73">
                <a:extLst>
                  <a:ext uri="{FF2B5EF4-FFF2-40B4-BE49-F238E27FC236}">
                    <a16:creationId xmlns:a16="http://schemas.microsoft.com/office/drawing/2014/main" id="{07424C2E-BFAE-4F9F-BE35-CE0A0E4EB7E9}"/>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sp>
        <p:nvSpPr>
          <p:cNvPr id="406" name="AutoShape 228">
            <a:extLst>
              <a:ext uri="{FF2B5EF4-FFF2-40B4-BE49-F238E27FC236}">
                <a16:creationId xmlns:a16="http://schemas.microsoft.com/office/drawing/2014/main" id="{3510F564-0130-40E9-AA0C-E2D7AB4FD914}"/>
              </a:ext>
            </a:extLst>
          </p:cNvPr>
          <p:cNvSpPr/>
          <p:nvPr/>
        </p:nvSpPr>
        <p:spPr bwMode="auto">
          <a:xfrm>
            <a:off x="6371484" y="1543756"/>
            <a:ext cx="340519" cy="971550"/>
          </a:xfrm>
          <a:prstGeom prst="downArrow">
            <a:avLst>
              <a:gd name="adj1" fmla="val 54166"/>
              <a:gd name="adj2" fmla="val 5131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latin typeface="Comic Sans MS" panose="030F0702030302020204" pitchFamily="66" charset="0"/>
              <a:ea typeface="MS PGothic" panose="020B0600070205080204" pitchFamily="34" charset="-128"/>
            </a:endParaRPr>
          </a:p>
        </p:txBody>
      </p:sp>
      <p:grpSp>
        <p:nvGrpSpPr>
          <p:cNvPr id="407" name="组合 406">
            <a:extLst>
              <a:ext uri="{FF2B5EF4-FFF2-40B4-BE49-F238E27FC236}">
                <a16:creationId xmlns:a16="http://schemas.microsoft.com/office/drawing/2014/main" id="{80EC9213-4C2A-43E8-9A3C-63EE963BA6A5}"/>
              </a:ext>
            </a:extLst>
          </p:cNvPr>
          <p:cNvGrpSpPr>
            <a:grpSpLocks/>
          </p:cNvGrpSpPr>
          <p:nvPr/>
        </p:nvGrpSpPr>
        <p:grpSpPr bwMode="auto">
          <a:xfrm>
            <a:off x="2203106" y="3908338"/>
            <a:ext cx="4638675" cy="1022747"/>
            <a:chOff x="1724819" y="2533792"/>
            <a:chExt cx="5638005" cy="1200150"/>
          </a:xfrm>
        </p:grpSpPr>
        <p:sp>
          <p:nvSpPr>
            <p:cNvPr id="408" name="矩形: 圆角 98">
              <a:extLst>
                <a:ext uri="{FF2B5EF4-FFF2-40B4-BE49-F238E27FC236}">
                  <a16:creationId xmlns:a16="http://schemas.microsoft.com/office/drawing/2014/main" id="{E528D71C-1C92-432E-AB7F-BCA0A3626370}"/>
                </a:ext>
              </a:extLst>
            </p:cNvPr>
            <p:cNvSpPr/>
            <p:nvPr/>
          </p:nvSpPr>
          <p:spPr>
            <a:xfrm>
              <a:off x="1724819" y="2533792"/>
              <a:ext cx="5638005"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9" name="文本框 408">
              <a:extLst>
                <a:ext uri="{FF2B5EF4-FFF2-40B4-BE49-F238E27FC236}">
                  <a16:creationId xmlns:a16="http://schemas.microsoft.com/office/drawing/2014/main" id="{43BC8872-C858-45AA-B0CE-B92DE549A248}"/>
                </a:ext>
              </a:extLst>
            </p:cNvPr>
            <p:cNvSpPr txBox="1"/>
            <p:nvPr/>
          </p:nvSpPr>
          <p:spPr>
            <a:xfrm>
              <a:off x="2063448" y="2781087"/>
              <a:ext cx="5218339" cy="758442"/>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客户端知道了网关路由器的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MAC</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地址，可以发送包含</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请求的数据帧了</a:t>
              </a:r>
            </a:p>
          </p:txBody>
        </p:sp>
        <p:sp>
          <p:nvSpPr>
            <p:cNvPr id="410" name="矩形: 圆角 100">
              <a:extLst>
                <a:ext uri="{FF2B5EF4-FFF2-40B4-BE49-F238E27FC236}">
                  <a16:creationId xmlns:a16="http://schemas.microsoft.com/office/drawing/2014/main" id="{21B63EB1-0B89-464A-AC93-764CFEFF89CA}"/>
                </a:ext>
              </a:extLst>
            </p:cNvPr>
            <p:cNvSpPr/>
            <p:nvPr/>
          </p:nvSpPr>
          <p:spPr>
            <a:xfrm>
              <a:off x="1806324" y="2601817"/>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11" name="Group 53">
            <a:extLst>
              <a:ext uri="{FF2B5EF4-FFF2-40B4-BE49-F238E27FC236}">
                <a16:creationId xmlns:a16="http://schemas.microsoft.com/office/drawing/2014/main" id="{65C5231F-D16F-47D5-A005-9F03CE781BC2}"/>
              </a:ext>
            </a:extLst>
          </p:cNvPr>
          <p:cNvGrpSpPr>
            <a:grpSpLocks/>
          </p:cNvGrpSpPr>
          <p:nvPr/>
        </p:nvGrpSpPr>
        <p:grpSpPr bwMode="auto">
          <a:xfrm>
            <a:off x="6386963" y="1708061"/>
            <a:ext cx="366405" cy="199495"/>
            <a:chOff x="886" y="3344"/>
            <a:chExt cx="288" cy="156"/>
          </a:xfrm>
        </p:grpSpPr>
        <p:sp>
          <p:nvSpPr>
            <p:cNvPr id="412" name="Rectangle 54">
              <a:extLst>
                <a:ext uri="{FF2B5EF4-FFF2-40B4-BE49-F238E27FC236}">
                  <a16:creationId xmlns:a16="http://schemas.microsoft.com/office/drawing/2014/main" id="{6897E869-2B20-4C75-A316-62805AE05391}"/>
                </a:ext>
              </a:extLst>
            </p:cNvPr>
            <p:cNvSpPr/>
            <p:nvPr/>
          </p:nvSpPr>
          <p:spPr>
            <a:xfrm>
              <a:off x="889" y="3370"/>
              <a:ext cx="245"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latin typeface="Comic Sans MS" panose="030F0702030302020204" pitchFamily="66" charset="0"/>
                <a:ea typeface="MS PGothic" panose="020B0600070205080204" pitchFamily="34" charset="-128"/>
              </a:endParaRPr>
            </a:p>
          </p:txBody>
        </p:sp>
        <p:sp>
          <p:nvSpPr>
            <p:cNvPr id="413" name="Text Box 55">
              <a:extLst>
                <a:ext uri="{FF2B5EF4-FFF2-40B4-BE49-F238E27FC236}">
                  <a16:creationId xmlns:a16="http://schemas.microsoft.com/office/drawing/2014/main" id="{9F53BD97-52F9-4CDF-9FA2-FE630927D2D0}"/>
                </a:ext>
              </a:extLst>
            </p:cNvPr>
            <p:cNvSpPr txBox="1">
              <a:spLocks noChangeArrowheads="1"/>
            </p:cNvSpPr>
            <p:nvPr/>
          </p:nvSpPr>
          <p:spPr bwMode="auto">
            <a:xfrm>
              <a:off x="886" y="3344"/>
              <a:ext cx="288"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14" name="Group 58">
            <a:extLst>
              <a:ext uri="{FF2B5EF4-FFF2-40B4-BE49-F238E27FC236}">
                <a16:creationId xmlns:a16="http://schemas.microsoft.com/office/drawing/2014/main" id="{310E63F4-1DD3-4F8B-924B-3DC5E4559792}"/>
              </a:ext>
            </a:extLst>
          </p:cNvPr>
          <p:cNvGrpSpPr>
            <a:grpSpLocks/>
          </p:cNvGrpSpPr>
          <p:nvPr/>
        </p:nvGrpSpPr>
        <p:grpSpPr bwMode="auto">
          <a:xfrm>
            <a:off x="6250040" y="1855705"/>
            <a:ext cx="491973" cy="199584"/>
            <a:chOff x="740" y="3209"/>
            <a:chExt cx="384" cy="155"/>
          </a:xfrm>
        </p:grpSpPr>
        <p:grpSp>
          <p:nvGrpSpPr>
            <p:cNvPr id="415" name="Group 59">
              <a:extLst>
                <a:ext uri="{FF2B5EF4-FFF2-40B4-BE49-F238E27FC236}">
                  <a16:creationId xmlns:a16="http://schemas.microsoft.com/office/drawing/2014/main" id="{2BEE21A8-5157-4D3F-87D4-A133C8296486}"/>
                </a:ext>
              </a:extLst>
            </p:cNvPr>
            <p:cNvGrpSpPr>
              <a:grpSpLocks/>
            </p:cNvGrpSpPr>
            <p:nvPr/>
          </p:nvGrpSpPr>
          <p:grpSpPr bwMode="auto">
            <a:xfrm>
              <a:off x="838" y="3209"/>
              <a:ext cx="286" cy="155"/>
              <a:chOff x="888" y="3337"/>
              <a:chExt cx="286" cy="155"/>
            </a:xfrm>
          </p:grpSpPr>
          <p:sp>
            <p:nvSpPr>
              <p:cNvPr id="418" name="Rectangle 60">
                <a:extLst>
                  <a:ext uri="{FF2B5EF4-FFF2-40B4-BE49-F238E27FC236}">
                    <a16:creationId xmlns:a16="http://schemas.microsoft.com/office/drawing/2014/main" id="{0F8ADF06-C85E-4EEE-990B-FD335F8B0B52}"/>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419" name="Text Box 61">
                <a:extLst>
                  <a:ext uri="{FF2B5EF4-FFF2-40B4-BE49-F238E27FC236}">
                    <a16:creationId xmlns:a16="http://schemas.microsoft.com/office/drawing/2014/main" id="{AA536EA4-EE77-4FEB-8E80-E64D80E8CA39}"/>
                  </a:ext>
                </a:extLst>
              </p:cNvPr>
              <p:cNvSpPr txBox="1">
                <a:spLocks noChangeArrowheads="1"/>
              </p:cNvSpPr>
              <p:nvPr/>
            </p:nvSpPr>
            <p:spPr bwMode="auto">
              <a:xfrm>
                <a:off x="888" y="3337"/>
                <a:ext cx="28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sp>
          <p:nvSpPr>
            <p:cNvPr id="416" name="Rectangle 62">
              <a:extLst>
                <a:ext uri="{FF2B5EF4-FFF2-40B4-BE49-F238E27FC236}">
                  <a16:creationId xmlns:a16="http://schemas.microsoft.com/office/drawing/2014/main" id="{A7DA62E0-F0EE-48E0-8A02-59DE41393570}"/>
                </a:ext>
              </a:extLst>
            </p:cNvPr>
            <p:cNvSpPr>
              <a:spLocks noChangeArrowheads="1"/>
            </p:cNvSpPr>
            <p:nvPr/>
          </p:nvSpPr>
          <p:spPr bwMode="auto">
            <a:xfrm>
              <a:off x="751" y="3244"/>
              <a:ext cx="88" cy="84"/>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417" name="Rectangle 63">
              <a:extLst>
                <a:ext uri="{FF2B5EF4-FFF2-40B4-BE49-F238E27FC236}">
                  <a16:creationId xmlns:a16="http://schemas.microsoft.com/office/drawing/2014/main" id="{F840557A-EB84-493F-BE93-9AB35714271F}"/>
                </a:ext>
              </a:extLst>
            </p:cNvPr>
            <p:cNvSpPr>
              <a:spLocks noChangeArrowheads="1"/>
            </p:cNvSpPr>
            <p:nvPr/>
          </p:nvSpPr>
          <p:spPr bwMode="auto">
            <a:xfrm>
              <a:off x="740" y="3238"/>
              <a:ext cx="355"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grpSp>
      <p:grpSp>
        <p:nvGrpSpPr>
          <p:cNvPr id="420" name="组合 419">
            <a:extLst>
              <a:ext uri="{FF2B5EF4-FFF2-40B4-BE49-F238E27FC236}">
                <a16:creationId xmlns:a16="http://schemas.microsoft.com/office/drawing/2014/main" id="{33A5FEE3-3C00-4760-827E-DF16607B9685}"/>
              </a:ext>
            </a:extLst>
          </p:cNvPr>
          <p:cNvGrpSpPr>
            <a:grpSpLocks/>
          </p:cNvGrpSpPr>
          <p:nvPr/>
        </p:nvGrpSpPr>
        <p:grpSpPr bwMode="auto">
          <a:xfrm>
            <a:off x="6086924" y="2031912"/>
            <a:ext cx="632764" cy="200567"/>
            <a:chOff x="21737" y="983348"/>
            <a:chExt cx="844527" cy="267825"/>
          </a:xfrm>
        </p:grpSpPr>
        <p:grpSp>
          <p:nvGrpSpPr>
            <p:cNvPr id="421" name="Group 64">
              <a:extLst>
                <a:ext uri="{FF2B5EF4-FFF2-40B4-BE49-F238E27FC236}">
                  <a16:creationId xmlns:a16="http://schemas.microsoft.com/office/drawing/2014/main" id="{422FC2B4-8479-458F-A657-2DDECC5601D9}"/>
                </a:ext>
              </a:extLst>
            </p:cNvPr>
            <p:cNvGrpSpPr>
              <a:grpSpLocks/>
            </p:cNvGrpSpPr>
            <p:nvPr/>
          </p:nvGrpSpPr>
          <p:grpSpPr bwMode="auto">
            <a:xfrm>
              <a:off x="221791" y="983348"/>
              <a:ext cx="644473" cy="267825"/>
              <a:chOff x="836" y="3308"/>
              <a:chExt cx="378" cy="158"/>
            </a:xfrm>
          </p:grpSpPr>
          <p:grpSp>
            <p:nvGrpSpPr>
              <p:cNvPr id="425" name="Group 65">
                <a:extLst>
                  <a:ext uri="{FF2B5EF4-FFF2-40B4-BE49-F238E27FC236}">
                    <a16:creationId xmlns:a16="http://schemas.microsoft.com/office/drawing/2014/main" id="{E7C73CA8-A43E-41A2-B6B6-20D5B17AF86E}"/>
                  </a:ext>
                </a:extLst>
              </p:cNvPr>
              <p:cNvGrpSpPr>
                <a:grpSpLocks/>
              </p:cNvGrpSpPr>
              <p:nvPr/>
            </p:nvGrpSpPr>
            <p:grpSpPr bwMode="auto">
              <a:xfrm>
                <a:off x="928" y="3308"/>
                <a:ext cx="286" cy="158"/>
                <a:chOff x="882" y="3340"/>
                <a:chExt cx="286" cy="158"/>
              </a:xfrm>
            </p:grpSpPr>
            <p:sp>
              <p:nvSpPr>
                <p:cNvPr id="429" name="Rectangle 66">
                  <a:extLst>
                    <a:ext uri="{FF2B5EF4-FFF2-40B4-BE49-F238E27FC236}">
                      <a16:creationId xmlns:a16="http://schemas.microsoft.com/office/drawing/2014/main" id="{938CE977-B98D-468C-964F-D6ACDB356CD4}"/>
                    </a:ext>
                  </a:extLst>
                </p:cNvPr>
                <p:cNvSpPr>
                  <a:spLocks noChangeArrowheads="1"/>
                </p:cNvSpPr>
                <p:nvPr/>
              </p:nvSpPr>
              <p:spPr bwMode="auto">
                <a:xfrm>
                  <a:off x="890" y="3371"/>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30" name="Text Box 67">
                  <a:extLst>
                    <a:ext uri="{FF2B5EF4-FFF2-40B4-BE49-F238E27FC236}">
                      <a16:creationId xmlns:a16="http://schemas.microsoft.com/office/drawing/2014/main" id="{621A2B1C-8E41-42A4-B251-D7752842E91A}"/>
                    </a:ext>
                  </a:extLst>
                </p:cNvPr>
                <p:cNvSpPr txBox="1">
                  <a:spLocks noChangeArrowheads="1"/>
                </p:cNvSpPr>
                <p:nvPr/>
              </p:nvSpPr>
              <p:spPr bwMode="auto">
                <a:xfrm>
                  <a:off x="882" y="3340"/>
                  <a:ext cx="286"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26" name="Group 68">
                <a:extLst>
                  <a:ext uri="{FF2B5EF4-FFF2-40B4-BE49-F238E27FC236}">
                    <a16:creationId xmlns:a16="http://schemas.microsoft.com/office/drawing/2014/main" id="{E489D7DF-6118-4FCD-B650-3AF94837217F}"/>
                  </a:ext>
                </a:extLst>
              </p:cNvPr>
              <p:cNvGrpSpPr>
                <a:grpSpLocks/>
              </p:cNvGrpSpPr>
              <p:nvPr/>
            </p:nvGrpSpPr>
            <p:grpSpPr bwMode="auto">
              <a:xfrm>
                <a:off x="836" y="3334"/>
                <a:ext cx="354" cy="94"/>
                <a:chOff x="836" y="3334"/>
                <a:chExt cx="354" cy="94"/>
              </a:xfrm>
            </p:grpSpPr>
            <p:sp>
              <p:nvSpPr>
                <p:cNvPr id="427" name="Rectangle 69">
                  <a:extLst>
                    <a:ext uri="{FF2B5EF4-FFF2-40B4-BE49-F238E27FC236}">
                      <a16:creationId xmlns:a16="http://schemas.microsoft.com/office/drawing/2014/main" id="{5661B8F6-8C4D-4D06-9ABA-44B2E2B8138D}"/>
                    </a:ext>
                  </a:extLst>
                </p:cNvPr>
                <p:cNvSpPr>
                  <a:spLocks noChangeArrowheads="1"/>
                </p:cNvSpPr>
                <p:nvPr/>
              </p:nvSpPr>
              <p:spPr bwMode="auto">
                <a:xfrm>
                  <a:off x="847"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28" name="Rectangle 70">
                  <a:extLst>
                    <a:ext uri="{FF2B5EF4-FFF2-40B4-BE49-F238E27FC236}">
                      <a16:creationId xmlns:a16="http://schemas.microsoft.com/office/drawing/2014/main" id="{4E61DB64-FD1B-4F70-A16D-103E97E4DEEF}"/>
                    </a:ext>
                  </a:extLst>
                </p:cNvPr>
                <p:cNvSpPr>
                  <a:spLocks noChangeArrowheads="1"/>
                </p:cNvSpPr>
                <p:nvPr/>
              </p:nvSpPr>
              <p:spPr bwMode="auto">
                <a:xfrm>
                  <a:off x="836" y="3336"/>
                  <a:ext cx="357"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422" name="Group 71">
              <a:extLst>
                <a:ext uri="{FF2B5EF4-FFF2-40B4-BE49-F238E27FC236}">
                  <a16:creationId xmlns:a16="http://schemas.microsoft.com/office/drawing/2014/main" id="{FFFAAD50-6F1E-4C5A-9025-69BBA0C414DB}"/>
                </a:ext>
              </a:extLst>
            </p:cNvPr>
            <p:cNvGrpSpPr>
              <a:grpSpLocks/>
            </p:cNvGrpSpPr>
            <p:nvPr/>
          </p:nvGrpSpPr>
          <p:grpSpPr bwMode="auto">
            <a:xfrm>
              <a:off x="21737" y="1012296"/>
              <a:ext cx="818378" cy="190955"/>
              <a:chOff x="627" y="3377"/>
              <a:chExt cx="480" cy="112"/>
            </a:xfrm>
          </p:grpSpPr>
          <p:sp>
            <p:nvSpPr>
              <p:cNvPr id="423" name="Rectangle 72">
                <a:extLst>
                  <a:ext uri="{FF2B5EF4-FFF2-40B4-BE49-F238E27FC236}">
                    <a16:creationId xmlns:a16="http://schemas.microsoft.com/office/drawing/2014/main" id="{A0AF04DE-6CBB-4C23-98A4-FDBB88DB78EB}"/>
                  </a:ext>
                </a:extLst>
              </p:cNvPr>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24" name="Rectangle 73">
                <a:extLst>
                  <a:ext uri="{FF2B5EF4-FFF2-40B4-BE49-F238E27FC236}">
                    <a16:creationId xmlns:a16="http://schemas.microsoft.com/office/drawing/2014/main" id="{6F94B14E-2FA1-4929-8DF2-0FE52B20B50B}"/>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431" name="Group 74">
            <a:extLst>
              <a:ext uri="{FF2B5EF4-FFF2-40B4-BE49-F238E27FC236}">
                <a16:creationId xmlns:a16="http://schemas.microsoft.com/office/drawing/2014/main" id="{A043FCA8-282C-4D6C-9D63-D90D37150417}"/>
              </a:ext>
            </a:extLst>
          </p:cNvPr>
          <p:cNvGrpSpPr>
            <a:grpSpLocks/>
          </p:cNvGrpSpPr>
          <p:nvPr/>
        </p:nvGrpSpPr>
        <p:grpSpPr bwMode="auto">
          <a:xfrm>
            <a:off x="5848800" y="2249804"/>
            <a:ext cx="869156" cy="200228"/>
            <a:chOff x="504" y="3526"/>
            <a:chExt cx="681" cy="156"/>
          </a:xfrm>
        </p:grpSpPr>
        <p:grpSp>
          <p:nvGrpSpPr>
            <p:cNvPr id="432" name="Group 75">
              <a:extLst>
                <a:ext uri="{FF2B5EF4-FFF2-40B4-BE49-F238E27FC236}">
                  <a16:creationId xmlns:a16="http://schemas.microsoft.com/office/drawing/2014/main" id="{857DB728-A671-4F58-853F-4FE502D05725}"/>
                </a:ext>
              </a:extLst>
            </p:cNvPr>
            <p:cNvGrpSpPr>
              <a:grpSpLocks/>
            </p:cNvGrpSpPr>
            <p:nvPr/>
          </p:nvGrpSpPr>
          <p:grpSpPr bwMode="auto">
            <a:xfrm>
              <a:off x="623" y="3526"/>
              <a:ext cx="496" cy="156"/>
              <a:chOff x="723" y="3456"/>
              <a:chExt cx="496" cy="156"/>
            </a:xfrm>
          </p:grpSpPr>
          <p:grpSp>
            <p:nvGrpSpPr>
              <p:cNvPr id="436" name="Group 76">
                <a:extLst>
                  <a:ext uri="{FF2B5EF4-FFF2-40B4-BE49-F238E27FC236}">
                    <a16:creationId xmlns:a16="http://schemas.microsoft.com/office/drawing/2014/main" id="{E43B7311-3F57-4564-86B9-5FBBFA5CCB14}"/>
                  </a:ext>
                </a:extLst>
              </p:cNvPr>
              <p:cNvGrpSpPr>
                <a:grpSpLocks/>
              </p:cNvGrpSpPr>
              <p:nvPr/>
            </p:nvGrpSpPr>
            <p:grpSpPr bwMode="auto">
              <a:xfrm>
                <a:off x="836" y="3456"/>
                <a:ext cx="383" cy="156"/>
                <a:chOff x="836" y="3308"/>
                <a:chExt cx="383" cy="156"/>
              </a:xfrm>
            </p:grpSpPr>
            <p:grpSp>
              <p:nvGrpSpPr>
                <p:cNvPr id="439" name="Group 77">
                  <a:extLst>
                    <a:ext uri="{FF2B5EF4-FFF2-40B4-BE49-F238E27FC236}">
                      <a16:creationId xmlns:a16="http://schemas.microsoft.com/office/drawing/2014/main" id="{EA44E262-5A50-4091-9BEF-C26E7843E660}"/>
                    </a:ext>
                  </a:extLst>
                </p:cNvPr>
                <p:cNvGrpSpPr>
                  <a:grpSpLocks/>
                </p:cNvGrpSpPr>
                <p:nvPr/>
              </p:nvGrpSpPr>
              <p:grpSpPr bwMode="auto">
                <a:xfrm>
                  <a:off x="932" y="3308"/>
                  <a:ext cx="287" cy="156"/>
                  <a:chOff x="886" y="3340"/>
                  <a:chExt cx="287" cy="156"/>
                </a:xfrm>
              </p:grpSpPr>
              <p:sp>
                <p:nvSpPr>
                  <p:cNvPr id="443" name="Rectangle 78">
                    <a:extLst>
                      <a:ext uri="{FF2B5EF4-FFF2-40B4-BE49-F238E27FC236}">
                        <a16:creationId xmlns:a16="http://schemas.microsoft.com/office/drawing/2014/main" id="{18249BAB-8566-49CD-8059-D4BB74FF907D}"/>
                      </a:ext>
                    </a:extLst>
                  </p:cNvPr>
                  <p:cNvSpPr>
                    <a:spLocks noChangeArrowheads="1"/>
                  </p:cNvSpPr>
                  <p:nvPr/>
                </p:nvSpPr>
                <p:spPr bwMode="auto">
                  <a:xfrm>
                    <a:off x="889" y="3370"/>
                    <a:ext cx="243"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44" name="Text Box 79">
                    <a:extLst>
                      <a:ext uri="{FF2B5EF4-FFF2-40B4-BE49-F238E27FC236}">
                        <a16:creationId xmlns:a16="http://schemas.microsoft.com/office/drawing/2014/main" id="{13205662-5CC9-41CD-88A6-B771D025952D}"/>
                      </a:ext>
                    </a:extLst>
                  </p:cNvPr>
                  <p:cNvSpPr txBox="1">
                    <a:spLocks noChangeArrowheads="1"/>
                  </p:cNvSpPr>
                  <p:nvPr/>
                </p:nvSpPr>
                <p:spPr bwMode="auto">
                  <a:xfrm>
                    <a:off x="886" y="3340"/>
                    <a:ext cx="287"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40" name="Group 80">
                  <a:extLst>
                    <a:ext uri="{FF2B5EF4-FFF2-40B4-BE49-F238E27FC236}">
                      <a16:creationId xmlns:a16="http://schemas.microsoft.com/office/drawing/2014/main" id="{C1BB244C-DAB1-4D78-81E4-35EEF00826CB}"/>
                    </a:ext>
                  </a:extLst>
                </p:cNvPr>
                <p:cNvGrpSpPr>
                  <a:grpSpLocks/>
                </p:cNvGrpSpPr>
                <p:nvPr/>
              </p:nvGrpSpPr>
              <p:grpSpPr bwMode="auto">
                <a:xfrm>
                  <a:off x="836" y="3334"/>
                  <a:ext cx="354" cy="94"/>
                  <a:chOff x="836" y="3334"/>
                  <a:chExt cx="354" cy="94"/>
                </a:xfrm>
              </p:grpSpPr>
              <p:sp>
                <p:nvSpPr>
                  <p:cNvPr id="441" name="Rectangle 81">
                    <a:extLst>
                      <a:ext uri="{FF2B5EF4-FFF2-40B4-BE49-F238E27FC236}">
                        <a16:creationId xmlns:a16="http://schemas.microsoft.com/office/drawing/2014/main" id="{EFFFD26F-215D-4EA6-A448-D2EF9FEFBA21}"/>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42" name="Rectangle 82">
                    <a:extLst>
                      <a:ext uri="{FF2B5EF4-FFF2-40B4-BE49-F238E27FC236}">
                        <a16:creationId xmlns:a16="http://schemas.microsoft.com/office/drawing/2014/main" id="{94BA8B2E-FC09-4A40-BDA4-DCA98A80E7D4}"/>
                      </a:ext>
                    </a:extLst>
                  </p:cNvPr>
                  <p:cNvSpPr>
                    <a:spLocks noChangeArrowheads="1"/>
                  </p:cNvSpPr>
                  <p:nvPr/>
                </p:nvSpPr>
                <p:spPr bwMode="auto">
                  <a:xfrm>
                    <a:off x="836" y="3334"/>
                    <a:ext cx="354"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sp>
            <p:nvSpPr>
              <p:cNvPr id="437" name="Rectangle 83">
                <a:extLst>
                  <a:ext uri="{FF2B5EF4-FFF2-40B4-BE49-F238E27FC236}">
                    <a16:creationId xmlns:a16="http://schemas.microsoft.com/office/drawing/2014/main" id="{C50C6C47-258D-4D0E-9A2A-0795891C7955}"/>
                  </a:ext>
                </a:extLst>
              </p:cNvPr>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38" name="Rectangle 84">
                <a:extLst>
                  <a:ext uri="{FF2B5EF4-FFF2-40B4-BE49-F238E27FC236}">
                    <a16:creationId xmlns:a16="http://schemas.microsoft.com/office/drawing/2014/main" id="{2D013AB6-BEF3-4178-B77A-AFE36E34ED78}"/>
                  </a:ext>
                </a:extLst>
              </p:cNvPr>
              <p:cNvSpPr>
                <a:spLocks noChangeArrowheads="1"/>
              </p:cNvSpPr>
              <p:nvPr/>
            </p:nvSpPr>
            <p:spPr bwMode="auto">
              <a:xfrm>
                <a:off x="723" y="3473"/>
                <a:ext cx="479"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sp>
          <p:nvSpPr>
            <p:cNvPr id="433" name="Rectangle 85">
              <a:extLst>
                <a:ext uri="{FF2B5EF4-FFF2-40B4-BE49-F238E27FC236}">
                  <a16:creationId xmlns:a16="http://schemas.microsoft.com/office/drawing/2014/main" id="{C48C8E9D-9A37-4BF0-84CA-3EE1ABBC7C93}"/>
                </a:ext>
              </a:extLst>
            </p:cNvPr>
            <p:cNvSpPr>
              <a:spLocks noChangeArrowheads="1"/>
            </p:cNvSpPr>
            <p:nvPr/>
          </p:nvSpPr>
          <p:spPr bwMode="auto">
            <a:xfrm>
              <a:off x="517" y="3546"/>
              <a:ext cx="92"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34" name="Rectangle 86">
              <a:extLst>
                <a:ext uri="{FF2B5EF4-FFF2-40B4-BE49-F238E27FC236}">
                  <a16:creationId xmlns:a16="http://schemas.microsoft.com/office/drawing/2014/main" id="{2264940E-118A-4282-A706-88B016D863E6}"/>
                </a:ext>
              </a:extLst>
            </p:cNvPr>
            <p:cNvSpPr>
              <a:spLocks noChangeArrowheads="1"/>
            </p:cNvSpPr>
            <p:nvPr/>
          </p:nvSpPr>
          <p:spPr bwMode="auto">
            <a:xfrm>
              <a:off x="1116"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35" name="Rectangle 87">
              <a:extLst>
                <a:ext uri="{FF2B5EF4-FFF2-40B4-BE49-F238E27FC236}">
                  <a16:creationId xmlns:a16="http://schemas.microsoft.com/office/drawing/2014/main" id="{97B28585-56C8-464D-884A-ADFD80A3D900}"/>
                </a:ext>
              </a:extLst>
            </p:cNvPr>
            <p:cNvSpPr>
              <a:spLocks noChangeArrowheads="1"/>
            </p:cNvSpPr>
            <p:nvPr/>
          </p:nvSpPr>
          <p:spPr bwMode="auto">
            <a:xfrm>
              <a:off x="504" y="3530"/>
              <a:ext cx="681" cy="1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sp>
        <p:nvSpPr>
          <p:cNvPr id="445" name="AutoShape 88">
            <a:extLst>
              <a:ext uri="{FF2B5EF4-FFF2-40B4-BE49-F238E27FC236}">
                <a16:creationId xmlns:a16="http://schemas.microsoft.com/office/drawing/2014/main" id="{07037A8C-EA8E-4CA4-AE0E-21C16CE8D6AD}"/>
              </a:ext>
            </a:extLst>
          </p:cNvPr>
          <p:cNvSpPr/>
          <p:nvPr/>
        </p:nvSpPr>
        <p:spPr>
          <a:xfrm rot="10800000">
            <a:off x="2165006" y="1778309"/>
            <a:ext cx="307181" cy="950119"/>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latin typeface="Comic Sans MS" panose="030F0702030302020204" pitchFamily="66" charset="0"/>
              <a:ea typeface="MS PGothic" panose="020B0600070205080204" pitchFamily="34" charset="-128"/>
            </a:endParaRPr>
          </a:p>
        </p:txBody>
      </p:sp>
      <p:grpSp>
        <p:nvGrpSpPr>
          <p:cNvPr id="446" name="Group 53">
            <a:extLst>
              <a:ext uri="{FF2B5EF4-FFF2-40B4-BE49-F238E27FC236}">
                <a16:creationId xmlns:a16="http://schemas.microsoft.com/office/drawing/2014/main" id="{64D5712B-3146-4647-B217-CDD7E42388FB}"/>
              </a:ext>
            </a:extLst>
          </p:cNvPr>
          <p:cNvGrpSpPr>
            <a:grpSpLocks/>
          </p:cNvGrpSpPr>
          <p:nvPr/>
        </p:nvGrpSpPr>
        <p:grpSpPr bwMode="auto">
          <a:xfrm>
            <a:off x="2137622" y="1774736"/>
            <a:ext cx="365234" cy="199495"/>
            <a:chOff x="886" y="3344"/>
            <a:chExt cx="286" cy="156"/>
          </a:xfrm>
        </p:grpSpPr>
        <p:sp>
          <p:nvSpPr>
            <p:cNvPr id="447" name="Rectangle 54">
              <a:extLst>
                <a:ext uri="{FF2B5EF4-FFF2-40B4-BE49-F238E27FC236}">
                  <a16:creationId xmlns:a16="http://schemas.microsoft.com/office/drawing/2014/main" id="{115FAF80-ADAD-4954-8F78-EF1F6FEB13C9}"/>
                </a:ext>
              </a:extLst>
            </p:cNvPr>
            <p:cNvSpPr/>
            <p:nvPr/>
          </p:nvSpPr>
          <p:spPr>
            <a:xfrm>
              <a:off x="889" y="3370"/>
              <a:ext cx="245"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latin typeface="Comic Sans MS" panose="030F0702030302020204" pitchFamily="66" charset="0"/>
                <a:ea typeface="MS PGothic" panose="020B0600070205080204" pitchFamily="34" charset="-128"/>
              </a:endParaRPr>
            </a:p>
          </p:txBody>
        </p:sp>
        <p:sp>
          <p:nvSpPr>
            <p:cNvPr id="448" name="Text Box 55">
              <a:extLst>
                <a:ext uri="{FF2B5EF4-FFF2-40B4-BE49-F238E27FC236}">
                  <a16:creationId xmlns:a16="http://schemas.microsoft.com/office/drawing/2014/main" id="{D47F82D8-FBE6-40A3-AD69-85C43DEDC21A}"/>
                </a:ext>
              </a:extLst>
            </p:cNvPr>
            <p:cNvSpPr txBox="1">
              <a:spLocks noChangeArrowheads="1"/>
            </p:cNvSpPr>
            <p:nvPr/>
          </p:nvSpPr>
          <p:spPr bwMode="auto">
            <a:xfrm>
              <a:off x="886" y="3344"/>
              <a:ext cx="286"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49" name="Group 58">
            <a:extLst>
              <a:ext uri="{FF2B5EF4-FFF2-40B4-BE49-F238E27FC236}">
                <a16:creationId xmlns:a16="http://schemas.microsoft.com/office/drawing/2014/main" id="{B6B6FAEF-CE87-48D7-BCE5-3B8F68E54DEF}"/>
              </a:ext>
            </a:extLst>
          </p:cNvPr>
          <p:cNvGrpSpPr>
            <a:grpSpLocks/>
          </p:cNvGrpSpPr>
          <p:nvPr/>
        </p:nvGrpSpPr>
        <p:grpSpPr bwMode="auto">
          <a:xfrm>
            <a:off x="2023321" y="1966422"/>
            <a:ext cx="490686" cy="199496"/>
            <a:chOff x="740" y="3209"/>
            <a:chExt cx="384" cy="156"/>
          </a:xfrm>
        </p:grpSpPr>
        <p:grpSp>
          <p:nvGrpSpPr>
            <p:cNvPr id="450" name="Group 59">
              <a:extLst>
                <a:ext uri="{FF2B5EF4-FFF2-40B4-BE49-F238E27FC236}">
                  <a16:creationId xmlns:a16="http://schemas.microsoft.com/office/drawing/2014/main" id="{1B7FAF3D-4CD5-4DED-8D1D-86EE88965B68}"/>
                </a:ext>
              </a:extLst>
            </p:cNvPr>
            <p:cNvGrpSpPr>
              <a:grpSpLocks/>
            </p:cNvGrpSpPr>
            <p:nvPr/>
          </p:nvGrpSpPr>
          <p:grpSpPr bwMode="auto">
            <a:xfrm>
              <a:off x="838" y="3209"/>
              <a:ext cx="286" cy="156"/>
              <a:chOff x="888" y="3337"/>
              <a:chExt cx="286" cy="156"/>
            </a:xfrm>
          </p:grpSpPr>
          <p:sp>
            <p:nvSpPr>
              <p:cNvPr id="453" name="Rectangle 60">
                <a:extLst>
                  <a:ext uri="{FF2B5EF4-FFF2-40B4-BE49-F238E27FC236}">
                    <a16:creationId xmlns:a16="http://schemas.microsoft.com/office/drawing/2014/main" id="{CFAC469F-E201-4424-B024-B77E387A7AE4}"/>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454" name="Text Box 61">
                <a:extLst>
                  <a:ext uri="{FF2B5EF4-FFF2-40B4-BE49-F238E27FC236}">
                    <a16:creationId xmlns:a16="http://schemas.microsoft.com/office/drawing/2014/main" id="{336026DD-962D-4587-81F6-E8631041D6C7}"/>
                  </a:ext>
                </a:extLst>
              </p:cNvPr>
              <p:cNvSpPr txBox="1">
                <a:spLocks noChangeArrowheads="1"/>
              </p:cNvSpPr>
              <p:nvPr/>
            </p:nvSpPr>
            <p:spPr bwMode="auto">
              <a:xfrm>
                <a:off x="888" y="3337"/>
                <a:ext cx="286"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sp>
          <p:nvSpPr>
            <p:cNvPr id="451" name="Rectangle 62">
              <a:extLst>
                <a:ext uri="{FF2B5EF4-FFF2-40B4-BE49-F238E27FC236}">
                  <a16:creationId xmlns:a16="http://schemas.microsoft.com/office/drawing/2014/main" id="{F7F4CFC2-90DF-4482-84E6-C9E29951475B}"/>
                </a:ext>
              </a:extLst>
            </p:cNvPr>
            <p:cNvSpPr>
              <a:spLocks noChangeArrowheads="1"/>
            </p:cNvSpPr>
            <p:nvPr/>
          </p:nvSpPr>
          <p:spPr bwMode="auto">
            <a:xfrm>
              <a:off x="751" y="3244"/>
              <a:ext cx="88" cy="84"/>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452" name="Rectangle 63">
              <a:extLst>
                <a:ext uri="{FF2B5EF4-FFF2-40B4-BE49-F238E27FC236}">
                  <a16:creationId xmlns:a16="http://schemas.microsoft.com/office/drawing/2014/main" id="{BD28C2CD-85A9-46FA-932C-0A3CD46C5877}"/>
                </a:ext>
              </a:extLst>
            </p:cNvPr>
            <p:cNvSpPr>
              <a:spLocks noChangeArrowheads="1"/>
            </p:cNvSpPr>
            <p:nvPr/>
          </p:nvSpPr>
          <p:spPr bwMode="auto">
            <a:xfrm>
              <a:off x="740" y="3238"/>
              <a:ext cx="355"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grpSp>
      <p:grpSp>
        <p:nvGrpSpPr>
          <p:cNvPr id="455" name="组合 454">
            <a:extLst>
              <a:ext uri="{FF2B5EF4-FFF2-40B4-BE49-F238E27FC236}">
                <a16:creationId xmlns:a16="http://schemas.microsoft.com/office/drawing/2014/main" id="{F508CCFE-4BCA-48FA-BACD-6A4F62472D5A}"/>
              </a:ext>
            </a:extLst>
          </p:cNvPr>
          <p:cNvGrpSpPr>
            <a:grpSpLocks/>
          </p:cNvGrpSpPr>
          <p:nvPr/>
        </p:nvGrpSpPr>
        <p:grpSpPr bwMode="auto">
          <a:xfrm>
            <a:off x="1863778" y="2170024"/>
            <a:ext cx="632764" cy="200567"/>
            <a:chOff x="21737" y="983348"/>
            <a:chExt cx="844527" cy="267825"/>
          </a:xfrm>
        </p:grpSpPr>
        <p:grpSp>
          <p:nvGrpSpPr>
            <p:cNvPr id="456" name="Group 64">
              <a:extLst>
                <a:ext uri="{FF2B5EF4-FFF2-40B4-BE49-F238E27FC236}">
                  <a16:creationId xmlns:a16="http://schemas.microsoft.com/office/drawing/2014/main" id="{DFF24B5A-74CC-45EC-B9A7-0F222761A4A3}"/>
                </a:ext>
              </a:extLst>
            </p:cNvPr>
            <p:cNvGrpSpPr>
              <a:grpSpLocks/>
            </p:cNvGrpSpPr>
            <p:nvPr/>
          </p:nvGrpSpPr>
          <p:grpSpPr bwMode="auto">
            <a:xfrm>
              <a:off x="221791" y="983348"/>
              <a:ext cx="644473" cy="267825"/>
              <a:chOff x="836" y="3308"/>
              <a:chExt cx="378" cy="158"/>
            </a:xfrm>
          </p:grpSpPr>
          <p:grpSp>
            <p:nvGrpSpPr>
              <p:cNvPr id="460" name="Group 65">
                <a:extLst>
                  <a:ext uri="{FF2B5EF4-FFF2-40B4-BE49-F238E27FC236}">
                    <a16:creationId xmlns:a16="http://schemas.microsoft.com/office/drawing/2014/main" id="{4AAB3503-3BCD-43BF-A4EF-DFB050E91686}"/>
                  </a:ext>
                </a:extLst>
              </p:cNvPr>
              <p:cNvGrpSpPr>
                <a:grpSpLocks/>
              </p:cNvGrpSpPr>
              <p:nvPr/>
            </p:nvGrpSpPr>
            <p:grpSpPr bwMode="auto">
              <a:xfrm>
                <a:off x="928" y="3308"/>
                <a:ext cx="286" cy="158"/>
                <a:chOff x="882" y="3340"/>
                <a:chExt cx="286" cy="158"/>
              </a:xfrm>
            </p:grpSpPr>
            <p:sp>
              <p:nvSpPr>
                <p:cNvPr id="464" name="Rectangle 66">
                  <a:extLst>
                    <a:ext uri="{FF2B5EF4-FFF2-40B4-BE49-F238E27FC236}">
                      <a16:creationId xmlns:a16="http://schemas.microsoft.com/office/drawing/2014/main" id="{64E0A06A-C98A-4114-9505-68152A7EDCFC}"/>
                    </a:ext>
                  </a:extLst>
                </p:cNvPr>
                <p:cNvSpPr>
                  <a:spLocks noChangeArrowheads="1"/>
                </p:cNvSpPr>
                <p:nvPr/>
              </p:nvSpPr>
              <p:spPr bwMode="auto">
                <a:xfrm>
                  <a:off x="890" y="3371"/>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65" name="Text Box 67">
                  <a:extLst>
                    <a:ext uri="{FF2B5EF4-FFF2-40B4-BE49-F238E27FC236}">
                      <a16:creationId xmlns:a16="http://schemas.microsoft.com/office/drawing/2014/main" id="{646E2AC4-2561-47F0-9127-E76684E03A9D}"/>
                    </a:ext>
                  </a:extLst>
                </p:cNvPr>
                <p:cNvSpPr txBox="1">
                  <a:spLocks noChangeArrowheads="1"/>
                </p:cNvSpPr>
                <p:nvPr/>
              </p:nvSpPr>
              <p:spPr bwMode="auto">
                <a:xfrm>
                  <a:off x="882" y="3340"/>
                  <a:ext cx="286"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61" name="Group 68">
                <a:extLst>
                  <a:ext uri="{FF2B5EF4-FFF2-40B4-BE49-F238E27FC236}">
                    <a16:creationId xmlns:a16="http://schemas.microsoft.com/office/drawing/2014/main" id="{95E07E95-20E7-4741-91D0-8E9A2B007F04}"/>
                  </a:ext>
                </a:extLst>
              </p:cNvPr>
              <p:cNvGrpSpPr>
                <a:grpSpLocks/>
              </p:cNvGrpSpPr>
              <p:nvPr/>
            </p:nvGrpSpPr>
            <p:grpSpPr bwMode="auto">
              <a:xfrm>
                <a:off x="836" y="3334"/>
                <a:ext cx="354" cy="94"/>
                <a:chOff x="836" y="3334"/>
                <a:chExt cx="354" cy="94"/>
              </a:xfrm>
            </p:grpSpPr>
            <p:sp>
              <p:nvSpPr>
                <p:cNvPr id="462" name="Rectangle 69">
                  <a:extLst>
                    <a:ext uri="{FF2B5EF4-FFF2-40B4-BE49-F238E27FC236}">
                      <a16:creationId xmlns:a16="http://schemas.microsoft.com/office/drawing/2014/main" id="{1F0F94F3-4CA5-4B7B-95BB-AE0184793663}"/>
                    </a:ext>
                  </a:extLst>
                </p:cNvPr>
                <p:cNvSpPr>
                  <a:spLocks noChangeArrowheads="1"/>
                </p:cNvSpPr>
                <p:nvPr/>
              </p:nvSpPr>
              <p:spPr bwMode="auto">
                <a:xfrm>
                  <a:off x="847"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63" name="Rectangle 70">
                  <a:extLst>
                    <a:ext uri="{FF2B5EF4-FFF2-40B4-BE49-F238E27FC236}">
                      <a16:creationId xmlns:a16="http://schemas.microsoft.com/office/drawing/2014/main" id="{CB496660-7FF2-4465-9653-C9A51FC6E863}"/>
                    </a:ext>
                  </a:extLst>
                </p:cNvPr>
                <p:cNvSpPr>
                  <a:spLocks noChangeArrowheads="1"/>
                </p:cNvSpPr>
                <p:nvPr/>
              </p:nvSpPr>
              <p:spPr bwMode="auto">
                <a:xfrm>
                  <a:off x="836" y="3336"/>
                  <a:ext cx="357"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457" name="Group 71">
              <a:extLst>
                <a:ext uri="{FF2B5EF4-FFF2-40B4-BE49-F238E27FC236}">
                  <a16:creationId xmlns:a16="http://schemas.microsoft.com/office/drawing/2014/main" id="{3730D63A-49A1-4CF9-AE11-8C18C742F4EC}"/>
                </a:ext>
              </a:extLst>
            </p:cNvPr>
            <p:cNvGrpSpPr>
              <a:grpSpLocks/>
            </p:cNvGrpSpPr>
            <p:nvPr/>
          </p:nvGrpSpPr>
          <p:grpSpPr bwMode="auto">
            <a:xfrm>
              <a:off x="21737" y="1012296"/>
              <a:ext cx="818378" cy="190955"/>
              <a:chOff x="627" y="3377"/>
              <a:chExt cx="480" cy="112"/>
            </a:xfrm>
          </p:grpSpPr>
          <p:sp>
            <p:nvSpPr>
              <p:cNvPr id="458" name="Rectangle 72">
                <a:extLst>
                  <a:ext uri="{FF2B5EF4-FFF2-40B4-BE49-F238E27FC236}">
                    <a16:creationId xmlns:a16="http://schemas.microsoft.com/office/drawing/2014/main" id="{28CC04CC-BD1F-4F79-BD47-36AA7BBBBAD4}"/>
                  </a:ext>
                </a:extLst>
              </p:cNvPr>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59" name="Rectangle 73">
                <a:extLst>
                  <a:ext uri="{FF2B5EF4-FFF2-40B4-BE49-F238E27FC236}">
                    <a16:creationId xmlns:a16="http://schemas.microsoft.com/office/drawing/2014/main" id="{30C51667-D227-473E-97CD-FF766338A22E}"/>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466" name="组合 465">
            <a:extLst>
              <a:ext uri="{FF2B5EF4-FFF2-40B4-BE49-F238E27FC236}">
                <a16:creationId xmlns:a16="http://schemas.microsoft.com/office/drawing/2014/main" id="{30FA5CAA-752A-4E96-B655-193EC433C613}"/>
              </a:ext>
            </a:extLst>
          </p:cNvPr>
          <p:cNvGrpSpPr>
            <a:grpSpLocks/>
          </p:cNvGrpSpPr>
          <p:nvPr/>
        </p:nvGrpSpPr>
        <p:grpSpPr bwMode="auto">
          <a:xfrm>
            <a:off x="2204296" y="3903576"/>
            <a:ext cx="4638675" cy="1021556"/>
            <a:chOff x="1724819" y="2533792"/>
            <a:chExt cx="5638005" cy="1200150"/>
          </a:xfrm>
        </p:grpSpPr>
        <p:sp>
          <p:nvSpPr>
            <p:cNvPr id="467" name="矩形: 圆角 98">
              <a:extLst>
                <a:ext uri="{FF2B5EF4-FFF2-40B4-BE49-F238E27FC236}">
                  <a16:creationId xmlns:a16="http://schemas.microsoft.com/office/drawing/2014/main" id="{E7FA4B5E-413A-4B01-B3DD-44BF2CA51849}"/>
                </a:ext>
              </a:extLst>
            </p:cNvPr>
            <p:cNvSpPr/>
            <p:nvPr/>
          </p:nvSpPr>
          <p:spPr>
            <a:xfrm>
              <a:off x="1724819" y="2533792"/>
              <a:ext cx="5638005"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8" name="文本框 467">
              <a:extLst>
                <a:ext uri="{FF2B5EF4-FFF2-40B4-BE49-F238E27FC236}">
                  <a16:creationId xmlns:a16="http://schemas.microsoft.com/office/drawing/2014/main" id="{0EF0D012-A66E-49E4-9727-38749D889E94}"/>
                </a:ext>
              </a:extLst>
            </p:cNvPr>
            <p:cNvSpPr txBox="1"/>
            <p:nvPr/>
          </p:nvSpPr>
          <p:spPr>
            <a:xfrm>
              <a:off x="2063448" y="2779977"/>
              <a:ext cx="5218339" cy="759326"/>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包含</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查询的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数据报通过局域网交换机转发到网关路由器</a:t>
              </a:r>
            </a:p>
          </p:txBody>
        </p:sp>
        <p:sp>
          <p:nvSpPr>
            <p:cNvPr id="469" name="矩形: 圆角 100">
              <a:extLst>
                <a:ext uri="{FF2B5EF4-FFF2-40B4-BE49-F238E27FC236}">
                  <a16:creationId xmlns:a16="http://schemas.microsoft.com/office/drawing/2014/main" id="{086F8359-A417-4D34-8F77-667164C533B1}"/>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0" name="组合 469">
            <a:extLst>
              <a:ext uri="{FF2B5EF4-FFF2-40B4-BE49-F238E27FC236}">
                <a16:creationId xmlns:a16="http://schemas.microsoft.com/office/drawing/2014/main" id="{9C4AE4DD-01F4-4B7B-933B-493BE557E18F}"/>
              </a:ext>
            </a:extLst>
          </p:cNvPr>
          <p:cNvGrpSpPr>
            <a:grpSpLocks/>
          </p:cNvGrpSpPr>
          <p:nvPr/>
        </p:nvGrpSpPr>
        <p:grpSpPr bwMode="auto">
          <a:xfrm>
            <a:off x="2211440" y="3835708"/>
            <a:ext cx="4637485" cy="1188244"/>
            <a:chOff x="1724819" y="2533790"/>
            <a:chExt cx="5638007" cy="1200150"/>
          </a:xfrm>
        </p:grpSpPr>
        <p:sp>
          <p:nvSpPr>
            <p:cNvPr id="471" name="矩形: 圆角 98">
              <a:extLst>
                <a:ext uri="{FF2B5EF4-FFF2-40B4-BE49-F238E27FC236}">
                  <a16:creationId xmlns:a16="http://schemas.microsoft.com/office/drawing/2014/main" id="{F763446C-F70D-4E8A-B8D6-5FFFBBA97F69}"/>
                </a:ext>
              </a:extLst>
            </p:cNvPr>
            <p:cNvSpPr/>
            <p:nvPr/>
          </p:nvSpPr>
          <p:spPr>
            <a:xfrm>
              <a:off x="1724819" y="2533790"/>
              <a:ext cx="563800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2" name="文本框 471">
              <a:extLst>
                <a:ext uri="{FF2B5EF4-FFF2-40B4-BE49-F238E27FC236}">
                  <a16:creationId xmlns:a16="http://schemas.microsoft.com/office/drawing/2014/main" id="{7E8B0E22-2BEC-4F87-BA3E-0F43918073F1}"/>
                </a:ext>
              </a:extLst>
            </p:cNvPr>
            <p:cNvSpPr txBox="1"/>
            <p:nvPr/>
          </p:nvSpPr>
          <p:spPr>
            <a:xfrm>
              <a:off x="2063535" y="2675692"/>
              <a:ext cx="5218232" cy="932581"/>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校园网的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数据报路由转发到</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comcast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网络</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路由表由</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RIP, OSPF, IS-IS </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和</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或 </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BGP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协议产生</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服务器</a:t>
              </a:r>
            </a:p>
          </p:txBody>
        </p:sp>
        <p:sp>
          <p:nvSpPr>
            <p:cNvPr id="473" name="矩形: 圆角 100">
              <a:extLst>
                <a:ext uri="{FF2B5EF4-FFF2-40B4-BE49-F238E27FC236}">
                  <a16:creationId xmlns:a16="http://schemas.microsoft.com/office/drawing/2014/main" id="{8E954EF6-A17C-47C4-91E7-BE7E967CED12}"/>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69C17E70-9518-4E31-95CD-4F3DAC1453F2}"/>
              </a:ext>
            </a:extLst>
          </p:cNvPr>
          <p:cNvSpPr>
            <a:spLocks noGrp="1"/>
          </p:cNvSpPr>
          <p:nvPr>
            <p:ph type="sldNum" sz="quarter" idx="12"/>
          </p:nvPr>
        </p:nvSpPr>
        <p:spPr/>
        <p:txBody>
          <a:bodyPr/>
          <a:lstStyle/>
          <a:p>
            <a:fld id="{91F2D4EF-46D4-4764-B373-FC59CD1D281E}" type="slidenum">
              <a:rPr lang="zh-CN" altLang="en-US" smtClean="0"/>
              <a:t>132</a:t>
            </a:fld>
            <a:endParaRPr lang="zh-CN" altLang="en-US"/>
          </a:p>
        </p:txBody>
      </p:sp>
    </p:spTree>
    <p:extLst>
      <p:ext uri="{BB962C8B-B14F-4D97-AF65-F5344CB8AC3E}">
        <p14:creationId xmlns:p14="http://schemas.microsoft.com/office/powerpoint/2010/main" val="104846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299"/>
                                        </p:tgtEl>
                                      </p:cBhvr>
                                    </p:animEffect>
                                    <p:set>
                                      <p:cBhvr>
                                        <p:cTn id="7" dur="1" fill="hold">
                                          <p:stCondLst>
                                            <p:cond delay="499"/>
                                          </p:stCondLst>
                                        </p:cTn>
                                        <p:tgtEl>
                                          <p:spTgt spid="299"/>
                                        </p:tgtEl>
                                        <p:attrNameLst>
                                          <p:attrName>style.visibility</p:attrName>
                                        </p:attrNameLst>
                                      </p:cBhvr>
                                      <p:to>
                                        <p:strVal val="hidden"/>
                                      </p:to>
                                    </p:set>
                                  </p:childTnLst>
                                </p:cTn>
                              </p:par>
                              <p:par>
                                <p:cTn id="8" presetID="53" presetClass="entr" presetSubtype="16" fill="hold" nodeType="withEffect">
                                  <p:stCondLst>
                                    <p:cond delay="500"/>
                                  </p:stCondLst>
                                  <p:childTnLst>
                                    <p:set>
                                      <p:cBhvr>
                                        <p:cTn id="9" dur="1" fill="hold">
                                          <p:stCondLst>
                                            <p:cond delay="0"/>
                                          </p:stCondLst>
                                        </p:cTn>
                                        <p:tgtEl>
                                          <p:spTgt spid="407"/>
                                        </p:tgtEl>
                                        <p:attrNameLst>
                                          <p:attrName>style.visibility</p:attrName>
                                        </p:attrNameLst>
                                      </p:cBhvr>
                                      <p:to>
                                        <p:strVal val="visible"/>
                                      </p:to>
                                    </p:set>
                                    <p:anim calcmode="lin" valueType="num">
                                      <p:cBhvr>
                                        <p:cTn id="10" dur="500" fill="hold"/>
                                        <p:tgtEl>
                                          <p:spTgt spid="407"/>
                                        </p:tgtEl>
                                        <p:attrNameLst>
                                          <p:attrName>ppt_w</p:attrName>
                                        </p:attrNameLst>
                                      </p:cBhvr>
                                      <p:tavLst>
                                        <p:tav tm="0">
                                          <p:val>
                                            <p:fltVal val="0"/>
                                          </p:val>
                                        </p:tav>
                                        <p:tav tm="100000">
                                          <p:val>
                                            <p:strVal val="#ppt_w"/>
                                          </p:val>
                                        </p:tav>
                                      </p:tavLst>
                                    </p:anim>
                                    <p:anim calcmode="lin" valueType="num">
                                      <p:cBhvr>
                                        <p:cTn id="11" dur="500" fill="hold"/>
                                        <p:tgtEl>
                                          <p:spTgt spid="407"/>
                                        </p:tgtEl>
                                        <p:attrNameLst>
                                          <p:attrName>ppt_h</p:attrName>
                                        </p:attrNameLst>
                                      </p:cBhvr>
                                      <p:tavLst>
                                        <p:tav tm="0">
                                          <p:val>
                                            <p:fltVal val="0"/>
                                          </p:val>
                                        </p:tav>
                                        <p:tav tm="100000">
                                          <p:val>
                                            <p:strVal val="#ppt_h"/>
                                          </p:val>
                                        </p:tav>
                                      </p:tavLst>
                                    </p:anim>
                                    <p:animEffect transition="in" filter="fade">
                                      <p:cBhvr>
                                        <p:cTn id="12" dur="500"/>
                                        <p:tgtEl>
                                          <p:spTgt spid="40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11"/>
                                        </p:tgtEl>
                                        <p:attrNameLst>
                                          <p:attrName>style.visibility</p:attrName>
                                        </p:attrNameLst>
                                      </p:cBhvr>
                                      <p:to>
                                        <p:strVal val="visible"/>
                                      </p:to>
                                    </p:set>
                                    <p:animEffect transition="in" filter="fade">
                                      <p:cBhvr>
                                        <p:cTn id="16" dur="500"/>
                                        <p:tgtEl>
                                          <p:spTgt spid="311"/>
                                        </p:tgtEl>
                                      </p:cBhvr>
                                    </p:animEffect>
                                  </p:childTnLst>
                                </p:cTn>
                              </p:par>
                            </p:childTnLst>
                          </p:cTn>
                        </p:par>
                        <p:par>
                          <p:cTn id="17" fill="hold">
                            <p:stCondLst>
                              <p:cond delay="1500"/>
                            </p:stCondLst>
                            <p:childTnLst>
                              <p:par>
                                <p:cTn id="18" presetID="42" presetClass="path" presetSubtype="0" accel="50000" decel="50000" fill="hold" nodeType="afterEffect">
                                  <p:stCondLst>
                                    <p:cond delay="0"/>
                                  </p:stCondLst>
                                  <p:childTnLst>
                                    <p:animMotion origin="layout" path="M -2.5E-6 -2.96296E-6 L 0.00039 0.03959 " pathEditMode="relative" rAng="0" ptsTypes="AA">
                                      <p:cBhvr>
                                        <p:cTn id="19" dur="1000" fill="hold"/>
                                        <p:tgtEl>
                                          <p:spTgt spid="311"/>
                                        </p:tgtEl>
                                        <p:attrNameLst>
                                          <p:attrName>ppt_x</p:attrName>
                                          <p:attrName>ppt_y</p:attrName>
                                        </p:attrNameLst>
                                      </p:cBhvr>
                                      <p:rCtr x="13" y="1968"/>
                                    </p:animMotion>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66"/>
                                        </p:tgtEl>
                                        <p:attrNameLst>
                                          <p:attrName>style.visibility</p:attrName>
                                        </p:attrNameLst>
                                      </p:cBhvr>
                                      <p:to>
                                        <p:strVal val="visible"/>
                                      </p:to>
                                    </p:set>
                                    <p:anim calcmode="lin" valueType="num">
                                      <p:cBhvr>
                                        <p:cTn id="24" dur="500" fill="hold"/>
                                        <p:tgtEl>
                                          <p:spTgt spid="466"/>
                                        </p:tgtEl>
                                        <p:attrNameLst>
                                          <p:attrName>ppt_w</p:attrName>
                                        </p:attrNameLst>
                                      </p:cBhvr>
                                      <p:tavLst>
                                        <p:tav tm="0">
                                          <p:val>
                                            <p:fltVal val="0"/>
                                          </p:val>
                                        </p:tav>
                                        <p:tav tm="100000">
                                          <p:val>
                                            <p:strVal val="#ppt_w"/>
                                          </p:val>
                                        </p:tav>
                                      </p:tavLst>
                                    </p:anim>
                                    <p:anim calcmode="lin" valueType="num">
                                      <p:cBhvr>
                                        <p:cTn id="25" dur="500" fill="hold"/>
                                        <p:tgtEl>
                                          <p:spTgt spid="466"/>
                                        </p:tgtEl>
                                        <p:attrNameLst>
                                          <p:attrName>ppt_h</p:attrName>
                                        </p:attrNameLst>
                                      </p:cBhvr>
                                      <p:tavLst>
                                        <p:tav tm="0">
                                          <p:val>
                                            <p:fltVal val="0"/>
                                          </p:val>
                                        </p:tav>
                                        <p:tav tm="100000">
                                          <p:val>
                                            <p:strVal val="#ppt_h"/>
                                          </p:val>
                                        </p:tav>
                                      </p:tavLst>
                                    </p:anim>
                                    <p:animEffect transition="in" filter="fade">
                                      <p:cBhvr>
                                        <p:cTn id="26" dur="500"/>
                                        <p:tgtEl>
                                          <p:spTgt spid="466"/>
                                        </p:tgtEl>
                                      </p:cBhvr>
                                    </p:animEffect>
                                  </p:childTnLst>
                                </p:cTn>
                              </p:par>
                              <p:par>
                                <p:cTn id="27" presetID="53" presetClass="exit" presetSubtype="32" fill="hold" nodeType="withEffect">
                                  <p:stCondLst>
                                    <p:cond delay="0"/>
                                  </p:stCondLst>
                                  <p:childTnLst>
                                    <p:anim calcmode="lin" valueType="num">
                                      <p:cBhvr>
                                        <p:cTn id="28" dur="500"/>
                                        <p:tgtEl>
                                          <p:spTgt spid="407"/>
                                        </p:tgtEl>
                                        <p:attrNameLst>
                                          <p:attrName>ppt_w</p:attrName>
                                        </p:attrNameLst>
                                      </p:cBhvr>
                                      <p:tavLst>
                                        <p:tav tm="0">
                                          <p:val>
                                            <p:strVal val="ppt_w"/>
                                          </p:val>
                                        </p:tav>
                                        <p:tav tm="100000">
                                          <p:val>
                                            <p:fltVal val="0"/>
                                          </p:val>
                                        </p:tav>
                                      </p:tavLst>
                                    </p:anim>
                                    <p:anim calcmode="lin" valueType="num">
                                      <p:cBhvr>
                                        <p:cTn id="29" dur="500"/>
                                        <p:tgtEl>
                                          <p:spTgt spid="407"/>
                                        </p:tgtEl>
                                        <p:attrNameLst>
                                          <p:attrName>ppt_h</p:attrName>
                                        </p:attrNameLst>
                                      </p:cBhvr>
                                      <p:tavLst>
                                        <p:tav tm="0">
                                          <p:val>
                                            <p:strVal val="ppt_h"/>
                                          </p:val>
                                        </p:tav>
                                        <p:tav tm="100000">
                                          <p:val>
                                            <p:fltVal val="0"/>
                                          </p:val>
                                        </p:tav>
                                      </p:tavLst>
                                    </p:anim>
                                    <p:animEffect transition="out" filter="fade">
                                      <p:cBhvr>
                                        <p:cTn id="30" dur="500"/>
                                        <p:tgtEl>
                                          <p:spTgt spid="407"/>
                                        </p:tgtEl>
                                      </p:cBhvr>
                                    </p:animEffect>
                                    <p:set>
                                      <p:cBhvr>
                                        <p:cTn id="31" dur="1" fill="hold">
                                          <p:stCondLst>
                                            <p:cond delay="499"/>
                                          </p:stCondLst>
                                        </p:cTn>
                                        <p:tgtEl>
                                          <p:spTgt spid="407"/>
                                        </p:tgtEl>
                                        <p:attrNameLst>
                                          <p:attrName>style.visibility</p:attrName>
                                        </p:attrNameLst>
                                      </p:cBhvr>
                                      <p:to>
                                        <p:strVal val="hidden"/>
                                      </p:to>
                                    </p:set>
                                  </p:childTnLst>
                                </p:cTn>
                              </p:par>
                              <p:par>
                                <p:cTn id="32" presetID="42" presetClass="path" presetSubtype="0" accel="50000" decel="50000" fill="hold" nodeType="withEffect">
                                  <p:stCondLst>
                                    <p:cond delay="0"/>
                                  </p:stCondLst>
                                  <p:childTnLst>
                                    <p:animMotion origin="layout" path="M 0.00039 0.03959 L 0.26654 0.07615 " pathEditMode="relative" rAng="0" ptsTypes="AA">
                                      <p:cBhvr>
                                        <p:cTn id="33" dur="1000" fill="hold"/>
                                        <p:tgtEl>
                                          <p:spTgt spid="311"/>
                                        </p:tgtEl>
                                        <p:attrNameLst>
                                          <p:attrName>ppt_x</p:attrName>
                                          <p:attrName>ppt_y</p:attrName>
                                        </p:attrNameLst>
                                      </p:cBhvr>
                                      <p:rCtr x="13216" y="2176"/>
                                    </p:animMotion>
                                  </p:childTnLst>
                                </p:cTn>
                              </p:par>
                              <p:par>
                                <p:cTn id="34" presetID="42" presetClass="path" presetSubtype="0" accel="50000" decel="50000" fill="hold" nodeType="withEffect">
                                  <p:stCondLst>
                                    <p:cond delay="1100"/>
                                  </p:stCondLst>
                                  <p:childTnLst>
                                    <p:animMotion origin="layout" path="M 0.26654 0.07616 L 0.21537 0.23635 " pathEditMode="relative" rAng="0" ptsTypes="AA">
                                      <p:cBhvr>
                                        <p:cTn id="35" dur="1000" fill="hold"/>
                                        <p:tgtEl>
                                          <p:spTgt spid="311"/>
                                        </p:tgtEl>
                                        <p:attrNameLst>
                                          <p:attrName>ppt_x</p:attrName>
                                          <p:attrName>ppt_y</p:attrName>
                                        </p:attrNameLst>
                                      </p:cBhvr>
                                      <p:rCtr x="-2279" y="8241"/>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0.21537 0.23635 L 0.3944 0.07616 " pathEditMode="relative" rAng="0" ptsTypes="AA">
                                      <p:cBhvr>
                                        <p:cTn id="39" dur="1000" fill="hold"/>
                                        <p:tgtEl>
                                          <p:spTgt spid="311"/>
                                        </p:tgtEl>
                                        <p:attrNameLst>
                                          <p:attrName>ppt_x</p:attrName>
                                          <p:attrName>ppt_y</p:attrName>
                                        </p:attrNameLst>
                                      </p:cBhvr>
                                      <p:rCtr x="8945" y="-8009"/>
                                    </p:animMotion>
                                  </p:childTnLst>
                                </p:cTn>
                              </p:par>
                              <p:par>
                                <p:cTn id="40" presetID="53" presetClass="exit" presetSubtype="32" fill="hold" nodeType="withEffect">
                                  <p:stCondLst>
                                    <p:cond delay="0"/>
                                  </p:stCondLst>
                                  <p:childTnLst>
                                    <p:anim calcmode="lin" valueType="num">
                                      <p:cBhvr>
                                        <p:cTn id="41" dur="500"/>
                                        <p:tgtEl>
                                          <p:spTgt spid="466"/>
                                        </p:tgtEl>
                                        <p:attrNameLst>
                                          <p:attrName>ppt_w</p:attrName>
                                        </p:attrNameLst>
                                      </p:cBhvr>
                                      <p:tavLst>
                                        <p:tav tm="0">
                                          <p:val>
                                            <p:strVal val="ppt_w"/>
                                          </p:val>
                                        </p:tav>
                                        <p:tav tm="100000">
                                          <p:val>
                                            <p:fltVal val="0"/>
                                          </p:val>
                                        </p:tav>
                                      </p:tavLst>
                                    </p:anim>
                                    <p:anim calcmode="lin" valueType="num">
                                      <p:cBhvr>
                                        <p:cTn id="42" dur="500"/>
                                        <p:tgtEl>
                                          <p:spTgt spid="466"/>
                                        </p:tgtEl>
                                        <p:attrNameLst>
                                          <p:attrName>ppt_h</p:attrName>
                                        </p:attrNameLst>
                                      </p:cBhvr>
                                      <p:tavLst>
                                        <p:tav tm="0">
                                          <p:val>
                                            <p:strVal val="ppt_h"/>
                                          </p:val>
                                        </p:tav>
                                        <p:tav tm="100000">
                                          <p:val>
                                            <p:fltVal val="0"/>
                                          </p:val>
                                        </p:tav>
                                      </p:tavLst>
                                    </p:anim>
                                    <p:animEffect transition="out" filter="fade">
                                      <p:cBhvr>
                                        <p:cTn id="43" dur="500"/>
                                        <p:tgtEl>
                                          <p:spTgt spid="466"/>
                                        </p:tgtEl>
                                      </p:cBhvr>
                                    </p:animEffect>
                                    <p:set>
                                      <p:cBhvr>
                                        <p:cTn id="44" dur="1" fill="hold">
                                          <p:stCondLst>
                                            <p:cond delay="499"/>
                                          </p:stCondLst>
                                        </p:cTn>
                                        <p:tgtEl>
                                          <p:spTgt spid="466"/>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470"/>
                                        </p:tgtEl>
                                        <p:attrNameLst>
                                          <p:attrName>style.visibility</p:attrName>
                                        </p:attrNameLst>
                                      </p:cBhvr>
                                      <p:to>
                                        <p:strVal val="visible"/>
                                      </p:to>
                                    </p:set>
                                    <p:anim calcmode="lin" valueType="num">
                                      <p:cBhvr>
                                        <p:cTn id="47" dur="500" fill="hold"/>
                                        <p:tgtEl>
                                          <p:spTgt spid="470"/>
                                        </p:tgtEl>
                                        <p:attrNameLst>
                                          <p:attrName>ppt_w</p:attrName>
                                        </p:attrNameLst>
                                      </p:cBhvr>
                                      <p:tavLst>
                                        <p:tav tm="0">
                                          <p:val>
                                            <p:fltVal val="0"/>
                                          </p:val>
                                        </p:tav>
                                        <p:tav tm="100000">
                                          <p:val>
                                            <p:strVal val="#ppt_w"/>
                                          </p:val>
                                        </p:tav>
                                      </p:tavLst>
                                    </p:anim>
                                    <p:anim calcmode="lin" valueType="num">
                                      <p:cBhvr>
                                        <p:cTn id="48" dur="500" fill="hold"/>
                                        <p:tgtEl>
                                          <p:spTgt spid="470"/>
                                        </p:tgtEl>
                                        <p:attrNameLst>
                                          <p:attrName>ppt_h</p:attrName>
                                        </p:attrNameLst>
                                      </p:cBhvr>
                                      <p:tavLst>
                                        <p:tav tm="0">
                                          <p:val>
                                            <p:fltVal val="0"/>
                                          </p:val>
                                        </p:tav>
                                        <p:tav tm="100000">
                                          <p:val>
                                            <p:strVal val="#ppt_h"/>
                                          </p:val>
                                        </p:tav>
                                      </p:tavLst>
                                    </p:anim>
                                    <p:animEffect transition="in" filter="fade">
                                      <p:cBhvr>
                                        <p:cTn id="49" dur="500"/>
                                        <p:tgtEl>
                                          <p:spTgt spid="470"/>
                                        </p:tgtEl>
                                      </p:cBhvr>
                                    </p:animEffect>
                                  </p:childTnLst>
                                </p:cTn>
                              </p:par>
                            </p:childTnLst>
                          </p:cTn>
                        </p:par>
                        <p:par>
                          <p:cTn id="50" fill="hold">
                            <p:stCondLst>
                              <p:cond delay="1000"/>
                            </p:stCondLst>
                            <p:childTnLst>
                              <p:par>
                                <p:cTn id="51" presetID="42" presetClass="path" presetSubtype="0" accel="50000" decel="50000" fill="hold" nodeType="afterEffect">
                                  <p:stCondLst>
                                    <p:cond delay="0"/>
                                  </p:stCondLst>
                                  <p:childTnLst>
                                    <p:animMotion origin="layout" path="M 0.3944 0.07616 L 0.49908 0.03473 " pathEditMode="relative" rAng="0" ptsTypes="AA">
                                      <p:cBhvr>
                                        <p:cTn id="52" dur="1000" fill="hold"/>
                                        <p:tgtEl>
                                          <p:spTgt spid="311"/>
                                        </p:tgtEl>
                                        <p:attrNameLst>
                                          <p:attrName>ppt_x</p:attrName>
                                          <p:attrName>ppt_y</p:attrName>
                                        </p:attrNameLst>
                                      </p:cBhvr>
                                      <p:rCtr x="5352" y="-2222"/>
                                    </p:animMotion>
                                  </p:childTnLst>
                                </p:cTn>
                              </p:par>
                            </p:childTnLst>
                          </p:cTn>
                        </p:par>
                        <p:par>
                          <p:cTn id="53" fill="hold">
                            <p:stCondLst>
                              <p:cond delay="2000"/>
                            </p:stCondLst>
                            <p:childTnLst>
                              <p:par>
                                <p:cTn id="54" presetID="22" presetClass="entr" presetSubtype="2" fill="hold" nodeType="afterEffect">
                                  <p:stCondLst>
                                    <p:cond delay="0"/>
                                  </p:stCondLst>
                                  <p:childTnLst>
                                    <p:set>
                                      <p:cBhvr>
                                        <p:cTn id="55" dur="1" fill="hold">
                                          <p:stCondLst>
                                            <p:cond delay="0"/>
                                          </p:stCondLst>
                                        </p:cTn>
                                        <p:tgtEl>
                                          <p:spTgt spid="377"/>
                                        </p:tgtEl>
                                        <p:attrNameLst>
                                          <p:attrName>style.visibility</p:attrName>
                                        </p:attrNameLst>
                                      </p:cBhvr>
                                      <p:to>
                                        <p:strVal val="visible"/>
                                      </p:to>
                                    </p:set>
                                    <p:animEffect transition="in" filter="wipe(right)">
                                      <p:cBhvr>
                                        <p:cTn id="56" dur="500"/>
                                        <p:tgtEl>
                                          <p:spTgt spid="377"/>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xit" presetSubtype="32" fill="hold" nodeType="clickEffect">
                                  <p:stCondLst>
                                    <p:cond delay="0"/>
                                  </p:stCondLst>
                                  <p:childTnLst>
                                    <p:anim calcmode="lin" valueType="num">
                                      <p:cBhvr>
                                        <p:cTn id="60" dur="500"/>
                                        <p:tgtEl>
                                          <p:spTgt spid="470"/>
                                        </p:tgtEl>
                                        <p:attrNameLst>
                                          <p:attrName>ppt_w</p:attrName>
                                        </p:attrNameLst>
                                      </p:cBhvr>
                                      <p:tavLst>
                                        <p:tav tm="0">
                                          <p:val>
                                            <p:strVal val="ppt_w"/>
                                          </p:val>
                                        </p:tav>
                                        <p:tav tm="100000">
                                          <p:val>
                                            <p:fltVal val="0"/>
                                          </p:val>
                                        </p:tav>
                                      </p:tavLst>
                                    </p:anim>
                                    <p:anim calcmode="lin" valueType="num">
                                      <p:cBhvr>
                                        <p:cTn id="61" dur="500"/>
                                        <p:tgtEl>
                                          <p:spTgt spid="470"/>
                                        </p:tgtEl>
                                        <p:attrNameLst>
                                          <p:attrName>ppt_h</p:attrName>
                                        </p:attrNameLst>
                                      </p:cBhvr>
                                      <p:tavLst>
                                        <p:tav tm="0">
                                          <p:val>
                                            <p:strVal val="ppt_h"/>
                                          </p:val>
                                        </p:tav>
                                        <p:tav tm="100000">
                                          <p:val>
                                            <p:fltVal val="0"/>
                                          </p:val>
                                        </p:tav>
                                      </p:tavLst>
                                    </p:anim>
                                    <p:animEffect transition="out" filter="fade">
                                      <p:cBhvr>
                                        <p:cTn id="62" dur="500"/>
                                        <p:tgtEl>
                                          <p:spTgt spid="470"/>
                                        </p:tgtEl>
                                      </p:cBhvr>
                                    </p:animEffect>
                                    <p:set>
                                      <p:cBhvr>
                                        <p:cTn id="63" dur="1" fill="hold">
                                          <p:stCondLst>
                                            <p:cond delay="499"/>
                                          </p:stCondLst>
                                        </p:cTn>
                                        <p:tgtEl>
                                          <p:spTgt spid="470"/>
                                        </p:tgtEl>
                                        <p:attrNameLst>
                                          <p:attrName>style.visibility</p:attrName>
                                        </p:attrNameLst>
                                      </p:cBhvr>
                                      <p:to>
                                        <p:strVal val="hidden"/>
                                      </p:to>
                                    </p:set>
                                  </p:childTnLst>
                                </p:cTn>
                              </p:par>
                              <p:par>
                                <p:cTn id="64" presetID="53" presetClass="entr" presetSubtype="16" fill="hold" nodeType="withEffect">
                                  <p:stCondLst>
                                    <p:cond delay="0"/>
                                  </p:stCondLst>
                                  <p:childTnLst>
                                    <p:set>
                                      <p:cBhvr>
                                        <p:cTn id="65" dur="1" fill="hold">
                                          <p:stCondLst>
                                            <p:cond delay="0"/>
                                          </p:stCondLst>
                                        </p:cTn>
                                        <p:tgtEl>
                                          <p:spTgt spid="474"/>
                                        </p:tgtEl>
                                        <p:attrNameLst>
                                          <p:attrName>style.visibility</p:attrName>
                                        </p:attrNameLst>
                                      </p:cBhvr>
                                      <p:to>
                                        <p:strVal val="visible"/>
                                      </p:to>
                                    </p:set>
                                    <p:anim calcmode="lin" valueType="num">
                                      <p:cBhvr>
                                        <p:cTn id="66" dur="500" fill="hold"/>
                                        <p:tgtEl>
                                          <p:spTgt spid="474"/>
                                        </p:tgtEl>
                                        <p:attrNameLst>
                                          <p:attrName>ppt_w</p:attrName>
                                        </p:attrNameLst>
                                      </p:cBhvr>
                                      <p:tavLst>
                                        <p:tav tm="0">
                                          <p:val>
                                            <p:fltVal val="0"/>
                                          </p:val>
                                        </p:tav>
                                        <p:tav tm="100000">
                                          <p:val>
                                            <p:strVal val="#ppt_w"/>
                                          </p:val>
                                        </p:tav>
                                      </p:tavLst>
                                    </p:anim>
                                    <p:anim calcmode="lin" valueType="num">
                                      <p:cBhvr>
                                        <p:cTn id="67" dur="500" fill="hold"/>
                                        <p:tgtEl>
                                          <p:spTgt spid="474"/>
                                        </p:tgtEl>
                                        <p:attrNameLst>
                                          <p:attrName>ppt_h</p:attrName>
                                        </p:attrNameLst>
                                      </p:cBhvr>
                                      <p:tavLst>
                                        <p:tav tm="0">
                                          <p:val>
                                            <p:fltVal val="0"/>
                                          </p:val>
                                        </p:tav>
                                        <p:tav tm="100000">
                                          <p:val>
                                            <p:strVal val="#ppt_h"/>
                                          </p:val>
                                        </p:tav>
                                      </p:tavLst>
                                    </p:anim>
                                    <p:animEffect transition="in" filter="fade">
                                      <p:cBhvr>
                                        <p:cTn id="68" dur="500"/>
                                        <p:tgtEl>
                                          <p:spTgt spid="474"/>
                                        </p:tgtEl>
                                      </p:cBhvr>
                                    </p:animEffect>
                                  </p:childTnLst>
                                </p:cTn>
                              </p:par>
                              <p:par>
                                <p:cTn id="69" presetID="42" presetClass="path" presetSubtype="0" accel="50000" decel="50000" fill="hold" nodeType="withEffect">
                                  <p:stCondLst>
                                    <p:cond delay="0"/>
                                  </p:stCondLst>
                                  <p:childTnLst>
                                    <p:animMotion origin="layout" path="M 0.49909 0.03473 L 0.46055 0.00625 " pathEditMode="relative" rAng="0" ptsTypes="AA">
                                      <p:cBhvr>
                                        <p:cTn id="70" dur="1000" fill="hold"/>
                                        <p:tgtEl>
                                          <p:spTgt spid="311"/>
                                        </p:tgtEl>
                                        <p:attrNameLst>
                                          <p:attrName>ppt_x</p:attrName>
                                          <p:attrName>ppt_y</p:attrName>
                                        </p:attrNameLst>
                                      </p:cBhvr>
                                      <p:rCtr x="-2005" y="-1366"/>
                                    </p:animMotion>
                                  </p:childTnLst>
                                </p:cTn>
                              </p:par>
                              <p:par>
                                <p:cTn id="71" presetID="42" presetClass="path" presetSubtype="0" accel="50000" decel="50000" fill="hold" nodeType="withEffect">
                                  <p:stCondLst>
                                    <p:cond delay="1100"/>
                                  </p:stCondLst>
                                  <p:childTnLst>
                                    <p:animMotion origin="layout" path="M 0.46055 0.00625 L 0.46055 -0.03171 " pathEditMode="relative" rAng="0" ptsTypes="AA">
                                      <p:cBhvr>
                                        <p:cTn id="72" dur="1000" fill="hold"/>
                                        <p:tgtEl>
                                          <p:spTgt spid="311"/>
                                        </p:tgtEl>
                                        <p:attrNameLst>
                                          <p:attrName>ppt_x</p:attrName>
                                          <p:attrName>ppt_y</p:attrName>
                                        </p:attrNameLst>
                                      </p:cBhvr>
                                      <p:rCtr x="0" y="-1898"/>
                                    </p:animMotion>
                                  </p:childTnLst>
                                </p:cTn>
                              </p:par>
                            </p:childTnLst>
                          </p:cTn>
                        </p:par>
                        <p:par>
                          <p:cTn id="73" fill="hold">
                            <p:stCondLst>
                              <p:cond delay="2100"/>
                            </p:stCondLst>
                            <p:childTnLst>
                              <p:par>
                                <p:cTn id="74" presetID="10" presetClass="exit" presetSubtype="0" fill="hold" nodeType="afterEffect">
                                  <p:stCondLst>
                                    <p:cond delay="0"/>
                                  </p:stCondLst>
                                  <p:childTnLst>
                                    <p:animEffect transition="out" filter="fade">
                                      <p:cBhvr>
                                        <p:cTn id="75" dur="500"/>
                                        <p:tgtEl>
                                          <p:spTgt spid="311"/>
                                        </p:tgtEl>
                                      </p:cBhvr>
                                    </p:animEffect>
                                    <p:set>
                                      <p:cBhvr>
                                        <p:cTn id="76" dur="1" fill="hold">
                                          <p:stCondLst>
                                            <p:cond delay="499"/>
                                          </p:stCondLst>
                                        </p:cTn>
                                        <p:tgtEl>
                                          <p:spTgt spid="311"/>
                                        </p:tgtEl>
                                        <p:attrNameLst>
                                          <p:attrName>style.visibility</p:attrName>
                                        </p:attrNameLst>
                                      </p:cBhvr>
                                      <p:to>
                                        <p:strVal val="hidden"/>
                                      </p:to>
                                    </p:set>
                                  </p:childTnLst>
                                </p:cTn>
                              </p:par>
                            </p:childTnLst>
                          </p:cTn>
                        </p:par>
                        <p:par>
                          <p:cTn id="77" fill="hold">
                            <p:stCondLst>
                              <p:cond delay="2600"/>
                            </p:stCondLst>
                            <p:childTnLst>
                              <p:par>
                                <p:cTn id="78" presetID="10" presetClass="entr" presetSubtype="0" fill="hold" nodeType="afterEffect">
                                  <p:stCondLst>
                                    <p:cond delay="0"/>
                                  </p:stCondLst>
                                  <p:childTnLst>
                                    <p:set>
                                      <p:cBhvr>
                                        <p:cTn id="79" dur="1" fill="hold">
                                          <p:stCondLst>
                                            <p:cond delay="0"/>
                                          </p:stCondLst>
                                        </p:cTn>
                                        <p:tgtEl>
                                          <p:spTgt spid="395"/>
                                        </p:tgtEl>
                                        <p:attrNameLst>
                                          <p:attrName>style.visibility</p:attrName>
                                        </p:attrNameLst>
                                      </p:cBhvr>
                                      <p:to>
                                        <p:strVal val="visible"/>
                                      </p:to>
                                    </p:set>
                                    <p:animEffect transition="in" filter="fade">
                                      <p:cBhvr>
                                        <p:cTn id="80" dur="500"/>
                                        <p:tgtEl>
                                          <p:spTgt spid="395"/>
                                        </p:tgtEl>
                                      </p:cBhvr>
                                    </p:animEffect>
                                  </p:childTnLst>
                                </p:cTn>
                              </p:par>
                            </p:childTnLst>
                          </p:cTn>
                        </p:par>
                        <p:par>
                          <p:cTn id="81" fill="hold">
                            <p:stCondLst>
                              <p:cond delay="3100"/>
                            </p:stCondLst>
                            <p:childTnLst>
                              <p:par>
                                <p:cTn id="82" presetID="10" presetClass="exit" presetSubtype="0" fill="hold" nodeType="afterEffect">
                                  <p:stCondLst>
                                    <p:cond delay="500"/>
                                  </p:stCondLst>
                                  <p:childTnLst>
                                    <p:animEffect transition="out" filter="fade">
                                      <p:cBhvr>
                                        <p:cTn id="83" dur="500"/>
                                        <p:tgtEl>
                                          <p:spTgt spid="395"/>
                                        </p:tgtEl>
                                      </p:cBhvr>
                                    </p:animEffect>
                                    <p:set>
                                      <p:cBhvr>
                                        <p:cTn id="84" dur="1" fill="hold">
                                          <p:stCondLst>
                                            <p:cond delay="499"/>
                                          </p:stCondLst>
                                        </p:cTn>
                                        <p:tgtEl>
                                          <p:spTgt spid="395"/>
                                        </p:tgtEl>
                                        <p:attrNameLst>
                                          <p:attrName>style.visibility</p:attrName>
                                        </p:attrNameLst>
                                      </p:cBhvr>
                                      <p:to>
                                        <p:strVal val="hidden"/>
                                      </p:to>
                                    </p:set>
                                  </p:childTnLst>
                                </p:cTn>
                              </p:par>
                            </p:childTnLst>
                          </p:cTn>
                        </p:par>
                        <p:par>
                          <p:cTn id="85" fill="hold">
                            <p:stCondLst>
                              <p:cond delay="4100"/>
                            </p:stCondLst>
                            <p:childTnLst>
                              <p:par>
                                <p:cTn id="86" presetID="10" presetClass="entr" presetSubtype="0" fill="hold" nodeType="afterEffect">
                                  <p:stCondLst>
                                    <p:cond delay="0"/>
                                  </p:stCondLst>
                                  <p:childTnLst>
                                    <p:set>
                                      <p:cBhvr>
                                        <p:cTn id="87" dur="1" fill="hold">
                                          <p:stCondLst>
                                            <p:cond delay="0"/>
                                          </p:stCondLst>
                                        </p:cTn>
                                        <p:tgtEl>
                                          <p:spTgt spid="389"/>
                                        </p:tgtEl>
                                        <p:attrNameLst>
                                          <p:attrName>style.visibility</p:attrName>
                                        </p:attrNameLst>
                                      </p:cBhvr>
                                      <p:to>
                                        <p:strVal val="visible"/>
                                      </p:to>
                                    </p:set>
                                    <p:animEffect transition="in" filter="fade">
                                      <p:cBhvr>
                                        <p:cTn id="88" dur="500"/>
                                        <p:tgtEl>
                                          <p:spTgt spid="389"/>
                                        </p:tgtEl>
                                      </p:cBhvr>
                                    </p:animEffect>
                                  </p:childTnLst>
                                </p:cTn>
                              </p:par>
                            </p:childTnLst>
                          </p:cTn>
                        </p:par>
                        <p:par>
                          <p:cTn id="89" fill="hold">
                            <p:stCondLst>
                              <p:cond delay="4600"/>
                            </p:stCondLst>
                            <p:childTnLst>
                              <p:par>
                                <p:cTn id="90" presetID="10" presetClass="exit" presetSubtype="0" fill="hold" nodeType="afterEffect">
                                  <p:stCondLst>
                                    <p:cond delay="500"/>
                                  </p:stCondLst>
                                  <p:childTnLst>
                                    <p:animEffect transition="out" filter="fade">
                                      <p:cBhvr>
                                        <p:cTn id="91" dur="500"/>
                                        <p:tgtEl>
                                          <p:spTgt spid="389"/>
                                        </p:tgtEl>
                                      </p:cBhvr>
                                    </p:animEffect>
                                    <p:set>
                                      <p:cBhvr>
                                        <p:cTn id="92" dur="1" fill="hold">
                                          <p:stCondLst>
                                            <p:cond delay="499"/>
                                          </p:stCondLst>
                                        </p:cTn>
                                        <p:tgtEl>
                                          <p:spTgt spid="389"/>
                                        </p:tgtEl>
                                        <p:attrNameLst>
                                          <p:attrName>style.visibility</p:attrName>
                                        </p:attrNameLst>
                                      </p:cBhvr>
                                      <p:to>
                                        <p:strVal val="hidden"/>
                                      </p:to>
                                    </p:set>
                                  </p:childTnLst>
                                </p:cTn>
                              </p:par>
                            </p:childTnLst>
                          </p:cTn>
                        </p:par>
                        <p:par>
                          <p:cTn id="93" fill="hold">
                            <p:stCondLst>
                              <p:cond delay="5600"/>
                            </p:stCondLst>
                            <p:childTnLst>
                              <p:par>
                                <p:cTn id="94" presetID="10" presetClass="entr" presetSubtype="0" fill="hold" nodeType="afterEffect">
                                  <p:stCondLst>
                                    <p:cond delay="0"/>
                                  </p:stCondLst>
                                  <p:childTnLst>
                                    <p:set>
                                      <p:cBhvr>
                                        <p:cTn id="95" dur="1" fill="hold">
                                          <p:stCondLst>
                                            <p:cond delay="0"/>
                                          </p:stCondLst>
                                        </p:cTn>
                                        <p:tgtEl>
                                          <p:spTgt spid="386"/>
                                        </p:tgtEl>
                                        <p:attrNameLst>
                                          <p:attrName>style.visibility</p:attrName>
                                        </p:attrNameLst>
                                      </p:cBhvr>
                                      <p:to>
                                        <p:strVal val="visible"/>
                                      </p:to>
                                    </p:set>
                                    <p:animEffect transition="in" filter="fade">
                                      <p:cBhvr>
                                        <p:cTn id="96" dur="500"/>
                                        <p:tgtEl>
                                          <p:spTgt spid="38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nodeType="clickEffect">
                                  <p:stCondLst>
                                    <p:cond delay="0"/>
                                  </p:stCondLst>
                                  <p:childTnLst>
                                    <p:animEffect transition="out" filter="fade">
                                      <p:cBhvr>
                                        <p:cTn id="100" dur="500"/>
                                        <p:tgtEl>
                                          <p:spTgt spid="386"/>
                                        </p:tgtEl>
                                      </p:cBhvr>
                                    </p:animEffect>
                                    <p:set>
                                      <p:cBhvr>
                                        <p:cTn id="101" dur="1" fill="hold">
                                          <p:stCondLst>
                                            <p:cond delay="499"/>
                                          </p:stCondLst>
                                        </p:cTn>
                                        <p:tgtEl>
                                          <p:spTgt spid="386"/>
                                        </p:tgtEl>
                                        <p:attrNameLst>
                                          <p:attrName>style.visibility</p:attrName>
                                        </p:attrNameLst>
                                      </p:cBhvr>
                                      <p:to>
                                        <p:strVal val="hidden"/>
                                      </p:to>
                                    </p:set>
                                  </p:childTnLst>
                                </p:cTn>
                              </p:par>
                              <p:par>
                                <p:cTn id="102" presetID="53" presetClass="exit" presetSubtype="32" fill="hold" nodeType="withEffect">
                                  <p:stCondLst>
                                    <p:cond delay="0"/>
                                  </p:stCondLst>
                                  <p:childTnLst>
                                    <p:anim calcmode="lin" valueType="num">
                                      <p:cBhvr>
                                        <p:cTn id="103" dur="500"/>
                                        <p:tgtEl>
                                          <p:spTgt spid="474"/>
                                        </p:tgtEl>
                                        <p:attrNameLst>
                                          <p:attrName>ppt_w</p:attrName>
                                        </p:attrNameLst>
                                      </p:cBhvr>
                                      <p:tavLst>
                                        <p:tav tm="0">
                                          <p:val>
                                            <p:strVal val="ppt_w"/>
                                          </p:val>
                                        </p:tav>
                                        <p:tav tm="100000">
                                          <p:val>
                                            <p:fltVal val="0"/>
                                          </p:val>
                                        </p:tav>
                                      </p:tavLst>
                                    </p:anim>
                                    <p:anim calcmode="lin" valueType="num">
                                      <p:cBhvr>
                                        <p:cTn id="104" dur="500"/>
                                        <p:tgtEl>
                                          <p:spTgt spid="474"/>
                                        </p:tgtEl>
                                        <p:attrNameLst>
                                          <p:attrName>ppt_h</p:attrName>
                                        </p:attrNameLst>
                                      </p:cBhvr>
                                      <p:tavLst>
                                        <p:tav tm="0">
                                          <p:val>
                                            <p:strVal val="ppt_h"/>
                                          </p:val>
                                        </p:tav>
                                        <p:tav tm="100000">
                                          <p:val>
                                            <p:fltVal val="0"/>
                                          </p:val>
                                        </p:tav>
                                      </p:tavLst>
                                    </p:anim>
                                    <p:animEffect transition="out" filter="fade">
                                      <p:cBhvr>
                                        <p:cTn id="105" dur="500"/>
                                        <p:tgtEl>
                                          <p:spTgt spid="474"/>
                                        </p:tgtEl>
                                      </p:cBhvr>
                                    </p:animEffect>
                                    <p:set>
                                      <p:cBhvr>
                                        <p:cTn id="106" dur="1" fill="hold">
                                          <p:stCondLst>
                                            <p:cond delay="499"/>
                                          </p:stCondLst>
                                        </p:cTn>
                                        <p:tgtEl>
                                          <p:spTgt spid="474"/>
                                        </p:tgtEl>
                                        <p:attrNameLst>
                                          <p:attrName>style.visibility</p:attrName>
                                        </p:attrNameLst>
                                      </p:cBhvr>
                                      <p:to>
                                        <p:strVal val="hidden"/>
                                      </p:to>
                                    </p:set>
                                  </p:childTnLst>
                                </p:cTn>
                              </p:par>
                              <p:par>
                                <p:cTn id="107" presetID="53" presetClass="entr" presetSubtype="16" fill="hold" nodeType="withEffect">
                                  <p:stCondLst>
                                    <p:cond delay="0"/>
                                  </p:stCondLst>
                                  <p:childTnLst>
                                    <p:set>
                                      <p:cBhvr>
                                        <p:cTn id="108" dur="1" fill="hold">
                                          <p:stCondLst>
                                            <p:cond delay="0"/>
                                          </p:stCondLst>
                                        </p:cTn>
                                        <p:tgtEl>
                                          <p:spTgt spid="478"/>
                                        </p:tgtEl>
                                        <p:attrNameLst>
                                          <p:attrName>style.visibility</p:attrName>
                                        </p:attrNameLst>
                                      </p:cBhvr>
                                      <p:to>
                                        <p:strVal val="visible"/>
                                      </p:to>
                                    </p:set>
                                    <p:anim calcmode="lin" valueType="num">
                                      <p:cBhvr>
                                        <p:cTn id="109" dur="500" fill="hold"/>
                                        <p:tgtEl>
                                          <p:spTgt spid="478"/>
                                        </p:tgtEl>
                                        <p:attrNameLst>
                                          <p:attrName>ppt_w</p:attrName>
                                        </p:attrNameLst>
                                      </p:cBhvr>
                                      <p:tavLst>
                                        <p:tav tm="0">
                                          <p:val>
                                            <p:fltVal val="0"/>
                                          </p:val>
                                        </p:tav>
                                        <p:tav tm="100000">
                                          <p:val>
                                            <p:strVal val="#ppt_w"/>
                                          </p:val>
                                        </p:tav>
                                      </p:tavLst>
                                    </p:anim>
                                    <p:anim calcmode="lin" valueType="num">
                                      <p:cBhvr>
                                        <p:cTn id="110" dur="500" fill="hold"/>
                                        <p:tgtEl>
                                          <p:spTgt spid="478"/>
                                        </p:tgtEl>
                                        <p:attrNameLst>
                                          <p:attrName>ppt_h</p:attrName>
                                        </p:attrNameLst>
                                      </p:cBhvr>
                                      <p:tavLst>
                                        <p:tav tm="0">
                                          <p:val>
                                            <p:fltVal val="0"/>
                                          </p:val>
                                        </p:tav>
                                        <p:tav tm="100000">
                                          <p:val>
                                            <p:strVal val="#ppt_h"/>
                                          </p:val>
                                        </p:tav>
                                      </p:tavLst>
                                    </p:anim>
                                    <p:animEffect transition="in" filter="fade">
                                      <p:cBhvr>
                                        <p:cTn id="111" dur="500"/>
                                        <p:tgtEl>
                                          <p:spTgt spid="47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06"/>
                                        </p:tgtEl>
                                        <p:attrNameLst>
                                          <p:attrName>style.visibility</p:attrName>
                                        </p:attrNameLst>
                                      </p:cBhvr>
                                      <p:to>
                                        <p:strVal val="visible"/>
                                      </p:to>
                                    </p:set>
                                    <p:animEffect transition="in" filter="fade">
                                      <p:cBhvr>
                                        <p:cTn id="114" dur="500"/>
                                        <p:tgtEl>
                                          <p:spTgt spid="406"/>
                                        </p:tgtEl>
                                      </p:cBhvr>
                                    </p:animEffect>
                                  </p:childTnLst>
                                </p:cTn>
                              </p:par>
                            </p:childTnLst>
                          </p:cTn>
                        </p:par>
                        <p:par>
                          <p:cTn id="115" fill="hold">
                            <p:stCondLst>
                              <p:cond delay="500"/>
                            </p:stCondLst>
                            <p:childTnLst>
                              <p:par>
                                <p:cTn id="116" presetID="10" presetClass="entr" presetSubtype="0" fill="hold" nodeType="afterEffect">
                                  <p:stCondLst>
                                    <p:cond delay="0"/>
                                  </p:stCondLst>
                                  <p:childTnLst>
                                    <p:set>
                                      <p:cBhvr>
                                        <p:cTn id="117" dur="1" fill="hold">
                                          <p:stCondLst>
                                            <p:cond delay="0"/>
                                          </p:stCondLst>
                                        </p:cTn>
                                        <p:tgtEl>
                                          <p:spTgt spid="411"/>
                                        </p:tgtEl>
                                        <p:attrNameLst>
                                          <p:attrName>style.visibility</p:attrName>
                                        </p:attrNameLst>
                                      </p:cBhvr>
                                      <p:to>
                                        <p:strVal val="visible"/>
                                      </p:to>
                                    </p:set>
                                    <p:animEffect transition="in" filter="fade">
                                      <p:cBhvr>
                                        <p:cTn id="118" dur="500"/>
                                        <p:tgtEl>
                                          <p:spTgt spid="411"/>
                                        </p:tgtEl>
                                      </p:cBhvr>
                                    </p:animEffect>
                                  </p:childTnLst>
                                </p:cTn>
                              </p:par>
                            </p:childTnLst>
                          </p:cTn>
                        </p:par>
                        <p:par>
                          <p:cTn id="119" fill="hold">
                            <p:stCondLst>
                              <p:cond delay="1000"/>
                            </p:stCondLst>
                            <p:childTnLst>
                              <p:par>
                                <p:cTn id="120" presetID="10" presetClass="exit" presetSubtype="0" fill="hold" nodeType="afterEffect">
                                  <p:stCondLst>
                                    <p:cond delay="0"/>
                                  </p:stCondLst>
                                  <p:childTnLst>
                                    <p:animEffect transition="out" filter="fade">
                                      <p:cBhvr>
                                        <p:cTn id="121" dur="500"/>
                                        <p:tgtEl>
                                          <p:spTgt spid="411"/>
                                        </p:tgtEl>
                                      </p:cBhvr>
                                    </p:animEffect>
                                    <p:set>
                                      <p:cBhvr>
                                        <p:cTn id="122" dur="1" fill="hold">
                                          <p:stCondLst>
                                            <p:cond delay="499"/>
                                          </p:stCondLst>
                                        </p:cTn>
                                        <p:tgtEl>
                                          <p:spTgt spid="411"/>
                                        </p:tgtEl>
                                        <p:attrNameLst>
                                          <p:attrName>style.visibility</p:attrName>
                                        </p:attrNameLst>
                                      </p:cBhvr>
                                      <p:to>
                                        <p:strVal val="hidden"/>
                                      </p:to>
                                    </p:set>
                                  </p:childTnLst>
                                </p:cTn>
                              </p:par>
                            </p:childTnLst>
                          </p:cTn>
                        </p:par>
                        <p:par>
                          <p:cTn id="123" fill="hold">
                            <p:stCondLst>
                              <p:cond delay="1500"/>
                            </p:stCondLst>
                            <p:childTnLst>
                              <p:par>
                                <p:cTn id="124" presetID="10" presetClass="entr" presetSubtype="0" fill="hold" nodeType="afterEffect">
                                  <p:stCondLst>
                                    <p:cond delay="0"/>
                                  </p:stCondLst>
                                  <p:childTnLst>
                                    <p:set>
                                      <p:cBhvr>
                                        <p:cTn id="125" dur="1" fill="hold">
                                          <p:stCondLst>
                                            <p:cond delay="0"/>
                                          </p:stCondLst>
                                        </p:cTn>
                                        <p:tgtEl>
                                          <p:spTgt spid="414"/>
                                        </p:tgtEl>
                                        <p:attrNameLst>
                                          <p:attrName>style.visibility</p:attrName>
                                        </p:attrNameLst>
                                      </p:cBhvr>
                                      <p:to>
                                        <p:strVal val="visible"/>
                                      </p:to>
                                    </p:set>
                                    <p:animEffect transition="in" filter="fade">
                                      <p:cBhvr>
                                        <p:cTn id="126" dur="500"/>
                                        <p:tgtEl>
                                          <p:spTgt spid="414"/>
                                        </p:tgtEl>
                                      </p:cBhvr>
                                    </p:animEffect>
                                  </p:childTnLst>
                                </p:cTn>
                              </p:par>
                            </p:childTnLst>
                          </p:cTn>
                        </p:par>
                        <p:par>
                          <p:cTn id="127" fill="hold">
                            <p:stCondLst>
                              <p:cond delay="2000"/>
                            </p:stCondLst>
                            <p:childTnLst>
                              <p:par>
                                <p:cTn id="128" presetID="10" presetClass="exit" presetSubtype="0" fill="hold" nodeType="afterEffect">
                                  <p:stCondLst>
                                    <p:cond delay="500"/>
                                  </p:stCondLst>
                                  <p:childTnLst>
                                    <p:animEffect transition="out" filter="fade">
                                      <p:cBhvr>
                                        <p:cTn id="129" dur="500"/>
                                        <p:tgtEl>
                                          <p:spTgt spid="414"/>
                                        </p:tgtEl>
                                      </p:cBhvr>
                                    </p:animEffect>
                                    <p:set>
                                      <p:cBhvr>
                                        <p:cTn id="130" dur="1" fill="hold">
                                          <p:stCondLst>
                                            <p:cond delay="499"/>
                                          </p:stCondLst>
                                        </p:cTn>
                                        <p:tgtEl>
                                          <p:spTgt spid="414"/>
                                        </p:tgtEl>
                                        <p:attrNameLst>
                                          <p:attrName>style.visibility</p:attrName>
                                        </p:attrNameLst>
                                      </p:cBhvr>
                                      <p:to>
                                        <p:strVal val="hidden"/>
                                      </p:to>
                                    </p:set>
                                  </p:childTnLst>
                                </p:cTn>
                              </p:par>
                            </p:childTnLst>
                          </p:cTn>
                        </p:par>
                        <p:par>
                          <p:cTn id="131" fill="hold">
                            <p:stCondLst>
                              <p:cond delay="3000"/>
                            </p:stCondLst>
                            <p:childTnLst>
                              <p:par>
                                <p:cTn id="132" presetID="10" presetClass="entr" presetSubtype="0" fill="hold" nodeType="afterEffect">
                                  <p:stCondLst>
                                    <p:cond delay="0"/>
                                  </p:stCondLst>
                                  <p:childTnLst>
                                    <p:set>
                                      <p:cBhvr>
                                        <p:cTn id="133" dur="1" fill="hold">
                                          <p:stCondLst>
                                            <p:cond delay="0"/>
                                          </p:stCondLst>
                                        </p:cTn>
                                        <p:tgtEl>
                                          <p:spTgt spid="420"/>
                                        </p:tgtEl>
                                        <p:attrNameLst>
                                          <p:attrName>style.visibility</p:attrName>
                                        </p:attrNameLst>
                                      </p:cBhvr>
                                      <p:to>
                                        <p:strVal val="visible"/>
                                      </p:to>
                                    </p:set>
                                    <p:animEffect transition="in" filter="fade">
                                      <p:cBhvr>
                                        <p:cTn id="134" dur="500"/>
                                        <p:tgtEl>
                                          <p:spTgt spid="420"/>
                                        </p:tgtEl>
                                      </p:cBhvr>
                                    </p:animEffect>
                                  </p:childTnLst>
                                </p:cTn>
                              </p:par>
                            </p:childTnLst>
                          </p:cTn>
                        </p:par>
                        <p:par>
                          <p:cTn id="135" fill="hold">
                            <p:stCondLst>
                              <p:cond delay="3500"/>
                            </p:stCondLst>
                            <p:childTnLst>
                              <p:par>
                                <p:cTn id="136" presetID="10" presetClass="exit" presetSubtype="0" fill="hold" nodeType="afterEffect">
                                  <p:stCondLst>
                                    <p:cond delay="500"/>
                                  </p:stCondLst>
                                  <p:childTnLst>
                                    <p:animEffect transition="out" filter="fade">
                                      <p:cBhvr>
                                        <p:cTn id="137" dur="500"/>
                                        <p:tgtEl>
                                          <p:spTgt spid="420"/>
                                        </p:tgtEl>
                                      </p:cBhvr>
                                    </p:animEffect>
                                    <p:set>
                                      <p:cBhvr>
                                        <p:cTn id="138" dur="1" fill="hold">
                                          <p:stCondLst>
                                            <p:cond delay="499"/>
                                          </p:stCondLst>
                                        </p:cTn>
                                        <p:tgtEl>
                                          <p:spTgt spid="420"/>
                                        </p:tgtEl>
                                        <p:attrNameLst>
                                          <p:attrName>style.visibility</p:attrName>
                                        </p:attrNameLst>
                                      </p:cBhvr>
                                      <p:to>
                                        <p:strVal val="hidden"/>
                                      </p:to>
                                    </p:se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431"/>
                                        </p:tgtEl>
                                        <p:attrNameLst>
                                          <p:attrName>style.visibility</p:attrName>
                                        </p:attrNameLst>
                                      </p:cBhvr>
                                      <p:to>
                                        <p:strVal val="visible"/>
                                      </p:to>
                                    </p:set>
                                    <p:animEffect transition="in" filter="fade">
                                      <p:cBhvr>
                                        <p:cTn id="142" dur="500"/>
                                        <p:tgtEl>
                                          <p:spTgt spid="431"/>
                                        </p:tgtEl>
                                      </p:cBhvr>
                                    </p:animEffect>
                                  </p:childTnLst>
                                </p:cTn>
                              </p:par>
                            </p:childTnLst>
                          </p:cTn>
                        </p:par>
                        <p:par>
                          <p:cTn id="143" fill="hold">
                            <p:stCondLst>
                              <p:cond delay="5000"/>
                            </p:stCondLst>
                            <p:childTnLst>
                              <p:par>
                                <p:cTn id="144" presetID="42" presetClass="path" presetSubtype="0" accel="50000" decel="50000" fill="hold" nodeType="afterEffect">
                                  <p:stCondLst>
                                    <p:cond delay="0"/>
                                  </p:stCondLst>
                                  <p:childTnLst>
                                    <p:animMotion origin="layout" path="M -0.00221 -0.00348 L -0.00221 0.03449 " pathEditMode="relative" rAng="0" ptsTypes="AA">
                                      <p:cBhvr>
                                        <p:cTn id="145" dur="1000" fill="hold"/>
                                        <p:tgtEl>
                                          <p:spTgt spid="431"/>
                                        </p:tgtEl>
                                        <p:attrNameLst>
                                          <p:attrName>ppt_x</p:attrName>
                                          <p:attrName>ppt_y</p:attrName>
                                        </p:attrNameLst>
                                      </p:cBhvr>
                                      <p:rCtr x="-13" y="1782"/>
                                    </p:animMotion>
                                  </p:childTnLst>
                                </p:cTn>
                              </p:par>
                            </p:childTnLst>
                          </p:cTn>
                        </p:par>
                        <p:par>
                          <p:cTn id="146" fill="hold">
                            <p:stCondLst>
                              <p:cond delay="6000"/>
                            </p:stCondLst>
                            <p:childTnLst>
                              <p:par>
                                <p:cTn id="147" presetID="42" presetClass="path" presetSubtype="0" accel="50000" decel="50000" fill="hold" nodeType="afterEffect">
                                  <p:stCondLst>
                                    <p:cond delay="0"/>
                                  </p:stCondLst>
                                  <p:childTnLst>
                                    <p:animMotion origin="layout" path="M -0.00221 0.03449 L 0.03633 0.06297 " pathEditMode="relative" rAng="0" ptsTypes="AA">
                                      <p:cBhvr>
                                        <p:cTn id="148" dur="1000" fill="hold"/>
                                        <p:tgtEl>
                                          <p:spTgt spid="431"/>
                                        </p:tgtEl>
                                        <p:attrNameLst>
                                          <p:attrName>ppt_x</p:attrName>
                                          <p:attrName>ppt_y</p:attrName>
                                        </p:attrNameLst>
                                      </p:cBhvr>
                                      <p:rCtr x="1940" y="1736"/>
                                    </p:animMotion>
                                  </p:childTnLst>
                                </p:cTn>
                              </p:par>
                            </p:childTnLst>
                          </p:cTn>
                        </p:par>
                        <p:par>
                          <p:cTn id="149" fill="hold">
                            <p:stCondLst>
                              <p:cond delay="7000"/>
                            </p:stCondLst>
                            <p:childTnLst>
                              <p:par>
                                <p:cTn id="150" presetID="42" presetClass="path" presetSubtype="0" accel="50000" decel="50000" fill="hold" nodeType="afterEffect">
                                  <p:stCondLst>
                                    <p:cond delay="0"/>
                                  </p:stCondLst>
                                  <p:childTnLst>
                                    <p:animMotion origin="layout" path="M 0.03633 0.06297 L -0.06836 0.1044 " pathEditMode="relative" rAng="0" ptsTypes="AA">
                                      <p:cBhvr>
                                        <p:cTn id="151" dur="1000" fill="hold"/>
                                        <p:tgtEl>
                                          <p:spTgt spid="431"/>
                                        </p:tgtEl>
                                        <p:attrNameLst>
                                          <p:attrName>ppt_x</p:attrName>
                                          <p:attrName>ppt_y</p:attrName>
                                        </p:attrNameLst>
                                      </p:cBhvr>
                                      <p:rCtr x="-5039" y="2106"/>
                                    </p:animMotion>
                                  </p:childTnLst>
                                </p:cTn>
                              </p:par>
                            </p:childTnLst>
                          </p:cTn>
                        </p:par>
                        <p:par>
                          <p:cTn id="152" fill="hold">
                            <p:stCondLst>
                              <p:cond delay="8000"/>
                            </p:stCondLst>
                            <p:childTnLst>
                              <p:par>
                                <p:cTn id="153" presetID="42" presetClass="path" presetSubtype="0" accel="50000" decel="50000" fill="hold" nodeType="afterEffect">
                                  <p:stCondLst>
                                    <p:cond delay="0"/>
                                  </p:stCondLst>
                                  <p:childTnLst>
                                    <p:animMotion origin="layout" path="M -0.06836 0.1044 L -0.2474 0.26458 " pathEditMode="relative" rAng="0" ptsTypes="AA">
                                      <p:cBhvr>
                                        <p:cTn id="154" dur="1000" fill="hold"/>
                                        <p:tgtEl>
                                          <p:spTgt spid="431"/>
                                        </p:tgtEl>
                                        <p:attrNameLst>
                                          <p:attrName>ppt_x</p:attrName>
                                          <p:attrName>ppt_y</p:attrName>
                                        </p:attrNameLst>
                                      </p:cBhvr>
                                      <p:rCtr x="-8490" y="8380"/>
                                    </p:animMotion>
                                  </p:childTnLst>
                                </p:cTn>
                              </p:par>
                            </p:childTnLst>
                          </p:cTn>
                        </p:par>
                        <p:par>
                          <p:cTn id="155" fill="hold">
                            <p:stCondLst>
                              <p:cond delay="9000"/>
                            </p:stCondLst>
                            <p:childTnLst>
                              <p:par>
                                <p:cTn id="156" presetID="42" presetClass="path" presetSubtype="0" accel="50000" decel="50000" fill="hold" nodeType="afterEffect">
                                  <p:stCondLst>
                                    <p:cond delay="0"/>
                                  </p:stCondLst>
                                  <p:childTnLst>
                                    <p:animMotion origin="layout" path="M -0.24739 0.26459 L -0.19623 0.1044 " pathEditMode="relative" rAng="0" ptsTypes="AA">
                                      <p:cBhvr>
                                        <p:cTn id="157" dur="1000" fill="hold"/>
                                        <p:tgtEl>
                                          <p:spTgt spid="431"/>
                                        </p:tgtEl>
                                        <p:attrNameLst>
                                          <p:attrName>ppt_x</p:attrName>
                                          <p:attrName>ppt_y</p:attrName>
                                        </p:attrNameLst>
                                      </p:cBhvr>
                                      <p:rCtr x="2044" y="-7963"/>
                                    </p:animMotion>
                                  </p:childTnLst>
                                </p:cTn>
                              </p:par>
                            </p:childTnLst>
                          </p:cTn>
                        </p:par>
                        <p:par>
                          <p:cTn id="158" fill="hold">
                            <p:stCondLst>
                              <p:cond delay="10000"/>
                            </p:stCondLst>
                            <p:childTnLst>
                              <p:par>
                                <p:cTn id="159" presetID="42" presetClass="path" presetSubtype="0" accel="50000" decel="50000" fill="hold" nodeType="afterEffect">
                                  <p:stCondLst>
                                    <p:cond delay="0"/>
                                  </p:stCondLst>
                                  <p:childTnLst>
                                    <p:animMotion origin="layout" path="M -0.19622 0.1044 L -0.46237 0.06782 " pathEditMode="relative" rAng="0" ptsTypes="AA">
                                      <p:cBhvr>
                                        <p:cTn id="160" dur="1000" fill="hold"/>
                                        <p:tgtEl>
                                          <p:spTgt spid="431"/>
                                        </p:tgtEl>
                                        <p:attrNameLst>
                                          <p:attrName>ppt_x</p:attrName>
                                          <p:attrName>ppt_y</p:attrName>
                                        </p:attrNameLst>
                                      </p:cBhvr>
                                      <p:rCtr x="-13398" y="625"/>
                                    </p:animMotion>
                                  </p:childTnLst>
                                </p:cTn>
                              </p:par>
                            </p:childTnLst>
                          </p:cTn>
                        </p:par>
                        <p:par>
                          <p:cTn id="161" fill="hold">
                            <p:stCondLst>
                              <p:cond delay="11000"/>
                            </p:stCondLst>
                            <p:childTnLst>
                              <p:par>
                                <p:cTn id="162" presetID="10" presetClass="exit" presetSubtype="0" fill="hold" grpId="0" nodeType="afterEffect">
                                  <p:stCondLst>
                                    <p:cond delay="0"/>
                                  </p:stCondLst>
                                  <p:childTnLst>
                                    <p:animEffect transition="out" filter="fade">
                                      <p:cBhvr>
                                        <p:cTn id="163" dur="500"/>
                                        <p:tgtEl>
                                          <p:spTgt spid="310"/>
                                        </p:tgtEl>
                                      </p:cBhvr>
                                    </p:animEffect>
                                    <p:set>
                                      <p:cBhvr>
                                        <p:cTn id="164" dur="1" fill="hold">
                                          <p:stCondLst>
                                            <p:cond delay="499"/>
                                          </p:stCondLst>
                                        </p:cTn>
                                        <p:tgtEl>
                                          <p:spTgt spid="310"/>
                                        </p:tgtEl>
                                        <p:attrNameLst>
                                          <p:attrName>style.visibility</p:attrName>
                                        </p:attrNameLst>
                                      </p:cBhvr>
                                      <p:to>
                                        <p:strVal val="hidden"/>
                                      </p:to>
                                    </p:set>
                                  </p:childTnLst>
                                </p:cTn>
                              </p:par>
                              <p:par>
                                <p:cTn id="165" presetID="10" presetClass="entr" presetSubtype="0" fill="hold" grpId="0" nodeType="withEffect">
                                  <p:stCondLst>
                                    <p:cond delay="0"/>
                                  </p:stCondLst>
                                  <p:childTnLst>
                                    <p:set>
                                      <p:cBhvr>
                                        <p:cTn id="166" dur="1" fill="hold">
                                          <p:stCondLst>
                                            <p:cond delay="0"/>
                                          </p:stCondLst>
                                        </p:cTn>
                                        <p:tgtEl>
                                          <p:spTgt spid="445"/>
                                        </p:tgtEl>
                                        <p:attrNameLst>
                                          <p:attrName>style.visibility</p:attrName>
                                        </p:attrNameLst>
                                      </p:cBhvr>
                                      <p:to>
                                        <p:strVal val="visible"/>
                                      </p:to>
                                    </p:set>
                                    <p:animEffect transition="in" filter="fade">
                                      <p:cBhvr>
                                        <p:cTn id="167" dur="500"/>
                                        <p:tgtEl>
                                          <p:spTgt spid="445"/>
                                        </p:tgtEl>
                                      </p:cBhvr>
                                    </p:animEffect>
                                  </p:childTnLst>
                                </p:cTn>
                              </p:par>
                            </p:childTnLst>
                          </p:cTn>
                        </p:par>
                        <p:par>
                          <p:cTn id="168" fill="hold">
                            <p:stCondLst>
                              <p:cond delay="11500"/>
                            </p:stCondLst>
                            <p:childTnLst>
                              <p:par>
                                <p:cTn id="169" presetID="42" presetClass="path" presetSubtype="0" accel="50000" decel="50000" fill="hold" nodeType="afterEffect">
                                  <p:stCondLst>
                                    <p:cond delay="0"/>
                                  </p:stCondLst>
                                  <p:childTnLst>
                                    <p:animMotion origin="layout" path="M -0.46237 0.06783 L -0.46276 0.02824 " pathEditMode="relative" rAng="0" ptsTypes="AA">
                                      <p:cBhvr>
                                        <p:cTn id="170" dur="1000" fill="hold"/>
                                        <p:tgtEl>
                                          <p:spTgt spid="431"/>
                                        </p:tgtEl>
                                        <p:attrNameLst>
                                          <p:attrName>ppt_x</p:attrName>
                                          <p:attrName>ppt_y</p:attrName>
                                        </p:attrNameLst>
                                      </p:cBhvr>
                                      <p:rCtr x="-117" y="-1875"/>
                                    </p:animMotion>
                                  </p:childTnLst>
                                </p:cTn>
                              </p:par>
                            </p:childTnLst>
                          </p:cTn>
                        </p:par>
                        <p:par>
                          <p:cTn id="171" fill="hold">
                            <p:stCondLst>
                              <p:cond delay="12500"/>
                            </p:stCondLst>
                            <p:childTnLst>
                              <p:par>
                                <p:cTn id="172" presetID="10" presetClass="exit" presetSubtype="0" fill="hold" nodeType="afterEffect">
                                  <p:stCondLst>
                                    <p:cond delay="0"/>
                                  </p:stCondLst>
                                  <p:childTnLst>
                                    <p:animEffect transition="out" filter="fade">
                                      <p:cBhvr>
                                        <p:cTn id="173" dur="500"/>
                                        <p:tgtEl>
                                          <p:spTgt spid="431"/>
                                        </p:tgtEl>
                                      </p:cBhvr>
                                    </p:animEffect>
                                    <p:set>
                                      <p:cBhvr>
                                        <p:cTn id="174" dur="1" fill="hold">
                                          <p:stCondLst>
                                            <p:cond delay="499"/>
                                          </p:stCondLst>
                                        </p:cTn>
                                        <p:tgtEl>
                                          <p:spTgt spid="431"/>
                                        </p:tgtEl>
                                        <p:attrNameLst>
                                          <p:attrName>style.visibility</p:attrName>
                                        </p:attrNameLst>
                                      </p:cBhvr>
                                      <p:to>
                                        <p:strVal val="hidden"/>
                                      </p:to>
                                    </p:set>
                                  </p:childTnLst>
                                </p:cTn>
                              </p:par>
                            </p:childTnLst>
                          </p:cTn>
                        </p:par>
                        <p:par>
                          <p:cTn id="175" fill="hold">
                            <p:stCondLst>
                              <p:cond delay="13000"/>
                            </p:stCondLst>
                            <p:childTnLst>
                              <p:par>
                                <p:cTn id="176" presetID="10" presetClass="entr" presetSubtype="0" fill="hold" nodeType="afterEffect">
                                  <p:stCondLst>
                                    <p:cond delay="0"/>
                                  </p:stCondLst>
                                  <p:childTnLst>
                                    <p:set>
                                      <p:cBhvr>
                                        <p:cTn id="177" dur="1" fill="hold">
                                          <p:stCondLst>
                                            <p:cond delay="0"/>
                                          </p:stCondLst>
                                        </p:cTn>
                                        <p:tgtEl>
                                          <p:spTgt spid="455"/>
                                        </p:tgtEl>
                                        <p:attrNameLst>
                                          <p:attrName>style.visibility</p:attrName>
                                        </p:attrNameLst>
                                      </p:cBhvr>
                                      <p:to>
                                        <p:strVal val="visible"/>
                                      </p:to>
                                    </p:set>
                                    <p:animEffect transition="in" filter="fade">
                                      <p:cBhvr>
                                        <p:cTn id="178" dur="500"/>
                                        <p:tgtEl>
                                          <p:spTgt spid="455"/>
                                        </p:tgtEl>
                                      </p:cBhvr>
                                    </p:animEffect>
                                  </p:childTnLst>
                                </p:cTn>
                              </p:par>
                            </p:childTnLst>
                          </p:cTn>
                        </p:par>
                        <p:par>
                          <p:cTn id="179" fill="hold">
                            <p:stCondLst>
                              <p:cond delay="13500"/>
                            </p:stCondLst>
                            <p:childTnLst>
                              <p:par>
                                <p:cTn id="180" presetID="10" presetClass="exit" presetSubtype="0" fill="hold" nodeType="afterEffect">
                                  <p:stCondLst>
                                    <p:cond delay="500"/>
                                  </p:stCondLst>
                                  <p:childTnLst>
                                    <p:animEffect transition="out" filter="fade">
                                      <p:cBhvr>
                                        <p:cTn id="181" dur="500"/>
                                        <p:tgtEl>
                                          <p:spTgt spid="455"/>
                                        </p:tgtEl>
                                      </p:cBhvr>
                                    </p:animEffect>
                                    <p:set>
                                      <p:cBhvr>
                                        <p:cTn id="182" dur="1" fill="hold">
                                          <p:stCondLst>
                                            <p:cond delay="499"/>
                                          </p:stCondLst>
                                        </p:cTn>
                                        <p:tgtEl>
                                          <p:spTgt spid="455"/>
                                        </p:tgtEl>
                                        <p:attrNameLst>
                                          <p:attrName>style.visibility</p:attrName>
                                        </p:attrNameLst>
                                      </p:cBhvr>
                                      <p:to>
                                        <p:strVal val="hidden"/>
                                      </p:to>
                                    </p:set>
                                  </p:childTnLst>
                                </p:cTn>
                              </p:par>
                            </p:childTnLst>
                          </p:cTn>
                        </p:par>
                        <p:par>
                          <p:cTn id="183" fill="hold">
                            <p:stCondLst>
                              <p:cond delay="14500"/>
                            </p:stCondLst>
                            <p:childTnLst>
                              <p:par>
                                <p:cTn id="184" presetID="10" presetClass="entr" presetSubtype="0" fill="hold" nodeType="afterEffect">
                                  <p:stCondLst>
                                    <p:cond delay="0"/>
                                  </p:stCondLst>
                                  <p:childTnLst>
                                    <p:set>
                                      <p:cBhvr>
                                        <p:cTn id="185" dur="1" fill="hold">
                                          <p:stCondLst>
                                            <p:cond delay="0"/>
                                          </p:stCondLst>
                                        </p:cTn>
                                        <p:tgtEl>
                                          <p:spTgt spid="449"/>
                                        </p:tgtEl>
                                        <p:attrNameLst>
                                          <p:attrName>style.visibility</p:attrName>
                                        </p:attrNameLst>
                                      </p:cBhvr>
                                      <p:to>
                                        <p:strVal val="visible"/>
                                      </p:to>
                                    </p:set>
                                    <p:animEffect transition="in" filter="fade">
                                      <p:cBhvr>
                                        <p:cTn id="186" dur="500"/>
                                        <p:tgtEl>
                                          <p:spTgt spid="449"/>
                                        </p:tgtEl>
                                      </p:cBhvr>
                                    </p:animEffect>
                                  </p:childTnLst>
                                </p:cTn>
                              </p:par>
                            </p:childTnLst>
                          </p:cTn>
                        </p:par>
                        <p:par>
                          <p:cTn id="187" fill="hold">
                            <p:stCondLst>
                              <p:cond delay="15000"/>
                            </p:stCondLst>
                            <p:childTnLst>
                              <p:par>
                                <p:cTn id="188" presetID="10" presetClass="exit" presetSubtype="0" fill="hold" nodeType="afterEffect">
                                  <p:stCondLst>
                                    <p:cond delay="500"/>
                                  </p:stCondLst>
                                  <p:childTnLst>
                                    <p:animEffect transition="out" filter="fade">
                                      <p:cBhvr>
                                        <p:cTn id="189" dur="500"/>
                                        <p:tgtEl>
                                          <p:spTgt spid="449"/>
                                        </p:tgtEl>
                                      </p:cBhvr>
                                    </p:animEffect>
                                    <p:set>
                                      <p:cBhvr>
                                        <p:cTn id="190" dur="1" fill="hold">
                                          <p:stCondLst>
                                            <p:cond delay="499"/>
                                          </p:stCondLst>
                                        </p:cTn>
                                        <p:tgtEl>
                                          <p:spTgt spid="449"/>
                                        </p:tgtEl>
                                        <p:attrNameLst>
                                          <p:attrName>style.visibility</p:attrName>
                                        </p:attrNameLst>
                                      </p:cBhvr>
                                      <p:to>
                                        <p:strVal val="hidden"/>
                                      </p:to>
                                    </p:set>
                                  </p:childTnLst>
                                </p:cTn>
                              </p:par>
                            </p:childTnLst>
                          </p:cTn>
                        </p:par>
                        <p:par>
                          <p:cTn id="191" fill="hold">
                            <p:stCondLst>
                              <p:cond delay="16000"/>
                            </p:stCondLst>
                            <p:childTnLst>
                              <p:par>
                                <p:cTn id="192" presetID="10" presetClass="entr" presetSubtype="0" fill="hold" nodeType="afterEffect">
                                  <p:stCondLst>
                                    <p:cond delay="0"/>
                                  </p:stCondLst>
                                  <p:childTnLst>
                                    <p:set>
                                      <p:cBhvr>
                                        <p:cTn id="193" dur="1" fill="hold">
                                          <p:stCondLst>
                                            <p:cond delay="0"/>
                                          </p:stCondLst>
                                        </p:cTn>
                                        <p:tgtEl>
                                          <p:spTgt spid="446"/>
                                        </p:tgtEl>
                                        <p:attrNameLst>
                                          <p:attrName>style.visibility</p:attrName>
                                        </p:attrNameLst>
                                      </p:cBhvr>
                                      <p:to>
                                        <p:strVal val="visible"/>
                                      </p:to>
                                    </p:set>
                                    <p:animEffect transition="in" filter="fade">
                                      <p:cBhvr>
                                        <p:cTn id="194"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406" grpId="0" animBg="1"/>
      <p:bldP spid="44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32692" cy="1071442"/>
            <a:chOff x="551030" y="-368704"/>
            <a:chExt cx="5517303"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866702" cy="718775"/>
              <a:chOff x="1839058" y="967769"/>
              <a:chExt cx="4866702"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86670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809302"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连接</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218" name="AutoShape 85">
            <a:extLst>
              <a:ext uri="{FF2B5EF4-FFF2-40B4-BE49-F238E27FC236}">
                <a16:creationId xmlns:a16="http://schemas.microsoft.com/office/drawing/2014/main" id="{7E8AFDEE-D2B7-4ACA-BEED-D01FD134F3FA}"/>
              </a:ext>
            </a:extLst>
          </p:cNvPr>
          <p:cNvSpPr>
            <a:spLocks noChangeArrowheads="1"/>
          </p:cNvSpPr>
          <p:nvPr/>
        </p:nvSpPr>
        <p:spPr bwMode="auto">
          <a:xfrm>
            <a:off x="2540794" y="1744267"/>
            <a:ext cx="295275" cy="897731"/>
          </a:xfrm>
          <a:prstGeom prst="downArrow">
            <a:avLst>
              <a:gd name="adj1" fmla="val 49167"/>
              <a:gd name="adj2" fmla="val 2428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219" name="组合 7">
            <a:extLst>
              <a:ext uri="{FF2B5EF4-FFF2-40B4-BE49-F238E27FC236}">
                <a16:creationId xmlns:a16="http://schemas.microsoft.com/office/drawing/2014/main" id="{7783F597-88BA-424A-B20B-3ECF0A855036}"/>
              </a:ext>
            </a:extLst>
          </p:cNvPr>
          <p:cNvGrpSpPr>
            <a:grpSpLocks/>
          </p:cNvGrpSpPr>
          <p:nvPr/>
        </p:nvGrpSpPr>
        <p:grpSpPr bwMode="auto">
          <a:xfrm>
            <a:off x="5987654" y="1325167"/>
            <a:ext cx="1445419" cy="1677590"/>
            <a:chOff x="5288215" y="1657163"/>
            <a:chExt cx="1438275" cy="1670050"/>
          </a:xfrm>
        </p:grpSpPr>
        <p:sp>
          <p:nvSpPr>
            <p:cNvPr id="220" name="Freeform 292">
              <a:extLst>
                <a:ext uri="{FF2B5EF4-FFF2-40B4-BE49-F238E27FC236}">
                  <a16:creationId xmlns:a16="http://schemas.microsoft.com/office/drawing/2014/main" id="{B1181F5B-F591-44F7-8093-C37B41E92D59}"/>
                </a:ext>
              </a:extLst>
            </p:cNvPr>
            <p:cNvSpPr/>
            <p:nvPr/>
          </p:nvSpPr>
          <p:spPr>
            <a:xfrm>
              <a:off x="5288215" y="1657163"/>
              <a:ext cx="1438275" cy="1670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a:lstStyle/>
            <a:p>
              <a:pPr>
                <a:defRPr/>
              </a:pPr>
              <a:endParaRPr lang="zh-CN" altLang="en-US" sz="1000" noProof="1"/>
            </a:p>
          </p:txBody>
        </p:sp>
        <p:grpSp>
          <p:nvGrpSpPr>
            <p:cNvPr id="221" name="Group 167">
              <a:extLst>
                <a:ext uri="{FF2B5EF4-FFF2-40B4-BE49-F238E27FC236}">
                  <a16:creationId xmlns:a16="http://schemas.microsoft.com/office/drawing/2014/main" id="{1E902375-6F88-443D-A469-171BAC310174}"/>
                </a:ext>
              </a:extLst>
            </p:cNvPr>
            <p:cNvGrpSpPr>
              <a:grpSpLocks/>
            </p:cNvGrpSpPr>
            <p:nvPr/>
          </p:nvGrpSpPr>
          <p:grpSpPr bwMode="auto">
            <a:xfrm flipH="1">
              <a:off x="5679622" y="2884301"/>
              <a:ext cx="300038" cy="114300"/>
              <a:chOff x="3228" y="1776"/>
              <a:chExt cx="252" cy="96"/>
            </a:xfrm>
          </p:grpSpPr>
          <p:sp>
            <p:nvSpPr>
              <p:cNvPr id="240" name="Line 168">
                <a:extLst>
                  <a:ext uri="{FF2B5EF4-FFF2-40B4-BE49-F238E27FC236}">
                    <a16:creationId xmlns:a16="http://schemas.microsoft.com/office/drawing/2014/main" id="{942B10A6-C40F-4965-A677-0B7917DEB5CC}"/>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169">
                <a:extLst>
                  <a:ext uri="{FF2B5EF4-FFF2-40B4-BE49-F238E27FC236}">
                    <a16:creationId xmlns:a16="http://schemas.microsoft.com/office/drawing/2014/main" id="{35CACDF2-D0D7-4D59-A87D-B0618BC70D03}"/>
                  </a:ext>
                </a:extLst>
              </p:cNvPr>
              <p:cNvSpPr>
                <a:spLocks noChangeShapeType="1"/>
              </p:cNvSpPr>
              <p:nvPr/>
            </p:nvSpPr>
            <p:spPr bwMode="auto">
              <a:xfrm flipV="1">
                <a:off x="3228" y="1833"/>
                <a:ext cx="101"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2" name="Group 170">
              <a:extLst>
                <a:ext uri="{FF2B5EF4-FFF2-40B4-BE49-F238E27FC236}">
                  <a16:creationId xmlns:a16="http://schemas.microsoft.com/office/drawing/2014/main" id="{B4B6BB67-38A9-48BA-BEC5-7893BD575C49}"/>
                </a:ext>
              </a:extLst>
            </p:cNvPr>
            <p:cNvGrpSpPr>
              <a:grpSpLocks/>
            </p:cNvGrpSpPr>
            <p:nvPr/>
          </p:nvGrpSpPr>
          <p:grpSpPr bwMode="auto">
            <a:xfrm flipH="1" flipV="1">
              <a:off x="5793922" y="2492188"/>
              <a:ext cx="300038" cy="114300"/>
              <a:chOff x="3228" y="1776"/>
              <a:chExt cx="252" cy="96"/>
            </a:xfrm>
          </p:grpSpPr>
          <p:sp>
            <p:nvSpPr>
              <p:cNvPr id="238" name="Line 171">
                <a:extLst>
                  <a:ext uri="{FF2B5EF4-FFF2-40B4-BE49-F238E27FC236}">
                    <a16:creationId xmlns:a16="http://schemas.microsoft.com/office/drawing/2014/main" id="{3533664D-93C9-4A2A-A740-77612C5C4C4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172">
                <a:extLst>
                  <a:ext uri="{FF2B5EF4-FFF2-40B4-BE49-F238E27FC236}">
                    <a16:creationId xmlns:a16="http://schemas.microsoft.com/office/drawing/2014/main" id="{2BB9B806-1AC3-446E-A45A-7F468C35A84A}"/>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3" name="Group 110">
              <a:extLst>
                <a:ext uri="{FF2B5EF4-FFF2-40B4-BE49-F238E27FC236}">
                  <a16:creationId xmlns:a16="http://schemas.microsoft.com/office/drawing/2014/main" id="{D256B9C5-E641-4A21-A71D-04DF3FB6ABED}"/>
                </a:ext>
              </a:extLst>
            </p:cNvPr>
            <p:cNvGrpSpPr>
              <a:grpSpLocks/>
            </p:cNvGrpSpPr>
            <p:nvPr/>
          </p:nvGrpSpPr>
          <p:grpSpPr bwMode="auto">
            <a:xfrm>
              <a:off x="5389110" y="2598551"/>
              <a:ext cx="568325" cy="284162"/>
              <a:chOff x="2466" y="2026"/>
              <a:chExt cx="477" cy="282"/>
            </a:xfrm>
          </p:grpSpPr>
          <p:sp>
            <p:nvSpPr>
              <p:cNvPr id="224" name="Oval 111">
                <a:extLst>
                  <a:ext uri="{FF2B5EF4-FFF2-40B4-BE49-F238E27FC236}">
                    <a16:creationId xmlns:a16="http://schemas.microsoft.com/office/drawing/2014/main" id="{D04C3418-5502-44F7-BC48-D24A52462E65}"/>
                  </a:ext>
                </a:extLst>
              </p:cNvPr>
              <p:cNvSpPr/>
              <p:nvPr/>
            </p:nvSpPr>
            <p:spPr>
              <a:xfrm>
                <a:off x="2466" y="2168"/>
                <a:ext cx="476" cy="14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25" name="Line 112">
                <a:extLst>
                  <a:ext uri="{FF2B5EF4-FFF2-40B4-BE49-F238E27FC236}">
                    <a16:creationId xmlns:a16="http://schemas.microsoft.com/office/drawing/2014/main" id="{644FF815-A2B2-460B-8966-B4D533473DF4}"/>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 name="Rectangle 113">
                <a:extLst>
                  <a:ext uri="{FF2B5EF4-FFF2-40B4-BE49-F238E27FC236}">
                    <a16:creationId xmlns:a16="http://schemas.microsoft.com/office/drawing/2014/main" id="{ADDEFAD6-AFFB-41F3-A24E-878DF3DDD269}"/>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27" name="Oval 114">
                <a:extLst>
                  <a:ext uri="{FF2B5EF4-FFF2-40B4-BE49-F238E27FC236}">
                    <a16:creationId xmlns:a16="http://schemas.microsoft.com/office/drawing/2014/main" id="{83B94C50-16FA-401D-92AA-7A837795712A}"/>
                  </a:ext>
                </a:extLst>
              </p:cNvPr>
              <p:cNvSpPr/>
              <p:nvPr/>
            </p:nvSpPr>
            <p:spPr>
              <a:xfrm>
                <a:off x="2466" y="2026"/>
                <a:ext cx="476" cy="161"/>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28" name="Group 115">
                <a:extLst>
                  <a:ext uri="{FF2B5EF4-FFF2-40B4-BE49-F238E27FC236}">
                    <a16:creationId xmlns:a16="http://schemas.microsoft.com/office/drawing/2014/main" id="{D953599F-8C58-4338-9F35-A28F57E2A503}"/>
                  </a:ext>
                </a:extLst>
              </p:cNvPr>
              <p:cNvGrpSpPr>
                <a:grpSpLocks/>
              </p:cNvGrpSpPr>
              <p:nvPr/>
            </p:nvGrpSpPr>
            <p:grpSpPr bwMode="auto">
              <a:xfrm>
                <a:off x="2581" y="2061"/>
                <a:ext cx="236" cy="94"/>
                <a:chOff x="2848" y="848"/>
                <a:chExt cx="140" cy="98"/>
              </a:xfrm>
            </p:grpSpPr>
            <p:sp>
              <p:nvSpPr>
                <p:cNvPr id="235" name="Line 116">
                  <a:extLst>
                    <a:ext uri="{FF2B5EF4-FFF2-40B4-BE49-F238E27FC236}">
                      <a16:creationId xmlns:a16="http://schemas.microsoft.com/office/drawing/2014/main" id="{F0934717-1891-4BD0-A0FB-E609BF6AA560}"/>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 name="Line 117">
                  <a:extLst>
                    <a:ext uri="{FF2B5EF4-FFF2-40B4-BE49-F238E27FC236}">
                      <a16:creationId xmlns:a16="http://schemas.microsoft.com/office/drawing/2014/main" id="{42C79931-0C71-48DE-B819-15179B3F5CBA}"/>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118">
                  <a:extLst>
                    <a:ext uri="{FF2B5EF4-FFF2-40B4-BE49-F238E27FC236}">
                      <a16:creationId xmlns:a16="http://schemas.microsoft.com/office/drawing/2014/main" id="{789BF94E-BE53-4D09-9CA0-BDB2F027FDAF}"/>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119">
                <a:extLst>
                  <a:ext uri="{FF2B5EF4-FFF2-40B4-BE49-F238E27FC236}">
                    <a16:creationId xmlns:a16="http://schemas.microsoft.com/office/drawing/2014/main" id="{E1C6C4AC-A2CA-4009-9204-EDBD90AC35DB}"/>
                  </a:ext>
                </a:extLst>
              </p:cNvPr>
              <p:cNvGrpSpPr>
                <a:grpSpLocks/>
              </p:cNvGrpSpPr>
              <p:nvPr/>
            </p:nvGrpSpPr>
            <p:grpSpPr bwMode="auto">
              <a:xfrm flipV="1">
                <a:off x="2581" y="2060"/>
                <a:ext cx="236" cy="94"/>
                <a:chOff x="2848" y="848"/>
                <a:chExt cx="140" cy="98"/>
              </a:xfrm>
            </p:grpSpPr>
            <p:sp>
              <p:nvSpPr>
                <p:cNvPr id="232" name="Line 120">
                  <a:extLst>
                    <a:ext uri="{FF2B5EF4-FFF2-40B4-BE49-F238E27FC236}">
                      <a16:creationId xmlns:a16="http://schemas.microsoft.com/office/drawing/2014/main" id="{E37763D3-7F03-4424-BD3E-78E50F1018EA}"/>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 name="Line 121">
                  <a:extLst>
                    <a:ext uri="{FF2B5EF4-FFF2-40B4-BE49-F238E27FC236}">
                      <a16:creationId xmlns:a16="http://schemas.microsoft.com/office/drawing/2014/main" id="{CC69DA83-E92F-4EA3-B74A-4182873BC859}"/>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 name="Line 122">
                  <a:extLst>
                    <a:ext uri="{FF2B5EF4-FFF2-40B4-BE49-F238E27FC236}">
                      <a16:creationId xmlns:a16="http://schemas.microsoft.com/office/drawing/2014/main" id="{334D5AF7-3499-4E7C-A46C-368F78F789D5}"/>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0" name="Line 123">
                <a:extLst>
                  <a:ext uri="{FF2B5EF4-FFF2-40B4-BE49-F238E27FC236}">
                    <a16:creationId xmlns:a16="http://schemas.microsoft.com/office/drawing/2014/main" id="{0E2747C9-B252-4675-8ED2-C5C0B2AFC3FB}"/>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Line 124">
                <a:extLst>
                  <a:ext uri="{FF2B5EF4-FFF2-40B4-BE49-F238E27FC236}">
                    <a16:creationId xmlns:a16="http://schemas.microsoft.com/office/drawing/2014/main" id="{667A7F3B-3777-4876-B646-7FBC6F725D85}"/>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2" name="Group 110">
            <a:extLst>
              <a:ext uri="{FF2B5EF4-FFF2-40B4-BE49-F238E27FC236}">
                <a16:creationId xmlns:a16="http://schemas.microsoft.com/office/drawing/2014/main" id="{8EA83AE6-B668-4D12-B965-43E810545872}"/>
              </a:ext>
            </a:extLst>
          </p:cNvPr>
          <p:cNvGrpSpPr>
            <a:grpSpLocks/>
          </p:cNvGrpSpPr>
          <p:nvPr/>
        </p:nvGrpSpPr>
        <p:grpSpPr bwMode="auto">
          <a:xfrm>
            <a:off x="5022056" y="4064794"/>
            <a:ext cx="558404" cy="280988"/>
            <a:chOff x="2466" y="2026"/>
            <a:chExt cx="477" cy="282"/>
          </a:xfrm>
        </p:grpSpPr>
        <p:sp>
          <p:nvSpPr>
            <p:cNvPr id="243" name="Oval 111">
              <a:extLst>
                <a:ext uri="{FF2B5EF4-FFF2-40B4-BE49-F238E27FC236}">
                  <a16:creationId xmlns:a16="http://schemas.microsoft.com/office/drawing/2014/main" id="{439CA2F8-D8C4-457B-8478-7D46EF49747A}"/>
                </a:ext>
              </a:extLst>
            </p:cNvPr>
            <p:cNvSpPr/>
            <p:nvPr/>
          </p:nvSpPr>
          <p:spPr>
            <a:xfrm>
              <a:off x="2466" y="2169"/>
              <a:ext cx="476" cy="139"/>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44" name="Line 112">
              <a:extLst>
                <a:ext uri="{FF2B5EF4-FFF2-40B4-BE49-F238E27FC236}">
                  <a16:creationId xmlns:a16="http://schemas.microsoft.com/office/drawing/2014/main" id="{62C44C6C-2B07-46B8-BEC3-8041D8934E31}"/>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Rectangle 113">
              <a:extLst>
                <a:ext uri="{FF2B5EF4-FFF2-40B4-BE49-F238E27FC236}">
                  <a16:creationId xmlns:a16="http://schemas.microsoft.com/office/drawing/2014/main" id="{E25A13EA-C85C-4087-A629-EF66D873FA31}"/>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46" name="Oval 114">
              <a:extLst>
                <a:ext uri="{FF2B5EF4-FFF2-40B4-BE49-F238E27FC236}">
                  <a16:creationId xmlns:a16="http://schemas.microsoft.com/office/drawing/2014/main" id="{03F9CD0F-01CB-4512-A2F8-2A5159908B35}"/>
                </a:ext>
              </a:extLst>
            </p:cNvPr>
            <p:cNvSpPr/>
            <p:nvPr/>
          </p:nvSpPr>
          <p:spPr>
            <a:xfrm>
              <a:off x="2466" y="2026"/>
              <a:ext cx="476" cy="16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47" name="Group 115">
              <a:extLst>
                <a:ext uri="{FF2B5EF4-FFF2-40B4-BE49-F238E27FC236}">
                  <a16:creationId xmlns:a16="http://schemas.microsoft.com/office/drawing/2014/main" id="{83855D00-CD52-4DF7-A7E1-FD683F099E7D}"/>
                </a:ext>
              </a:extLst>
            </p:cNvPr>
            <p:cNvGrpSpPr>
              <a:grpSpLocks/>
            </p:cNvGrpSpPr>
            <p:nvPr/>
          </p:nvGrpSpPr>
          <p:grpSpPr bwMode="auto">
            <a:xfrm>
              <a:off x="2581" y="2061"/>
              <a:ext cx="236" cy="94"/>
              <a:chOff x="2848" y="848"/>
              <a:chExt cx="140" cy="98"/>
            </a:xfrm>
          </p:grpSpPr>
          <p:sp>
            <p:nvSpPr>
              <p:cNvPr id="254" name="Line 116">
                <a:extLst>
                  <a:ext uri="{FF2B5EF4-FFF2-40B4-BE49-F238E27FC236}">
                    <a16:creationId xmlns:a16="http://schemas.microsoft.com/office/drawing/2014/main" id="{4C9D0A22-98CD-40C0-952B-B26DF8F7E351}"/>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117">
                <a:extLst>
                  <a:ext uri="{FF2B5EF4-FFF2-40B4-BE49-F238E27FC236}">
                    <a16:creationId xmlns:a16="http://schemas.microsoft.com/office/drawing/2014/main" id="{68781EC4-D504-4254-82E8-05E00AD7144A}"/>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118">
                <a:extLst>
                  <a:ext uri="{FF2B5EF4-FFF2-40B4-BE49-F238E27FC236}">
                    <a16:creationId xmlns:a16="http://schemas.microsoft.com/office/drawing/2014/main" id="{11D61C58-06FA-4EAA-B212-C25EF899766F}"/>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8" name="Group 119">
              <a:extLst>
                <a:ext uri="{FF2B5EF4-FFF2-40B4-BE49-F238E27FC236}">
                  <a16:creationId xmlns:a16="http://schemas.microsoft.com/office/drawing/2014/main" id="{24984F55-7832-4B2B-8BF5-DC90652D2A22}"/>
                </a:ext>
              </a:extLst>
            </p:cNvPr>
            <p:cNvGrpSpPr>
              <a:grpSpLocks/>
            </p:cNvGrpSpPr>
            <p:nvPr/>
          </p:nvGrpSpPr>
          <p:grpSpPr bwMode="auto">
            <a:xfrm flipV="1">
              <a:off x="2581" y="2060"/>
              <a:ext cx="236" cy="94"/>
              <a:chOff x="2848" y="848"/>
              <a:chExt cx="140" cy="98"/>
            </a:xfrm>
          </p:grpSpPr>
          <p:sp>
            <p:nvSpPr>
              <p:cNvPr id="251" name="Line 120">
                <a:extLst>
                  <a:ext uri="{FF2B5EF4-FFF2-40B4-BE49-F238E27FC236}">
                    <a16:creationId xmlns:a16="http://schemas.microsoft.com/office/drawing/2014/main" id="{F1D57BBA-9A4B-46F5-AEC8-B00A7A1FC8C7}"/>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121">
                <a:extLst>
                  <a:ext uri="{FF2B5EF4-FFF2-40B4-BE49-F238E27FC236}">
                    <a16:creationId xmlns:a16="http://schemas.microsoft.com/office/drawing/2014/main" id="{4775DA49-71DB-4045-B1C0-580534B34F88}"/>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122">
                <a:extLst>
                  <a:ext uri="{FF2B5EF4-FFF2-40B4-BE49-F238E27FC236}">
                    <a16:creationId xmlns:a16="http://schemas.microsoft.com/office/drawing/2014/main" id="{FE162401-429B-4AA3-93A6-212331C36545}"/>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9" name="Line 123">
              <a:extLst>
                <a:ext uri="{FF2B5EF4-FFF2-40B4-BE49-F238E27FC236}">
                  <a16:creationId xmlns:a16="http://schemas.microsoft.com/office/drawing/2014/main" id="{7460DC64-22EA-444A-A8C3-4C3BC836BF98}"/>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124">
              <a:extLst>
                <a:ext uri="{FF2B5EF4-FFF2-40B4-BE49-F238E27FC236}">
                  <a16:creationId xmlns:a16="http://schemas.microsoft.com/office/drawing/2014/main" id="{EC44505D-1C52-4660-9086-8F0DEE26E71D}"/>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7" name="Line 136">
            <a:extLst>
              <a:ext uri="{FF2B5EF4-FFF2-40B4-BE49-F238E27FC236}">
                <a16:creationId xmlns:a16="http://schemas.microsoft.com/office/drawing/2014/main" id="{2AE22607-2D50-44A4-AF1D-5BABF692B36F}"/>
              </a:ext>
            </a:extLst>
          </p:cNvPr>
          <p:cNvSpPr>
            <a:spLocks noChangeShapeType="1"/>
          </p:cNvSpPr>
          <p:nvPr/>
        </p:nvSpPr>
        <p:spPr bwMode="auto">
          <a:xfrm flipV="1">
            <a:off x="4063604" y="4191000"/>
            <a:ext cx="9405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58" name="Text Box 137">
            <a:extLst>
              <a:ext uri="{FF2B5EF4-FFF2-40B4-BE49-F238E27FC236}">
                <a16:creationId xmlns:a16="http://schemas.microsoft.com/office/drawing/2014/main" id="{EC5DB73E-2133-4B63-A52A-C7FF318E94B7}"/>
              </a:ext>
            </a:extLst>
          </p:cNvPr>
          <p:cNvSpPr txBox="1">
            <a:spLocks noChangeArrowheads="1"/>
          </p:cNvSpPr>
          <p:nvPr/>
        </p:nvSpPr>
        <p:spPr bwMode="auto">
          <a:xfrm>
            <a:off x="3504010" y="4480322"/>
            <a:ext cx="94000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64.233.169.105</a:t>
            </a:r>
          </a:p>
        </p:txBody>
      </p:sp>
      <p:sp>
        <p:nvSpPr>
          <p:cNvPr id="259" name="Text Box 138">
            <a:extLst>
              <a:ext uri="{FF2B5EF4-FFF2-40B4-BE49-F238E27FC236}">
                <a16:creationId xmlns:a16="http://schemas.microsoft.com/office/drawing/2014/main" id="{6EE7A68A-492B-48C2-925C-7FAB0B1AAB5D}"/>
              </a:ext>
            </a:extLst>
          </p:cNvPr>
          <p:cNvSpPr txBox="1">
            <a:spLocks noChangeArrowheads="1"/>
          </p:cNvSpPr>
          <p:nvPr/>
        </p:nvSpPr>
        <p:spPr bwMode="auto">
          <a:xfrm>
            <a:off x="3481388" y="4263628"/>
            <a:ext cx="70275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web server</a:t>
            </a:r>
          </a:p>
        </p:txBody>
      </p:sp>
      <p:grpSp>
        <p:nvGrpSpPr>
          <p:cNvPr id="260" name="Group 194">
            <a:extLst>
              <a:ext uri="{FF2B5EF4-FFF2-40B4-BE49-F238E27FC236}">
                <a16:creationId xmlns:a16="http://schemas.microsoft.com/office/drawing/2014/main" id="{7B1D0553-A29C-4FAB-AA3C-D88530608F7D}"/>
              </a:ext>
            </a:extLst>
          </p:cNvPr>
          <p:cNvGrpSpPr>
            <a:grpSpLocks/>
          </p:cNvGrpSpPr>
          <p:nvPr/>
        </p:nvGrpSpPr>
        <p:grpSpPr bwMode="auto">
          <a:xfrm>
            <a:off x="4956572" y="4343400"/>
            <a:ext cx="219075" cy="83344"/>
            <a:chOff x="3228" y="1776"/>
            <a:chExt cx="252" cy="96"/>
          </a:xfrm>
        </p:grpSpPr>
        <p:sp>
          <p:nvSpPr>
            <p:cNvPr id="261" name="Line 195">
              <a:extLst>
                <a:ext uri="{FF2B5EF4-FFF2-40B4-BE49-F238E27FC236}">
                  <a16:creationId xmlns:a16="http://schemas.microsoft.com/office/drawing/2014/main" id="{395A47D0-3EAA-4E1D-A46A-77D4B35B69EF}"/>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 name="Line 196">
              <a:extLst>
                <a:ext uri="{FF2B5EF4-FFF2-40B4-BE49-F238E27FC236}">
                  <a16:creationId xmlns:a16="http://schemas.microsoft.com/office/drawing/2014/main" id="{315F968A-D6FB-42A5-AFF6-7335A925E5E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7" name="Group 197">
            <a:extLst>
              <a:ext uri="{FF2B5EF4-FFF2-40B4-BE49-F238E27FC236}">
                <a16:creationId xmlns:a16="http://schemas.microsoft.com/office/drawing/2014/main" id="{C836BD1D-AD68-4BB7-BBF1-CB15D4880A70}"/>
              </a:ext>
            </a:extLst>
          </p:cNvPr>
          <p:cNvGrpSpPr>
            <a:grpSpLocks/>
          </p:cNvGrpSpPr>
          <p:nvPr/>
        </p:nvGrpSpPr>
        <p:grpSpPr bwMode="auto">
          <a:xfrm flipH="1">
            <a:off x="5429250" y="4343400"/>
            <a:ext cx="216694" cy="83344"/>
            <a:chOff x="3228" y="1776"/>
            <a:chExt cx="252" cy="96"/>
          </a:xfrm>
        </p:grpSpPr>
        <p:sp>
          <p:nvSpPr>
            <p:cNvPr id="318" name="Line 198">
              <a:extLst>
                <a:ext uri="{FF2B5EF4-FFF2-40B4-BE49-F238E27FC236}">
                  <a16:creationId xmlns:a16="http://schemas.microsoft.com/office/drawing/2014/main" id="{D277A101-4322-4160-83A4-D77A74467226}"/>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 name="Line 199">
              <a:extLst>
                <a:ext uri="{FF2B5EF4-FFF2-40B4-BE49-F238E27FC236}">
                  <a16:creationId xmlns:a16="http://schemas.microsoft.com/office/drawing/2014/main" id="{80793752-9EF0-4586-96BF-EC790428322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0" name="Group 200">
            <a:extLst>
              <a:ext uri="{FF2B5EF4-FFF2-40B4-BE49-F238E27FC236}">
                <a16:creationId xmlns:a16="http://schemas.microsoft.com/office/drawing/2014/main" id="{52EBAA2F-C09F-44D1-88CF-EECACB8A278A}"/>
              </a:ext>
            </a:extLst>
          </p:cNvPr>
          <p:cNvGrpSpPr>
            <a:grpSpLocks/>
          </p:cNvGrpSpPr>
          <p:nvPr/>
        </p:nvGrpSpPr>
        <p:grpSpPr bwMode="auto">
          <a:xfrm flipH="1" flipV="1">
            <a:off x="5579269" y="4125516"/>
            <a:ext cx="219075" cy="84534"/>
            <a:chOff x="3228" y="1776"/>
            <a:chExt cx="252" cy="96"/>
          </a:xfrm>
        </p:grpSpPr>
        <p:sp>
          <p:nvSpPr>
            <p:cNvPr id="321" name="Line 201">
              <a:extLst>
                <a:ext uri="{FF2B5EF4-FFF2-40B4-BE49-F238E27FC236}">
                  <a16:creationId xmlns:a16="http://schemas.microsoft.com/office/drawing/2014/main" id="{58D8975F-C2AA-4BB8-BC6F-EE39D91D1DDB}"/>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2" name="Line 202">
              <a:extLst>
                <a:ext uri="{FF2B5EF4-FFF2-40B4-BE49-F238E27FC236}">
                  <a16:creationId xmlns:a16="http://schemas.microsoft.com/office/drawing/2014/main" id="{DD49B7BE-3D30-4575-A313-8AA5A7E85A55}"/>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3" name="Group 248">
            <a:extLst>
              <a:ext uri="{FF2B5EF4-FFF2-40B4-BE49-F238E27FC236}">
                <a16:creationId xmlns:a16="http://schemas.microsoft.com/office/drawing/2014/main" id="{8E6F27AC-64CF-4511-A781-356AAB6BD731}"/>
              </a:ext>
            </a:extLst>
          </p:cNvPr>
          <p:cNvGrpSpPr>
            <a:grpSpLocks/>
          </p:cNvGrpSpPr>
          <p:nvPr/>
        </p:nvGrpSpPr>
        <p:grpSpPr bwMode="auto">
          <a:xfrm>
            <a:off x="4010025" y="3810000"/>
            <a:ext cx="247650" cy="429816"/>
            <a:chOff x="4140" y="429"/>
            <a:chExt cx="1425" cy="2396"/>
          </a:xfrm>
        </p:grpSpPr>
        <p:sp>
          <p:nvSpPr>
            <p:cNvPr id="324" name="Freeform 148">
              <a:extLst>
                <a:ext uri="{FF2B5EF4-FFF2-40B4-BE49-F238E27FC236}">
                  <a16:creationId xmlns:a16="http://schemas.microsoft.com/office/drawing/2014/main" id="{AB776ABE-B7AC-4B1D-B46D-B7D11F8F5A22}"/>
                </a:ext>
              </a:extLst>
            </p:cNvPr>
            <p:cNvSpPr/>
            <p:nvPr/>
          </p:nvSpPr>
          <p:spPr>
            <a:xfrm>
              <a:off x="5270" y="429"/>
              <a:ext cx="274" cy="2290"/>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325" name="Rectangle 149">
              <a:extLst>
                <a:ext uri="{FF2B5EF4-FFF2-40B4-BE49-F238E27FC236}">
                  <a16:creationId xmlns:a16="http://schemas.microsoft.com/office/drawing/2014/main" id="{427A28F4-1755-484E-B611-7F513594349E}"/>
                </a:ext>
              </a:extLst>
            </p:cNvPr>
            <p:cNvSpPr/>
            <p:nvPr/>
          </p:nvSpPr>
          <p:spPr>
            <a:xfrm>
              <a:off x="4215" y="429"/>
              <a:ext cx="1034" cy="2283"/>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26" name="Freeform 150">
              <a:extLst>
                <a:ext uri="{FF2B5EF4-FFF2-40B4-BE49-F238E27FC236}">
                  <a16:creationId xmlns:a16="http://schemas.microsoft.com/office/drawing/2014/main" id="{89EF913E-E1E0-47EF-8C2E-2C843E069EF3}"/>
                </a:ext>
              </a:extLst>
            </p:cNvPr>
            <p:cNvSpPr/>
            <p:nvPr/>
          </p:nvSpPr>
          <p:spPr>
            <a:xfrm>
              <a:off x="5318" y="568"/>
              <a:ext cx="171" cy="2117"/>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327" name="Freeform 151">
              <a:extLst>
                <a:ext uri="{FF2B5EF4-FFF2-40B4-BE49-F238E27FC236}">
                  <a16:creationId xmlns:a16="http://schemas.microsoft.com/office/drawing/2014/main" id="{AE770E2D-3790-4A1A-BEF0-BAA609372BBC}"/>
                </a:ext>
              </a:extLst>
            </p:cNvPr>
            <p:cNvSpPr/>
            <p:nvPr/>
          </p:nvSpPr>
          <p:spPr>
            <a:xfrm>
              <a:off x="5284" y="1637"/>
              <a:ext cx="260" cy="192"/>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28" name="Rectangle 152">
              <a:extLst>
                <a:ext uri="{FF2B5EF4-FFF2-40B4-BE49-F238E27FC236}">
                  <a16:creationId xmlns:a16="http://schemas.microsoft.com/office/drawing/2014/main" id="{2D3938C8-0F38-41EE-83C3-D89091F1131C}"/>
                </a:ext>
              </a:extLst>
            </p:cNvPr>
            <p:cNvSpPr/>
            <p:nvPr/>
          </p:nvSpPr>
          <p:spPr>
            <a:xfrm>
              <a:off x="4215" y="688"/>
              <a:ext cx="589"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29" name="Group 153">
              <a:extLst>
                <a:ext uri="{FF2B5EF4-FFF2-40B4-BE49-F238E27FC236}">
                  <a16:creationId xmlns:a16="http://schemas.microsoft.com/office/drawing/2014/main" id="{890217C6-C7C5-4AB9-BE3B-69F12A526B79}"/>
                </a:ext>
              </a:extLst>
            </p:cNvPr>
            <p:cNvGrpSpPr>
              <a:grpSpLocks/>
            </p:cNvGrpSpPr>
            <p:nvPr/>
          </p:nvGrpSpPr>
          <p:grpSpPr bwMode="auto">
            <a:xfrm>
              <a:off x="4749" y="668"/>
              <a:ext cx="581" cy="145"/>
              <a:chOff x="614" y="2568"/>
              <a:chExt cx="725" cy="139"/>
            </a:xfrm>
          </p:grpSpPr>
          <p:sp>
            <p:nvSpPr>
              <p:cNvPr id="354" name="AutoShape 154">
                <a:extLst>
                  <a:ext uri="{FF2B5EF4-FFF2-40B4-BE49-F238E27FC236}">
                    <a16:creationId xmlns:a16="http://schemas.microsoft.com/office/drawing/2014/main" id="{E9BD7D3A-C1AC-43A8-9E3F-1EB66CD4E1D4}"/>
                  </a:ext>
                </a:extLst>
              </p:cNvPr>
              <p:cNvSpPr/>
              <p:nvPr/>
            </p:nvSpPr>
            <p:spPr>
              <a:xfrm>
                <a:off x="623" y="2562"/>
                <a:ext cx="718" cy="146"/>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5" name="AutoShape 155">
                <a:extLst>
                  <a:ext uri="{FF2B5EF4-FFF2-40B4-BE49-F238E27FC236}">
                    <a16:creationId xmlns:a16="http://schemas.microsoft.com/office/drawing/2014/main" id="{632CD07C-3967-4D02-925A-EAB0419B97E9}"/>
                  </a:ext>
                </a:extLst>
              </p:cNvPr>
              <p:cNvSpPr/>
              <p:nvPr/>
            </p:nvSpPr>
            <p:spPr>
              <a:xfrm>
                <a:off x="641" y="2587"/>
                <a:ext cx="675"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0" name="Rectangle 156">
              <a:extLst>
                <a:ext uri="{FF2B5EF4-FFF2-40B4-BE49-F238E27FC236}">
                  <a16:creationId xmlns:a16="http://schemas.microsoft.com/office/drawing/2014/main" id="{0959FC65-93AC-4B30-8BD6-D36637CAE832}"/>
                </a:ext>
              </a:extLst>
            </p:cNvPr>
            <p:cNvSpPr/>
            <p:nvPr/>
          </p:nvSpPr>
          <p:spPr>
            <a:xfrm>
              <a:off x="4222" y="1020"/>
              <a:ext cx="596"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1" name="Group 157">
              <a:extLst>
                <a:ext uri="{FF2B5EF4-FFF2-40B4-BE49-F238E27FC236}">
                  <a16:creationId xmlns:a16="http://schemas.microsoft.com/office/drawing/2014/main" id="{C60A3669-E6D8-423B-86E9-9CAE20A5CAC5}"/>
                </a:ext>
              </a:extLst>
            </p:cNvPr>
            <p:cNvGrpSpPr>
              <a:grpSpLocks/>
            </p:cNvGrpSpPr>
            <p:nvPr/>
          </p:nvGrpSpPr>
          <p:grpSpPr bwMode="auto">
            <a:xfrm>
              <a:off x="4747" y="994"/>
              <a:ext cx="581" cy="134"/>
              <a:chOff x="614" y="2568"/>
              <a:chExt cx="725" cy="139"/>
            </a:xfrm>
          </p:grpSpPr>
          <p:sp>
            <p:nvSpPr>
              <p:cNvPr id="352" name="AutoShape 158">
                <a:extLst>
                  <a:ext uri="{FF2B5EF4-FFF2-40B4-BE49-F238E27FC236}">
                    <a16:creationId xmlns:a16="http://schemas.microsoft.com/office/drawing/2014/main" id="{5702EF83-2CA4-489A-8724-EA2CDD837E08}"/>
                  </a:ext>
                </a:extLst>
              </p:cNvPr>
              <p:cNvSpPr/>
              <p:nvPr/>
            </p:nvSpPr>
            <p:spPr>
              <a:xfrm>
                <a:off x="617" y="2567"/>
                <a:ext cx="718"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3" name="AutoShape 159">
                <a:extLst>
                  <a:ext uri="{FF2B5EF4-FFF2-40B4-BE49-F238E27FC236}">
                    <a16:creationId xmlns:a16="http://schemas.microsoft.com/office/drawing/2014/main" id="{079196F1-A097-4745-B3FA-5498E0876754}"/>
                  </a:ext>
                </a:extLst>
              </p:cNvPr>
              <p:cNvSpPr/>
              <p:nvPr/>
            </p:nvSpPr>
            <p:spPr>
              <a:xfrm>
                <a:off x="626" y="2574"/>
                <a:ext cx="692"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2" name="Rectangle 160">
              <a:extLst>
                <a:ext uri="{FF2B5EF4-FFF2-40B4-BE49-F238E27FC236}">
                  <a16:creationId xmlns:a16="http://schemas.microsoft.com/office/drawing/2014/main" id="{455B92BE-3F53-4978-8557-5C28A1049FB9}"/>
                </a:ext>
              </a:extLst>
            </p:cNvPr>
            <p:cNvSpPr/>
            <p:nvPr/>
          </p:nvSpPr>
          <p:spPr>
            <a:xfrm>
              <a:off x="4215" y="1358"/>
              <a:ext cx="603"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33" name="Rectangle 161">
              <a:extLst>
                <a:ext uri="{FF2B5EF4-FFF2-40B4-BE49-F238E27FC236}">
                  <a16:creationId xmlns:a16="http://schemas.microsoft.com/office/drawing/2014/main" id="{0D26429E-16FA-4CC6-8740-41EF803F2D79}"/>
                </a:ext>
              </a:extLst>
            </p:cNvPr>
            <p:cNvSpPr/>
            <p:nvPr/>
          </p:nvSpPr>
          <p:spPr>
            <a:xfrm>
              <a:off x="4229" y="1650"/>
              <a:ext cx="596"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4" name="Group 162">
              <a:extLst>
                <a:ext uri="{FF2B5EF4-FFF2-40B4-BE49-F238E27FC236}">
                  <a16:creationId xmlns:a16="http://schemas.microsoft.com/office/drawing/2014/main" id="{07FCBD01-3711-4764-856C-876C7063BC02}"/>
                </a:ext>
              </a:extLst>
            </p:cNvPr>
            <p:cNvGrpSpPr>
              <a:grpSpLocks/>
            </p:cNvGrpSpPr>
            <p:nvPr/>
          </p:nvGrpSpPr>
          <p:grpSpPr bwMode="auto">
            <a:xfrm>
              <a:off x="4735" y="1627"/>
              <a:ext cx="582" cy="151"/>
              <a:chOff x="614" y="2568"/>
              <a:chExt cx="725" cy="139"/>
            </a:xfrm>
          </p:grpSpPr>
          <p:sp>
            <p:nvSpPr>
              <p:cNvPr id="350" name="AutoShape 163">
                <a:extLst>
                  <a:ext uri="{FF2B5EF4-FFF2-40B4-BE49-F238E27FC236}">
                    <a16:creationId xmlns:a16="http://schemas.microsoft.com/office/drawing/2014/main" id="{D148BA07-2B14-4530-A955-AC736FF09799}"/>
                  </a:ext>
                </a:extLst>
              </p:cNvPr>
              <p:cNvSpPr/>
              <p:nvPr/>
            </p:nvSpPr>
            <p:spPr>
              <a:xfrm>
                <a:off x="615" y="2577"/>
                <a:ext cx="734"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1" name="AutoShape 164">
                <a:extLst>
                  <a:ext uri="{FF2B5EF4-FFF2-40B4-BE49-F238E27FC236}">
                    <a16:creationId xmlns:a16="http://schemas.microsoft.com/office/drawing/2014/main" id="{FA3FED91-D1BB-4954-8412-EE25371D4B3A}"/>
                  </a:ext>
                </a:extLst>
              </p:cNvPr>
              <p:cNvSpPr/>
              <p:nvPr/>
            </p:nvSpPr>
            <p:spPr>
              <a:xfrm>
                <a:off x="641" y="2589"/>
                <a:ext cx="683"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5" name="Freeform 165">
              <a:extLst>
                <a:ext uri="{FF2B5EF4-FFF2-40B4-BE49-F238E27FC236}">
                  <a16:creationId xmlns:a16="http://schemas.microsoft.com/office/drawing/2014/main" id="{67436F0B-5D99-4FEC-89D3-0B9AF2CBAEF4}"/>
                </a:ext>
              </a:extLst>
            </p:cNvPr>
            <p:cNvSpPr/>
            <p:nvPr/>
          </p:nvSpPr>
          <p:spPr>
            <a:xfrm>
              <a:off x="5284" y="1352"/>
              <a:ext cx="260" cy="192"/>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336" name="Group 166">
              <a:extLst>
                <a:ext uri="{FF2B5EF4-FFF2-40B4-BE49-F238E27FC236}">
                  <a16:creationId xmlns:a16="http://schemas.microsoft.com/office/drawing/2014/main" id="{FBD769EB-446A-4E9A-9F63-FB3F2868E6F5}"/>
                </a:ext>
              </a:extLst>
            </p:cNvPr>
            <p:cNvGrpSpPr>
              <a:grpSpLocks/>
            </p:cNvGrpSpPr>
            <p:nvPr/>
          </p:nvGrpSpPr>
          <p:grpSpPr bwMode="auto">
            <a:xfrm>
              <a:off x="4739" y="1327"/>
              <a:ext cx="582" cy="139"/>
              <a:chOff x="614" y="2568"/>
              <a:chExt cx="725" cy="139"/>
            </a:xfrm>
          </p:grpSpPr>
          <p:sp>
            <p:nvSpPr>
              <p:cNvPr id="348" name="AutoShape 167">
                <a:extLst>
                  <a:ext uri="{FF2B5EF4-FFF2-40B4-BE49-F238E27FC236}">
                    <a16:creationId xmlns:a16="http://schemas.microsoft.com/office/drawing/2014/main" id="{2267ADDC-7BBE-420B-9AF8-EA8A33FA2B84}"/>
                  </a:ext>
                </a:extLst>
              </p:cNvPr>
              <p:cNvSpPr/>
              <p:nvPr/>
            </p:nvSpPr>
            <p:spPr>
              <a:xfrm>
                <a:off x="602" y="2566"/>
                <a:ext cx="734"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9" name="AutoShape 168">
                <a:extLst>
                  <a:ext uri="{FF2B5EF4-FFF2-40B4-BE49-F238E27FC236}">
                    <a16:creationId xmlns:a16="http://schemas.microsoft.com/office/drawing/2014/main" id="{645DCAA7-579B-431B-A6EA-2105589B0581}"/>
                  </a:ext>
                </a:extLst>
              </p:cNvPr>
              <p:cNvSpPr/>
              <p:nvPr/>
            </p:nvSpPr>
            <p:spPr>
              <a:xfrm>
                <a:off x="619" y="2573"/>
                <a:ext cx="700"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7" name="Rectangle 169">
              <a:extLst>
                <a:ext uri="{FF2B5EF4-FFF2-40B4-BE49-F238E27FC236}">
                  <a16:creationId xmlns:a16="http://schemas.microsoft.com/office/drawing/2014/main" id="{C1043712-65C6-4565-B2CF-84AE30099CA7}"/>
                </a:ext>
              </a:extLst>
            </p:cNvPr>
            <p:cNvSpPr/>
            <p:nvPr/>
          </p:nvSpPr>
          <p:spPr>
            <a:xfrm>
              <a:off x="5250" y="429"/>
              <a:ext cx="69"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38" name="Freeform 170">
              <a:extLst>
                <a:ext uri="{FF2B5EF4-FFF2-40B4-BE49-F238E27FC236}">
                  <a16:creationId xmlns:a16="http://schemas.microsoft.com/office/drawing/2014/main" id="{850A484F-BBF3-40B3-A957-FF8D39801365}"/>
                </a:ext>
              </a:extLst>
            </p:cNvPr>
            <p:cNvSpPr/>
            <p:nvPr/>
          </p:nvSpPr>
          <p:spPr>
            <a:xfrm>
              <a:off x="5312" y="1006"/>
              <a:ext cx="233" cy="212"/>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39" name="Freeform 171">
              <a:extLst>
                <a:ext uri="{FF2B5EF4-FFF2-40B4-BE49-F238E27FC236}">
                  <a16:creationId xmlns:a16="http://schemas.microsoft.com/office/drawing/2014/main" id="{3C55F2E6-5B2B-4328-9CC1-5091CF31C526}"/>
                </a:ext>
              </a:extLst>
            </p:cNvPr>
            <p:cNvSpPr/>
            <p:nvPr/>
          </p:nvSpPr>
          <p:spPr>
            <a:xfrm>
              <a:off x="5312" y="681"/>
              <a:ext cx="247" cy="23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40" name="Oval 172">
              <a:extLst>
                <a:ext uri="{FF2B5EF4-FFF2-40B4-BE49-F238E27FC236}">
                  <a16:creationId xmlns:a16="http://schemas.microsoft.com/office/drawing/2014/main" id="{136E17D4-9F41-45F0-8EEC-8514DA77CC4A}"/>
                </a:ext>
              </a:extLst>
            </p:cNvPr>
            <p:cNvSpPr/>
            <p:nvPr/>
          </p:nvSpPr>
          <p:spPr>
            <a:xfrm>
              <a:off x="5517" y="2606"/>
              <a:ext cx="48" cy="100"/>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1" name="Freeform 173">
              <a:extLst>
                <a:ext uri="{FF2B5EF4-FFF2-40B4-BE49-F238E27FC236}">
                  <a16:creationId xmlns:a16="http://schemas.microsoft.com/office/drawing/2014/main" id="{338402B8-48BC-4F6C-AA38-57637F1CF869}"/>
                </a:ext>
              </a:extLst>
            </p:cNvPr>
            <p:cNvSpPr/>
            <p:nvPr/>
          </p:nvSpPr>
          <p:spPr>
            <a:xfrm>
              <a:off x="5305" y="2619"/>
              <a:ext cx="240"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342" name="AutoShape 174">
              <a:extLst>
                <a:ext uri="{FF2B5EF4-FFF2-40B4-BE49-F238E27FC236}">
                  <a16:creationId xmlns:a16="http://schemas.microsoft.com/office/drawing/2014/main" id="{A29ABC2F-7874-456D-BC93-9D8EB9876E12}"/>
                </a:ext>
              </a:extLst>
            </p:cNvPr>
            <p:cNvSpPr/>
            <p:nvPr/>
          </p:nvSpPr>
          <p:spPr>
            <a:xfrm>
              <a:off x="4140" y="2679"/>
              <a:ext cx="1199"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3" name="AutoShape 175">
              <a:extLst>
                <a:ext uri="{FF2B5EF4-FFF2-40B4-BE49-F238E27FC236}">
                  <a16:creationId xmlns:a16="http://schemas.microsoft.com/office/drawing/2014/main" id="{0A37DF64-CF66-49E4-BCB0-E3DD97C2A12E}"/>
                </a:ext>
              </a:extLst>
            </p:cNvPr>
            <p:cNvSpPr/>
            <p:nvPr/>
          </p:nvSpPr>
          <p:spPr>
            <a:xfrm>
              <a:off x="4215" y="2712"/>
              <a:ext cx="1062"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4" name="Oval 176">
              <a:extLst>
                <a:ext uri="{FF2B5EF4-FFF2-40B4-BE49-F238E27FC236}">
                  <a16:creationId xmlns:a16="http://schemas.microsoft.com/office/drawing/2014/main" id="{B2928EEA-578A-421F-8EF0-5C78B3F70BB9}"/>
                </a:ext>
              </a:extLst>
            </p:cNvPr>
            <p:cNvSpPr/>
            <p:nvPr/>
          </p:nvSpPr>
          <p:spPr>
            <a:xfrm>
              <a:off x="4311" y="2380"/>
              <a:ext cx="151"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5" name="Oval 177">
              <a:extLst>
                <a:ext uri="{FF2B5EF4-FFF2-40B4-BE49-F238E27FC236}">
                  <a16:creationId xmlns:a16="http://schemas.microsoft.com/office/drawing/2014/main" id="{FCED85EC-C853-4F9F-BB85-762031162FE0}"/>
                </a:ext>
              </a:extLst>
            </p:cNvPr>
            <p:cNvSpPr/>
            <p:nvPr/>
          </p:nvSpPr>
          <p:spPr>
            <a:xfrm>
              <a:off x="4483" y="2387"/>
              <a:ext cx="164" cy="133"/>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346" name="Oval 178">
              <a:extLst>
                <a:ext uri="{FF2B5EF4-FFF2-40B4-BE49-F238E27FC236}">
                  <a16:creationId xmlns:a16="http://schemas.microsoft.com/office/drawing/2014/main" id="{A870CFC5-F9F3-446E-8F21-764D59AA3764}"/>
                </a:ext>
              </a:extLst>
            </p:cNvPr>
            <p:cNvSpPr/>
            <p:nvPr/>
          </p:nvSpPr>
          <p:spPr>
            <a:xfrm>
              <a:off x="4661" y="2380"/>
              <a:ext cx="158"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7" name="Rectangle 179">
              <a:extLst>
                <a:ext uri="{FF2B5EF4-FFF2-40B4-BE49-F238E27FC236}">
                  <a16:creationId xmlns:a16="http://schemas.microsoft.com/office/drawing/2014/main" id="{9FA41BA7-5BA7-4704-B6AC-56A7A3E7814A}"/>
                </a:ext>
              </a:extLst>
            </p:cNvPr>
            <p:cNvSpPr/>
            <p:nvPr/>
          </p:nvSpPr>
          <p:spPr>
            <a:xfrm>
              <a:off x="5058" y="1829"/>
              <a:ext cx="82" cy="77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356" name="组合 1038">
            <a:extLst>
              <a:ext uri="{FF2B5EF4-FFF2-40B4-BE49-F238E27FC236}">
                <a16:creationId xmlns:a16="http://schemas.microsoft.com/office/drawing/2014/main" id="{A3CB6A33-239B-4B2B-B860-FADA37FE3C16}"/>
              </a:ext>
            </a:extLst>
          </p:cNvPr>
          <p:cNvGrpSpPr>
            <a:grpSpLocks/>
          </p:cNvGrpSpPr>
          <p:nvPr/>
        </p:nvGrpSpPr>
        <p:grpSpPr bwMode="auto">
          <a:xfrm>
            <a:off x="3039667" y="1487091"/>
            <a:ext cx="2563415" cy="2172117"/>
            <a:chOff x="1343025" y="2646176"/>
            <a:chExt cx="2667000" cy="2260301"/>
          </a:xfrm>
        </p:grpSpPr>
        <p:sp>
          <p:nvSpPr>
            <p:cNvPr id="357" name="Freeform 3">
              <a:extLst>
                <a:ext uri="{FF2B5EF4-FFF2-40B4-BE49-F238E27FC236}">
                  <a16:creationId xmlns:a16="http://schemas.microsoft.com/office/drawing/2014/main" id="{072972B8-188B-424E-AA71-30098B50078F}"/>
                </a:ext>
              </a:extLst>
            </p:cNvPr>
            <p:cNvSpPr/>
            <p:nvPr/>
          </p:nvSpPr>
          <p:spPr bwMode="auto">
            <a:xfrm>
              <a:off x="1343025" y="2646176"/>
              <a:ext cx="2667000" cy="2066589"/>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358" name="Line 36">
              <a:extLst>
                <a:ext uri="{FF2B5EF4-FFF2-40B4-BE49-F238E27FC236}">
                  <a16:creationId xmlns:a16="http://schemas.microsoft.com/office/drawing/2014/main" id="{C7AEF71F-AB0E-4022-BFAE-204D189A6560}"/>
                </a:ext>
              </a:extLst>
            </p:cNvPr>
            <p:cNvSpPr>
              <a:spLocks noChangeShapeType="1"/>
            </p:cNvSpPr>
            <p:nvPr/>
          </p:nvSpPr>
          <p:spPr bwMode="auto">
            <a:xfrm flipV="1">
              <a:off x="3595502" y="3450185"/>
              <a:ext cx="116733" cy="1072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 name="Line 43">
              <a:extLst>
                <a:ext uri="{FF2B5EF4-FFF2-40B4-BE49-F238E27FC236}">
                  <a16:creationId xmlns:a16="http://schemas.microsoft.com/office/drawing/2014/main" id="{E65FA1E5-646B-4AF1-B8CC-1D52C751B037}"/>
                </a:ext>
              </a:extLst>
            </p:cNvPr>
            <p:cNvSpPr>
              <a:spLocks noChangeShapeType="1"/>
            </p:cNvSpPr>
            <p:nvPr/>
          </p:nvSpPr>
          <p:spPr bwMode="auto">
            <a:xfrm flipV="1">
              <a:off x="2762884" y="3580017"/>
              <a:ext cx="5217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 name="Line 44">
              <a:extLst>
                <a:ext uri="{FF2B5EF4-FFF2-40B4-BE49-F238E27FC236}">
                  <a16:creationId xmlns:a16="http://schemas.microsoft.com/office/drawing/2014/main" id="{3B3FCC9F-DE8E-4F5E-B699-190BC51898CF}"/>
                </a:ext>
              </a:extLst>
            </p:cNvPr>
            <p:cNvSpPr>
              <a:spLocks noChangeShapeType="1"/>
            </p:cNvSpPr>
            <p:nvPr/>
          </p:nvSpPr>
          <p:spPr bwMode="auto">
            <a:xfrm flipV="1">
              <a:off x="3707471" y="3342984"/>
              <a:ext cx="103631" cy="10720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 name="Line 48">
              <a:extLst>
                <a:ext uri="{FF2B5EF4-FFF2-40B4-BE49-F238E27FC236}">
                  <a16:creationId xmlns:a16="http://schemas.microsoft.com/office/drawing/2014/main" id="{3245E1C7-E693-489C-BF21-D0CA4090443B}"/>
                </a:ext>
              </a:extLst>
            </p:cNvPr>
            <p:cNvSpPr>
              <a:spLocks noChangeShapeType="1"/>
            </p:cNvSpPr>
            <p:nvPr/>
          </p:nvSpPr>
          <p:spPr bwMode="auto">
            <a:xfrm flipV="1">
              <a:off x="3223861" y="3744392"/>
              <a:ext cx="384744" cy="4597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 name="Text Box 240">
              <a:extLst>
                <a:ext uri="{FF2B5EF4-FFF2-40B4-BE49-F238E27FC236}">
                  <a16:creationId xmlns:a16="http://schemas.microsoft.com/office/drawing/2014/main" id="{BC8EAA41-F720-4597-9A33-3D1A33C964CF}"/>
                </a:ext>
              </a:extLst>
            </p:cNvPr>
            <p:cNvSpPr txBox="1"/>
            <p:nvPr/>
          </p:nvSpPr>
          <p:spPr bwMode="auto">
            <a:xfrm>
              <a:off x="2685816" y="4554178"/>
              <a:ext cx="754170" cy="35229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363" name="Group 356">
              <a:extLst>
                <a:ext uri="{FF2B5EF4-FFF2-40B4-BE49-F238E27FC236}">
                  <a16:creationId xmlns:a16="http://schemas.microsoft.com/office/drawing/2014/main" id="{55CECCF9-2AAF-4243-BF4B-393040DC8ACD}"/>
                </a:ext>
              </a:extLst>
            </p:cNvPr>
            <p:cNvGrpSpPr>
              <a:grpSpLocks/>
            </p:cNvGrpSpPr>
            <p:nvPr/>
          </p:nvGrpSpPr>
          <p:grpSpPr bwMode="auto">
            <a:xfrm>
              <a:off x="2003552" y="3178528"/>
              <a:ext cx="632556" cy="611409"/>
              <a:chOff x="313" y="1497"/>
              <a:chExt cx="1152" cy="1014"/>
            </a:xfrm>
          </p:grpSpPr>
          <p:pic>
            <p:nvPicPr>
              <p:cNvPr id="531" name="Picture 354" descr="laptop_stylized_small">
                <a:extLst>
                  <a:ext uri="{FF2B5EF4-FFF2-40B4-BE49-F238E27FC236}">
                    <a16:creationId xmlns:a16="http://schemas.microsoft.com/office/drawing/2014/main" id="{D226E666-33B8-4352-B312-DD3323AA1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 name="Picture 355" descr="antenna_stylized">
                <a:extLst>
                  <a:ext uri="{FF2B5EF4-FFF2-40B4-BE49-F238E27FC236}">
                    <a16:creationId xmlns:a16="http://schemas.microsoft.com/office/drawing/2014/main" id="{8E35B3E6-4D6F-49B8-99BC-B2FFDDF3FE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4" name="Picture 3">
              <a:extLst>
                <a:ext uri="{FF2B5EF4-FFF2-40B4-BE49-F238E27FC236}">
                  <a16:creationId xmlns:a16="http://schemas.microsoft.com/office/drawing/2014/main" id="{0C15469B-9DF6-4946-B2C4-39F4C4FA54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743" y="3509556"/>
              <a:ext cx="659901" cy="2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 name="Rectangle 43">
              <a:extLst>
                <a:ext uri="{FF2B5EF4-FFF2-40B4-BE49-F238E27FC236}">
                  <a16:creationId xmlns:a16="http://schemas.microsoft.com/office/drawing/2014/main" id="{241E9948-AE4E-4574-936B-07BE7B750F2B}"/>
                </a:ext>
              </a:extLst>
            </p:cNvPr>
            <p:cNvSpPr>
              <a:spLocks noChangeArrowheads="1"/>
            </p:cNvSpPr>
            <p:nvPr/>
          </p:nvSpPr>
          <p:spPr bwMode="auto">
            <a:xfrm rot="16200000" flipH="1">
              <a:off x="3456302" y="4353483"/>
              <a:ext cx="78055" cy="18457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366" name="Rectangle 43">
              <a:extLst>
                <a:ext uri="{FF2B5EF4-FFF2-40B4-BE49-F238E27FC236}">
                  <a16:creationId xmlns:a16="http://schemas.microsoft.com/office/drawing/2014/main" id="{AC639C89-CFFD-4094-8262-1CA0065A42AE}"/>
                </a:ext>
              </a:extLst>
            </p:cNvPr>
            <p:cNvSpPr>
              <a:spLocks noChangeArrowheads="1"/>
            </p:cNvSpPr>
            <p:nvPr/>
          </p:nvSpPr>
          <p:spPr bwMode="auto">
            <a:xfrm rot="2460490">
              <a:off x="3168923" y="4147798"/>
              <a:ext cx="61937" cy="1858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367" name="Rectangle 43">
              <a:extLst>
                <a:ext uri="{FF2B5EF4-FFF2-40B4-BE49-F238E27FC236}">
                  <a16:creationId xmlns:a16="http://schemas.microsoft.com/office/drawing/2014/main" id="{9A2E2399-0FB7-4914-9F8D-A49A8A712634}"/>
                </a:ext>
              </a:extLst>
            </p:cNvPr>
            <p:cNvSpPr>
              <a:spLocks noChangeArrowheads="1"/>
            </p:cNvSpPr>
            <p:nvPr/>
          </p:nvSpPr>
          <p:spPr bwMode="auto">
            <a:xfrm rot="16200000">
              <a:off x="2638736" y="3482496"/>
              <a:ext cx="81771" cy="22297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482" name="Group 248">
              <a:extLst>
                <a:ext uri="{FF2B5EF4-FFF2-40B4-BE49-F238E27FC236}">
                  <a16:creationId xmlns:a16="http://schemas.microsoft.com/office/drawing/2014/main" id="{F31DDB9A-FAE0-4B3E-83A7-934BE6BB0E94}"/>
                </a:ext>
              </a:extLst>
            </p:cNvPr>
            <p:cNvGrpSpPr>
              <a:grpSpLocks/>
            </p:cNvGrpSpPr>
            <p:nvPr/>
          </p:nvGrpSpPr>
          <p:grpSpPr bwMode="auto">
            <a:xfrm>
              <a:off x="2070292" y="4073339"/>
              <a:ext cx="249538" cy="435991"/>
              <a:chOff x="4140" y="429"/>
              <a:chExt cx="1425" cy="2396"/>
            </a:xfrm>
          </p:grpSpPr>
          <p:sp>
            <p:nvSpPr>
              <p:cNvPr id="499" name="Freeform 148">
                <a:extLst>
                  <a:ext uri="{FF2B5EF4-FFF2-40B4-BE49-F238E27FC236}">
                    <a16:creationId xmlns:a16="http://schemas.microsoft.com/office/drawing/2014/main" id="{01CC17C6-158B-4D9F-B405-DDB74E20B555}"/>
                  </a:ext>
                </a:extLst>
              </p:cNvPr>
              <p:cNvSpPr/>
              <p:nvPr/>
            </p:nvSpPr>
            <p:spPr>
              <a:xfrm>
                <a:off x="5264" y="423"/>
                <a:ext cx="283" cy="2295"/>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500" name="Rectangle 149">
                <a:extLst>
                  <a:ext uri="{FF2B5EF4-FFF2-40B4-BE49-F238E27FC236}">
                    <a16:creationId xmlns:a16="http://schemas.microsoft.com/office/drawing/2014/main" id="{95D90E3A-3D83-4428-90F2-27C760121236}"/>
                  </a:ext>
                </a:extLst>
              </p:cNvPr>
              <p:cNvSpPr/>
              <p:nvPr/>
            </p:nvSpPr>
            <p:spPr>
              <a:xfrm>
                <a:off x="4203" y="423"/>
                <a:ext cx="1054" cy="2295"/>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1" name="Freeform 150">
                <a:extLst>
                  <a:ext uri="{FF2B5EF4-FFF2-40B4-BE49-F238E27FC236}">
                    <a16:creationId xmlns:a16="http://schemas.microsoft.com/office/drawing/2014/main" id="{5B34D8FC-19FF-4150-BF63-242F243BC7CA}"/>
                  </a:ext>
                </a:extLst>
              </p:cNvPr>
              <p:cNvSpPr/>
              <p:nvPr/>
            </p:nvSpPr>
            <p:spPr>
              <a:xfrm>
                <a:off x="5321" y="559"/>
                <a:ext cx="184" cy="2124"/>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502" name="Freeform 151">
                <a:extLst>
                  <a:ext uri="{FF2B5EF4-FFF2-40B4-BE49-F238E27FC236}">
                    <a16:creationId xmlns:a16="http://schemas.microsoft.com/office/drawing/2014/main" id="{5E94C546-F882-4721-BA30-F4090016D4F4}"/>
                  </a:ext>
                </a:extLst>
              </p:cNvPr>
              <p:cNvSpPr/>
              <p:nvPr/>
            </p:nvSpPr>
            <p:spPr>
              <a:xfrm>
                <a:off x="5285" y="1635"/>
                <a:ext cx="262" cy="197"/>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03" name="Rectangle 152">
                <a:extLst>
                  <a:ext uri="{FF2B5EF4-FFF2-40B4-BE49-F238E27FC236}">
                    <a16:creationId xmlns:a16="http://schemas.microsoft.com/office/drawing/2014/main" id="{C6FD1DD8-478C-4FD2-9B2D-AF9D3E6C15D5}"/>
                  </a:ext>
                </a:extLst>
              </p:cNvPr>
              <p:cNvSpPr/>
              <p:nvPr/>
            </p:nvSpPr>
            <p:spPr>
              <a:xfrm>
                <a:off x="4210" y="688"/>
                <a:ext cx="594"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04" name="Group 153">
                <a:extLst>
                  <a:ext uri="{FF2B5EF4-FFF2-40B4-BE49-F238E27FC236}">
                    <a16:creationId xmlns:a16="http://schemas.microsoft.com/office/drawing/2014/main" id="{487E52A7-730F-47AA-A436-30A74ED42A8B}"/>
                  </a:ext>
                </a:extLst>
              </p:cNvPr>
              <p:cNvGrpSpPr>
                <a:grpSpLocks/>
              </p:cNvGrpSpPr>
              <p:nvPr/>
            </p:nvGrpSpPr>
            <p:grpSpPr bwMode="auto">
              <a:xfrm>
                <a:off x="4749" y="668"/>
                <a:ext cx="581" cy="145"/>
                <a:chOff x="614" y="2568"/>
                <a:chExt cx="725" cy="139"/>
              </a:xfrm>
            </p:grpSpPr>
            <p:sp>
              <p:nvSpPr>
                <p:cNvPr id="529" name="AutoShape 154">
                  <a:extLst>
                    <a:ext uri="{FF2B5EF4-FFF2-40B4-BE49-F238E27FC236}">
                      <a16:creationId xmlns:a16="http://schemas.microsoft.com/office/drawing/2014/main" id="{E5946107-B5C3-4FBA-BF4D-38725AE47AFC}"/>
                    </a:ext>
                  </a:extLst>
                </p:cNvPr>
                <p:cNvSpPr/>
                <p:nvPr/>
              </p:nvSpPr>
              <p:spPr>
                <a:xfrm>
                  <a:off x="612" y="2529"/>
                  <a:ext cx="741" cy="17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0" name="AutoShape 155">
                  <a:extLst>
                    <a:ext uri="{FF2B5EF4-FFF2-40B4-BE49-F238E27FC236}">
                      <a16:creationId xmlns:a16="http://schemas.microsoft.com/office/drawing/2014/main" id="{D548C6F6-DBAC-4BA6-B1FB-429F2364D204}"/>
                    </a:ext>
                  </a:extLst>
                </p:cNvPr>
                <p:cNvSpPr/>
                <p:nvPr/>
              </p:nvSpPr>
              <p:spPr>
                <a:xfrm>
                  <a:off x="630" y="2542"/>
                  <a:ext cx="706"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05" name="Rectangle 156">
                <a:extLst>
                  <a:ext uri="{FF2B5EF4-FFF2-40B4-BE49-F238E27FC236}">
                    <a16:creationId xmlns:a16="http://schemas.microsoft.com/office/drawing/2014/main" id="{3087D9F6-B455-47C7-A640-D00731EDAC03}"/>
                  </a:ext>
                </a:extLst>
              </p:cNvPr>
              <p:cNvSpPr/>
              <p:nvPr/>
            </p:nvSpPr>
            <p:spPr>
              <a:xfrm>
                <a:off x="4217" y="1008"/>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06" name="Group 157">
                <a:extLst>
                  <a:ext uri="{FF2B5EF4-FFF2-40B4-BE49-F238E27FC236}">
                    <a16:creationId xmlns:a16="http://schemas.microsoft.com/office/drawing/2014/main" id="{0EE21CEE-6AAC-4483-9775-0DAC3FC53455}"/>
                  </a:ext>
                </a:extLst>
              </p:cNvPr>
              <p:cNvGrpSpPr>
                <a:grpSpLocks/>
              </p:cNvGrpSpPr>
              <p:nvPr/>
            </p:nvGrpSpPr>
            <p:grpSpPr bwMode="auto">
              <a:xfrm>
                <a:off x="4747" y="994"/>
                <a:ext cx="581" cy="134"/>
                <a:chOff x="614" y="2568"/>
                <a:chExt cx="725" cy="139"/>
              </a:xfrm>
            </p:grpSpPr>
            <p:sp>
              <p:nvSpPr>
                <p:cNvPr id="527" name="AutoShape 158">
                  <a:extLst>
                    <a:ext uri="{FF2B5EF4-FFF2-40B4-BE49-F238E27FC236}">
                      <a16:creationId xmlns:a16="http://schemas.microsoft.com/office/drawing/2014/main" id="{D32AF441-E40D-46C2-B5E3-AAE1B4434A75}"/>
                    </a:ext>
                  </a:extLst>
                </p:cNvPr>
                <p:cNvSpPr/>
                <p:nvPr/>
              </p:nvSpPr>
              <p:spPr>
                <a:xfrm>
                  <a:off x="615" y="2569"/>
                  <a:ext cx="724" cy="12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8" name="AutoShape 159">
                  <a:extLst>
                    <a:ext uri="{FF2B5EF4-FFF2-40B4-BE49-F238E27FC236}">
                      <a16:creationId xmlns:a16="http://schemas.microsoft.com/office/drawing/2014/main" id="{4659EADF-7791-4AA7-BE3F-39ECFE4D20C5}"/>
                    </a:ext>
                  </a:extLst>
                </p:cNvPr>
                <p:cNvSpPr/>
                <p:nvPr/>
              </p:nvSpPr>
              <p:spPr>
                <a:xfrm>
                  <a:off x="624" y="2583"/>
                  <a:ext cx="697"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07" name="Rectangle 160">
                <a:extLst>
                  <a:ext uri="{FF2B5EF4-FFF2-40B4-BE49-F238E27FC236}">
                    <a16:creationId xmlns:a16="http://schemas.microsoft.com/office/drawing/2014/main" id="{D702648D-0D92-4F79-B48C-9A4926EE971E}"/>
                  </a:ext>
                </a:extLst>
              </p:cNvPr>
              <p:cNvSpPr/>
              <p:nvPr/>
            </p:nvSpPr>
            <p:spPr>
              <a:xfrm>
                <a:off x="4210" y="1349"/>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8" name="Rectangle 161">
                <a:extLst>
                  <a:ext uri="{FF2B5EF4-FFF2-40B4-BE49-F238E27FC236}">
                    <a16:creationId xmlns:a16="http://schemas.microsoft.com/office/drawing/2014/main" id="{3ACF710B-13CD-4C18-A5AD-C261DB7BA28E}"/>
                  </a:ext>
                </a:extLst>
              </p:cNvPr>
              <p:cNvSpPr/>
              <p:nvPr/>
            </p:nvSpPr>
            <p:spPr>
              <a:xfrm>
                <a:off x="4231" y="1655"/>
                <a:ext cx="594"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09" name="Group 162">
                <a:extLst>
                  <a:ext uri="{FF2B5EF4-FFF2-40B4-BE49-F238E27FC236}">
                    <a16:creationId xmlns:a16="http://schemas.microsoft.com/office/drawing/2014/main" id="{C41C5361-8B7E-4B5C-956E-D0056BC65959}"/>
                  </a:ext>
                </a:extLst>
              </p:cNvPr>
              <p:cNvGrpSpPr>
                <a:grpSpLocks/>
              </p:cNvGrpSpPr>
              <p:nvPr/>
            </p:nvGrpSpPr>
            <p:grpSpPr bwMode="auto">
              <a:xfrm>
                <a:off x="4735" y="1627"/>
                <a:ext cx="582" cy="151"/>
                <a:chOff x="614" y="2568"/>
                <a:chExt cx="725" cy="139"/>
              </a:xfrm>
            </p:grpSpPr>
            <p:sp>
              <p:nvSpPr>
                <p:cNvPr id="525" name="AutoShape 163">
                  <a:extLst>
                    <a:ext uri="{FF2B5EF4-FFF2-40B4-BE49-F238E27FC236}">
                      <a16:creationId xmlns:a16="http://schemas.microsoft.com/office/drawing/2014/main" id="{3EEF6E54-3EE1-4457-B515-80EDF2FA11B0}"/>
                    </a:ext>
                  </a:extLst>
                </p:cNvPr>
                <p:cNvSpPr/>
                <p:nvPr/>
              </p:nvSpPr>
              <p:spPr>
                <a:xfrm>
                  <a:off x="612" y="2569"/>
                  <a:ext cx="731"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6" name="AutoShape 164">
                  <a:extLst>
                    <a:ext uri="{FF2B5EF4-FFF2-40B4-BE49-F238E27FC236}">
                      <a16:creationId xmlns:a16="http://schemas.microsoft.com/office/drawing/2014/main" id="{2A02A523-CF32-4574-9FE0-C07EFD00BAC2}"/>
                    </a:ext>
                  </a:extLst>
                </p:cNvPr>
                <p:cNvSpPr/>
                <p:nvPr/>
              </p:nvSpPr>
              <p:spPr>
                <a:xfrm>
                  <a:off x="639" y="2594"/>
                  <a:ext cx="696"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10" name="Freeform 165">
                <a:extLst>
                  <a:ext uri="{FF2B5EF4-FFF2-40B4-BE49-F238E27FC236}">
                    <a16:creationId xmlns:a16="http://schemas.microsoft.com/office/drawing/2014/main" id="{FF7F3A2D-E55E-4011-A5C1-7D497EA4DACF}"/>
                  </a:ext>
                </a:extLst>
              </p:cNvPr>
              <p:cNvSpPr/>
              <p:nvPr/>
            </p:nvSpPr>
            <p:spPr>
              <a:xfrm>
                <a:off x="5285" y="1349"/>
                <a:ext cx="262" cy="197"/>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511" name="Group 166">
                <a:extLst>
                  <a:ext uri="{FF2B5EF4-FFF2-40B4-BE49-F238E27FC236}">
                    <a16:creationId xmlns:a16="http://schemas.microsoft.com/office/drawing/2014/main" id="{884C3A51-1E6D-4B8F-BC8F-A6C04DEB7F72}"/>
                  </a:ext>
                </a:extLst>
              </p:cNvPr>
              <p:cNvGrpSpPr>
                <a:grpSpLocks/>
              </p:cNvGrpSpPr>
              <p:nvPr/>
            </p:nvGrpSpPr>
            <p:grpSpPr bwMode="auto">
              <a:xfrm>
                <a:off x="4739" y="1327"/>
                <a:ext cx="582" cy="139"/>
                <a:chOff x="614" y="2568"/>
                <a:chExt cx="725" cy="139"/>
              </a:xfrm>
            </p:grpSpPr>
            <p:sp>
              <p:nvSpPr>
                <p:cNvPr id="523" name="AutoShape 167">
                  <a:extLst>
                    <a:ext uri="{FF2B5EF4-FFF2-40B4-BE49-F238E27FC236}">
                      <a16:creationId xmlns:a16="http://schemas.microsoft.com/office/drawing/2014/main" id="{0AAD9CD7-6575-478E-82D5-CC712AB54F09}"/>
                    </a:ext>
                  </a:extLst>
                </p:cNvPr>
                <p:cNvSpPr/>
                <p:nvPr/>
              </p:nvSpPr>
              <p:spPr>
                <a:xfrm>
                  <a:off x="616" y="2563"/>
                  <a:ext cx="714" cy="143"/>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4" name="AutoShape 168">
                  <a:extLst>
                    <a:ext uri="{FF2B5EF4-FFF2-40B4-BE49-F238E27FC236}">
                      <a16:creationId xmlns:a16="http://schemas.microsoft.com/office/drawing/2014/main" id="{A29E7366-1800-481E-8671-2B15B547D8F1}"/>
                    </a:ext>
                  </a:extLst>
                </p:cNvPr>
                <p:cNvSpPr/>
                <p:nvPr/>
              </p:nvSpPr>
              <p:spPr>
                <a:xfrm>
                  <a:off x="625" y="2583"/>
                  <a:ext cx="687"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12" name="Rectangle 169">
                <a:extLst>
                  <a:ext uri="{FF2B5EF4-FFF2-40B4-BE49-F238E27FC236}">
                    <a16:creationId xmlns:a16="http://schemas.microsoft.com/office/drawing/2014/main" id="{2CDA62C8-0076-477C-BEB3-3EA937776A69}"/>
                  </a:ext>
                </a:extLst>
              </p:cNvPr>
              <p:cNvSpPr/>
              <p:nvPr/>
            </p:nvSpPr>
            <p:spPr>
              <a:xfrm>
                <a:off x="5257" y="423"/>
                <a:ext cx="64" cy="229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3" name="Freeform 170">
                <a:extLst>
                  <a:ext uri="{FF2B5EF4-FFF2-40B4-BE49-F238E27FC236}">
                    <a16:creationId xmlns:a16="http://schemas.microsoft.com/office/drawing/2014/main" id="{314D44D6-67AA-4FC1-BF1B-D806CEEC86D5}"/>
                  </a:ext>
                </a:extLst>
              </p:cNvPr>
              <p:cNvSpPr/>
              <p:nvPr/>
            </p:nvSpPr>
            <p:spPr>
              <a:xfrm>
                <a:off x="5314" y="1002"/>
                <a:ext cx="233" cy="218"/>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14" name="Freeform 171">
                <a:extLst>
                  <a:ext uri="{FF2B5EF4-FFF2-40B4-BE49-F238E27FC236}">
                    <a16:creationId xmlns:a16="http://schemas.microsoft.com/office/drawing/2014/main" id="{0B6E8092-884D-4FDC-9C2F-8679E829707D}"/>
                  </a:ext>
                </a:extLst>
              </p:cNvPr>
              <p:cNvSpPr/>
              <p:nvPr/>
            </p:nvSpPr>
            <p:spPr>
              <a:xfrm>
                <a:off x="5314" y="682"/>
                <a:ext cx="255" cy="231"/>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15" name="Oval 172">
                <a:extLst>
                  <a:ext uri="{FF2B5EF4-FFF2-40B4-BE49-F238E27FC236}">
                    <a16:creationId xmlns:a16="http://schemas.microsoft.com/office/drawing/2014/main" id="{25803AF1-C284-43CF-A1CD-023AD32908A7}"/>
                  </a:ext>
                </a:extLst>
              </p:cNvPr>
              <p:cNvSpPr/>
              <p:nvPr/>
            </p:nvSpPr>
            <p:spPr>
              <a:xfrm>
                <a:off x="5519" y="2615"/>
                <a:ext cx="42" cy="95"/>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6" name="Freeform 173">
                <a:extLst>
                  <a:ext uri="{FF2B5EF4-FFF2-40B4-BE49-F238E27FC236}">
                    <a16:creationId xmlns:a16="http://schemas.microsoft.com/office/drawing/2014/main" id="{BFA54370-01E1-4E8E-8783-F293152253B1}"/>
                  </a:ext>
                </a:extLst>
              </p:cNvPr>
              <p:cNvSpPr/>
              <p:nvPr/>
            </p:nvSpPr>
            <p:spPr>
              <a:xfrm>
                <a:off x="5299" y="2615"/>
                <a:ext cx="248" cy="204"/>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517" name="AutoShape 174">
                <a:extLst>
                  <a:ext uri="{FF2B5EF4-FFF2-40B4-BE49-F238E27FC236}">
                    <a16:creationId xmlns:a16="http://schemas.microsoft.com/office/drawing/2014/main" id="{45D3CD76-3474-450E-8159-146AB5D0C8D4}"/>
                  </a:ext>
                </a:extLst>
              </p:cNvPr>
              <p:cNvSpPr/>
              <p:nvPr/>
            </p:nvSpPr>
            <p:spPr>
              <a:xfrm>
                <a:off x="4139" y="2677"/>
                <a:ext cx="1210"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8" name="AutoShape 175">
                <a:extLst>
                  <a:ext uri="{FF2B5EF4-FFF2-40B4-BE49-F238E27FC236}">
                    <a16:creationId xmlns:a16="http://schemas.microsoft.com/office/drawing/2014/main" id="{EB8EDE60-7160-41C3-8F0F-DF1F18FC9FDD}"/>
                  </a:ext>
                </a:extLst>
              </p:cNvPr>
              <p:cNvSpPr/>
              <p:nvPr/>
            </p:nvSpPr>
            <p:spPr>
              <a:xfrm>
                <a:off x="4203" y="2717"/>
                <a:ext cx="1068"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9" name="Oval 176">
                <a:extLst>
                  <a:ext uri="{FF2B5EF4-FFF2-40B4-BE49-F238E27FC236}">
                    <a16:creationId xmlns:a16="http://schemas.microsoft.com/office/drawing/2014/main" id="{6C44DFF7-4F1D-4599-BF57-7D81BBFE3637}"/>
                  </a:ext>
                </a:extLst>
              </p:cNvPr>
              <p:cNvSpPr/>
              <p:nvPr/>
            </p:nvSpPr>
            <p:spPr>
              <a:xfrm>
                <a:off x="4309"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0" name="Oval 177">
                <a:extLst>
                  <a:ext uri="{FF2B5EF4-FFF2-40B4-BE49-F238E27FC236}">
                    <a16:creationId xmlns:a16="http://schemas.microsoft.com/office/drawing/2014/main" id="{C72272C0-5127-467D-849D-DDF91FAF9B25}"/>
                  </a:ext>
                </a:extLst>
              </p:cNvPr>
              <p:cNvSpPr/>
              <p:nvPr/>
            </p:nvSpPr>
            <p:spPr>
              <a:xfrm>
                <a:off x="4486" y="2377"/>
                <a:ext cx="163" cy="150"/>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521" name="Oval 178">
                <a:extLst>
                  <a:ext uri="{FF2B5EF4-FFF2-40B4-BE49-F238E27FC236}">
                    <a16:creationId xmlns:a16="http://schemas.microsoft.com/office/drawing/2014/main" id="{46A8DF8A-AA37-4A42-92AE-AE60D9FFF117}"/>
                  </a:ext>
                </a:extLst>
              </p:cNvPr>
              <p:cNvSpPr/>
              <p:nvPr/>
            </p:nvSpPr>
            <p:spPr>
              <a:xfrm>
                <a:off x="4663"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2" name="Rectangle 179">
                <a:extLst>
                  <a:ext uri="{FF2B5EF4-FFF2-40B4-BE49-F238E27FC236}">
                    <a16:creationId xmlns:a16="http://schemas.microsoft.com/office/drawing/2014/main" id="{B5A056A4-2ED5-43A4-BEF8-5EFBC12B798A}"/>
                  </a:ext>
                </a:extLst>
              </p:cNvPr>
              <p:cNvSpPr/>
              <p:nvPr/>
            </p:nvSpPr>
            <p:spPr>
              <a:xfrm>
                <a:off x="5066" y="1832"/>
                <a:ext cx="78"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483" name="Group 48">
              <a:extLst>
                <a:ext uri="{FF2B5EF4-FFF2-40B4-BE49-F238E27FC236}">
                  <a16:creationId xmlns:a16="http://schemas.microsoft.com/office/drawing/2014/main" id="{2B6B209E-C270-434F-AE3F-56D2D7D3EC61}"/>
                </a:ext>
              </a:extLst>
            </p:cNvPr>
            <p:cNvGrpSpPr>
              <a:grpSpLocks/>
            </p:cNvGrpSpPr>
            <p:nvPr/>
          </p:nvGrpSpPr>
          <p:grpSpPr bwMode="auto">
            <a:xfrm>
              <a:off x="2860471" y="4291156"/>
              <a:ext cx="551998" cy="282766"/>
              <a:chOff x="3600" y="219"/>
              <a:chExt cx="360" cy="175"/>
            </a:xfrm>
          </p:grpSpPr>
          <p:sp>
            <p:nvSpPr>
              <p:cNvPr id="486" name="Oval 49">
                <a:extLst>
                  <a:ext uri="{FF2B5EF4-FFF2-40B4-BE49-F238E27FC236}">
                    <a16:creationId xmlns:a16="http://schemas.microsoft.com/office/drawing/2014/main" id="{058F3D6F-CA6A-4782-8724-DDD5AC44ECB8}"/>
                  </a:ext>
                </a:extLst>
              </p:cNvPr>
              <p:cNvSpPr/>
              <p:nvPr/>
            </p:nvSpPr>
            <p:spPr>
              <a:xfrm>
                <a:off x="3603" y="292"/>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87" name="Line 50">
                <a:extLst>
                  <a:ext uri="{FF2B5EF4-FFF2-40B4-BE49-F238E27FC236}">
                    <a16:creationId xmlns:a16="http://schemas.microsoft.com/office/drawing/2014/main" id="{3E15F60C-26C1-4C53-B3A8-813DAF54D80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8" name="Line 51">
                <a:extLst>
                  <a:ext uri="{FF2B5EF4-FFF2-40B4-BE49-F238E27FC236}">
                    <a16:creationId xmlns:a16="http://schemas.microsoft.com/office/drawing/2014/main" id="{35030C1C-AE71-4DCC-A42E-7C2488BC1C2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9" name="Rectangle 52">
                <a:extLst>
                  <a:ext uri="{FF2B5EF4-FFF2-40B4-BE49-F238E27FC236}">
                    <a16:creationId xmlns:a16="http://schemas.microsoft.com/office/drawing/2014/main" id="{7EA42F38-C502-44E4-BA36-FD8E602EAA83}"/>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490" name="Oval 53">
                <a:extLst>
                  <a:ext uri="{FF2B5EF4-FFF2-40B4-BE49-F238E27FC236}">
                    <a16:creationId xmlns:a16="http://schemas.microsoft.com/office/drawing/2014/main" id="{3CC73B2E-1A47-46B9-A819-DA1F948CA6B9}"/>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91" name="Group 54">
                <a:extLst>
                  <a:ext uri="{FF2B5EF4-FFF2-40B4-BE49-F238E27FC236}">
                    <a16:creationId xmlns:a16="http://schemas.microsoft.com/office/drawing/2014/main" id="{30C89C7B-80D6-4031-BEA5-F36F625A307E}"/>
                  </a:ext>
                </a:extLst>
              </p:cNvPr>
              <p:cNvGrpSpPr>
                <a:grpSpLocks/>
              </p:cNvGrpSpPr>
              <p:nvPr/>
            </p:nvGrpSpPr>
            <p:grpSpPr bwMode="auto">
              <a:xfrm>
                <a:off x="3686" y="244"/>
                <a:ext cx="177" cy="66"/>
                <a:chOff x="2848" y="848"/>
                <a:chExt cx="140" cy="98"/>
              </a:xfrm>
            </p:grpSpPr>
            <p:sp>
              <p:nvSpPr>
                <p:cNvPr id="496" name="Line 55">
                  <a:extLst>
                    <a:ext uri="{FF2B5EF4-FFF2-40B4-BE49-F238E27FC236}">
                      <a16:creationId xmlns:a16="http://schemas.microsoft.com/office/drawing/2014/main" id="{35630CFB-B7CE-4467-B6E0-A1B61A8CB16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7" name="Line 56">
                  <a:extLst>
                    <a:ext uri="{FF2B5EF4-FFF2-40B4-BE49-F238E27FC236}">
                      <a16:creationId xmlns:a16="http://schemas.microsoft.com/office/drawing/2014/main" id="{2A14F6DF-64EF-4C84-9302-B4157E058C9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8" name="Line 57">
                  <a:extLst>
                    <a:ext uri="{FF2B5EF4-FFF2-40B4-BE49-F238E27FC236}">
                      <a16:creationId xmlns:a16="http://schemas.microsoft.com/office/drawing/2014/main" id="{66F909F1-F9F2-4007-AC2F-CD27B9852AE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2" name="Group 58">
                <a:extLst>
                  <a:ext uri="{FF2B5EF4-FFF2-40B4-BE49-F238E27FC236}">
                    <a16:creationId xmlns:a16="http://schemas.microsoft.com/office/drawing/2014/main" id="{A88AFC5C-B1D4-473C-B5AD-FA59221397DE}"/>
                  </a:ext>
                </a:extLst>
              </p:cNvPr>
              <p:cNvGrpSpPr>
                <a:grpSpLocks/>
              </p:cNvGrpSpPr>
              <p:nvPr/>
            </p:nvGrpSpPr>
            <p:grpSpPr bwMode="auto">
              <a:xfrm flipV="1">
                <a:off x="3686" y="243"/>
                <a:ext cx="177" cy="66"/>
                <a:chOff x="2848" y="848"/>
                <a:chExt cx="140" cy="98"/>
              </a:xfrm>
            </p:grpSpPr>
            <p:sp>
              <p:nvSpPr>
                <p:cNvPr id="493" name="Line 59">
                  <a:extLst>
                    <a:ext uri="{FF2B5EF4-FFF2-40B4-BE49-F238E27FC236}">
                      <a16:creationId xmlns:a16="http://schemas.microsoft.com/office/drawing/2014/main" id="{46BA7954-A569-4F60-9195-CB48D54F2BF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4" name="Line 60">
                  <a:extLst>
                    <a:ext uri="{FF2B5EF4-FFF2-40B4-BE49-F238E27FC236}">
                      <a16:creationId xmlns:a16="http://schemas.microsoft.com/office/drawing/2014/main" id="{A1473C19-A49B-40FA-A5A9-D5083B71115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5" name="Line 61">
                  <a:extLst>
                    <a:ext uri="{FF2B5EF4-FFF2-40B4-BE49-F238E27FC236}">
                      <a16:creationId xmlns:a16="http://schemas.microsoft.com/office/drawing/2014/main" id="{F14C2457-88BA-4933-98FB-1A8B5BA2FDC5}"/>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84" name="Line 43">
              <a:extLst>
                <a:ext uri="{FF2B5EF4-FFF2-40B4-BE49-F238E27FC236}">
                  <a16:creationId xmlns:a16="http://schemas.microsoft.com/office/drawing/2014/main" id="{258A4BB6-6F65-4F16-B5FE-8120BFBD445E}"/>
                </a:ext>
              </a:extLst>
            </p:cNvPr>
            <p:cNvSpPr>
              <a:spLocks noChangeShapeType="1"/>
            </p:cNvSpPr>
            <p:nvPr/>
          </p:nvSpPr>
          <p:spPr bwMode="auto">
            <a:xfrm flipV="1">
              <a:off x="2516848" y="4422585"/>
              <a:ext cx="34362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5" name="Rectangle 43">
              <a:extLst>
                <a:ext uri="{FF2B5EF4-FFF2-40B4-BE49-F238E27FC236}">
                  <a16:creationId xmlns:a16="http://schemas.microsoft.com/office/drawing/2014/main" id="{D1AAD668-6A6B-4375-9813-5F77AB491390}"/>
                </a:ext>
              </a:extLst>
            </p:cNvPr>
            <p:cNvSpPr>
              <a:spLocks noChangeArrowheads="1"/>
            </p:cNvSpPr>
            <p:nvPr/>
          </p:nvSpPr>
          <p:spPr bwMode="auto">
            <a:xfrm rot="16200000">
              <a:off x="2392847" y="4325609"/>
              <a:ext cx="81771" cy="22173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533" name="Group 166">
            <a:extLst>
              <a:ext uri="{FF2B5EF4-FFF2-40B4-BE49-F238E27FC236}">
                <a16:creationId xmlns:a16="http://schemas.microsoft.com/office/drawing/2014/main" id="{39CC9DFB-8FDE-4A4C-8638-47C9883FEDC1}"/>
              </a:ext>
            </a:extLst>
          </p:cNvPr>
          <p:cNvGrpSpPr>
            <a:grpSpLocks/>
          </p:cNvGrpSpPr>
          <p:nvPr/>
        </p:nvGrpSpPr>
        <p:grpSpPr bwMode="auto">
          <a:xfrm>
            <a:off x="5244704" y="2520554"/>
            <a:ext cx="887015" cy="723900"/>
            <a:chOff x="3228" y="1776"/>
            <a:chExt cx="252" cy="96"/>
          </a:xfrm>
        </p:grpSpPr>
        <p:sp>
          <p:nvSpPr>
            <p:cNvPr id="534" name="Line 164">
              <a:extLst>
                <a:ext uri="{FF2B5EF4-FFF2-40B4-BE49-F238E27FC236}">
                  <a16:creationId xmlns:a16="http://schemas.microsoft.com/office/drawing/2014/main" id="{15D58F92-3164-4B92-B001-B19A1E2B2A06}"/>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5" name="Line 165">
              <a:extLst>
                <a:ext uri="{FF2B5EF4-FFF2-40B4-BE49-F238E27FC236}">
                  <a16:creationId xmlns:a16="http://schemas.microsoft.com/office/drawing/2014/main" id="{C4D3BF13-2896-4DD8-925A-CA08150947C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6" name="Line 290">
            <a:extLst>
              <a:ext uri="{FF2B5EF4-FFF2-40B4-BE49-F238E27FC236}">
                <a16:creationId xmlns:a16="http://schemas.microsoft.com/office/drawing/2014/main" id="{030E6230-DAA9-4598-A535-F7E766F4444C}"/>
              </a:ext>
            </a:extLst>
          </p:cNvPr>
          <p:cNvSpPr>
            <a:spLocks noChangeShapeType="1"/>
          </p:cNvSpPr>
          <p:nvPr/>
        </p:nvSpPr>
        <p:spPr bwMode="auto">
          <a:xfrm flipH="1">
            <a:off x="5417344" y="2532460"/>
            <a:ext cx="772716" cy="15418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537" name="Group 43">
            <a:extLst>
              <a:ext uri="{FF2B5EF4-FFF2-40B4-BE49-F238E27FC236}">
                <a16:creationId xmlns:a16="http://schemas.microsoft.com/office/drawing/2014/main" id="{A808E209-8D38-4A4C-9EFC-7704987BF7B6}"/>
              </a:ext>
            </a:extLst>
          </p:cNvPr>
          <p:cNvGrpSpPr>
            <a:grpSpLocks/>
          </p:cNvGrpSpPr>
          <p:nvPr/>
        </p:nvGrpSpPr>
        <p:grpSpPr bwMode="auto">
          <a:xfrm>
            <a:off x="2967037" y="1510904"/>
            <a:ext cx="890588" cy="1172715"/>
            <a:chOff x="633" y="700"/>
            <a:chExt cx="643" cy="847"/>
          </a:xfrm>
        </p:grpSpPr>
        <p:sp>
          <p:nvSpPr>
            <p:cNvPr id="538" name="Freeform 44">
              <a:extLst>
                <a:ext uri="{FF2B5EF4-FFF2-40B4-BE49-F238E27FC236}">
                  <a16:creationId xmlns:a16="http://schemas.microsoft.com/office/drawing/2014/main" id="{26E5C8F1-D716-4FBF-95D4-089F6A8352BB}"/>
                </a:ext>
              </a:extLst>
            </p:cNvPr>
            <p:cNvSpPr/>
            <p:nvPr/>
          </p:nvSpPr>
          <p:spPr>
            <a:xfrm rot="21130227">
              <a:off x="633" y="709"/>
              <a:ext cx="643" cy="656"/>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539" name="Group 45">
              <a:extLst>
                <a:ext uri="{FF2B5EF4-FFF2-40B4-BE49-F238E27FC236}">
                  <a16:creationId xmlns:a16="http://schemas.microsoft.com/office/drawing/2014/main" id="{4D8CA2EB-7B34-47BB-BC8D-B0E0702591A0}"/>
                </a:ext>
              </a:extLst>
            </p:cNvPr>
            <p:cNvGrpSpPr>
              <a:grpSpLocks/>
            </p:cNvGrpSpPr>
            <p:nvPr/>
          </p:nvGrpSpPr>
          <p:grpSpPr bwMode="auto">
            <a:xfrm>
              <a:off x="651" y="700"/>
              <a:ext cx="501" cy="847"/>
              <a:chOff x="569" y="2973"/>
              <a:chExt cx="501" cy="847"/>
            </a:xfrm>
          </p:grpSpPr>
          <p:sp>
            <p:nvSpPr>
              <p:cNvPr id="540" name="Rectangle 46">
                <a:extLst>
                  <a:ext uri="{FF2B5EF4-FFF2-40B4-BE49-F238E27FC236}">
                    <a16:creationId xmlns:a16="http://schemas.microsoft.com/office/drawing/2014/main" id="{6F6B85B3-F638-4285-858A-823FEFB56090}"/>
                  </a:ext>
                </a:extLst>
              </p:cNvPr>
              <p:cNvSpPr/>
              <p:nvPr/>
            </p:nvSpPr>
            <p:spPr>
              <a:xfrm>
                <a:off x="576" y="2973"/>
                <a:ext cx="494"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41" name="Text Box 47">
                <a:extLst>
                  <a:ext uri="{FF2B5EF4-FFF2-40B4-BE49-F238E27FC236}">
                    <a16:creationId xmlns:a16="http://schemas.microsoft.com/office/drawing/2014/main" id="{2C9304A2-FE74-4C91-8FCF-B31F61BA3766}"/>
                  </a:ext>
                </a:extLst>
              </p:cNvPr>
              <p:cNvSpPr txBox="1">
                <a:spLocks noChangeArrowheads="1"/>
              </p:cNvSpPr>
              <p:nvPr/>
            </p:nvSpPr>
            <p:spPr bwMode="auto">
              <a:xfrm>
                <a:off x="595" y="2975"/>
                <a:ext cx="471"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Phy</a:t>
                </a:r>
              </a:p>
            </p:txBody>
          </p:sp>
          <p:sp>
            <p:nvSpPr>
              <p:cNvPr id="542" name="Line 48">
                <a:extLst>
                  <a:ext uri="{FF2B5EF4-FFF2-40B4-BE49-F238E27FC236}">
                    <a16:creationId xmlns:a16="http://schemas.microsoft.com/office/drawing/2014/main" id="{63055C7A-3C1C-4F56-9D67-D6EF9A65D8C3}"/>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 name="Line 49">
                <a:extLst>
                  <a:ext uri="{FF2B5EF4-FFF2-40B4-BE49-F238E27FC236}">
                    <a16:creationId xmlns:a16="http://schemas.microsoft.com/office/drawing/2014/main" id="{CA3207E8-8C4E-4221-BA4D-FFFCBC8FA134}"/>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 name="Line 50">
                <a:extLst>
                  <a:ext uri="{FF2B5EF4-FFF2-40B4-BE49-F238E27FC236}">
                    <a16:creationId xmlns:a16="http://schemas.microsoft.com/office/drawing/2014/main" id="{50910ABF-7B02-4F7C-BFD4-2BCA004313C5}"/>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 name="Line 51">
                <a:extLst>
                  <a:ext uri="{FF2B5EF4-FFF2-40B4-BE49-F238E27FC236}">
                    <a16:creationId xmlns:a16="http://schemas.microsoft.com/office/drawing/2014/main" id="{972BD695-3C05-4091-82EC-60538A94FC36}"/>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6" name="Group 52">
            <a:extLst>
              <a:ext uri="{FF2B5EF4-FFF2-40B4-BE49-F238E27FC236}">
                <a16:creationId xmlns:a16="http://schemas.microsoft.com/office/drawing/2014/main" id="{3C513AE6-4C50-452D-93B0-BA0C7847B2AF}"/>
              </a:ext>
            </a:extLst>
          </p:cNvPr>
          <p:cNvGrpSpPr>
            <a:grpSpLocks/>
          </p:cNvGrpSpPr>
          <p:nvPr/>
        </p:nvGrpSpPr>
        <p:grpSpPr bwMode="auto">
          <a:xfrm>
            <a:off x="2468165" y="1504954"/>
            <a:ext cx="431747" cy="215305"/>
            <a:chOff x="844" y="3337"/>
            <a:chExt cx="351" cy="175"/>
          </a:xfrm>
        </p:grpSpPr>
        <p:sp>
          <p:nvSpPr>
            <p:cNvPr id="547" name="Rectangle 53">
              <a:extLst>
                <a:ext uri="{FF2B5EF4-FFF2-40B4-BE49-F238E27FC236}">
                  <a16:creationId xmlns:a16="http://schemas.microsoft.com/office/drawing/2014/main" id="{BFEB2A54-B443-4999-B586-13952059AAB2}"/>
                </a:ext>
              </a:extLst>
            </p:cNvPr>
            <p:cNvSpPr>
              <a:spLocks noChangeArrowheads="1"/>
            </p:cNvSpPr>
            <p:nvPr/>
          </p:nvSpPr>
          <p:spPr bwMode="auto">
            <a:xfrm>
              <a:off x="889" y="3370"/>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sp>
          <p:nvSpPr>
            <p:cNvPr id="548" name="Text Box 54">
              <a:extLst>
                <a:ext uri="{FF2B5EF4-FFF2-40B4-BE49-F238E27FC236}">
                  <a16:creationId xmlns:a16="http://schemas.microsoft.com/office/drawing/2014/main" id="{A06D8819-E625-4242-937E-FDBCEE3BB3DA}"/>
                </a:ext>
              </a:extLst>
            </p:cNvPr>
            <p:cNvSpPr txBox="1">
              <a:spLocks noChangeArrowheads="1"/>
            </p:cNvSpPr>
            <p:nvPr/>
          </p:nvSpPr>
          <p:spPr bwMode="auto">
            <a:xfrm>
              <a:off x="844" y="3337"/>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800" b="1" noProof="1">
                  <a:solidFill>
                    <a:srgbClr val="FFFFFF"/>
                  </a:solidFill>
                  <a:ea typeface="MS PGothic" panose="020B0600070205080204" pitchFamily="34" charset="-128"/>
                </a:rPr>
                <a:t>HTTP</a:t>
              </a:r>
            </a:p>
          </p:txBody>
        </p:sp>
      </p:grpSp>
      <p:grpSp>
        <p:nvGrpSpPr>
          <p:cNvPr id="549" name="Group 341">
            <a:extLst>
              <a:ext uri="{FF2B5EF4-FFF2-40B4-BE49-F238E27FC236}">
                <a16:creationId xmlns:a16="http://schemas.microsoft.com/office/drawing/2014/main" id="{09EC07B4-D848-47AF-BF94-DAAC54EA339E}"/>
              </a:ext>
            </a:extLst>
          </p:cNvPr>
          <p:cNvGrpSpPr>
            <a:grpSpLocks/>
          </p:cNvGrpSpPr>
          <p:nvPr/>
        </p:nvGrpSpPr>
        <p:grpSpPr bwMode="auto">
          <a:xfrm>
            <a:off x="2487216" y="1763317"/>
            <a:ext cx="389334" cy="202406"/>
            <a:chOff x="290" y="866"/>
            <a:chExt cx="373" cy="194"/>
          </a:xfrm>
        </p:grpSpPr>
        <p:sp>
          <p:nvSpPr>
            <p:cNvPr id="550" name="Rectangle 342">
              <a:extLst>
                <a:ext uri="{FF2B5EF4-FFF2-40B4-BE49-F238E27FC236}">
                  <a16:creationId xmlns:a16="http://schemas.microsoft.com/office/drawing/2014/main" id="{0F382430-D1BA-45D4-9400-D78E5441A92A}"/>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51" name="Rectangle 343">
              <a:extLst>
                <a:ext uri="{FF2B5EF4-FFF2-40B4-BE49-F238E27FC236}">
                  <a16:creationId xmlns:a16="http://schemas.microsoft.com/office/drawing/2014/main" id="{7A71FC3C-7ECB-4646-A838-F6E58D3DDC2C}"/>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52" name="Text Box 344">
              <a:extLst>
                <a:ext uri="{FF2B5EF4-FFF2-40B4-BE49-F238E27FC236}">
                  <a16:creationId xmlns:a16="http://schemas.microsoft.com/office/drawing/2014/main" id="{2DFE0462-92F6-47E3-9562-8222B1BB979B}"/>
                </a:ext>
              </a:extLst>
            </p:cNvPr>
            <p:cNvSpPr txBox="1">
              <a:spLocks noChangeArrowheads="1"/>
            </p:cNvSpPr>
            <p:nvPr/>
          </p:nvSpPr>
          <p:spPr bwMode="auto">
            <a:xfrm>
              <a:off x="325" y="866"/>
              <a:ext cx="3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t>
              </a:r>
            </a:p>
          </p:txBody>
        </p:sp>
      </p:grpSp>
      <p:grpSp>
        <p:nvGrpSpPr>
          <p:cNvPr id="553" name="组合 552">
            <a:extLst>
              <a:ext uri="{FF2B5EF4-FFF2-40B4-BE49-F238E27FC236}">
                <a16:creationId xmlns:a16="http://schemas.microsoft.com/office/drawing/2014/main" id="{D1EDF8DF-C3BE-4019-B25D-DBCF4A34AA2F}"/>
              </a:ext>
            </a:extLst>
          </p:cNvPr>
          <p:cNvGrpSpPr>
            <a:grpSpLocks/>
          </p:cNvGrpSpPr>
          <p:nvPr/>
        </p:nvGrpSpPr>
        <p:grpSpPr bwMode="auto">
          <a:xfrm>
            <a:off x="2378869" y="1969294"/>
            <a:ext cx="495300" cy="202406"/>
            <a:chOff x="518934" y="2075192"/>
            <a:chExt cx="660542" cy="269475"/>
          </a:xfrm>
        </p:grpSpPr>
        <p:grpSp>
          <p:nvGrpSpPr>
            <p:cNvPr id="554" name="Group 341">
              <a:extLst>
                <a:ext uri="{FF2B5EF4-FFF2-40B4-BE49-F238E27FC236}">
                  <a16:creationId xmlns:a16="http://schemas.microsoft.com/office/drawing/2014/main" id="{805B9186-752D-41B2-BDC4-33918CC7481E}"/>
                </a:ext>
              </a:extLst>
            </p:cNvPr>
            <p:cNvGrpSpPr>
              <a:grpSpLocks/>
            </p:cNvGrpSpPr>
            <p:nvPr/>
          </p:nvGrpSpPr>
          <p:grpSpPr bwMode="auto">
            <a:xfrm>
              <a:off x="661108" y="2075192"/>
              <a:ext cx="518368" cy="269475"/>
              <a:chOff x="290" y="866"/>
              <a:chExt cx="373" cy="194"/>
            </a:xfrm>
          </p:grpSpPr>
          <p:sp>
            <p:nvSpPr>
              <p:cNvPr id="557" name="Rectangle 342">
                <a:extLst>
                  <a:ext uri="{FF2B5EF4-FFF2-40B4-BE49-F238E27FC236}">
                    <a16:creationId xmlns:a16="http://schemas.microsoft.com/office/drawing/2014/main" id="{5E7097EC-CAAD-4A74-B5D7-085F61F0445C}"/>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58" name="Rectangle 343">
                <a:extLst>
                  <a:ext uri="{FF2B5EF4-FFF2-40B4-BE49-F238E27FC236}">
                    <a16:creationId xmlns:a16="http://schemas.microsoft.com/office/drawing/2014/main" id="{49449027-402C-45D1-BE74-0B69D4132C8F}"/>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59" name="Text Box 344">
                <a:extLst>
                  <a:ext uri="{FF2B5EF4-FFF2-40B4-BE49-F238E27FC236}">
                    <a16:creationId xmlns:a16="http://schemas.microsoft.com/office/drawing/2014/main" id="{15EF29BC-88EE-449F-844D-103103705266}"/>
                  </a:ext>
                </a:extLst>
              </p:cNvPr>
              <p:cNvSpPr txBox="1">
                <a:spLocks noChangeArrowheads="1"/>
              </p:cNvSpPr>
              <p:nvPr/>
            </p:nvSpPr>
            <p:spPr bwMode="auto">
              <a:xfrm>
                <a:off x="325" y="866"/>
                <a:ext cx="3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t>
                </a:r>
              </a:p>
            </p:txBody>
          </p:sp>
        </p:grpSp>
        <p:sp>
          <p:nvSpPr>
            <p:cNvPr id="555" name="Rectangle 401">
              <a:extLst>
                <a:ext uri="{FF2B5EF4-FFF2-40B4-BE49-F238E27FC236}">
                  <a16:creationId xmlns:a16="http://schemas.microsoft.com/office/drawing/2014/main" id="{E9B07D9B-3911-4045-B9DA-928AEFFA7008}"/>
                </a:ext>
              </a:extLst>
            </p:cNvPr>
            <p:cNvSpPr/>
            <p:nvPr/>
          </p:nvSpPr>
          <p:spPr bwMode="auto">
            <a:xfrm>
              <a:off x="533225" y="2133843"/>
              <a:ext cx="117500" cy="123641"/>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56" name="Rectangle 352">
              <a:extLst>
                <a:ext uri="{FF2B5EF4-FFF2-40B4-BE49-F238E27FC236}">
                  <a16:creationId xmlns:a16="http://schemas.microsoft.com/office/drawing/2014/main" id="{85FE9E82-02A8-4A3E-88DD-91DF801C771F}"/>
                </a:ext>
              </a:extLst>
            </p:cNvPr>
            <p:cNvSpPr/>
            <p:nvPr/>
          </p:nvSpPr>
          <p:spPr bwMode="auto">
            <a:xfrm>
              <a:off x="518934" y="2122746"/>
              <a:ext cx="647839" cy="145834"/>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560" name="组合 559">
            <a:extLst>
              <a:ext uri="{FF2B5EF4-FFF2-40B4-BE49-F238E27FC236}">
                <a16:creationId xmlns:a16="http://schemas.microsoft.com/office/drawing/2014/main" id="{5BB7E6CB-812B-4350-80E0-BB6481A418B3}"/>
              </a:ext>
            </a:extLst>
          </p:cNvPr>
          <p:cNvGrpSpPr>
            <a:grpSpLocks/>
          </p:cNvGrpSpPr>
          <p:nvPr/>
        </p:nvGrpSpPr>
        <p:grpSpPr bwMode="auto">
          <a:xfrm>
            <a:off x="2275285" y="2187179"/>
            <a:ext cx="670322" cy="201215"/>
            <a:chOff x="386368" y="2365403"/>
            <a:chExt cx="894015" cy="269475"/>
          </a:xfrm>
        </p:grpSpPr>
        <p:sp>
          <p:nvSpPr>
            <p:cNvPr id="561" name="Rectangle 99">
              <a:extLst>
                <a:ext uri="{FF2B5EF4-FFF2-40B4-BE49-F238E27FC236}">
                  <a16:creationId xmlns:a16="http://schemas.microsoft.com/office/drawing/2014/main" id="{884441A3-16FA-49F2-AF5D-47534F9CF4EE}"/>
                </a:ext>
              </a:extLst>
            </p:cNvPr>
            <p:cNvSpPr/>
            <p:nvPr/>
          </p:nvSpPr>
          <p:spPr bwMode="auto">
            <a:xfrm>
              <a:off x="386368" y="2400483"/>
              <a:ext cx="894015" cy="165831"/>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62" name="Rectangle 97">
              <a:extLst>
                <a:ext uri="{FF2B5EF4-FFF2-40B4-BE49-F238E27FC236}">
                  <a16:creationId xmlns:a16="http://schemas.microsoft.com/office/drawing/2014/main" id="{B4D4091C-AED7-4EA1-891F-CDF4F653D0BD}"/>
                </a:ext>
              </a:extLst>
            </p:cNvPr>
            <p:cNvSpPr/>
            <p:nvPr/>
          </p:nvSpPr>
          <p:spPr bwMode="auto">
            <a:xfrm>
              <a:off x="402247" y="2419617"/>
              <a:ext cx="111156" cy="129156"/>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63" name="组合 1278">
              <a:extLst>
                <a:ext uri="{FF2B5EF4-FFF2-40B4-BE49-F238E27FC236}">
                  <a16:creationId xmlns:a16="http://schemas.microsoft.com/office/drawing/2014/main" id="{EDF44753-51BE-4235-939D-9B93CBFE6DA6}"/>
                </a:ext>
              </a:extLst>
            </p:cNvPr>
            <p:cNvGrpSpPr>
              <a:grpSpLocks/>
            </p:cNvGrpSpPr>
            <p:nvPr/>
          </p:nvGrpSpPr>
          <p:grpSpPr bwMode="auto">
            <a:xfrm>
              <a:off x="525091" y="2365403"/>
              <a:ext cx="660542" cy="269475"/>
              <a:chOff x="518934" y="2075192"/>
              <a:chExt cx="660542" cy="269475"/>
            </a:xfrm>
          </p:grpSpPr>
          <p:grpSp>
            <p:nvGrpSpPr>
              <p:cNvPr id="565" name="Group 341">
                <a:extLst>
                  <a:ext uri="{FF2B5EF4-FFF2-40B4-BE49-F238E27FC236}">
                    <a16:creationId xmlns:a16="http://schemas.microsoft.com/office/drawing/2014/main" id="{EE325B7D-0871-46E1-AF6B-6A721FB58A76}"/>
                  </a:ext>
                </a:extLst>
              </p:cNvPr>
              <p:cNvGrpSpPr>
                <a:grpSpLocks/>
              </p:cNvGrpSpPr>
              <p:nvPr/>
            </p:nvGrpSpPr>
            <p:grpSpPr bwMode="auto">
              <a:xfrm>
                <a:off x="661108" y="2075192"/>
                <a:ext cx="518368" cy="269475"/>
                <a:chOff x="290" y="866"/>
                <a:chExt cx="373" cy="194"/>
              </a:xfrm>
            </p:grpSpPr>
            <p:sp>
              <p:nvSpPr>
                <p:cNvPr id="568" name="Rectangle 342">
                  <a:extLst>
                    <a:ext uri="{FF2B5EF4-FFF2-40B4-BE49-F238E27FC236}">
                      <a16:creationId xmlns:a16="http://schemas.microsoft.com/office/drawing/2014/main" id="{0BEE5459-C423-45CA-88C1-A9F62AAEF4EE}"/>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69" name="Rectangle 343">
                  <a:extLst>
                    <a:ext uri="{FF2B5EF4-FFF2-40B4-BE49-F238E27FC236}">
                      <a16:creationId xmlns:a16="http://schemas.microsoft.com/office/drawing/2014/main" id="{B9E6B3CC-6D11-4BEB-A486-5B8744222104}"/>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70" name="Text Box 344">
                  <a:extLst>
                    <a:ext uri="{FF2B5EF4-FFF2-40B4-BE49-F238E27FC236}">
                      <a16:creationId xmlns:a16="http://schemas.microsoft.com/office/drawing/2014/main" id="{AB7197EF-D62D-4177-9726-3321D03A8763}"/>
                    </a:ext>
                  </a:extLst>
                </p:cNvPr>
                <p:cNvSpPr txBox="1">
                  <a:spLocks noChangeArrowheads="1"/>
                </p:cNvSpPr>
                <p:nvPr/>
              </p:nvSpPr>
              <p:spPr bwMode="auto">
                <a:xfrm>
                  <a:off x="325" y="866"/>
                  <a:ext cx="3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t>
                  </a:r>
                </a:p>
              </p:txBody>
            </p:sp>
          </p:grpSp>
          <p:sp>
            <p:nvSpPr>
              <p:cNvPr id="566" name="Rectangle 401">
                <a:extLst>
                  <a:ext uri="{FF2B5EF4-FFF2-40B4-BE49-F238E27FC236}">
                    <a16:creationId xmlns:a16="http://schemas.microsoft.com/office/drawing/2014/main" id="{F69933AD-B934-4368-9948-EF47209BF30A}"/>
                  </a:ext>
                </a:extLst>
              </p:cNvPr>
              <p:cNvSpPr/>
              <p:nvPr/>
            </p:nvSpPr>
            <p:spPr bwMode="auto">
              <a:xfrm>
                <a:off x="532654" y="2134189"/>
                <a:ext cx="117508" cy="122779"/>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67" name="Rectangle 352">
                <a:extLst>
                  <a:ext uri="{FF2B5EF4-FFF2-40B4-BE49-F238E27FC236}">
                    <a16:creationId xmlns:a16="http://schemas.microsoft.com/office/drawing/2014/main" id="{60CE385C-9476-4382-9D4C-DA1CD10A3DFF}"/>
                  </a:ext>
                </a:extLst>
              </p:cNvPr>
              <p:cNvSpPr/>
              <p:nvPr/>
            </p:nvSpPr>
            <p:spPr bwMode="auto">
              <a:xfrm>
                <a:off x="518362" y="2123028"/>
                <a:ext cx="647883" cy="14510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64" name="Rectangle 98">
              <a:extLst>
                <a:ext uri="{FF2B5EF4-FFF2-40B4-BE49-F238E27FC236}">
                  <a16:creationId xmlns:a16="http://schemas.microsoft.com/office/drawing/2014/main" id="{D3529EFE-20BD-4103-BEBE-BD671E8FBAB3}"/>
                </a:ext>
              </a:extLst>
            </p:cNvPr>
            <p:cNvSpPr/>
            <p:nvPr/>
          </p:nvSpPr>
          <p:spPr bwMode="auto">
            <a:xfrm>
              <a:off x="1185106" y="2418022"/>
              <a:ext cx="84162" cy="129157"/>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571" name="Group 336">
            <a:extLst>
              <a:ext uri="{FF2B5EF4-FFF2-40B4-BE49-F238E27FC236}">
                <a16:creationId xmlns:a16="http://schemas.microsoft.com/office/drawing/2014/main" id="{8B1967D6-8E8E-4DA1-8B82-0D7B2860D546}"/>
              </a:ext>
            </a:extLst>
          </p:cNvPr>
          <p:cNvGrpSpPr>
            <a:grpSpLocks/>
          </p:cNvGrpSpPr>
          <p:nvPr/>
        </p:nvGrpSpPr>
        <p:grpSpPr bwMode="auto">
          <a:xfrm>
            <a:off x="3257550" y="3349229"/>
            <a:ext cx="675085" cy="1015300"/>
            <a:chOff x="3924" y="1895"/>
            <a:chExt cx="694" cy="865"/>
          </a:xfrm>
        </p:grpSpPr>
        <p:sp>
          <p:nvSpPr>
            <p:cNvPr id="572" name="Freeform 328">
              <a:extLst>
                <a:ext uri="{FF2B5EF4-FFF2-40B4-BE49-F238E27FC236}">
                  <a16:creationId xmlns:a16="http://schemas.microsoft.com/office/drawing/2014/main" id="{D014FB89-FBE3-4FC0-9BDB-BCCAEA06BC8E}"/>
                </a:ext>
              </a:extLst>
            </p:cNvPr>
            <p:cNvSpPr/>
            <p:nvPr/>
          </p:nvSpPr>
          <p:spPr>
            <a:xfrm rot="20866508">
              <a:off x="3924" y="1921"/>
              <a:ext cx="694" cy="745"/>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573" name="Group 329">
              <a:extLst>
                <a:ext uri="{FF2B5EF4-FFF2-40B4-BE49-F238E27FC236}">
                  <a16:creationId xmlns:a16="http://schemas.microsoft.com/office/drawing/2014/main" id="{6001738A-81BD-4790-BE49-B78B7FA3E816}"/>
                </a:ext>
              </a:extLst>
            </p:cNvPr>
            <p:cNvGrpSpPr>
              <a:grpSpLocks/>
            </p:cNvGrpSpPr>
            <p:nvPr/>
          </p:nvGrpSpPr>
          <p:grpSpPr bwMode="auto">
            <a:xfrm>
              <a:off x="4000" y="1895"/>
              <a:ext cx="515" cy="865"/>
              <a:chOff x="569" y="2954"/>
              <a:chExt cx="515" cy="865"/>
            </a:xfrm>
          </p:grpSpPr>
          <p:sp>
            <p:nvSpPr>
              <p:cNvPr id="574" name="Rectangle 330">
                <a:extLst>
                  <a:ext uri="{FF2B5EF4-FFF2-40B4-BE49-F238E27FC236}">
                    <a16:creationId xmlns:a16="http://schemas.microsoft.com/office/drawing/2014/main" id="{9C55413D-127F-409C-B918-36705F07944D}"/>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75" name="Text Box 331">
                <a:extLst>
                  <a:ext uri="{FF2B5EF4-FFF2-40B4-BE49-F238E27FC236}">
                    <a16:creationId xmlns:a16="http://schemas.microsoft.com/office/drawing/2014/main" id="{5DC517B7-B466-4C7C-AC37-98855CEB1E0F}"/>
                  </a:ext>
                </a:extLst>
              </p:cNvPr>
              <p:cNvSpPr txBox="1">
                <a:spLocks noChangeArrowheads="1"/>
              </p:cNvSpPr>
              <p:nvPr/>
            </p:nvSpPr>
            <p:spPr bwMode="auto">
              <a:xfrm>
                <a:off x="578" y="2954"/>
                <a:ext cx="506"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200">
                  <a:solidFill>
                    <a:srgbClr val="000000"/>
                  </a:solidFill>
                  <a:latin typeface="Arial" panose="020B0604020202020204" pitchFamily="34" charset="0"/>
                  <a:ea typeface="MS PGothic" panose="020B0600070205080204" pitchFamily="34" charset="-128"/>
                </a:endParaRP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Phy</a:t>
                </a:r>
              </a:p>
            </p:txBody>
          </p:sp>
          <p:sp>
            <p:nvSpPr>
              <p:cNvPr id="576" name="Line 332">
                <a:extLst>
                  <a:ext uri="{FF2B5EF4-FFF2-40B4-BE49-F238E27FC236}">
                    <a16:creationId xmlns:a16="http://schemas.microsoft.com/office/drawing/2014/main" id="{01A31F74-D97F-4FCC-8904-5D59F5242BEE}"/>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7" name="Line 333">
                <a:extLst>
                  <a:ext uri="{FF2B5EF4-FFF2-40B4-BE49-F238E27FC236}">
                    <a16:creationId xmlns:a16="http://schemas.microsoft.com/office/drawing/2014/main" id="{C46B8A86-7578-4987-B262-9D3140212CC6}"/>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 name="Line 334">
                <a:extLst>
                  <a:ext uri="{FF2B5EF4-FFF2-40B4-BE49-F238E27FC236}">
                    <a16:creationId xmlns:a16="http://schemas.microsoft.com/office/drawing/2014/main" id="{9054AAB5-8428-40C2-B020-1A8B938FEAB9}"/>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9" name="Line 335">
                <a:extLst>
                  <a:ext uri="{FF2B5EF4-FFF2-40B4-BE49-F238E27FC236}">
                    <a16:creationId xmlns:a16="http://schemas.microsoft.com/office/drawing/2014/main" id="{9E9333B7-BAB8-45BD-B0C9-077101AB0980}"/>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80" name="AutoShape 85">
            <a:extLst>
              <a:ext uri="{FF2B5EF4-FFF2-40B4-BE49-F238E27FC236}">
                <a16:creationId xmlns:a16="http://schemas.microsoft.com/office/drawing/2014/main" id="{01A74A56-E73A-4C11-B2E6-1BEF439EFB95}"/>
              </a:ext>
            </a:extLst>
          </p:cNvPr>
          <p:cNvSpPr>
            <a:spLocks noChangeArrowheads="1"/>
          </p:cNvSpPr>
          <p:nvPr/>
        </p:nvSpPr>
        <p:spPr bwMode="auto">
          <a:xfrm rot="10800000">
            <a:off x="4357688" y="3621881"/>
            <a:ext cx="295275" cy="676275"/>
          </a:xfrm>
          <a:prstGeom prst="downArrow">
            <a:avLst>
              <a:gd name="adj1" fmla="val 49167"/>
              <a:gd name="adj2" fmla="val 24282"/>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581" name="Group 341">
            <a:extLst>
              <a:ext uri="{FF2B5EF4-FFF2-40B4-BE49-F238E27FC236}">
                <a16:creationId xmlns:a16="http://schemas.microsoft.com/office/drawing/2014/main" id="{D3090962-86D9-47F2-8840-3493E7E7AB0F}"/>
              </a:ext>
            </a:extLst>
          </p:cNvPr>
          <p:cNvGrpSpPr>
            <a:grpSpLocks/>
          </p:cNvGrpSpPr>
          <p:nvPr/>
        </p:nvGrpSpPr>
        <p:grpSpPr bwMode="auto">
          <a:xfrm>
            <a:off x="4392216" y="3564732"/>
            <a:ext cx="389334" cy="202406"/>
            <a:chOff x="290" y="866"/>
            <a:chExt cx="373" cy="194"/>
          </a:xfrm>
        </p:grpSpPr>
        <p:sp>
          <p:nvSpPr>
            <p:cNvPr id="582" name="Rectangle 342">
              <a:extLst>
                <a:ext uri="{FF2B5EF4-FFF2-40B4-BE49-F238E27FC236}">
                  <a16:creationId xmlns:a16="http://schemas.microsoft.com/office/drawing/2014/main" id="{6B5402E4-8730-4B6A-9EA4-368E6FA574F6}"/>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83" name="Rectangle 343">
              <a:extLst>
                <a:ext uri="{FF2B5EF4-FFF2-40B4-BE49-F238E27FC236}">
                  <a16:creationId xmlns:a16="http://schemas.microsoft.com/office/drawing/2014/main" id="{75BB1824-5207-412C-A4A7-93CF02B6AA0E}"/>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84" name="Text Box 344">
              <a:extLst>
                <a:ext uri="{FF2B5EF4-FFF2-40B4-BE49-F238E27FC236}">
                  <a16:creationId xmlns:a16="http://schemas.microsoft.com/office/drawing/2014/main" id="{88B46CB1-5A42-4DEF-B3B7-E1F47A7FE2F8}"/>
                </a:ext>
              </a:extLst>
            </p:cNvPr>
            <p:cNvSpPr txBox="1">
              <a:spLocks noChangeArrowheads="1"/>
            </p:cNvSpPr>
            <p:nvPr/>
          </p:nvSpPr>
          <p:spPr bwMode="auto">
            <a:xfrm>
              <a:off x="325" y="866"/>
              <a:ext cx="3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t>
              </a:r>
            </a:p>
          </p:txBody>
        </p:sp>
      </p:grpSp>
      <p:grpSp>
        <p:nvGrpSpPr>
          <p:cNvPr id="585" name="组合 584">
            <a:extLst>
              <a:ext uri="{FF2B5EF4-FFF2-40B4-BE49-F238E27FC236}">
                <a16:creationId xmlns:a16="http://schemas.microsoft.com/office/drawing/2014/main" id="{34855955-F730-4E98-B5D9-7DABDC72D9B3}"/>
              </a:ext>
            </a:extLst>
          </p:cNvPr>
          <p:cNvGrpSpPr>
            <a:grpSpLocks/>
          </p:cNvGrpSpPr>
          <p:nvPr/>
        </p:nvGrpSpPr>
        <p:grpSpPr bwMode="auto">
          <a:xfrm>
            <a:off x="4296966" y="3758804"/>
            <a:ext cx="495300" cy="201215"/>
            <a:chOff x="518934" y="2075192"/>
            <a:chExt cx="660542" cy="269475"/>
          </a:xfrm>
        </p:grpSpPr>
        <p:grpSp>
          <p:nvGrpSpPr>
            <p:cNvPr id="586" name="Group 341">
              <a:extLst>
                <a:ext uri="{FF2B5EF4-FFF2-40B4-BE49-F238E27FC236}">
                  <a16:creationId xmlns:a16="http://schemas.microsoft.com/office/drawing/2014/main" id="{6DE6A23E-8D04-414C-827A-7E652A811827}"/>
                </a:ext>
              </a:extLst>
            </p:cNvPr>
            <p:cNvGrpSpPr>
              <a:grpSpLocks/>
            </p:cNvGrpSpPr>
            <p:nvPr/>
          </p:nvGrpSpPr>
          <p:grpSpPr bwMode="auto">
            <a:xfrm>
              <a:off x="661108" y="2075192"/>
              <a:ext cx="518368" cy="269475"/>
              <a:chOff x="290" y="866"/>
              <a:chExt cx="373" cy="194"/>
            </a:xfrm>
          </p:grpSpPr>
          <p:sp>
            <p:nvSpPr>
              <p:cNvPr id="589" name="Rectangle 342">
                <a:extLst>
                  <a:ext uri="{FF2B5EF4-FFF2-40B4-BE49-F238E27FC236}">
                    <a16:creationId xmlns:a16="http://schemas.microsoft.com/office/drawing/2014/main" id="{BBD578BB-9DED-4B20-9EB6-BAEFCD9683CF}"/>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90" name="Rectangle 343">
                <a:extLst>
                  <a:ext uri="{FF2B5EF4-FFF2-40B4-BE49-F238E27FC236}">
                    <a16:creationId xmlns:a16="http://schemas.microsoft.com/office/drawing/2014/main" id="{66E2B19E-4FD2-4E1E-9442-A6FE0F0A0D66}"/>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91" name="Text Box 344">
                <a:extLst>
                  <a:ext uri="{FF2B5EF4-FFF2-40B4-BE49-F238E27FC236}">
                    <a16:creationId xmlns:a16="http://schemas.microsoft.com/office/drawing/2014/main" id="{647895A0-E3E4-46EC-9ECB-885693F363C3}"/>
                  </a:ext>
                </a:extLst>
              </p:cNvPr>
              <p:cNvSpPr txBox="1">
                <a:spLocks noChangeArrowheads="1"/>
              </p:cNvSpPr>
              <p:nvPr/>
            </p:nvSpPr>
            <p:spPr bwMode="auto">
              <a:xfrm>
                <a:off x="325" y="866"/>
                <a:ext cx="3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t>
                </a:r>
              </a:p>
            </p:txBody>
          </p:sp>
        </p:grpSp>
        <p:sp>
          <p:nvSpPr>
            <p:cNvPr id="587" name="Rectangle 401">
              <a:extLst>
                <a:ext uri="{FF2B5EF4-FFF2-40B4-BE49-F238E27FC236}">
                  <a16:creationId xmlns:a16="http://schemas.microsoft.com/office/drawing/2014/main" id="{4E51903D-E25F-4D8A-BBC8-6A3AFF2C05BD}"/>
                </a:ext>
              </a:extLst>
            </p:cNvPr>
            <p:cNvSpPr/>
            <p:nvPr/>
          </p:nvSpPr>
          <p:spPr bwMode="auto">
            <a:xfrm>
              <a:off x="533224" y="2134189"/>
              <a:ext cx="117500" cy="122779"/>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88" name="Rectangle 352">
              <a:extLst>
                <a:ext uri="{FF2B5EF4-FFF2-40B4-BE49-F238E27FC236}">
                  <a16:creationId xmlns:a16="http://schemas.microsoft.com/office/drawing/2014/main" id="{3AFF9FE3-6D5D-49DE-B532-554118463428}"/>
                </a:ext>
              </a:extLst>
            </p:cNvPr>
            <p:cNvSpPr/>
            <p:nvPr/>
          </p:nvSpPr>
          <p:spPr bwMode="auto">
            <a:xfrm>
              <a:off x="518934" y="2123028"/>
              <a:ext cx="647839" cy="14510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92" name="AutoShape 85">
            <a:extLst>
              <a:ext uri="{FF2B5EF4-FFF2-40B4-BE49-F238E27FC236}">
                <a16:creationId xmlns:a16="http://schemas.microsoft.com/office/drawing/2014/main" id="{8BC41422-12FA-4308-82B4-8B53C1BE920C}"/>
              </a:ext>
            </a:extLst>
          </p:cNvPr>
          <p:cNvSpPr>
            <a:spLocks noChangeArrowheads="1"/>
          </p:cNvSpPr>
          <p:nvPr/>
        </p:nvSpPr>
        <p:spPr bwMode="auto">
          <a:xfrm>
            <a:off x="4357688" y="3650456"/>
            <a:ext cx="295275" cy="676275"/>
          </a:xfrm>
          <a:prstGeom prst="downArrow">
            <a:avLst>
              <a:gd name="adj1" fmla="val 49167"/>
              <a:gd name="adj2" fmla="val 24282"/>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593" name="Group 341">
            <a:extLst>
              <a:ext uri="{FF2B5EF4-FFF2-40B4-BE49-F238E27FC236}">
                <a16:creationId xmlns:a16="http://schemas.microsoft.com/office/drawing/2014/main" id="{A0084988-D1C5-4250-B199-98782AD0E25F}"/>
              </a:ext>
            </a:extLst>
          </p:cNvPr>
          <p:cNvGrpSpPr>
            <a:grpSpLocks/>
          </p:cNvGrpSpPr>
          <p:nvPr/>
        </p:nvGrpSpPr>
        <p:grpSpPr bwMode="auto">
          <a:xfrm>
            <a:off x="4354116" y="3569493"/>
            <a:ext cx="524024" cy="199681"/>
            <a:chOff x="248" y="869"/>
            <a:chExt cx="503" cy="192"/>
          </a:xfrm>
        </p:grpSpPr>
        <p:sp>
          <p:nvSpPr>
            <p:cNvPr id="594" name="Rectangle 342">
              <a:extLst>
                <a:ext uri="{FF2B5EF4-FFF2-40B4-BE49-F238E27FC236}">
                  <a16:creationId xmlns:a16="http://schemas.microsoft.com/office/drawing/2014/main" id="{9C0121D1-9408-419F-B4A3-13C152A136BB}"/>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95" name="Rectangle 343">
              <a:extLst>
                <a:ext uri="{FF2B5EF4-FFF2-40B4-BE49-F238E27FC236}">
                  <a16:creationId xmlns:a16="http://schemas.microsoft.com/office/drawing/2014/main" id="{8585620E-8BE0-48C1-9213-0BE9DA741AC5}"/>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96" name="Text Box 344">
              <a:extLst>
                <a:ext uri="{FF2B5EF4-FFF2-40B4-BE49-F238E27FC236}">
                  <a16:creationId xmlns:a16="http://schemas.microsoft.com/office/drawing/2014/main" id="{5399B33D-5FC3-4B3C-B57A-006636C2D5D7}"/>
                </a:ext>
              </a:extLst>
            </p:cNvPr>
            <p:cNvSpPr txBox="1">
              <a:spLocks noChangeArrowheads="1"/>
            </p:cNvSpPr>
            <p:nvPr/>
          </p:nvSpPr>
          <p:spPr bwMode="auto">
            <a:xfrm>
              <a:off x="248" y="869"/>
              <a:ext cx="5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SYNACK</a:t>
              </a:r>
            </a:p>
          </p:txBody>
        </p:sp>
      </p:grpSp>
      <p:grpSp>
        <p:nvGrpSpPr>
          <p:cNvPr id="597" name="组合 596">
            <a:extLst>
              <a:ext uri="{FF2B5EF4-FFF2-40B4-BE49-F238E27FC236}">
                <a16:creationId xmlns:a16="http://schemas.microsoft.com/office/drawing/2014/main" id="{6D8059F4-2709-46D2-821C-D31115A47555}"/>
              </a:ext>
            </a:extLst>
          </p:cNvPr>
          <p:cNvGrpSpPr>
            <a:grpSpLocks/>
          </p:cNvGrpSpPr>
          <p:nvPr/>
        </p:nvGrpSpPr>
        <p:grpSpPr bwMode="auto">
          <a:xfrm>
            <a:off x="4291013" y="3758805"/>
            <a:ext cx="588364" cy="199680"/>
            <a:chOff x="518934" y="2077971"/>
            <a:chExt cx="784229" cy="266697"/>
          </a:xfrm>
        </p:grpSpPr>
        <p:grpSp>
          <p:nvGrpSpPr>
            <p:cNvPr id="598" name="Group 341">
              <a:extLst>
                <a:ext uri="{FF2B5EF4-FFF2-40B4-BE49-F238E27FC236}">
                  <a16:creationId xmlns:a16="http://schemas.microsoft.com/office/drawing/2014/main" id="{DA19D159-6D1E-4854-AC52-44654E9407D4}"/>
                </a:ext>
              </a:extLst>
            </p:cNvPr>
            <p:cNvGrpSpPr>
              <a:grpSpLocks/>
            </p:cNvGrpSpPr>
            <p:nvPr/>
          </p:nvGrpSpPr>
          <p:grpSpPr bwMode="auto">
            <a:xfrm>
              <a:off x="604130" y="2077971"/>
              <a:ext cx="699033" cy="266697"/>
              <a:chOff x="249" y="868"/>
              <a:chExt cx="503" cy="192"/>
            </a:xfrm>
          </p:grpSpPr>
          <p:sp>
            <p:nvSpPr>
              <p:cNvPr id="601" name="Rectangle 342">
                <a:extLst>
                  <a:ext uri="{FF2B5EF4-FFF2-40B4-BE49-F238E27FC236}">
                    <a16:creationId xmlns:a16="http://schemas.microsoft.com/office/drawing/2014/main" id="{B5A6A57A-F045-4589-8629-686582A4D652}"/>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02" name="Rectangle 343">
                <a:extLst>
                  <a:ext uri="{FF2B5EF4-FFF2-40B4-BE49-F238E27FC236}">
                    <a16:creationId xmlns:a16="http://schemas.microsoft.com/office/drawing/2014/main" id="{39E5E456-2A7B-4502-91FE-BCEB73D0CE86}"/>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03" name="Text Box 344">
                <a:extLst>
                  <a:ext uri="{FF2B5EF4-FFF2-40B4-BE49-F238E27FC236}">
                    <a16:creationId xmlns:a16="http://schemas.microsoft.com/office/drawing/2014/main" id="{785A22E0-7E88-493C-A360-EDFFCD321ED1}"/>
                  </a:ext>
                </a:extLst>
              </p:cNvPr>
              <p:cNvSpPr txBox="1">
                <a:spLocks noChangeArrowheads="1"/>
              </p:cNvSpPr>
              <p:nvPr/>
            </p:nvSpPr>
            <p:spPr bwMode="auto">
              <a:xfrm>
                <a:off x="249" y="868"/>
                <a:ext cx="5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SYNACK</a:t>
                </a:r>
              </a:p>
            </p:txBody>
          </p:sp>
        </p:grpSp>
        <p:sp>
          <p:nvSpPr>
            <p:cNvPr id="599" name="Rectangle 401">
              <a:extLst>
                <a:ext uri="{FF2B5EF4-FFF2-40B4-BE49-F238E27FC236}">
                  <a16:creationId xmlns:a16="http://schemas.microsoft.com/office/drawing/2014/main" id="{BEC9BBC4-6DD4-4F5D-8288-EC0C0C6DD84A}"/>
                </a:ext>
              </a:extLst>
            </p:cNvPr>
            <p:cNvSpPr/>
            <p:nvPr/>
          </p:nvSpPr>
          <p:spPr bwMode="auto">
            <a:xfrm>
              <a:off x="533217" y="2133629"/>
              <a:ext cx="119023" cy="12403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00" name="Rectangle 352">
              <a:extLst>
                <a:ext uri="{FF2B5EF4-FFF2-40B4-BE49-F238E27FC236}">
                  <a16:creationId xmlns:a16="http://schemas.microsoft.com/office/drawing/2014/main" id="{EA99E6F7-992B-453F-88A2-4A334A1E47D7}"/>
                </a:ext>
              </a:extLst>
            </p:cNvPr>
            <p:cNvSpPr/>
            <p:nvPr/>
          </p:nvSpPr>
          <p:spPr bwMode="auto">
            <a:xfrm>
              <a:off x="518934" y="2122498"/>
              <a:ext cx="647489" cy="146301"/>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604" name="组合 603">
            <a:extLst>
              <a:ext uri="{FF2B5EF4-FFF2-40B4-BE49-F238E27FC236}">
                <a16:creationId xmlns:a16="http://schemas.microsoft.com/office/drawing/2014/main" id="{291FF59B-FC70-441C-88FC-44AC08618C27}"/>
              </a:ext>
            </a:extLst>
          </p:cNvPr>
          <p:cNvGrpSpPr>
            <a:grpSpLocks/>
          </p:cNvGrpSpPr>
          <p:nvPr/>
        </p:nvGrpSpPr>
        <p:grpSpPr bwMode="auto">
          <a:xfrm>
            <a:off x="4274344" y="3943347"/>
            <a:ext cx="692204" cy="200010"/>
            <a:chOff x="386368" y="2366793"/>
            <a:chExt cx="921562" cy="265308"/>
          </a:xfrm>
        </p:grpSpPr>
        <p:sp>
          <p:nvSpPr>
            <p:cNvPr id="605" name="Rectangle 99">
              <a:extLst>
                <a:ext uri="{FF2B5EF4-FFF2-40B4-BE49-F238E27FC236}">
                  <a16:creationId xmlns:a16="http://schemas.microsoft.com/office/drawing/2014/main" id="{B5462E37-B100-44E1-853A-343CB4D40A42}"/>
                </a:ext>
              </a:extLst>
            </p:cNvPr>
            <p:cNvSpPr/>
            <p:nvPr/>
          </p:nvSpPr>
          <p:spPr bwMode="auto">
            <a:xfrm>
              <a:off x="386368" y="2401539"/>
              <a:ext cx="894015" cy="16425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06" name="Rectangle 97">
              <a:extLst>
                <a:ext uri="{FF2B5EF4-FFF2-40B4-BE49-F238E27FC236}">
                  <a16:creationId xmlns:a16="http://schemas.microsoft.com/office/drawing/2014/main" id="{00AE18E4-DA26-4E87-858B-6D55C6B1041B}"/>
                </a:ext>
              </a:extLst>
            </p:cNvPr>
            <p:cNvSpPr/>
            <p:nvPr/>
          </p:nvSpPr>
          <p:spPr bwMode="auto">
            <a:xfrm>
              <a:off x="402219" y="2420491"/>
              <a:ext cx="110959" cy="127926"/>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607" name="组合 228">
              <a:extLst>
                <a:ext uri="{FF2B5EF4-FFF2-40B4-BE49-F238E27FC236}">
                  <a16:creationId xmlns:a16="http://schemas.microsoft.com/office/drawing/2014/main" id="{FD9784F7-5206-4DAF-B595-931F2A26F9D0}"/>
                </a:ext>
              </a:extLst>
            </p:cNvPr>
            <p:cNvGrpSpPr>
              <a:grpSpLocks/>
            </p:cNvGrpSpPr>
            <p:nvPr/>
          </p:nvGrpSpPr>
          <p:grpSpPr bwMode="auto">
            <a:xfrm>
              <a:off x="525860" y="2366793"/>
              <a:ext cx="782070" cy="265308"/>
              <a:chOff x="519703" y="2076582"/>
              <a:chExt cx="782070" cy="265308"/>
            </a:xfrm>
          </p:grpSpPr>
          <p:grpSp>
            <p:nvGrpSpPr>
              <p:cNvPr id="609" name="Group 341">
                <a:extLst>
                  <a:ext uri="{FF2B5EF4-FFF2-40B4-BE49-F238E27FC236}">
                    <a16:creationId xmlns:a16="http://schemas.microsoft.com/office/drawing/2014/main" id="{45DDE385-701F-4ED0-9B47-D0070E4F86DB}"/>
                  </a:ext>
                </a:extLst>
              </p:cNvPr>
              <p:cNvGrpSpPr>
                <a:grpSpLocks/>
              </p:cNvGrpSpPr>
              <p:nvPr/>
            </p:nvGrpSpPr>
            <p:grpSpPr bwMode="auto">
              <a:xfrm>
                <a:off x="604130" y="2076582"/>
                <a:ext cx="697643" cy="265308"/>
                <a:chOff x="249" y="867"/>
                <a:chExt cx="502" cy="191"/>
              </a:xfrm>
            </p:grpSpPr>
            <p:sp>
              <p:nvSpPr>
                <p:cNvPr id="612" name="Rectangle 342">
                  <a:extLst>
                    <a:ext uri="{FF2B5EF4-FFF2-40B4-BE49-F238E27FC236}">
                      <a16:creationId xmlns:a16="http://schemas.microsoft.com/office/drawing/2014/main" id="{A0700D16-05A1-4ADE-A534-2D84C499CC83}"/>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13" name="Rectangle 343">
                  <a:extLst>
                    <a:ext uri="{FF2B5EF4-FFF2-40B4-BE49-F238E27FC236}">
                      <a16:creationId xmlns:a16="http://schemas.microsoft.com/office/drawing/2014/main" id="{7865D9EC-BAE5-447F-838B-6EDE718CF5FB}"/>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14" name="Text Box 344">
                  <a:extLst>
                    <a:ext uri="{FF2B5EF4-FFF2-40B4-BE49-F238E27FC236}">
                      <a16:creationId xmlns:a16="http://schemas.microsoft.com/office/drawing/2014/main" id="{1D0D13B5-5389-4C9C-B823-4B6F757303A1}"/>
                    </a:ext>
                  </a:extLst>
                </p:cNvPr>
                <p:cNvSpPr txBox="1">
                  <a:spLocks noChangeArrowheads="1"/>
                </p:cNvSpPr>
                <p:nvPr/>
              </p:nvSpPr>
              <p:spPr bwMode="auto">
                <a:xfrm>
                  <a:off x="249" y="867"/>
                  <a:ext cx="50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SYNACK</a:t>
                  </a:r>
                </a:p>
              </p:txBody>
            </p:sp>
          </p:grpSp>
          <p:sp>
            <p:nvSpPr>
              <p:cNvPr id="610" name="Rectangle 401">
                <a:extLst>
                  <a:ext uri="{FF2B5EF4-FFF2-40B4-BE49-F238E27FC236}">
                    <a16:creationId xmlns:a16="http://schemas.microsoft.com/office/drawing/2014/main" id="{EF6BF632-43B6-43F7-BD6E-250E43E88673}"/>
                  </a:ext>
                </a:extLst>
              </p:cNvPr>
              <p:cNvSpPr/>
              <p:nvPr/>
            </p:nvSpPr>
            <p:spPr bwMode="auto">
              <a:xfrm>
                <a:off x="533970" y="2133439"/>
                <a:ext cx="118884" cy="12476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11" name="Rectangle 352">
                <a:extLst>
                  <a:ext uri="{FF2B5EF4-FFF2-40B4-BE49-F238E27FC236}">
                    <a16:creationId xmlns:a16="http://schemas.microsoft.com/office/drawing/2014/main" id="{D0D32703-5033-4A60-8F0F-2DA742324ADD}"/>
                  </a:ext>
                </a:extLst>
              </p:cNvPr>
              <p:cNvSpPr/>
              <p:nvPr/>
            </p:nvSpPr>
            <p:spPr bwMode="auto">
              <a:xfrm>
                <a:off x="519703" y="2122384"/>
                <a:ext cx="646734" cy="145298"/>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608" name="Rectangle 98">
              <a:extLst>
                <a:ext uri="{FF2B5EF4-FFF2-40B4-BE49-F238E27FC236}">
                  <a16:creationId xmlns:a16="http://schemas.microsoft.com/office/drawing/2014/main" id="{58867D4D-7906-4636-9936-EC86855B064A}"/>
                </a:ext>
              </a:extLst>
            </p:cNvPr>
            <p:cNvSpPr/>
            <p:nvPr/>
          </p:nvSpPr>
          <p:spPr bwMode="auto">
            <a:xfrm>
              <a:off x="1185275" y="2418912"/>
              <a:ext cx="84013" cy="127925"/>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615" name="Group 341">
            <a:extLst>
              <a:ext uri="{FF2B5EF4-FFF2-40B4-BE49-F238E27FC236}">
                <a16:creationId xmlns:a16="http://schemas.microsoft.com/office/drawing/2014/main" id="{B33668B8-6C33-4C1E-B45C-87C9DBD17092}"/>
              </a:ext>
            </a:extLst>
          </p:cNvPr>
          <p:cNvGrpSpPr>
            <a:grpSpLocks/>
          </p:cNvGrpSpPr>
          <p:nvPr/>
        </p:nvGrpSpPr>
        <p:grpSpPr bwMode="auto">
          <a:xfrm>
            <a:off x="2444354" y="1768079"/>
            <a:ext cx="524024" cy="199680"/>
            <a:chOff x="248" y="869"/>
            <a:chExt cx="503" cy="192"/>
          </a:xfrm>
        </p:grpSpPr>
        <p:sp>
          <p:nvSpPr>
            <p:cNvPr id="616" name="Rectangle 342">
              <a:extLst>
                <a:ext uri="{FF2B5EF4-FFF2-40B4-BE49-F238E27FC236}">
                  <a16:creationId xmlns:a16="http://schemas.microsoft.com/office/drawing/2014/main" id="{620A54B6-0808-4881-87F8-2F4EA75017B3}"/>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17" name="Rectangle 343">
              <a:extLst>
                <a:ext uri="{FF2B5EF4-FFF2-40B4-BE49-F238E27FC236}">
                  <a16:creationId xmlns:a16="http://schemas.microsoft.com/office/drawing/2014/main" id="{9349DFC7-1925-4164-A6D2-F929B0E39182}"/>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18" name="Text Box 344">
              <a:extLst>
                <a:ext uri="{FF2B5EF4-FFF2-40B4-BE49-F238E27FC236}">
                  <a16:creationId xmlns:a16="http://schemas.microsoft.com/office/drawing/2014/main" id="{A51B037A-3966-4ADE-A1A2-0099E60117CE}"/>
                </a:ext>
              </a:extLst>
            </p:cNvPr>
            <p:cNvSpPr txBox="1">
              <a:spLocks noChangeArrowheads="1"/>
            </p:cNvSpPr>
            <p:nvPr/>
          </p:nvSpPr>
          <p:spPr bwMode="auto">
            <a:xfrm>
              <a:off x="248" y="869"/>
              <a:ext cx="5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SYNACK</a:t>
              </a:r>
            </a:p>
          </p:txBody>
        </p:sp>
      </p:grpSp>
      <p:grpSp>
        <p:nvGrpSpPr>
          <p:cNvPr id="619" name="组合 618">
            <a:extLst>
              <a:ext uri="{FF2B5EF4-FFF2-40B4-BE49-F238E27FC236}">
                <a16:creationId xmlns:a16="http://schemas.microsoft.com/office/drawing/2014/main" id="{E157B095-C8B0-40A1-849E-D5DE1B65BC86}"/>
              </a:ext>
            </a:extLst>
          </p:cNvPr>
          <p:cNvGrpSpPr>
            <a:grpSpLocks/>
          </p:cNvGrpSpPr>
          <p:nvPr/>
        </p:nvGrpSpPr>
        <p:grpSpPr bwMode="auto">
          <a:xfrm>
            <a:off x="2381250" y="1957388"/>
            <a:ext cx="588086" cy="199681"/>
            <a:chOff x="518934" y="2077971"/>
            <a:chExt cx="785619" cy="266697"/>
          </a:xfrm>
        </p:grpSpPr>
        <p:grpSp>
          <p:nvGrpSpPr>
            <p:cNvPr id="620" name="Group 341">
              <a:extLst>
                <a:ext uri="{FF2B5EF4-FFF2-40B4-BE49-F238E27FC236}">
                  <a16:creationId xmlns:a16="http://schemas.microsoft.com/office/drawing/2014/main" id="{531CECAB-0518-4CC8-8BD4-993917D7DBCE}"/>
                </a:ext>
              </a:extLst>
            </p:cNvPr>
            <p:cNvGrpSpPr>
              <a:grpSpLocks/>
            </p:cNvGrpSpPr>
            <p:nvPr/>
          </p:nvGrpSpPr>
          <p:grpSpPr bwMode="auto">
            <a:xfrm>
              <a:off x="604130" y="2077971"/>
              <a:ext cx="700423" cy="266697"/>
              <a:chOff x="249" y="868"/>
              <a:chExt cx="504" cy="192"/>
            </a:xfrm>
          </p:grpSpPr>
          <p:sp>
            <p:nvSpPr>
              <p:cNvPr id="623" name="Rectangle 342">
                <a:extLst>
                  <a:ext uri="{FF2B5EF4-FFF2-40B4-BE49-F238E27FC236}">
                    <a16:creationId xmlns:a16="http://schemas.microsoft.com/office/drawing/2014/main" id="{F98B8526-1AF5-4E96-8AA4-B524D6A95B6B}"/>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24" name="Rectangle 343">
                <a:extLst>
                  <a:ext uri="{FF2B5EF4-FFF2-40B4-BE49-F238E27FC236}">
                    <a16:creationId xmlns:a16="http://schemas.microsoft.com/office/drawing/2014/main" id="{9191A1DE-7AC8-450F-8DE9-03C82207E7B2}"/>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25" name="Text Box 344">
                <a:extLst>
                  <a:ext uri="{FF2B5EF4-FFF2-40B4-BE49-F238E27FC236}">
                    <a16:creationId xmlns:a16="http://schemas.microsoft.com/office/drawing/2014/main" id="{17E026DC-5C2C-4608-9D1C-0E55DED048CC}"/>
                  </a:ext>
                </a:extLst>
              </p:cNvPr>
              <p:cNvSpPr txBox="1">
                <a:spLocks noChangeArrowheads="1"/>
              </p:cNvSpPr>
              <p:nvPr/>
            </p:nvSpPr>
            <p:spPr bwMode="auto">
              <a:xfrm>
                <a:off x="249" y="868"/>
                <a:ext cx="5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SYNACK</a:t>
                </a:r>
              </a:p>
            </p:txBody>
          </p:sp>
        </p:grpSp>
        <p:sp>
          <p:nvSpPr>
            <p:cNvPr id="621" name="Rectangle 401">
              <a:extLst>
                <a:ext uri="{FF2B5EF4-FFF2-40B4-BE49-F238E27FC236}">
                  <a16:creationId xmlns:a16="http://schemas.microsoft.com/office/drawing/2014/main" id="{6A32DDCF-09E5-40B1-B07B-F8792653EB66}"/>
                </a:ext>
              </a:extLst>
            </p:cNvPr>
            <p:cNvSpPr/>
            <p:nvPr/>
          </p:nvSpPr>
          <p:spPr bwMode="auto">
            <a:xfrm>
              <a:off x="533249" y="2133630"/>
              <a:ext cx="117700" cy="12403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22" name="Rectangle 352">
              <a:extLst>
                <a:ext uri="{FF2B5EF4-FFF2-40B4-BE49-F238E27FC236}">
                  <a16:creationId xmlns:a16="http://schemas.microsoft.com/office/drawing/2014/main" id="{A33047F0-067F-4FF8-B617-C00F68ADC926}"/>
                </a:ext>
              </a:extLst>
            </p:cNvPr>
            <p:cNvSpPr/>
            <p:nvPr/>
          </p:nvSpPr>
          <p:spPr bwMode="auto">
            <a:xfrm>
              <a:off x="518934" y="2122498"/>
              <a:ext cx="647353" cy="146300"/>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626" name="AutoShape 85">
            <a:extLst>
              <a:ext uri="{FF2B5EF4-FFF2-40B4-BE49-F238E27FC236}">
                <a16:creationId xmlns:a16="http://schemas.microsoft.com/office/drawing/2014/main" id="{3D0D327F-F8D4-4CAB-8047-97ACC4BCFEFD}"/>
              </a:ext>
            </a:extLst>
          </p:cNvPr>
          <p:cNvSpPr>
            <a:spLocks noChangeArrowheads="1"/>
          </p:cNvSpPr>
          <p:nvPr/>
        </p:nvSpPr>
        <p:spPr bwMode="auto">
          <a:xfrm rot="10800000">
            <a:off x="2533650" y="1714501"/>
            <a:ext cx="295275" cy="897731"/>
          </a:xfrm>
          <a:prstGeom prst="downArrow">
            <a:avLst>
              <a:gd name="adj1" fmla="val 49167"/>
              <a:gd name="adj2" fmla="val 2428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627" name="组合 626">
            <a:extLst>
              <a:ext uri="{FF2B5EF4-FFF2-40B4-BE49-F238E27FC236}">
                <a16:creationId xmlns:a16="http://schemas.microsoft.com/office/drawing/2014/main" id="{683F5F57-F12A-4594-821E-26BAC52BEA1C}"/>
              </a:ext>
            </a:extLst>
          </p:cNvPr>
          <p:cNvGrpSpPr>
            <a:grpSpLocks/>
          </p:cNvGrpSpPr>
          <p:nvPr/>
        </p:nvGrpSpPr>
        <p:grpSpPr bwMode="auto">
          <a:xfrm>
            <a:off x="2733675" y="3384947"/>
            <a:ext cx="4638675" cy="1022747"/>
            <a:chOff x="1724819" y="2533791"/>
            <a:chExt cx="5638006" cy="1200150"/>
          </a:xfrm>
        </p:grpSpPr>
        <p:sp>
          <p:nvSpPr>
            <p:cNvPr id="628" name="矩形: 圆角 98">
              <a:extLst>
                <a:ext uri="{FF2B5EF4-FFF2-40B4-BE49-F238E27FC236}">
                  <a16:creationId xmlns:a16="http://schemas.microsoft.com/office/drawing/2014/main" id="{9E53B92A-0238-45C3-A971-C15DAB07F95A}"/>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9" name="文本框 628">
              <a:extLst>
                <a:ext uri="{FF2B5EF4-FFF2-40B4-BE49-F238E27FC236}">
                  <a16:creationId xmlns:a16="http://schemas.microsoft.com/office/drawing/2014/main" id="{5D096B33-E6CD-4BB1-A000-4F0A7854530C}"/>
                </a:ext>
              </a:extLst>
            </p:cNvPr>
            <p:cNvSpPr txBox="1"/>
            <p:nvPr/>
          </p:nvSpPr>
          <p:spPr>
            <a:xfrm>
              <a:off x="2063448" y="2781087"/>
              <a:ext cx="5218340" cy="758442"/>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为了发送</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HTTP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请求， 客户端首先要创建到</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web</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服务器的</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TCP </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套接字</a:t>
              </a:r>
            </a:p>
          </p:txBody>
        </p:sp>
        <p:sp>
          <p:nvSpPr>
            <p:cNvPr id="630" name="矩形: 圆角 100">
              <a:extLst>
                <a:ext uri="{FF2B5EF4-FFF2-40B4-BE49-F238E27FC236}">
                  <a16:creationId xmlns:a16="http://schemas.microsoft.com/office/drawing/2014/main" id="{AC905312-33F9-47AB-A6D8-8112BBE98AA4}"/>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nvGrpSpPr>
          <p:cNvPr id="631" name="组合 630">
            <a:extLst>
              <a:ext uri="{FF2B5EF4-FFF2-40B4-BE49-F238E27FC236}">
                <a16:creationId xmlns:a16="http://schemas.microsoft.com/office/drawing/2014/main" id="{D79568B5-140B-4161-9921-644B02B5C77B}"/>
              </a:ext>
            </a:extLst>
          </p:cNvPr>
          <p:cNvGrpSpPr>
            <a:grpSpLocks/>
          </p:cNvGrpSpPr>
          <p:nvPr/>
        </p:nvGrpSpPr>
        <p:grpSpPr bwMode="auto">
          <a:xfrm>
            <a:off x="2720579" y="3384947"/>
            <a:ext cx="4638675" cy="1022747"/>
            <a:chOff x="1724819" y="2533791"/>
            <a:chExt cx="5638006" cy="1200150"/>
          </a:xfrm>
        </p:grpSpPr>
        <p:sp>
          <p:nvSpPr>
            <p:cNvPr id="632" name="矩形: 圆角 98">
              <a:extLst>
                <a:ext uri="{FF2B5EF4-FFF2-40B4-BE49-F238E27FC236}">
                  <a16:creationId xmlns:a16="http://schemas.microsoft.com/office/drawing/2014/main" id="{421401B8-55EA-4C1F-9531-F7458324113C}"/>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3" name="文本框 632">
              <a:extLst>
                <a:ext uri="{FF2B5EF4-FFF2-40B4-BE49-F238E27FC236}">
                  <a16:creationId xmlns:a16="http://schemas.microsoft.com/office/drawing/2014/main" id="{0DC87736-A6CA-4E45-84C7-6811B9555D04}"/>
                </a:ext>
              </a:extLst>
            </p:cNvPr>
            <p:cNvSpPr txBox="1"/>
            <p:nvPr/>
          </p:nvSpPr>
          <p:spPr>
            <a:xfrm>
              <a:off x="2063448" y="2781087"/>
              <a:ext cx="5218340" cy="758442"/>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 </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SYN</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报文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三次握手的第一步</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域间路由到</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web server</a:t>
              </a:r>
            </a:p>
          </p:txBody>
        </p:sp>
        <p:sp>
          <p:nvSpPr>
            <p:cNvPr id="634" name="矩形: 圆角 100">
              <a:extLst>
                <a:ext uri="{FF2B5EF4-FFF2-40B4-BE49-F238E27FC236}">
                  <a16:creationId xmlns:a16="http://schemas.microsoft.com/office/drawing/2014/main" id="{BFDF3875-D594-4C41-A717-7CEB9BC6512C}"/>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nvGrpSpPr>
          <p:cNvPr id="635" name="组合 634">
            <a:extLst>
              <a:ext uri="{FF2B5EF4-FFF2-40B4-BE49-F238E27FC236}">
                <a16:creationId xmlns:a16="http://schemas.microsoft.com/office/drawing/2014/main" id="{84EFB779-8CC5-4086-8360-BD7B78F77D40}"/>
              </a:ext>
            </a:extLst>
          </p:cNvPr>
          <p:cNvGrpSpPr>
            <a:grpSpLocks/>
          </p:cNvGrpSpPr>
          <p:nvPr/>
        </p:nvGrpSpPr>
        <p:grpSpPr bwMode="auto">
          <a:xfrm>
            <a:off x="2709863" y="1729979"/>
            <a:ext cx="4638675" cy="1021556"/>
            <a:chOff x="1724819" y="2533791"/>
            <a:chExt cx="5638006" cy="1200150"/>
          </a:xfrm>
        </p:grpSpPr>
        <p:sp>
          <p:nvSpPr>
            <p:cNvPr id="636" name="矩形: 圆角 98">
              <a:extLst>
                <a:ext uri="{FF2B5EF4-FFF2-40B4-BE49-F238E27FC236}">
                  <a16:creationId xmlns:a16="http://schemas.microsoft.com/office/drawing/2014/main" id="{43036425-1F48-4019-92EA-7A79B0A19A5E}"/>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7" name="文本框 636">
              <a:extLst>
                <a:ext uri="{FF2B5EF4-FFF2-40B4-BE49-F238E27FC236}">
                  <a16:creationId xmlns:a16="http://schemas.microsoft.com/office/drawing/2014/main" id="{8C220D8D-5B5C-4C6A-95C8-B39F178BC709}"/>
                </a:ext>
              </a:extLst>
            </p:cNvPr>
            <p:cNvSpPr txBox="1"/>
            <p:nvPr/>
          </p:nvSpPr>
          <p:spPr>
            <a:xfrm>
              <a:off x="2063448" y="2779976"/>
              <a:ext cx="5218340" cy="759326"/>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Web server</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回应</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TCP SYNACK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三次握手的第二步</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638" name="矩形: 圆角 100">
              <a:extLst>
                <a:ext uri="{FF2B5EF4-FFF2-40B4-BE49-F238E27FC236}">
                  <a16:creationId xmlns:a16="http://schemas.microsoft.com/office/drawing/2014/main" id="{0BC00BC8-55AF-49FF-80EE-C48050329D9C}"/>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2" name="灯片编号占位符 1">
            <a:extLst>
              <a:ext uri="{FF2B5EF4-FFF2-40B4-BE49-F238E27FC236}">
                <a16:creationId xmlns:a16="http://schemas.microsoft.com/office/drawing/2014/main" id="{34009D28-C116-4121-A742-CADBD4E701C8}"/>
              </a:ext>
            </a:extLst>
          </p:cNvPr>
          <p:cNvSpPr>
            <a:spLocks noGrp="1"/>
          </p:cNvSpPr>
          <p:nvPr>
            <p:ph type="sldNum" sz="quarter" idx="12"/>
          </p:nvPr>
        </p:nvSpPr>
        <p:spPr/>
        <p:txBody>
          <a:bodyPr/>
          <a:lstStyle/>
          <a:p>
            <a:fld id="{91F2D4EF-46D4-4764-B373-FC59CD1D281E}" type="slidenum">
              <a:rPr lang="zh-CN" altLang="en-US" smtClean="0"/>
              <a:t>133</a:t>
            </a:fld>
            <a:endParaRPr lang="zh-CN" altLang="en-US"/>
          </a:p>
        </p:txBody>
      </p:sp>
    </p:spTree>
    <p:extLst>
      <p:ext uri="{BB962C8B-B14F-4D97-AF65-F5344CB8AC3E}">
        <p14:creationId xmlns:p14="http://schemas.microsoft.com/office/powerpoint/2010/main" val="416407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wipe(down)">
                                      <p:cBhvr>
                                        <p:cTn id="7" dur="500"/>
                                        <p:tgtEl>
                                          <p:spTgt spid="5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6"/>
                                        </p:tgtEl>
                                        <p:attrNameLst>
                                          <p:attrName>style.visibility</p:attrName>
                                        </p:attrNameLst>
                                      </p:cBhvr>
                                      <p:to>
                                        <p:strVal val="visible"/>
                                      </p:to>
                                    </p:set>
                                    <p:animEffect transition="in" filter="fade">
                                      <p:cBhvr>
                                        <p:cTn id="11" dur="500"/>
                                        <p:tgtEl>
                                          <p:spTgt spid="54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627"/>
                                        </p:tgtEl>
                                        <p:attrNameLst>
                                          <p:attrName>style.visibility</p:attrName>
                                        </p:attrNameLst>
                                      </p:cBhvr>
                                      <p:to>
                                        <p:strVal val="visible"/>
                                      </p:to>
                                    </p:set>
                                    <p:anim calcmode="lin" valueType="num">
                                      <p:cBhvr>
                                        <p:cTn id="15" dur="500" fill="hold"/>
                                        <p:tgtEl>
                                          <p:spTgt spid="627"/>
                                        </p:tgtEl>
                                        <p:attrNameLst>
                                          <p:attrName>ppt_w</p:attrName>
                                        </p:attrNameLst>
                                      </p:cBhvr>
                                      <p:tavLst>
                                        <p:tav tm="0">
                                          <p:val>
                                            <p:fltVal val="0"/>
                                          </p:val>
                                        </p:tav>
                                        <p:tav tm="100000">
                                          <p:val>
                                            <p:strVal val="#ppt_w"/>
                                          </p:val>
                                        </p:tav>
                                      </p:tavLst>
                                    </p:anim>
                                    <p:anim calcmode="lin" valueType="num">
                                      <p:cBhvr>
                                        <p:cTn id="16" dur="500" fill="hold"/>
                                        <p:tgtEl>
                                          <p:spTgt spid="627"/>
                                        </p:tgtEl>
                                        <p:attrNameLst>
                                          <p:attrName>ppt_h</p:attrName>
                                        </p:attrNameLst>
                                      </p:cBhvr>
                                      <p:tavLst>
                                        <p:tav tm="0">
                                          <p:val>
                                            <p:fltVal val="0"/>
                                          </p:val>
                                        </p:tav>
                                        <p:tav tm="100000">
                                          <p:val>
                                            <p:strVal val="#ppt_h"/>
                                          </p:val>
                                        </p:tav>
                                      </p:tavLst>
                                    </p:anim>
                                    <p:animEffect transition="in" filter="fade">
                                      <p:cBhvr>
                                        <p:cTn id="17" dur="500"/>
                                        <p:tgtEl>
                                          <p:spTgt spid="62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32" fill="hold" nodeType="clickEffect">
                                  <p:stCondLst>
                                    <p:cond delay="0"/>
                                  </p:stCondLst>
                                  <p:childTnLst>
                                    <p:anim calcmode="lin" valueType="num">
                                      <p:cBhvr>
                                        <p:cTn id="21" dur="500"/>
                                        <p:tgtEl>
                                          <p:spTgt spid="627"/>
                                        </p:tgtEl>
                                        <p:attrNameLst>
                                          <p:attrName>ppt_w</p:attrName>
                                        </p:attrNameLst>
                                      </p:cBhvr>
                                      <p:tavLst>
                                        <p:tav tm="0">
                                          <p:val>
                                            <p:strVal val="ppt_w"/>
                                          </p:val>
                                        </p:tav>
                                        <p:tav tm="100000">
                                          <p:val>
                                            <p:fltVal val="0"/>
                                          </p:val>
                                        </p:tav>
                                      </p:tavLst>
                                    </p:anim>
                                    <p:anim calcmode="lin" valueType="num">
                                      <p:cBhvr>
                                        <p:cTn id="22" dur="500"/>
                                        <p:tgtEl>
                                          <p:spTgt spid="627"/>
                                        </p:tgtEl>
                                        <p:attrNameLst>
                                          <p:attrName>ppt_h</p:attrName>
                                        </p:attrNameLst>
                                      </p:cBhvr>
                                      <p:tavLst>
                                        <p:tav tm="0">
                                          <p:val>
                                            <p:strVal val="ppt_h"/>
                                          </p:val>
                                        </p:tav>
                                        <p:tav tm="100000">
                                          <p:val>
                                            <p:fltVal val="0"/>
                                          </p:val>
                                        </p:tav>
                                      </p:tavLst>
                                    </p:anim>
                                    <p:animEffect transition="out" filter="fade">
                                      <p:cBhvr>
                                        <p:cTn id="23" dur="500"/>
                                        <p:tgtEl>
                                          <p:spTgt spid="627"/>
                                        </p:tgtEl>
                                      </p:cBhvr>
                                    </p:animEffect>
                                    <p:set>
                                      <p:cBhvr>
                                        <p:cTn id="24" dur="1" fill="hold">
                                          <p:stCondLst>
                                            <p:cond delay="499"/>
                                          </p:stCondLst>
                                        </p:cTn>
                                        <p:tgtEl>
                                          <p:spTgt spid="62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631"/>
                                        </p:tgtEl>
                                        <p:attrNameLst>
                                          <p:attrName>style.visibility</p:attrName>
                                        </p:attrNameLst>
                                      </p:cBhvr>
                                      <p:to>
                                        <p:strVal val="visible"/>
                                      </p:to>
                                    </p:set>
                                    <p:anim calcmode="lin" valueType="num">
                                      <p:cBhvr>
                                        <p:cTn id="27" dur="500" fill="hold"/>
                                        <p:tgtEl>
                                          <p:spTgt spid="631"/>
                                        </p:tgtEl>
                                        <p:attrNameLst>
                                          <p:attrName>ppt_w</p:attrName>
                                        </p:attrNameLst>
                                      </p:cBhvr>
                                      <p:tavLst>
                                        <p:tav tm="0">
                                          <p:val>
                                            <p:fltVal val="0"/>
                                          </p:val>
                                        </p:tav>
                                        <p:tav tm="100000">
                                          <p:val>
                                            <p:strVal val="#ppt_w"/>
                                          </p:val>
                                        </p:tav>
                                      </p:tavLst>
                                    </p:anim>
                                    <p:anim calcmode="lin" valueType="num">
                                      <p:cBhvr>
                                        <p:cTn id="28" dur="500" fill="hold"/>
                                        <p:tgtEl>
                                          <p:spTgt spid="631"/>
                                        </p:tgtEl>
                                        <p:attrNameLst>
                                          <p:attrName>ppt_h</p:attrName>
                                        </p:attrNameLst>
                                      </p:cBhvr>
                                      <p:tavLst>
                                        <p:tav tm="0">
                                          <p:val>
                                            <p:fltVal val="0"/>
                                          </p:val>
                                        </p:tav>
                                        <p:tav tm="100000">
                                          <p:val>
                                            <p:strVal val="#ppt_h"/>
                                          </p:val>
                                        </p:tav>
                                      </p:tavLst>
                                    </p:anim>
                                    <p:animEffect transition="in" filter="fade">
                                      <p:cBhvr>
                                        <p:cTn id="29" dur="500"/>
                                        <p:tgtEl>
                                          <p:spTgt spid="631"/>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18"/>
                                        </p:tgtEl>
                                        <p:attrNameLst>
                                          <p:attrName>style.visibility</p:attrName>
                                        </p:attrNameLst>
                                      </p:cBhvr>
                                      <p:to>
                                        <p:strVal val="visible"/>
                                      </p:to>
                                    </p:set>
                                    <p:animEffect transition="in" filter="wipe(up)">
                                      <p:cBhvr>
                                        <p:cTn id="33" dur="500"/>
                                        <p:tgtEl>
                                          <p:spTgt spid="218"/>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549"/>
                                        </p:tgtEl>
                                        <p:attrNameLst>
                                          <p:attrName>style.visibility</p:attrName>
                                        </p:attrNameLst>
                                      </p:cBhvr>
                                      <p:to>
                                        <p:strVal val="visible"/>
                                      </p:to>
                                    </p:set>
                                    <p:animEffect transition="in" filter="fade">
                                      <p:cBhvr>
                                        <p:cTn id="37" dur="500"/>
                                        <p:tgtEl>
                                          <p:spTgt spid="549"/>
                                        </p:tgtEl>
                                      </p:cBhvr>
                                    </p:animEffect>
                                  </p:childTnLst>
                                </p:cTn>
                              </p:par>
                            </p:childTnLst>
                          </p:cTn>
                        </p:par>
                        <p:par>
                          <p:cTn id="38" fill="hold">
                            <p:stCondLst>
                              <p:cond delay="1500"/>
                            </p:stCondLst>
                            <p:childTnLst>
                              <p:par>
                                <p:cTn id="39" presetID="10" presetClass="exit" presetSubtype="0" fill="hold" nodeType="afterEffect">
                                  <p:stCondLst>
                                    <p:cond delay="500"/>
                                  </p:stCondLst>
                                  <p:childTnLst>
                                    <p:animEffect transition="out" filter="fade">
                                      <p:cBhvr>
                                        <p:cTn id="40" dur="500"/>
                                        <p:tgtEl>
                                          <p:spTgt spid="549"/>
                                        </p:tgtEl>
                                      </p:cBhvr>
                                    </p:animEffect>
                                    <p:set>
                                      <p:cBhvr>
                                        <p:cTn id="41" dur="1" fill="hold">
                                          <p:stCondLst>
                                            <p:cond delay="499"/>
                                          </p:stCondLst>
                                        </p:cTn>
                                        <p:tgtEl>
                                          <p:spTgt spid="549"/>
                                        </p:tgtEl>
                                        <p:attrNameLst>
                                          <p:attrName>style.visibility</p:attrName>
                                        </p:attrNameLst>
                                      </p:cBhvr>
                                      <p:to>
                                        <p:strVal val="hidden"/>
                                      </p:to>
                                    </p:se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553"/>
                                        </p:tgtEl>
                                        <p:attrNameLst>
                                          <p:attrName>style.visibility</p:attrName>
                                        </p:attrNameLst>
                                      </p:cBhvr>
                                      <p:to>
                                        <p:strVal val="visible"/>
                                      </p:to>
                                    </p:set>
                                    <p:animEffect transition="in" filter="fade">
                                      <p:cBhvr>
                                        <p:cTn id="45" dur="500"/>
                                        <p:tgtEl>
                                          <p:spTgt spid="553"/>
                                        </p:tgtEl>
                                      </p:cBhvr>
                                    </p:animEffect>
                                  </p:childTnLst>
                                </p:cTn>
                              </p:par>
                            </p:childTnLst>
                          </p:cTn>
                        </p:par>
                        <p:par>
                          <p:cTn id="46" fill="hold">
                            <p:stCondLst>
                              <p:cond delay="3000"/>
                            </p:stCondLst>
                            <p:childTnLst>
                              <p:par>
                                <p:cTn id="47" presetID="10" presetClass="exit" presetSubtype="0" fill="hold" nodeType="afterEffect">
                                  <p:stCondLst>
                                    <p:cond delay="500"/>
                                  </p:stCondLst>
                                  <p:childTnLst>
                                    <p:animEffect transition="out" filter="fade">
                                      <p:cBhvr>
                                        <p:cTn id="48" dur="500"/>
                                        <p:tgtEl>
                                          <p:spTgt spid="553"/>
                                        </p:tgtEl>
                                      </p:cBhvr>
                                    </p:animEffect>
                                    <p:set>
                                      <p:cBhvr>
                                        <p:cTn id="49" dur="1" fill="hold">
                                          <p:stCondLst>
                                            <p:cond delay="499"/>
                                          </p:stCondLst>
                                        </p:cTn>
                                        <p:tgtEl>
                                          <p:spTgt spid="553"/>
                                        </p:tgtEl>
                                        <p:attrNameLst>
                                          <p:attrName>style.visibility</p:attrName>
                                        </p:attrNameLst>
                                      </p:cBhvr>
                                      <p:to>
                                        <p:strVal val="hidden"/>
                                      </p:to>
                                    </p:se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560"/>
                                        </p:tgtEl>
                                        <p:attrNameLst>
                                          <p:attrName>style.visibility</p:attrName>
                                        </p:attrNameLst>
                                      </p:cBhvr>
                                      <p:to>
                                        <p:strVal val="visible"/>
                                      </p:to>
                                    </p:set>
                                    <p:animEffect transition="in" filter="fade">
                                      <p:cBhvr>
                                        <p:cTn id="53" dur="500"/>
                                        <p:tgtEl>
                                          <p:spTgt spid="560"/>
                                        </p:tgtEl>
                                      </p:cBhvr>
                                    </p:animEffect>
                                  </p:childTnLst>
                                </p:cTn>
                              </p:par>
                            </p:childTnLst>
                          </p:cTn>
                        </p:par>
                        <p:par>
                          <p:cTn id="54" fill="hold">
                            <p:stCondLst>
                              <p:cond delay="4500"/>
                            </p:stCondLst>
                            <p:childTnLst>
                              <p:par>
                                <p:cTn id="55" presetID="42" presetClass="path" presetSubtype="0" accel="50000" decel="50000" fill="hold" nodeType="afterEffect">
                                  <p:stCondLst>
                                    <p:cond delay="0"/>
                                  </p:stCondLst>
                                  <p:childTnLst>
                                    <p:animMotion origin="layout" path="M 3.33333E-6 -2.59259E-6 L -0.00026 0.04954 " pathEditMode="relative" rAng="0" ptsTypes="AA">
                                      <p:cBhvr>
                                        <p:cTn id="56" dur="1000" fill="hold"/>
                                        <p:tgtEl>
                                          <p:spTgt spid="560"/>
                                        </p:tgtEl>
                                        <p:attrNameLst>
                                          <p:attrName>ppt_x</p:attrName>
                                          <p:attrName>ppt_y</p:attrName>
                                        </p:attrNameLst>
                                      </p:cBhvr>
                                      <p:rCtr x="-13" y="2477"/>
                                    </p:animMotion>
                                  </p:childTnLst>
                                </p:cTn>
                              </p:par>
                              <p:par>
                                <p:cTn id="57" presetID="42" presetClass="path" presetSubtype="0" accel="50000" decel="50000" fill="hold" nodeType="withEffect">
                                  <p:stCondLst>
                                    <p:cond delay="900"/>
                                  </p:stCondLst>
                                  <p:childTnLst>
                                    <p:animMotion origin="layout" path="M -0.00026 0.04954 L 0.28763 0.01991 " pathEditMode="relative" rAng="0" ptsTypes="AA">
                                      <p:cBhvr>
                                        <p:cTn id="58" dur="1000" fill="hold"/>
                                        <p:tgtEl>
                                          <p:spTgt spid="560"/>
                                        </p:tgtEl>
                                        <p:attrNameLst>
                                          <p:attrName>ppt_x</p:attrName>
                                          <p:attrName>ppt_y</p:attrName>
                                        </p:attrNameLst>
                                      </p:cBhvr>
                                      <p:rCtr x="14388" y="-1481"/>
                                    </p:animMotion>
                                  </p:childTnLst>
                                </p:cTn>
                              </p:par>
                              <p:par>
                                <p:cTn id="59" presetID="42" presetClass="path" presetSubtype="0" accel="50000" decel="50000" fill="hold" nodeType="withEffect">
                                  <p:stCondLst>
                                    <p:cond delay="1800"/>
                                  </p:stCondLst>
                                  <p:childTnLst>
                                    <p:animMotion origin="layout" path="M 0.28763 0.01991 L 0.22981 0.18334 " pathEditMode="relative" rAng="0" ptsTypes="AA">
                                      <p:cBhvr>
                                        <p:cTn id="60" dur="1000" fill="hold"/>
                                        <p:tgtEl>
                                          <p:spTgt spid="560"/>
                                        </p:tgtEl>
                                        <p:attrNameLst>
                                          <p:attrName>ppt_x</p:attrName>
                                          <p:attrName>ppt_y</p:attrName>
                                        </p:attrNameLst>
                                      </p:cBhvr>
                                      <p:rCtr x="-2891" y="8171"/>
                                    </p:animMotion>
                                  </p:childTnLst>
                                </p:cTn>
                              </p:par>
                              <p:par>
                                <p:cTn id="61" presetID="42" presetClass="path" presetSubtype="0" accel="50000" decel="50000" fill="hold" nodeType="withEffect">
                                  <p:stCondLst>
                                    <p:cond delay="2700"/>
                                  </p:stCondLst>
                                  <p:childTnLst>
                                    <p:animMotion origin="layout" path="M 0.22981 0.18334 L 0.41679 0.02084 " pathEditMode="relative" rAng="0" ptsTypes="AA">
                                      <p:cBhvr>
                                        <p:cTn id="62" dur="1000" fill="hold"/>
                                        <p:tgtEl>
                                          <p:spTgt spid="560"/>
                                        </p:tgtEl>
                                        <p:attrNameLst>
                                          <p:attrName>ppt_x</p:attrName>
                                          <p:attrName>ppt_y</p:attrName>
                                        </p:attrNameLst>
                                      </p:cBhvr>
                                      <p:rCtr x="9349" y="-8125"/>
                                    </p:animMotion>
                                  </p:childTnLst>
                                </p:cTn>
                              </p:par>
                              <p:par>
                                <p:cTn id="63" presetID="42" presetClass="path" presetSubtype="0" accel="50000" decel="50000" fill="hold" nodeType="withEffect">
                                  <p:stCondLst>
                                    <p:cond delay="3500"/>
                                  </p:stCondLst>
                                  <p:childTnLst>
                                    <p:animMotion origin="layout" path="M 0.41679 0.02084 L 0.49127 -0.1162 " pathEditMode="relative" rAng="0" ptsTypes="AA">
                                      <p:cBhvr>
                                        <p:cTn id="64" dur="100" fill="hold"/>
                                        <p:tgtEl>
                                          <p:spTgt spid="560"/>
                                        </p:tgtEl>
                                        <p:attrNameLst>
                                          <p:attrName>ppt_x</p:attrName>
                                          <p:attrName>ppt_y</p:attrName>
                                        </p:attrNameLst>
                                      </p:cBhvr>
                                      <p:rCtr x="3724" y="-6852"/>
                                    </p:animMotion>
                                  </p:childTnLst>
                                </p:cTn>
                              </p:par>
                            </p:childTnLst>
                          </p:cTn>
                        </p:par>
                        <p:par>
                          <p:cTn id="65" fill="hold">
                            <p:stCondLst>
                              <p:cond delay="8200"/>
                            </p:stCondLst>
                            <p:childTnLst>
                              <p:par>
                                <p:cTn id="66" presetID="42" presetClass="path" presetSubtype="0" accel="50000" decel="50000" fill="hold" nodeType="afterEffect">
                                  <p:stCondLst>
                                    <p:cond delay="0"/>
                                  </p:stCondLst>
                                  <p:childTnLst>
                                    <p:animMotion origin="layout" path="M 0.49127 -0.1162 L 0.47838 0.11088 " pathEditMode="relative" rAng="0" ptsTypes="AA">
                                      <p:cBhvr>
                                        <p:cTn id="67" dur="100" fill="hold"/>
                                        <p:tgtEl>
                                          <p:spTgt spid="560"/>
                                        </p:tgtEl>
                                        <p:attrNameLst>
                                          <p:attrName>ppt_x</p:attrName>
                                          <p:attrName>ppt_y</p:attrName>
                                        </p:attrNameLst>
                                      </p:cBhvr>
                                      <p:rCtr x="-651" y="11343"/>
                                    </p:animMotion>
                                  </p:childTnLst>
                                </p:cTn>
                              </p:par>
                            </p:childTnLst>
                          </p:cTn>
                        </p:par>
                        <p:par>
                          <p:cTn id="68" fill="hold">
                            <p:stCondLst>
                              <p:cond delay="8300"/>
                            </p:stCondLst>
                            <p:childTnLst>
                              <p:par>
                                <p:cTn id="69" presetID="42" presetClass="path" presetSubtype="0" accel="50000" decel="50000" fill="hold" nodeType="afterEffect">
                                  <p:stCondLst>
                                    <p:cond delay="0"/>
                                  </p:stCondLst>
                                  <p:childTnLst>
                                    <p:animMotion origin="layout" path="M 0.47838 0.11088 L 0.53307 -0.06736 " pathEditMode="relative" rAng="0" ptsTypes="AA">
                                      <p:cBhvr>
                                        <p:cTn id="70" dur="100" fill="hold"/>
                                        <p:tgtEl>
                                          <p:spTgt spid="560"/>
                                        </p:tgtEl>
                                        <p:attrNameLst>
                                          <p:attrName>ppt_x</p:attrName>
                                          <p:attrName>ppt_y</p:attrName>
                                        </p:attrNameLst>
                                      </p:cBhvr>
                                      <p:rCtr x="2734" y="-8912"/>
                                    </p:animMotion>
                                  </p:childTnLst>
                                </p:cTn>
                              </p:par>
                            </p:childTnLst>
                          </p:cTn>
                        </p:par>
                        <p:par>
                          <p:cTn id="71" fill="hold">
                            <p:stCondLst>
                              <p:cond delay="8400"/>
                            </p:stCondLst>
                            <p:childTnLst>
                              <p:par>
                                <p:cTn id="72" presetID="42" presetClass="path" presetSubtype="0" accel="50000" decel="50000" fill="hold" nodeType="afterEffect">
                                  <p:stCondLst>
                                    <p:cond delay="0"/>
                                  </p:stCondLst>
                                  <p:childTnLst>
                                    <p:animMotion origin="layout" path="M 0.53307 -0.06736 L 0.50963 0.21088 " pathEditMode="relative" rAng="0" ptsTypes="AA">
                                      <p:cBhvr>
                                        <p:cTn id="73" dur="100" fill="hold"/>
                                        <p:tgtEl>
                                          <p:spTgt spid="560"/>
                                        </p:tgtEl>
                                        <p:attrNameLst>
                                          <p:attrName>ppt_x</p:attrName>
                                          <p:attrName>ppt_y</p:attrName>
                                        </p:attrNameLst>
                                      </p:cBhvr>
                                      <p:rCtr x="-1172" y="13912"/>
                                    </p:animMotion>
                                  </p:childTnLst>
                                </p:cTn>
                              </p:par>
                            </p:childTnLst>
                          </p:cTn>
                        </p:par>
                        <p:par>
                          <p:cTn id="74" fill="hold">
                            <p:stCondLst>
                              <p:cond delay="8500"/>
                            </p:stCondLst>
                            <p:childTnLst>
                              <p:par>
                                <p:cTn id="75" presetID="42" presetClass="path" presetSubtype="0" accel="50000" decel="50000" fill="hold" nodeType="afterEffect">
                                  <p:stCondLst>
                                    <p:cond delay="0"/>
                                  </p:stCondLst>
                                  <p:childTnLst>
                                    <p:animMotion origin="layout" path="M 0.50963 0.21088 L 0.4168 0.02084 " pathEditMode="relative" rAng="0" ptsTypes="AA">
                                      <p:cBhvr>
                                        <p:cTn id="76" dur="100" fill="hold"/>
                                        <p:tgtEl>
                                          <p:spTgt spid="560"/>
                                        </p:tgtEl>
                                        <p:attrNameLst>
                                          <p:attrName>ppt_x</p:attrName>
                                          <p:attrName>ppt_y</p:attrName>
                                        </p:attrNameLst>
                                      </p:cBhvr>
                                      <p:rCtr x="-4753" y="-9352"/>
                                    </p:animMotion>
                                  </p:childTnLst>
                                </p:cTn>
                              </p:par>
                            </p:childTnLst>
                          </p:cTn>
                        </p:par>
                        <p:par>
                          <p:cTn id="77" fill="hold">
                            <p:stCondLst>
                              <p:cond delay="8600"/>
                            </p:stCondLst>
                            <p:childTnLst>
                              <p:par>
                                <p:cTn id="78" presetID="42" presetClass="path" presetSubtype="0" accel="50000" decel="50000" fill="hold" nodeType="afterEffect">
                                  <p:stCondLst>
                                    <p:cond delay="0"/>
                                  </p:stCondLst>
                                  <p:childTnLst>
                                    <p:animMotion origin="layout" path="M 0.4168 0.02083 L 0.29661 0.37292 " pathEditMode="relative" rAng="0" ptsTypes="AA">
                                      <p:cBhvr>
                                        <p:cTn id="79" dur="1000" fill="hold"/>
                                        <p:tgtEl>
                                          <p:spTgt spid="560"/>
                                        </p:tgtEl>
                                        <p:attrNameLst>
                                          <p:attrName>ppt_x</p:attrName>
                                          <p:attrName>ppt_y</p:attrName>
                                        </p:attrNameLst>
                                      </p:cBhvr>
                                      <p:rCtr x="-5898" y="17662"/>
                                    </p:animMotion>
                                  </p:childTnLst>
                                </p:cTn>
                              </p:par>
                              <p:par>
                                <p:cTn id="80" presetID="42" presetClass="path" presetSubtype="0" accel="50000" decel="50000" fill="hold" nodeType="withEffect">
                                  <p:stCondLst>
                                    <p:cond delay="0"/>
                                  </p:stCondLst>
                                  <p:childTnLst>
                                    <p:animMotion origin="layout" path="M -1.875E-6 -4.07407E-6 L 0.02187 -0.29282 " pathEditMode="relative" rAng="0" ptsTypes="AA">
                                      <p:cBhvr>
                                        <p:cTn id="81" dur="750" fill="hold"/>
                                        <p:tgtEl>
                                          <p:spTgt spid="631"/>
                                        </p:tgtEl>
                                        <p:attrNameLst>
                                          <p:attrName>ppt_x</p:attrName>
                                          <p:attrName>ppt_y</p:attrName>
                                        </p:attrNameLst>
                                      </p:cBhvr>
                                      <p:rCtr x="365" y="-16319"/>
                                    </p:animMotion>
                                  </p:childTnLst>
                                </p:cTn>
                              </p:par>
                            </p:childTnLst>
                          </p:cTn>
                        </p:par>
                        <p:par>
                          <p:cTn id="82" fill="hold">
                            <p:stCondLst>
                              <p:cond delay="9600"/>
                            </p:stCondLst>
                            <p:childTnLst>
                              <p:par>
                                <p:cTn id="83" presetID="22" presetClass="entr" presetSubtype="4" fill="hold" nodeType="afterEffect">
                                  <p:stCondLst>
                                    <p:cond delay="0"/>
                                  </p:stCondLst>
                                  <p:childTnLst>
                                    <p:set>
                                      <p:cBhvr>
                                        <p:cTn id="84" dur="1" fill="hold">
                                          <p:stCondLst>
                                            <p:cond delay="0"/>
                                          </p:stCondLst>
                                        </p:cTn>
                                        <p:tgtEl>
                                          <p:spTgt spid="571"/>
                                        </p:tgtEl>
                                        <p:attrNameLst>
                                          <p:attrName>style.visibility</p:attrName>
                                        </p:attrNameLst>
                                      </p:cBhvr>
                                      <p:to>
                                        <p:strVal val="visible"/>
                                      </p:to>
                                    </p:set>
                                    <p:animEffect transition="in" filter="wipe(down)">
                                      <p:cBhvr>
                                        <p:cTn id="85" dur="1000"/>
                                        <p:tgtEl>
                                          <p:spTgt spid="571"/>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580"/>
                                        </p:tgtEl>
                                        <p:attrNameLst>
                                          <p:attrName>style.visibility</p:attrName>
                                        </p:attrNameLst>
                                      </p:cBhvr>
                                      <p:to>
                                        <p:strVal val="visible"/>
                                      </p:to>
                                    </p:set>
                                    <p:animEffect transition="in" filter="wipe(up)">
                                      <p:cBhvr>
                                        <p:cTn id="88" dur="500"/>
                                        <p:tgtEl>
                                          <p:spTgt spid="580"/>
                                        </p:tgtEl>
                                      </p:cBhvr>
                                    </p:animEffect>
                                  </p:childTnLst>
                                </p:cTn>
                              </p:par>
                              <p:par>
                                <p:cTn id="89" presetID="42" presetClass="path" presetSubtype="0" accel="50000" decel="50000" fill="hold" nodeType="withEffect">
                                  <p:stCondLst>
                                    <p:cond delay="500"/>
                                  </p:stCondLst>
                                  <p:childTnLst>
                                    <p:animMotion origin="layout" path="M 0.29661 0.37292 L 0.21914 0.37385 " pathEditMode="relative" rAng="0" ptsTypes="AA">
                                      <p:cBhvr>
                                        <p:cTn id="90" dur="1000" fill="hold"/>
                                        <p:tgtEl>
                                          <p:spTgt spid="560"/>
                                        </p:tgtEl>
                                        <p:attrNameLst>
                                          <p:attrName>ppt_x</p:attrName>
                                          <p:attrName>ppt_y</p:attrName>
                                        </p:attrNameLst>
                                      </p:cBhvr>
                                      <p:rCtr x="-3880" y="46"/>
                                    </p:animMotion>
                                  </p:childTnLst>
                                </p:cTn>
                              </p:par>
                              <p:par>
                                <p:cTn id="91" presetID="42" presetClass="path" presetSubtype="0" accel="50000" decel="50000" fill="hold" nodeType="withEffect">
                                  <p:stCondLst>
                                    <p:cond delay="1300"/>
                                  </p:stCondLst>
                                  <p:childTnLst>
                                    <p:animMotion origin="layout" path="M 0.21914 0.37385 L 0.21914 0.3426 " pathEditMode="relative" rAng="0" ptsTypes="AA">
                                      <p:cBhvr>
                                        <p:cTn id="92" dur="1000" fill="hold"/>
                                        <p:tgtEl>
                                          <p:spTgt spid="560"/>
                                        </p:tgtEl>
                                        <p:attrNameLst>
                                          <p:attrName>ppt_x</p:attrName>
                                          <p:attrName>ppt_y</p:attrName>
                                        </p:attrNameLst>
                                      </p:cBhvr>
                                      <p:rCtr x="0" y="-1574"/>
                                    </p:animMotion>
                                  </p:childTnLst>
                                </p:cTn>
                              </p:par>
                            </p:childTnLst>
                          </p:cTn>
                        </p:par>
                        <p:par>
                          <p:cTn id="93" fill="hold">
                            <p:stCondLst>
                              <p:cond delay="11900"/>
                            </p:stCondLst>
                            <p:childTnLst>
                              <p:par>
                                <p:cTn id="94" presetID="10" presetClass="exit" presetSubtype="0" fill="hold" nodeType="afterEffect">
                                  <p:stCondLst>
                                    <p:cond delay="0"/>
                                  </p:stCondLst>
                                  <p:childTnLst>
                                    <p:animEffect transition="out" filter="fade">
                                      <p:cBhvr>
                                        <p:cTn id="95" dur="500"/>
                                        <p:tgtEl>
                                          <p:spTgt spid="560"/>
                                        </p:tgtEl>
                                      </p:cBhvr>
                                    </p:animEffect>
                                    <p:set>
                                      <p:cBhvr>
                                        <p:cTn id="96" dur="1" fill="hold">
                                          <p:stCondLst>
                                            <p:cond delay="499"/>
                                          </p:stCondLst>
                                        </p:cTn>
                                        <p:tgtEl>
                                          <p:spTgt spid="560"/>
                                        </p:tgtEl>
                                        <p:attrNameLst>
                                          <p:attrName>style.visibility</p:attrName>
                                        </p:attrNameLst>
                                      </p:cBhvr>
                                      <p:to>
                                        <p:strVal val="hidden"/>
                                      </p:to>
                                    </p:set>
                                  </p:childTnLst>
                                </p:cTn>
                              </p:par>
                            </p:childTnLst>
                          </p:cTn>
                        </p:par>
                        <p:par>
                          <p:cTn id="97" fill="hold">
                            <p:stCondLst>
                              <p:cond delay="12400"/>
                            </p:stCondLst>
                            <p:childTnLst>
                              <p:par>
                                <p:cTn id="98" presetID="10" presetClass="entr" presetSubtype="0" fill="hold" nodeType="afterEffect">
                                  <p:stCondLst>
                                    <p:cond delay="300"/>
                                  </p:stCondLst>
                                  <p:childTnLst>
                                    <p:set>
                                      <p:cBhvr>
                                        <p:cTn id="99" dur="1" fill="hold">
                                          <p:stCondLst>
                                            <p:cond delay="0"/>
                                          </p:stCondLst>
                                        </p:cTn>
                                        <p:tgtEl>
                                          <p:spTgt spid="585"/>
                                        </p:tgtEl>
                                        <p:attrNameLst>
                                          <p:attrName>style.visibility</p:attrName>
                                        </p:attrNameLst>
                                      </p:cBhvr>
                                      <p:to>
                                        <p:strVal val="visible"/>
                                      </p:to>
                                    </p:set>
                                    <p:animEffect transition="in" filter="fade">
                                      <p:cBhvr>
                                        <p:cTn id="100" dur="500"/>
                                        <p:tgtEl>
                                          <p:spTgt spid="585"/>
                                        </p:tgtEl>
                                      </p:cBhvr>
                                    </p:animEffect>
                                  </p:childTnLst>
                                </p:cTn>
                              </p:par>
                            </p:childTnLst>
                          </p:cTn>
                        </p:par>
                        <p:par>
                          <p:cTn id="101" fill="hold">
                            <p:stCondLst>
                              <p:cond delay="13200"/>
                            </p:stCondLst>
                            <p:childTnLst>
                              <p:par>
                                <p:cTn id="102" presetID="10" presetClass="exit" presetSubtype="0" fill="hold" nodeType="afterEffect">
                                  <p:stCondLst>
                                    <p:cond delay="500"/>
                                  </p:stCondLst>
                                  <p:childTnLst>
                                    <p:animEffect transition="out" filter="fade">
                                      <p:cBhvr>
                                        <p:cTn id="103" dur="500"/>
                                        <p:tgtEl>
                                          <p:spTgt spid="585"/>
                                        </p:tgtEl>
                                      </p:cBhvr>
                                    </p:animEffect>
                                    <p:set>
                                      <p:cBhvr>
                                        <p:cTn id="104" dur="1" fill="hold">
                                          <p:stCondLst>
                                            <p:cond delay="499"/>
                                          </p:stCondLst>
                                        </p:cTn>
                                        <p:tgtEl>
                                          <p:spTgt spid="585"/>
                                        </p:tgtEl>
                                        <p:attrNameLst>
                                          <p:attrName>style.visibility</p:attrName>
                                        </p:attrNameLst>
                                      </p:cBhvr>
                                      <p:to>
                                        <p:strVal val="hidden"/>
                                      </p:to>
                                    </p:set>
                                  </p:childTnLst>
                                </p:cTn>
                              </p:par>
                            </p:childTnLst>
                          </p:cTn>
                        </p:par>
                        <p:par>
                          <p:cTn id="105" fill="hold">
                            <p:stCondLst>
                              <p:cond delay="14200"/>
                            </p:stCondLst>
                            <p:childTnLst>
                              <p:par>
                                <p:cTn id="106" presetID="10" presetClass="entr" presetSubtype="0" fill="hold" nodeType="afterEffect">
                                  <p:stCondLst>
                                    <p:cond delay="0"/>
                                  </p:stCondLst>
                                  <p:childTnLst>
                                    <p:set>
                                      <p:cBhvr>
                                        <p:cTn id="107" dur="1" fill="hold">
                                          <p:stCondLst>
                                            <p:cond delay="0"/>
                                          </p:stCondLst>
                                        </p:cTn>
                                        <p:tgtEl>
                                          <p:spTgt spid="581"/>
                                        </p:tgtEl>
                                        <p:attrNameLst>
                                          <p:attrName>style.visibility</p:attrName>
                                        </p:attrNameLst>
                                      </p:cBhvr>
                                      <p:to>
                                        <p:strVal val="visible"/>
                                      </p:to>
                                    </p:set>
                                    <p:animEffect transition="in" filter="fade">
                                      <p:cBhvr>
                                        <p:cTn id="108" dur="500"/>
                                        <p:tgtEl>
                                          <p:spTgt spid="581"/>
                                        </p:tgtEl>
                                      </p:cBhvr>
                                    </p:animEffect>
                                  </p:childTnLst>
                                </p:cTn>
                              </p:par>
                            </p:childTnLst>
                          </p:cTn>
                        </p:par>
                        <p:par>
                          <p:cTn id="109" fill="hold">
                            <p:stCondLst>
                              <p:cond delay="14700"/>
                            </p:stCondLst>
                            <p:childTnLst>
                              <p:par>
                                <p:cTn id="110" presetID="10" presetClass="exit" presetSubtype="0" fill="hold" nodeType="afterEffect">
                                  <p:stCondLst>
                                    <p:cond delay="500"/>
                                  </p:stCondLst>
                                  <p:childTnLst>
                                    <p:animEffect transition="out" filter="fade">
                                      <p:cBhvr>
                                        <p:cTn id="111" dur="500"/>
                                        <p:tgtEl>
                                          <p:spTgt spid="581"/>
                                        </p:tgtEl>
                                      </p:cBhvr>
                                    </p:animEffect>
                                    <p:set>
                                      <p:cBhvr>
                                        <p:cTn id="112" dur="1" fill="hold">
                                          <p:stCondLst>
                                            <p:cond delay="499"/>
                                          </p:stCondLst>
                                        </p:cTn>
                                        <p:tgtEl>
                                          <p:spTgt spid="58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580"/>
                                        </p:tgtEl>
                                      </p:cBhvr>
                                    </p:animEffect>
                                    <p:set>
                                      <p:cBhvr>
                                        <p:cTn id="117" dur="1" fill="hold">
                                          <p:stCondLst>
                                            <p:cond delay="499"/>
                                          </p:stCondLst>
                                        </p:cTn>
                                        <p:tgtEl>
                                          <p:spTgt spid="580"/>
                                        </p:tgtEl>
                                        <p:attrNameLst>
                                          <p:attrName>style.visibility</p:attrName>
                                        </p:attrNameLst>
                                      </p:cBhvr>
                                      <p:to>
                                        <p:strVal val="hidden"/>
                                      </p:to>
                                    </p:set>
                                  </p:childTnLst>
                                </p:cTn>
                              </p:par>
                              <p:par>
                                <p:cTn id="118" presetID="53" presetClass="exit" presetSubtype="32" fill="hold" nodeType="withEffect">
                                  <p:stCondLst>
                                    <p:cond delay="0"/>
                                  </p:stCondLst>
                                  <p:childTnLst>
                                    <p:anim calcmode="lin" valueType="num">
                                      <p:cBhvr>
                                        <p:cTn id="119" dur="500"/>
                                        <p:tgtEl>
                                          <p:spTgt spid="631"/>
                                        </p:tgtEl>
                                        <p:attrNameLst>
                                          <p:attrName>ppt_w</p:attrName>
                                        </p:attrNameLst>
                                      </p:cBhvr>
                                      <p:tavLst>
                                        <p:tav tm="0">
                                          <p:val>
                                            <p:strVal val="ppt_w"/>
                                          </p:val>
                                        </p:tav>
                                        <p:tav tm="100000">
                                          <p:val>
                                            <p:fltVal val="0"/>
                                          </p:val>
                                        </p:tav>
                                      </p:tavLst>
                                    </p:anim>
                                    <p:anim calcmode="lin" valueType="num">
                                      <p:cBhvr>
                                        <p:cTn id="120" dur="500"/>
                                        <p:tgtEl>
                                          <p:spTgt spid="631"/>
                                        </p:tgtEl>
                                        <p:attrNameLst>
                                          <p:attrName>ppt_h</p:attrName>
                                        </p:attrNameLst>
                                      </p:cBhvr>
                                      <p:tavLst>
                                        <p:tav tm="0">
                                          <p:val>
                                            <p:strVal val="ppt_h"/>
                                          </p:val>
                                        </p:tav>
                                        <p:tav tm="100000">
                                          <p:val>
                                            <p:fltVal val="0"/>
                                          </p:val>
                                        </p:tav>
                                      </p:tavLst>
                                    </p:anim>
                                    <p:animEffect transition="out" filter="fade">
                                      <p:cBhvr>
                                        <p:cTn id="121" dur="500"/>
                                        <p:tgtEl>
                                          <p:spTgt spid="631"/>
                                        </p:tgtEl>
                                      </p:cBhvr>
                                    </p:animEffect>
                                    <p:set>
                                      <p:cBhvr>
                                        <p:cTn id="122" dur="1" fill="hold">
                                          <p:stCondLst>
                                            <p:cond delay="499"/>
                                          </p:stCondLst>
                                        </p:cTn>
                                        <p:tgtEl>
                                          <p:spTgt spid="631"/>
                                        </p:tgtEl>
                                        <p:attrNameLst>
                                          <p:attrName>style.visibility</p:attrName>
                                        </p:attrNameLst>
                                      </p:cBhvr>
                                      <p:to>
                                        <p:strVal val="hidden"/>
                                      </p:to>
                                    </p:set>
                                  </p:childTnLst>
                                </p:cTn>
                              </p:par>
                            </p:childTnLst>
                          </p:cTn>
                        </p:par>
                        <p:par>
                          <p:cTn id="123" fill="hold">
                            <p:stCondLst>
                              <p:cond delay="500"/>
                            </p:stCondLst>
                            <p:childTnLst>
                              <p:par>
                                <p:cTn id="124" presetID="53" presetClass="entr" presetSubtype="16" fill="hold" nodeType="afterEffect">
                                  <p:stCondLst>
                                    <p:cond delay="0"/>
                                  </p:stCondLst>
                                  <p:childTnLst>
                                    <p:set>
                                      <p:cBhvr>
                                        <p:cTn id="125" dur="1" fill="hold">
                                          <p:stCondLst>
                                            <p:cond delay="0"/>
                                          </p:stCondLst>
                                        </p:cTn>
                                        <p:tgtEl>
                                          <p:spTgt spid="635"/>
                                        </p:tgtEl>
                                        <p:attrNameLst>
                                          <p:attrName>style.visibility</p:attrName>
                                        </p:attrNameLst>
                                      </p:cBhvr>
                                      <p:to>
                                        <p:strVal val="visible"/>
                                      </p:to>
                                    </p:set>
                                    <p:anim calcmode="lin" valueType="num">
                                      <p:cBhvr>
                                        <p:cTn id="126" dur="500" fill="hold"/>
                                        <p:tgtEl>
                                          <p:spTgt spid="635"/>
                                        </p:tgtEl>
                                        <p:attrNameLst>
                                          <p:attrName>ppt_w</p:attrName>
                                        </p:attrNameLst>
                                      </p:cBhvr>
                                      <p:tavLst>
                                        <p:tav tm="0">
                                          <p:val>
                                            <p:fltVal val="0"/>
                                          </p:val>
                                        </p:tav>
                                        <p:tav tm="100000">
                                          <p:val>
                                            <p:strVal val="#ppt_w"/>
                                          </p:val>
                                        </p:tav>
                                      </p:tavLst>
                                    </p:anim>
                                    <p:anim calcmode="lin" valueType="num">
                                      <p:cBhvr>
                                        <p:cTn id="127" dur="500" fill="hold"/>
                                        <p:tgtEl>
                                          <p:spTgt spid="635"/>
                                        </p:tgtEl>
                                        <p:attrNameLst>
                                          <p:attrName>ppt_h</p:attrName>
                                        </p:attrNameLst>
                                      </p:cBhvr>
                                      <p:tavLst>
                                        <p:tav tm="0">
                                          <p:val>
                                            <p:fltVal val="0"/>
                                          </p:val>
                                        </p:tav>
                                        <p:tav tm="100000">
                                          <p:val>
                                            <p:strVal val="#ppt_h"/>
                                          </p:val>
                                        </p:tav>
                                      </p:tavLst>
                                    </p:anim>
                                    <p:animEffect transition="in" filter="fade">
                                      <p:cBhvr>
                                        <p:cTn id="128" dur="500"/>
                                        <p:tgtEl>
                                          <p:spTgt spid="635"/>
                                        </p:tgtEl>
                                      </p:cBhvr>
                                    </p:animEffect>
                                  </p:childTnLst>
                                </p:cTn>
                              </p:par>
                              <p:par>
                                <p:cTn id="129" presetID="22" presetClass="entr" presetSubtype="1" fill="hold" grpId="0" nodeType="withEffect">
                                  <p:stCondLst>
                                    <p:cond delay="300"/>
                                  </p:stCondLst>
                                  <p:childTnLst>
                                    <p:set>
                                      <p:cBhvr>
                                        <p:cTn id="130" dur="1" fill="hold">
                                          <p:stCondLst>
                                            <p:cond delay="0"/>
                                          </p:stCondLst>
                                        </p:cTn>
                                        <p:tgtEl>
                                          <p:spTgt spid="592"/>
                                        </p:tgtEl>
                                        <p:attrNameLst>
                                          <p:attrName>style.visibility</p:attrName>
                                        </p:attrNameLst>
                                      </p:cBhvr>
                                      <p:to>
                                        <p:strVal val="visible"/>
                                      </p:to>
                                    </p:set>
                                    <p:animEffect transition="in" filter="wipe(up)">
                                      <p:cBhvr>
                                        <p:cTn id="131" dur="500"/>
                                        <p:tgtEl>
                                          <p:spTgt spid="592"/>
                                        </p:tgtEl>
                                      </p:cBhvr>
                                    </p:animEffect>
                                  </p:childTnLst>
                                </p:cTn>
                              </p:par>
                            </p:childTnLst>
                          </p:cTn>
                        </p:par>
                        <p:par>
                          <p:cTn id="132" fill="hold">
                            <p:stCondLst>
                              <p:cond delay="1300"/>
                            </p:stCondLst>
                            <p:childTnLst>
                              <p:par>
                                <p:cTn id="133" presetID="10" presetClass="entr" presetSubtype="0" fill="hold" nodeType="afterEffect">
                                  <p:stCondLst>
                                    <p:cond delay="0"/>
                                  </p:stCondLst>
                                  <p:childTnLst>
                                    <p:set>
                                      <p:cBhvr>
                                        <p:cTn id="134" dur="1" fill="hold">
                                          <p:stCondLst>
                                            <p:cond delay="0"/>
                                          </p:stCondLst>
                                        </p:cTn>
                                        <p:tgtEl>
                                          <p:spTgt spid="593"/>
                                        </p:tgtEl>
                                        <p:attrNameLst>
                                          <p:attrName>style.visibility</p:attrName>
                                        </p:attrNameLst>
                                      </p:cBhvr>
                                      <p:to>
                                        <p:strVal val="visible"/>
                                      </p:to>
                                    </p:set>
                                    <p:animEffect transition="in" filter="fade">
                                      <p:cBhvr>
                                        <p:cTn id="135" dur="500"/>
                                        <p:tgtEl>
                                          <p:spTgt spid="593"/>
                                        </p:tgtEl>
                                      </p:cBhvr>
                                    </p:animEffect>
                                  </p:childTnLst>
                                </p:cTn>
                              </p:par>
                            </p:childTnLst>
                          </p:cTn>
                        </p:par>
                        <p:par>
                          <p:cTn id="136" fill="hold">
                            <p:stCondLst>
                              <p:cond delay="1800"/>
                            </p:stCondLst>
                            <p:childTnLst>
                              <p:par>
                                <p:cTn id="137" presetID="10" presetClass="exit" presetSubtype="0" fill="hold" nodeType="afterEffect">
                                  <p:stCondLst>
                                    <p:cond delay="500"/>
                                  </p:stCondLst>
                                  <p:childTnLst>
                                    <p:animEffect transition="out" filter="fade">
                                      <p:cBhvr>
                                        <p:cTn id="138" dur="500"/>
                                        <p:tgtEl>
                                          <p:spTgt spid="593"/>
                                        </p:tgtEl>
                                      </p:cBhvr>
                                    </p:animEffect>
                                    <p:set>
                                      <p:cBhvr>
                                        <p:cTn id="139" dur="1" fill="hold">
                                          <p:stCondLst>
                                            <p:cond delay="499"/>
                                          </p:stCondLst>
                                        </p:cTn>
                                        <p:tgtEl>
                                          <p:spTgt spid="593"/>
                                        </p:tgtEl>
                                        <p:attrNameLst>
                                          <p:attrName>style.visibility</p:attrName>
                                        </p:attrNameLst>
                                      </p:cBhvr>
                                      <p:to>
                                        <p:strVal val="hidden"/>
                                      </p:to>
                                    </p:set>
                                  </p:childTnLst>
                                </p:cTn>
                              </p:par>
                            </p:childTnLst>
                          </p:cTn>
                        </p:par>
                        <p:par>
                          <p:cTn id="140" fill="hold">
                            <p:stCondLst>
                              <p:cond delay="2800"/>
                            </p:stCondLst>
                            <p:childTnLst>
                              <p:par>
                                <p:cTn id="141" presetID="10" presetClass="entr" presetSubtype="0" fill="hold" nodeType="afterEffect">
                                  <p:stCondLst>
                                    <p:cond delay="0"/>
                                  </p:stCondLst>
                                  <p:childTnLst>
                                    <p:set>
                                      <p:cBhvr>
                                        <p:cTn id="142" dur="1" fill="hold">
                                          <p:stCondLst>
                                            <p:cond delay="0"/>
                                          </p:stCondLst>
                                        </p:cTn>
                                        <p:tgtEl>
                                          <p:spTgt spid="597"/>
                                        </p:tgtEl>
                                        <p:attrNameLst>
                                          <p:attrName>style.visibility</p:attrName>
                                        </p:attrNameLst>
                                      </p:cBhvr>
                                      <p:to>
                                        <p:strVal val="visible"/>
                                      </p:to>
                                    </p:set>
                                    <p:animEffect transition="in" filter="fade">
                                      <p:cBhvr>
                                        <p:cTn id="143" dur="500"/>
                                        <p:tgtEl>
                                          <p:spTgt spid="597"/>
                                        </p:tgtEl>
                                      </p:cBhvr>
                                    </p:animEffect>
                                  </p:childTnLst>
                                </p:cTn>
                              </p:par>
                            </p:childTnLst>
                          </p:cTn>
                        </p:par>
                        <p:par>
                          <p:cTn id="144" fill="hold">
                            <p:stCondLst>
                              <p:cond delay="3300"/>
                            </p:stCondLst>
                            <p:childTnLst>
                              <p:par>
                                <p:cTn id="145" presetID="10" presetClass="exit" presetSubtype="0" fill="hold" nodeType="afterEffect">
                                  <p:stCondLst>
                                    <p:cond delay="500"/>
                                  </p:stCondLst>
                                  <p:childTnLst>
                                    <p:animEffect transition="out" filter="fade">
                                      <p:cBhvr>
                                        <p:cTn id="146" dur="500"/>
                                        <p:tgtEl>
                                          <p:spTgt spid="597"/>
                                        </p:tgtEl>
                                      </p:cBhvr>
                                    </p:animEffect>
                                    <p:set>
                                      <p:cBhvr>
                                        <p:cTn id="147" dur="1" fill="hold">
                                          <p:stCondLst>
                                            <p:cond delay="499"/>
                                          </p:stCondLst>
                                        </p:cTn>
                                        <p:tgtEl>
                                          <p:spTgt spid="597"/>
                                        </p:tgtEl>
                                        <p:attrNameLst>
                                          <p:attrName>style.visibility</p:attrName>
                                        </p:attrNameLst>
                                      </p:cBhvr>
                                      <p:to>
                                        <p:strVal val="hidden"/>
                                      </p:to>
                                    </p:set>
                                  </p:childTnLst>
                                </p:cTn>
                              </p:par>
                            </p:childTnLst>
                          </p:cTn>
                        </p:par>
                        <p:par>
                          <p:cTn id="148" fill="hold">
                            <p:stCondLst>
                              <p:cond delay="4300"/>
                            </p:stCondLst>
                            <p:childTnLst>
                              <p:par>
                                <p:cTn id="149" presetID="10" presetClass="entr" presetSubtype="0" fill="hold" nodeType="afterEffect">
                                  <p:stCondLst>
                                    <p:cond delay="0"/>
                                  </p:stCondLst>
                                  <p:childTnLst>
                                    <p:set>
                                      <p:cBhvr>
                                        <p:cTn id="150" dur="1" fill="hold">
                                          <p:stCondLst>
                                            <p:cond delay="0"/>
                                          </p:stCondLst>
                                        </p:cTn>
                                        <p:tgtEl>
                                          <p:spTgt spid="604"/>
                                        </p:tgtEl>
                                        <p:attrNameLst>
                                          <p:attrName>style.visibility</p:attrName>
                                        </p:attrNameLst>
                                      </p:cBhvr>
                                      <p:to>
                                        <p:strVal val="visible"/>
                                      </p:to>
                                    </p:set>
                                    <p:animEffect transition="in" filter="fade">
                                      <p:cBhvr>
                                        <p:cTn id="151" dur="500"/>
                                        <p:tgtEl>
                                          <p:spTgt spid="604"/>
                                        </p:tgtEl>
                                      </p:cBhvr>
                                    </p:animEffect>
                                  </p:childTnLst>
                                </p:cTn>
                              </p:par>
                              <p:par>
                                <p:cTn id="152" presetID="42" presetClass="path" presetSubtype="0" accel="50000" decel="50000" fill="hold" nodeType="withEffect">
                                  <p:stCondLst>
                                    <p:cond delay="500"/>
                                  </p:stCondLst>
                                  <p:childTnLst>
                                    <p:animMotion origin="layout" path="M 3.33333E-6 -1.48148E-6 L 0.00039 0.03496 " pathEditMode="relative" rAng="0" ptsTypes="AA">
                                      <p:cBhvr>
                                        <p:cTn id="153" dur="1000" fill="hold"/>
                                        <p:tgtEl>
                                          <p:spTgt spid="604"/>
                                        </p:tgtEl>
                                        <p:attrNameLst>
                                          <p:attrName>ppt_x</p:attrName>
                                          <p:attrName>ppt_y</p:attrName>
                                        </p:attrNameLst>
                                      </p:cBhvr>
                                      <p:rCtr x="-143" y="2986"/>
                                    </p:animMotion>
                                  </p:childTnLst>
                                </p:cTn>
                              </p:par>
                              <p:par>
                                <p:cTn id="154" presetID="42" presetClass="path" presetSubtype="0" accel="50000" decel="50000" fill="hold" nodeType="withEffect">
                                  <p:stCondLst>
                                    <p:cond delay="1600"/>
                                  </p:stCondLst>
                                  <p:childTnLst>
                                    <p:animMotion origin="layout" path="M 0.00039 0.03496 L 0.07787 0.03402 " pathEditMode="relative" rAng="0" ptsTypes="AA">
                                      <p:cBhvr>
                                        <p:cTn id="155" dur="1000" fill="hold"/>
                                        <p:tgtEl>
                                          <p:spTgt spid="604"/>
                                        </p:tgtEl>
                                        <p:attrNameLst>
                                          <p:attrName>ppt_x</p:attrName>
                                          <p:attrName>ppt_y</p:attrName>
                                        </p:attrNameLst>
                                      </p:cBhvr>
                                      <p:rCtr x="3997" y="69"/>
                                    </p:animMotion>
                                  </p:childTnLst>
                                </p:cTn>
                              </p:par>
                              <p:par>
                                <p:cTn id="156" presetID="42" presetClass="path" presetSubtype="0" accel="50000" decel="50000" fill="hold" nodeType="withEffect">
                                  <p:stCondLst>
                                    <p:cond delay="2600"/>
                                  </p:stCondLst>
                                  <p:childTnLst>
                                    <p:animMotion origin="layout" path="M 0.07786 0.03403 L 0.19804 -0.31805 " pathEditMode="relative" rAng="0" ptsTypes="AA">
                                      <p:cBhvr>
                                        <p:cTn id="157" dur="1000" fill="hold"/>
                                        <p:tgtEl>
                                          <p:spTgt spid="604"/>
                                        </p:tgtEl>
                                        <p:attrNameLst>
                                          <p:attrName>ppt_x</p:attrName>
                                          <p:attrName>ppt_y</p:attrName>
                                        </p:attrNameLst>
                                      </p:cBhvr>
                                      <p:rCtr x="5964" y="-17662"/>
                                    </p:animMotion>
                                  </p:childTnLst>
                                </p:cTn>
                              </p:par>
                              <p:par>
                                <p:cTn id="158" presetID="42" presetClass="path" presetSubtype="0" accel="50000" decel="50000" fill="hold" nodeType="withEffect">
                                  <p:stCondLst>
                                    <p:cond delay="2600"/>
                                  </p:stCondLst>
                                  <p:childTnLst>
                                    <p:animMotion origin="layout" path="M 5.55112E-17 -4.81481E-6 L -0.00469 0.40463 " pathEditMode="relative" rAng="0" ptsTypes="AA">
                                      <p:cBhvr>
                                        <p:cTn id="159" dur="750" fill="hold"/>
                                        <p:tgtEl>
                                          <p:spTgt spid="635"/>
                                        </p:tgtEl>
                                        <p:attrNameLst>
                                          <p:attrName>ppt_x</p:attrName>
                                          <p:attrName>ppt_y</p:attrName>
                                        </p:attrNameLst>
                                      </p:cBhvr>
                                      <p:rCtr x="-234" y="20231"/>
                                    </p:animMotion>
                                  </p:childTnLst>
                                </p:cTn>
                              </p:par>
                              <p:par>
                                <p:cTn id="160" presetID="42" presetClass="path" presetSubtype="0" accel="50000" decel="50000" fill="hold" nodeType="withEffect">
                                  <p:stCondLst>
                                    <p:cond delay="3500"/>
                                  </p:stCondLst>
                                  <p:childTnLst>
                                    <p:animMotion origin="layout" path="M 0.19804 -0.31805 L 0.29089 -0.12801 " pathEditMode="relative" rAng="0" ptsTypes="AA">
                                      <p:cBhvr>
                                        <p:cTn id="161" dur="100" fill="hold"/>
                                        <p:tgtEl>
                                          <p:spTgt spid="604"/>
                                        </p:tgtEl>
                                        <p:attrNameLst>
                                          <p:attrName>ppt_x</p:attrName>
                                          <p:attrName>ppt_y</p:attrName>
                                        </p:attrNameLst>
                                      </p:cBhvr>
                                      <p:rCtr x="4753" y="9491"/>
                                    </p:animMotion>
                                  </p:childTnLst>
                                </p:cTn>
                              </p:par>
                            </p:childTnLst>
                          </p:cTn>
                        </p:par>
                        <p:par>
                          <p:cTn id="162" fill="hold">
                            <p:stCondLst>
                              <p:cond delay="7900"/>
                            </p:stCondLst>
                            <p:childTnLst>
                              <p:par>
                                <p:cTn id="163" presetID="42" presetClass="path" presetSubtype="0" accel="50000" decel="50000" fill="hold" nodeType="afterEffect">
                                  <p:stCondLst>
                                    <p:cond delay="0"/>
                                  </p:stCondLst>
                                  <p:childTnLst>
                                    <p:animMotion origin="layout" path="M 0.29088 -0.12801 L 0.31432 -0.40625 " pathEditMode="relative" rAng="0" ptsTypes="AA">
                                      <p:cBhvr>
                                        <p:cTn id="164" dur="100" fill="hold"/>
                                        <p:tgtEl>
                                          <p:spTgt spid="604"/>
                                        </p:tgtEl>
                                        <p:attrNameLst>
                                          <p:attrName>ppt_x</p:attrName>
                                          <p:attrName>ppt_y</p:attrName>
                                        </p:attrNameLst>
                                      </p:cBhvr>
                                      <p:rCtr x="1172" y="-13681"/>
                                    </p:animMotion>
                                  </p:childTnLst>
                                </p:cTn>
                              </p:par>
                            </p:childTnLst>
                          </p:cTn>
                        </p:par>
                        <p:par>
                          <p:cTn id="165" fill="hold">
                            <p:stCondLst>
                              <p:cond delay="8000"/>
                            </p:stCondLst>
                            <p:childTnLst>
                              <p:par>
                                <p:cTn id="166" presetID="42" presetClass="path" presetSubtype="0" accel="50000" decel="50000" fill="hold" nodeType="afterEffect">
                                  <p:stCondLst>
                                    <p:cond delay="0"/>
                                  </p:stCondLst>
                                  <p:childTnLst>
                                    <p:animMotion origin="layout" path="M 0.25963 -0.22801 L 0.27252 -0.45509 " pathEditMode="relative" rAng="0" ptsTypes="AA">
                                      <p:cBhvr>
                                        <p:cTn id="167" dur="100" fill="hold"/>
                                        <p:tgtEl>
                                          <p:spTgt spid="604"/>
                                        </p:tgtEl>
                                        <p:attrNameLst>
                                          <p:attrName>ppt_x</p:attrName>
                                          <p:attrName>ppt_y</p:attrName>
                                        </p:attrNameLst>
                                      </p:cBhvr>
                                      <p:rCtr x="703" y="-11111"/>
                                    </p:animMotion>
                                  </p:childTnLst>
                                </p:cTn>
                              </p:par>
                            </p:childTnLst>
                          </p:cTn>
                        </p:par>
                        <p:par>
                          <p:cTn id="168" fill="hold">
                            <p:stCondLst>
                              <p:cond delay="8100"/>
                            </p:stCondLst>
                            <p:childTnLst>
                              <p:par>
                                <p:cTn id="169" presetID="42" presetClass="path" presetSubtype="0" accel="50000" decel="50000" fill="hold" nodeType="afterEffect">
                                  <p:stCondLst>
                                    <p:cond delay="0"/>
                                  </p:stCondLst>
                                  <p:childTnLst>
                                    <p:animMotion origin="layout" path="M 0.27252 -0.45509 L 0.19804 -0.31806 " pathEditMode="relative" rAng="0" ptsTypes="AA">
                                      <p:cBhvr>
                                        <p:cTn id="170" dur="100" fill="hold"/>
                                        <p:tgtEl>
                                          <p:spTgt spid="604"/>
                                        </p:tgtEl>
                                        <p:attrNameLst>
                                          <p:attrName>ppt_x</p:attrName>
                                          <p:attrName>ppt_y</p:attrName>
                                        </p:attrNameLst>
                                      </p:cBhvr>
                                      <p:rCtr x="-3724" y="6806"/>
                                    </p:animMotion>
                                  </p:childTnLst>
                                </p:cTn>
                              </p:par>
                            </p:childTnLst>
                          </p:cTn>
                        </p:par>
                        <p:par>
                          <p:cTn id="171" fill="hold">
                            <p:stCondLst>
                              <p:cond delay="8200"/>
                            </p:stCondLst>
                            <p:childTnLst>
                              <p:par>
                                <p:cTn id="172" presetID="42" presetClass="path" presetSubtype="0" accel="50000" decel="50000" fill="hold" nodeType="afterEffect">
                                  <p:stCondLst>
                                    <p:cond delay="0"/>
                                  </p:stCondLst>
                                  <p:childTnLst>
                                    <p:animMotion origin="layout" path="M 0.19804 -0.31805 L 0.01106 -0.15555 " pathEditMode="relative" rAng="0" ptsTypes="AA">
                                      <p:cBhvr>
                                        <p:cTn id="173" dur="1000" fill="hold"/>
                                        <p:tgtEl>
                                          <p:spTgt spid="604"/>
                                        </p:tgtEl>
                                        <p:attrNameLst>
                                          <p:attrName>ppt_x</p:attrName>
                                          <p:attrName>ppt_y</p:attrName>
                                        </p:attrNameLst>
                                      </p:cBhvr>
                                      <p:rCtr x="-9349" y="7824"/>
                                    </p:animMotion>
                                  </p:childTnLst>
                                </p:cTn>
                              </p:par>
                            </p:childTnLst>
                          </p:cTn>
                        </p:par>
                        <p:par>
                          <p:cTn id="174" fill="hold">
                            <p:stCondLst>
                              <p:cond delay="9200"/>
                            </p:stCondLst>
                            <p:childTnLst>
                              <p:par>
                                <p:cTn id="175" presetID="42" presetClass="path" presetSubtype="0" accel="50000" decel="50000" fill="hold" nodeType="afterEffect">
                                  <p:stCondLst>
                                    <p:cond delay="0"/>
                                  </p:stCondLst>
                                  <p:childTnLst>
                                    <p:animMotion origin="layout" path="M 0.01106 -0.15555 L 0.06888 -0.31898 " pathEditMode="relative" rAng="0" ptsTypes="AA">
                                      <p:cBhvr>
                                        <p:cTn id="176" dur="1000" fill="hold"/>
                                        <p:tgtEl>
                                          <p:spTgt spid="604"/>
                                        </p:tgtEl>
                                        <p:attrNameLst>
                                          <p:attrName>ppt_x</p:attrName>
                                          <p:attrName>ppt_y</p:attrName>
                                        </p:attrNameLst>
                                      </p:cBhvr>
                                      <p:rCtr x="2630" y="-8356"/>
                                    </p:animMotion>
                                  </p:childTnLst>
                                </p:cTn>
                              </p:par>
                            </p:childTnLst>
                          </p:cTn>
                        </p:par>
                        <p:par>
                          <p:cTn id="177" fill="hold">
                            <p:stCondLst>
                              <p:cond delay="10200"/>
                            </p:stCondLst>
                            <p:childTnLst>
                              <p:par>
                                <p:cTn id="178" presetID="42" presetClass="path" presetSubtype="0" accel="50000" decel="50000" fill="hold" nodeType="afterEffect">
                                  <p:stCondLst>
                                    <p:cond delay="0"/>
                                  </p:stCondLst>
                                  <p:childTnLst>
                                    <p:animMotion origin="layout" path="M 0.06888 -0.31898 L -0.21902 -0.28935 " pathEditMode="relative" rAng="0" ptsTypes="AA">
                                      <p:cBhvr>
                                        <p:cTn id="179" dur="1000" fill="hold"/>
                                        <p:tgtEl>
                                          <p:spTgt spid="604"/>
                                        </p:tgtEl>
                                        <p:attrNameLst>
                                          <p:attrName>ppt_x</p:attrName>
                                          <p:attrName>ppt_y</p:attrName>
                                        </p:attrNameLst>
                                      </p:cBhvr>
                                      <p:rCtr x="-14141" y="1690"/>
                                    </p:animMotion>
                                  </p:childTnLst>
                                </p:cTn>
                              </p:par>
                            </p:childTnLst>
                          </p:cTn>
                        </p:par>
                        <p:par>
                          <p:cTn id="180" fill="hold">
                            <p:stCondLst>
                              <p:cond delay="11200"/>
                            </p:stCondLst>
                            <p:childTnLst>
                              <p:par>
                                <p:cTn id="181" presetID="10" presetClass="exit" presetSubtype="0" fill="hold" grpId="1" nodeType="afterEffect">
                                  <p:stCondLst>
                                    <p:cond delay="0"/>
                                  </p:stCondLst>
                                  <p:childTnLst>
                                    <p:animEffect transition="out" filter="fade">
                                      <p:cBhvr>
                                        <p:cTn id="182" dur="500"/>
                                        <p:tgtEl>
                                          <p:spTgt spid="218"/>
                                        </p:tgtEl>
                                      </p:cBhvr>
                                    </p:animEffect>
                                    <p:set>
                                      <p:cBhvr>
                                        <p:cTn id="183" dur="1" fill="hold">
                                          <p:stCondLst>
                                            <p:cond delay="499"/>
                                          </p:stCondLst>
                                        </p:cTn>
                                        <p:tgtEl>
                                          <p:spTgt spid="218"/>
                                        </p:tgtEl>
                                        <p:attrNameLst>
                                          <p:attrName>style.visibility</p:attrName>
                                        </p:attrNameLst>
                                      </p:cBhvr>
                                      <p:to>
                                        <p:strVal val="hidden"/>
                                      </p:to>
                                    </p:set>
                                  </p:childTnLst>
                                </p:cTn>
                              </p:par>
                              <p:par>
                                <p:cTn id="184" presetID="22" presetClass="entr" presetSubtype="4" fill="hold" grpId="0" nodeType="withEffect">
                                  <p:stCondLst>
                                    <p:cond delay="0"/>
                                  </p:stCondLst>
                                  <p:childTnLst>
                                    <p:set>
                                      <p:cBhvr>
                                        <p:cTn id="185" dur="1" fill="hold">
                                          <p:stCondLst>
                                            <p:cond delay="0"/>
                                          </p:stCondLst>
                                        </p:cTn>
                                        <p:tgtEl>
                                          <p:spTgt spid="626"/>
                                        </p:tgtEl>
                                        <p:attrNameLst>
                                          <p:attrName>style.visibility</p:attrName>
                                        </p:attrNameLst>
                                      </p:cBhvr>
                                      <p:to>
                                        <p:strVal val="visible"/>
                                      </p:to>
                                    </p:set>
                                    <p:animEffect transition="in" filter="wipe(down)">
                                      <p:cBhvr>
                                        <p:cTn id="186" dur="500"/>
                                        <p:tgtEl>
                                          <p:spTgt spid="626"/>
                                        </p:tgtEl>
                                      </p:cBhvr>
                                    </p:animEffect>
                                  </p:childTnLst>
                                </p:cTn>
                              </p:par>
                            </p:childTnLst>
                          </p:cTn>
                        </p:par>
                        <p:par>
                          <p:cTn id="187" fill="hold">
                            <p:stCondLst>
                              <p:cond delay="11700"/>
                            </p:stCondLst>
                            <p:childTnLst>
                              <p:par>
                                <p:cTn id="188" presetID="42" presetClass="path" presetSubtype="0" accel="50000" decel="50000" fill="hold" nodeType="afterEffect">
                                  <p:stCondLst>
                                    <p:cond delay="0"/>
                                  </p:stCondLst>
                                  <p:childTnLst>
                                    <p:animMotion origin="layout" path="M -0.21901 -0.28935 L -0.21875 -0.33889 " pathEditMode="relative" rAng="0" ptsTypes="AA">
                                      <p:cBhvr>
                                        <p:cTn id="189" dur="1000" fill="hold"/>
                                        <p:tgtEl>
                                          <p:spTgt spid="604"/>
                                        </p:tgtEl>
                                        <p:attrNameLst>
                                          <p:attrName>ppt_x</p:attrName>
                                          <p:attrName>ppt_y</p:attrName>
                                        </p:attrNameLst>
                                      </p:cBhvr>
                                      <p:rCtr x="52" y="-2569"/>
                                    </p:animMotion>
                                  </p:childTnLst>
                                </p:cTn>
                              </p:par>
                            </p:childTnLst>
                          </p:cTn>
                        </p:par>
                        <p:par>
                          <p:cTn id="190" fill="hold">
                            <p:stCondLst>
                              <p:cond delay="12700"/>
                            </p:stCondLst>
                            <p:childTnLst>
                              <p:par>
                                <p:cTn id="191" presetID="10" presetClass="exit" presetSubtype="0" fill="hold" nodeType="afterEffect">
                                  <p:stCondLst>
                                    <p:cond delay="0"/>
                                  </p:stCondLst>
                                  <p:childTnLst>
                                    <p:animEffect transition="out" filter="fade">
                                      <p:cBhvr>
                                        <p:cTn id="192" dur="500"/>
                                        <p:tgtEl>
                                          <p:spTgt spid="604"/>
                                        </p:tgtEl>
                                      </p:cBhvr>
                                    </p:animEffect>
                                    <p:set>
                                      <p:cBhvr>
                                        <p:cTn id="193" dur="1" fill="hold">
                                          <p:stCondLst>
                                            <p:cond delay="499"/>
                                          </p:stCondLst>
                                        </p:cTn>
                                        <p:tgtEl>
                                          <p:spTgt spid="604"/>
                                        </p:tgtEl>
                                        <p:attrNameLst>
                                          <p:attrName>style.visibility</p:attrName>
                                        </p:attrNameLst>
                                      </p:cBhvr>
                                      <p:to>
                                        <p:strVal val="hidden"/>
                                      </p:to>
                                    </p:set>
                                  </p:childTnLst>
                                </p:cTn>
                              </p:par>
                            </p:childTnLst>
                          </p:cTn>
                        </p:par>
                        <p:par>
                          <p:cTn id="194" fill="hold">
                            <p:stCondLst>
                              <p:cond delay="13200"/>
                            </p:stCondLst>
                            <p:childTnLst>
                              <p:par>
                                <p:cTn id="195" presetID="10" presetClass="entr" presetSubtype="0" fill="hold" nodeType="afterEffect">
                                  <p:stCondLst>
                                    <p:cond delay="0"/>
                                  </p:stCondLst>
                                  <p:childTnLst>
                                    <p:set>
                                      <p:cBhvr>
                                        <p:cTn id="196" dur="1" fill="hold">
                                          <p:stCondLst>
                                            <p:cond delay="0"/>
                                          </p:stCondLst>
                                        </p:cTn>
                                        <p:tgtEl>
                                          <p:spTgt spid="619"/>
                                        </p:tgtEl>
                                        <p:attrNameLst>
                                          <p:attrName>style.visibility</p:attrName>
                                        </p:attrNameLst>
                                      </p:cBhvr>
                                      <p:to>
                                        <p:strVal val="visible"/>
                                      </p:to>
                                    </p:set>
                                    <p:animEffect transition="in" filter="fade">
                                      <p:cBhvr>
                                        <p:cTn id="197" dur="500"/>
                                        <p:tgtEl>
                                          <p:spTgt spid="619"/>
                                        </p:tgtEl>
                                      </p:cBhvr>
                                    </p:animEffect>
                                  </p:childTnLst>
                                </p:cTn>
                              </p:par>
                            </p:childTnLst>
                          </p:cTn>
                        </p:par>
                        <p:par>
                          <p:cTn id="198" fill="hold">
                            <p:stCondLst>
                              <p:cond delay="13700"/>
                            </p:stCondLst>
                            <p:childTnLst>
                              <p:par>
                                <p:cTn id="199" presetID="10" presetClass="exit" presetSubtype="0" fill="hold" nodeType="afterEffect">
                                  <p:stCondLst>
                                    <p:cond delay="500"/>
                                  </p:stCondLst>
                                  <p:childTnLst>
                                    <p:animEffect transition="out" filter="fade">
                                      <p:cBhvr>
                                        <p:cTn id="200" dur="500"/>
                                        <p:tgtEl>
                                          <p:spTgt spid="619"/>
                                        </p:tgtEl>
                                      </p:cBhvr>
                                    </p:animEffect>
                                    <p:set>
                                      <p:cBhvr>
                                        <p:cTn id="201" dur="1" fill="hold">
                                          <p:stCondLst>
                                            <p:cond delay="499"/>
                                          </p:stCondLst>
                                        </p:cTn>
                                        <p:tgtEl>
                                          <p:spTgt spid="619"/>
                                        </p:tgtEl>
                                        <p:attrNameLst>
                                          <p:attrName>style.visibility</p:attrName>
                                        </p:attrNameLst>
                                      </p:cBhvr>
                                      <p:to>
                                        <p:strVal val="hidden"/>
                                      </p:to>
                                    </p:set>
                                  </p:childTnLst>
                                </p:cTn>
                              </p:par>
                            </p:childTnLst>
                          </p:cTn>
                        </p:par>
                        <p:par>
                          <p:cTn id="202" fill="hold">
                            <p:stCondLst>
                              <p:cond delay="14700"/>
                            </p:stCondLst>
                            <p:childTnLst>
                              <p:par>
                                <p:cTn id="203" presetID="10" presetClass="entr" presetSubtype="0" fill="hold" nodeType="afterEffect">
                                  <p:stCondLst>
                                    <p:cond delay="0"/>
                                  </p:stCondLst>
                                  <p:childTnLst>
                                    <p:set>
                                      <p:cBhvr>
                                        <p:cTn id="204" dur="1" fill="hold">
                                          <p:stCondLst>
                                            <p:cond delay="0"/>
                                          </p:stCondLst>
                                        </p:cTn>
                                        <p:tgtEl>
                                          <p:spTgt spid="615"/>
                                        </p:tgtEl>
                                        <p:attrNameLst>
                                          <p:attrName>style.visibility</p:attrName>
                                        </p:attrNameLst>
                                      </p:cBhvr>
                                      <p:to>
                                        <p:strVal val="visible"/>
                                      </p:to>
                                    </p:set>
                                    <p:animEffect transition="in" filter="fade">
                                      <p:cBhvr>
                                        <p:cTn id="205" dur="500"/>
                                        <p:tgtEl>
                                          <p:spTgt spid="615"/>
                                        </p:tgtEl>
                                      </p:cBhvr>
                                    </p:animEffect>
                                  </p:childTnLst>
                                </p:cTn>
                              </p:par>
                            </p:childTnLst>
                          </p:cTn>
                        </p:par>
                        <p:par>
                          <p:cTn id="206" fill="hold">
                            <p:stCondLst>
                              <p:cond delay="15200"/>
                            </p:stCondLst>
                            <p:childTnLst>
                              <p:par>
                                <p:cTn id="207" presetID="10" presetClass="exit" presetSubtype="0" fill="hold" nodeType="afterEffect">
                                  <p:stCondLst>
                                    <p:cond delay="500"/>
                                  </p:stCondLst>
                                  <p:childTnLst>
                                    <p:animEffect transition="out" filter="fade">
                                      <p:cBhvr>
                                        <p:cTn id="208" dur="500"/>
                                        <p:tgtEl>
                                          <p:spTgt spid="615"/>
                                        </p:tgtEl>
                                      </p:cBhvr>
                                    </p:animEffect>
                                    <p:set>
                                      <p:cBhvr>
                                        <p:cTn id="209" dur="1" fill="hold">
                                          <p:stCondLst>
                                            <p:cond delay="499"/>
                                          </p:stCondLst>
                                        </p:cTn>
                                        <p:tgtEl>
                                          <p:spTgt spid="6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218" grpId="1" animBg="1"/>
      <p:bldP spid="580" grpId="0" animBg="1"/>
      <p:bldP spid="580" grpId="1" animBg="1"/>
      <p:bldP spid="592" grpId="0" animBg="1"/>
      <p:bldP spid="62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886258" cy="1071442"/>
            <a:chOff x="551030" y="-368704"/>
            <a:chExt cx="5699193"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2" y="303925"/>
              <a:ext cx="5048591" cy="718775"/>
              <a:chOff x="1839059" y="967769"/>
              <a:chExt cx="504859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9" y="967769"/>
                <a:ext cx="504859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5" y="1009436"/>
                <a:ext cx="3856494"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连接</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265" name="AutoShape 85">
            <a:extLst>
              <a:ext uri="{FF2B5EF4-FFF2-40B4-BE49-F238E27FC236}">
                <a16:creationId xmlns:a16="http://schemas.microsoft.com/office/drawing/2014/main" id="{6B9CD319-A744-4A40-A180-72E3BC220FC1}"/>
              </a:ext>
            </a:extLst>
          </p:cNvPr>
          <p:cNvSpPr>
            <a:spLocks noChangeArrowheads="1"/>
          </p:cNvSpPr>
          <p:nvPr/>
        </p:nvSpPr>
        <p:spPr bwMode="auto">
          <a:xfrm>
            <a:off x="2480072" y="1673515"/>
            <a:ext cx="294085" cy="897731"/>
          </a:xfrm>
          <a:prstGeom prst="downArrow">
            <a:avLst>
              <a:gd name="adj1" fmla="val 49167"/>
              <a:gd name="adj2" fmla="val 24379"/>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sp>
        <p:nvSpPr>
          <p:cNvPr id="266" name="AutoShape 85">
            <a:extLst>
              <a:ext uri="{FF2B5EF4-FFF2-40B4-BE49-F238E27FC236}">
                <a16:creationId xmlns:a16="http://schemas.microsoft.com/office/drawing/2014/main" id="{F88D4F5C-0709-49C4-B183-4CF34FA10E71}"/>
              </a:ext>
            </a:extLst>
          </p:cNvPr>
          <p:cNvSpPr>
            <a:spLocks noChangeArrowheads="1"/>
          </p:cNvSpPr>
          <p:nvPr/>
        </p:nvSpPr>
        <p:spPr bwMode="auto">
          <a:xfrm rot="10800000">
            <a:off x="2487215" y="1655655"/>
            <a:ext cx="295275" cy="897731"/>
          </a:xfrm>
          <a:prstGeom prst="downArrow">
            <a:avLst>
              <a:gd name="adj1" fmla="val 49167"/>
              <a:gd name="adj2" fmla="val 2428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sp>
        <p:nvSpPr>
          <p:cNvPr id="267" name="Freeform 293">
            <a:extLst>
              <a:ext uri="{FF2B5EF4-FFF2-40B4-BE49-F238E27FC236}">
                <a16:creationId xmlns:a16="http://schemas.microsoft.com/office/drawing/2014/main" id="{F9C59531-36D3-4F8E-B3BD-7F1981934DDF}"/>
              </a:ext>
            </a:extLst>
          </p:cNvPr>
          <p:cNvSpPr/>
          <p:nvPr/>
        </p:nvSpPr>
        <p:spPr>
          <a:xfrm>
            <a:off x="2955131" y="3523745"/>
            <a:ext cx="2927747" cy="12668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268" name="组合 7">
            <a:extLst>
              <a:ext uri="{FF2B5EF4-FFF2-40B4-BE49-F238E27FC236}">
                <a16:creationId xmlns:a16="http://schemas.microsoft.com/office/drawing/2014/main" id="{F0DA21CF-FA53-4AB9-80CF-7F0291D6D998}"/>
              </a:ext>
            </a:extLst>
          </p:cNvPr>
          <p:cNvGrpSpPr>
            <a:grpSpLocks/>
          </p:cNvGrpSpPr>
          <p:nvPr/>
        </p:nvGrpSpPr>
        <p:grpSpPr bwMode="auto">
          <a:xfrm>
            <a:off x="5941219" y="1266321"/>
            <a:ext cx="1445419" cy="1677590"/>
            <a:chOff x="5288215" y="1657163"/>
            <a:chExt cx="1438275" cy="1670050"/>
          </a:xfrm>
        </p:grpSpPr>
        <p:sp>
          <p:nvSpPr>
            <p:cNvPr id="269" name="Freeform 292">
              <a:extLst>
                <a:ext uri="{FF2B5EF4-FFF2-40B4-BE49-F238E27FC236}">
                  <a16:creationId xmlns:a16="http://schemas.microsoft.com/office/drawing/2014/main" id="{FA830B6E-AEB3-4B9D-972F-E5DE76CD9EBA}"/>
                </a:ext>
              </a:extLst>
            </p:cNvPr>
            <p:cNvSpPr/>
            <p:nvPr/>
          </p:nvSpPr>
          <p:spPr>
            <a:xfrm>
              <a:off x="5288215" y="1657163"/>
              <a:ext cx="1438275" cy="1670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a:lstStyle/>
            <a:p>
              <a:pPr>
                <a:defRPr/>
              </a:pPr>
              <a:endParaRPr lang="zh-CN" altLang="en-US" sz="1000" noProof="1"/>
            </a:p>
          </p:txBody>
        </p:sp>
        <p:grpSp>
          <p:nvGrpSpPr>
            <p:cNvPr id="270" name="Group 167">
              <a:extLst>
                <a:ext uri="{FF2B5EF4-FFF2-40B4-BE49-F238E27FC236}">
                  <a16:creationId xmlns:a16="http://schemas.microsoft.com/office/drawing/2014/main" id="{0C510DC1-C3C8-463B-8E01-64DE0A8498A9}"/>
                </a:ext>
              </a:extLst>
            </p:cNvPr>
            <p:cNvGrpSpPr>
              <a:grpSpLocks/>
            </p:cNvGrpSpPr>
            <p:nvPr/>
          </p:nvGrpSpPr>
          <p:grpSpPr bwMode="auto">
            <a:xfrm flipH="1">
              <a:off x="5679622" y="2884301"/>
              <a:ext cx="300038" cy="114300"/>
              <a:chOff x="3228" y="1776"/>
              <a:chExt cx="252" cy="96"/>
            </a:xfrm>
          </p:grpSpPr>
          <p:sp>
            <p:nvSpPr>
              <p:cNvPr id="289" name="Line 168">
                <a:extLst>
                  <a:ext uri="{FF2B5EF4-FFF2-40B4-BE49-F238E27FC236}">
                    <a16:creationId xmlns:a16="http://schemas.microsoft.com/office/drawing/2014/main" id="{C39C9840-9FEA-45D8-9FD2-E4E330E13C17}"/>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169">
                <a:extLst>
                  <a:ext uri="{FF2B5EF4-FFF2-40B4-BE49-F238E27FC236}">
                    <a16:creationId xmlns:a16="http://schemas.microsoft.com/office/drawing/2014/main" id="{9AA726CB-878A-4008-9336-94C32EA95CD8}"/>
                  </a:ext>
                </a:extLst>
              </p:cNvPr>
              <p:cNvSpPr>
                <a:spLocks noChangeShapeType="1"/>
              </p:cNvSpPr>
              <p:nvPr/>
            </p:nvSpPr>
            <p:spPr bwMode="auto">
              <a:xfrm flipV="1">
                <a:off x="3228" y="1833"/>
                <a:ext cx="101"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1" name="Group 170">
              <a:extLst>
                <a:ext uri="{FF2B5EF4-FFF2-40B4-BE49-F238E27FC236}">
                  <a16:creationId xmlns:a16="http://schemas.microsoft.com/office/drawing/2014/main" id="{F817E383-9F61-4B9B-B1E9-3DB481BF44D9}"/>
                </a:ext>
              </a:extLst>
            </p:cNvPr>
            <p:cNvGrpSpPr>
              <a:grpSpLocks/>
            </p:cNvGrpSpPr>
            <p:nvPr/>
          </p:nvGrpSpPr>
          <p:grpSpPr bwMode="auto">
            <a:xfrm flipH="1" flipV="1">
              <a:off x="5793922" y="2492188"/>
              <a:ext cx="300038" cy="114300"/>
              <a:chOff x="3228" y="1776"/>
              <a:chExt cx="252" cy="96"/>
            </a:xfrm>
          </p:grpSpPr>
          <p:sp>
            <p:nvSpPr>
              <p:cNvPr id="287" name="Line 171">
                <a:extLst>
                  <a:ext uri="{FF2B5EF4-FFF2-40B4-BE49-F238E27FC236}">
                    <a16:creationId xmlns:a16="http://schemas.microsoft.com/office/drawing/2014/main" id="{925CD983-EF77-4E6F-875D-A741D5990D6C}"/>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172">
                <a:extLst>
                  <a:ext uri="{FF2B5EF4-FFF2-40B4-BE49-F238E27FC236}">
                    <a16:creationId xmlns:a16="http://schemas.microsoft.com/office/drawing/2014/main" id="{A4188762-133F-4E5A-83F7-18490EFB1CC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2" name="Group 110">
              <a:extLst>
                <a:ext uri="{FF2B5EF4-FFF2-40B4-BE49-F238E27FC236}">
                  <a16:creationId xmlns:a16="http://schemas.microsoft.com/office/drawing/2014/main" id="{28CBDF53-E06C-4749-8015-ADF3903E91A1}"/>
                </a:ext>
              </a:extLst>
            </p:cNvPr>
            <p:cNvGrpSpPr>
              <a:grpSpLocks/>
            </p:cNvGrpSpPr>
            <p:nvPr/>
          </p:nvGrpSpPr>
          <p:grpSpPr bwMode="auto">
            <a:xfrm>
              <a:off x="5389110" y="2598551"/>
              <a:ext cx="568325" cy="284162"/>
              <a:chOff x="2466" y="2026"/>
              <a:chExt cx="477" cy="282"/>
            </a:xfrm>
          </p:grpSpPr>
          <p:sp>
            <p:nvSpPr>
              <p:cNvPr id="273" name="Oval 111">
                <a:extLst>
                  <a:ext uri="{FF2B5EF4-FFF2-40B4-BE49-F238E27FC236}">
                    <a16:creationId xmlns:a16="http://schemas.microsoft.com/office/drawing/2014/main" id="{D490FE9C-6AD6-4153-BCEF-182BB4041CBD}"/>
                  </a:ext>
                </a:extLst>
              </p:cNvPr>
              <p:cNvSpPr/>
              <p:nvPr/>
            </p:nvSpPr>
            <p:spPr>
              <a:xfrm>
                <a:off x="2466" y="2168"/>
                <a:ext cx="476" cy="14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74" name="Line 112">
                <a:extLst>
                  <a:ext uri="{FF2B5EF4-FFF2-40B4-BE49-F238E27FC236}">
                    <a16:creationId xmlns:a16="http://schemas.microsoft.com/office/drawing/2014/main" id="{257F019C-2DA7-4F7B-85DF-7007562830D8}"/>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Rectangle 113">
                <a:extLst>
                  <a:ext uri="{FF2B5EF4-FFF2-40B4-BE49-F238E27FC236}">
                    <a16:creationId xmlns:a16="http://schemas.microsoft.com/office/drawing/2014/main" id="{9D797958-30B0-4B27-A98F-1E4560DB644B}"/>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76" name="Oval 114">
                <a:extLst>
                  <a:ext uri="{FF2B5EF4-FFF2-40B4-BE49-F238E27FC236}">
                    <a16:creationId xmlns:a16="http://schemas.microsoft.com/office/drawing/2014/main" id="{2E5A63BF-EED5-4065-A8B4-F2B8CFA258B3}"/>
                  </a:ext>
                </a:extLst>
              </p:cNvPr>
              <p:cNvSpPr/>
              <p:nvPr/>
            </p:nvSpPr>
            <p:spPr>
              <a:xfrm>
                <a:off x="2466" y="2026"/>
                <a:ext cx="476" cy="161"/>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77" name="Group 115">
                <a:extLst>
                  <a:ext uri="{FF2B5EF4-FFF2-40B4-BE49-F238E27FC236}">
                    <a16:creationId xmlns:a16="http://schemas.microsoft.com/office/drawing/2014/main" id="{01142984-9934-449D-AF20-C62DBE5898D0}"/>
                  </a:ext>
                </a:extLst>
              </p:cNvPr>
              <p:cNvGrpSpPr>
                <a:grpSpLocks/>
              </p:cNvGrpSpPr>
              <p:nvPr/>
            </p:nvGrpSpPr>
            <p:grpSpPr bwMode="auto">
              <a:xfrm>
                <a:off x="2581" y="2061"/>
                <a:ext cx="236" cy="94"/>
                <a:chOff x="2848" y="848"/>
                <a:chExt cx="140" cy="98"/>
              </a:xfrm>
            </p:grpSpPr>
            <p:sp>
              <p:nvSpPr>
                <p:cNvPr id="284" name="Line 116">
                  <a:extLst>
                    <a:ext uri="{FF2B5EF4-FFF2-40B4-BE49-F238E27FC236}">
                      <a16:creationId xmlns:a16="http://schemas.microsoft.com/office/drawing/2014/main" id="{F2F1F7C6-3A18-47E4-A3AC-C9AA154D86A1}"/>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117">
                  <a:extLst>
                    <a:ext uri="{FF2B5EF4-FFF2-40B4-BE49-F238E27FC236}">
                      <a16:creationId xmlns:a16="http://schemas.microsoft.com/office/drawing/2014/main" id="{CD26365C-34FF-495F-9EF8-233B6D27D0C1}"/>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118">
                  <a:extLst>
                    <a:ext uri="{FF2B5EF4-FFF2-40B4-BE49-F238E27FC236}">
                      <a16:creationId xmlns:a16="http://schemas.microsoft.com/office/drawing/2014/main" id="{BD668B90-AACE-4C9D-91B4-7C58841B5B72}"/>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119">
                <a:extLst>
                  <a:ext uri="{FF2B5EF4-FFF2-40B4-BE49-F238E27FC236}">
                    <a16:creationId xmlns:a16="http://schemas.microsoft.com/office/drawing/2014/main" id="{7716663D-BF59-4B5E-94B0-34A3DB490074}"/>
                  </a:ext>
                </a:extLst>
              </p:cNvPr>
              <p:cNvGrpSpPr>
                <a:grpSpLocks/>
              </p:cNvGrpSpPr>
              <p:nvPr/>
            </p:nvGrpSpPr>
            <p:grpSpPr bwMode="auto">
              <a:xfrm flipV="1">
                <a:off x="2581" y="2060"/>
                <a:ext cx="236" cy="94"/>
                <a:chOff x="2848" y="848"/>
                <a:chExt cx="140" cy="98"/>
              </a:xfrm>
            </p:grpSpPr>
            <p:sp>
              <p:nvSpPr>
                <p:cNvPr id="281" name="Line 120">
                  <a:extLst>
                    <a:ext uri="{FF2B5EF4-FFF2-40B4-BE49-F238E27FC236}">
                      <a16:creationId xmlns:a16="http://schemas.microsoft.com/office/drawing/2014/main" id="{0CE8C765-6D88-4D86-92F8-9585E07AA388}"/>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121">
                  <a:extLst>
                    <a:ext uri="{FF2B5EF4-FFF2-40B4-BE49-F238E27FC236}">
                      <a16:creationId xmlns:a16="http://schemas.microsoft.com/office/drawing/2014/main" id="{867ABC5B-9106-4FA7-AC7F-027161717DE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122">
                  <a:extLst>
                    <a:ext uri="{FF2B5EF4-FFF2-40B4-BE49-F238E27FC236}">
                      <a16:creationId xmlns:a16="http://schemas.microsoft.com/office/drawing/2014/main" id="{BBA21813-D3BC-4855-B313-F2E0BC6CB593}"/>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9" name="Line 123">
                <a:extLst>
                  <a:ext uri="{FF2B5EF4-FFF2-40B4-BE49-F238E27FC236}">
                    <a16:creationId xmlns:a16="http://schemas.microsoft.com/office/drawing/2014/main" id="{2B4FEDB2-9355-400D-ABD7-BCFC37FCBDEE}"/>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124">
                <a:extLst>
                  <a:ext uri="{FF2B5EF4-FFF2-40B4-BE49-F238E27FC236}">
                    <a16:creationId xmlns:a16="http://schemas.microsoft.com/office/drawing/2014/main" id="{64262309-A2BA-4D62-8A00-EA0A6F007983}"/>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91" name="Group 110">
            <a:extLst>
              <a:ext uri="{FF2B5EF4-FFF2-40B4-BE49-F238E27FC236}">
                <a16:creationId xmlns:a16="http://schemas.microsoft.com/office/drawing/2014/main" id="{8C01155A-1DC1-4099-807D-BBB0AA43E1AB}"/>
              </a:ext>
            </a:extLst>
          </p:cNvPr>
          <p:cNvGrpSpPr>
            <a:grpSpLocks/>
          </p:cNvGrpSpPr>
          <p:nvPr/>
        </p:nvGrpSpPr>
        <p:grpSpPr bwMode="auto">
          <a:xfrm>
            <a:off x="4975621" y="4005948"/>
            <a:ext cx="558404" cy="280988"/>
            <a:chOff x="2466" y="2026"/>
            <a:chExt cx="477" cy="282"/>
          </a:xfrm>
        </p:grpSpPr>
        <p:sp>
          <p:nvSpPr>
            <p:cNvPr id="292" name="Oval 111">
              <a:extLst>
                <a:ext uri="{FF2B5EF4-FFF2-40B4-BE49-F238E27FC236}">
                  <a16:creationId xmlns:a16="http://schemas.microsoft.com/office/drawing/2014/main" id="{04926462-6457-4F69-AF67-E59F29A0ACA6}"/>
                </a:ext>
              </a:extLst>
            </p:cNvPr>
            <p:cNvSpPr/>
            <p:nvPr/>
          </p:nvSpPr>
          <p:spPr>
            <a:xfrm>
              <a:off x="2466" y="2169"/>
              <a:ext cx="476" cy="139"/>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93" name="Line 112">
              <a:extLst>
                <a:ext uri="{FF2B5EF4-FFF2-40B4-BE49-F238E27FC236}">
                  <a16:creationId xmlns:a16="http://schemas.microsoft.com/office/drawing/2014/main" id="{111DF9BA-B62B-47E1-8002-0E66BC1768AC}"/>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Rectangle 113">
              <a:extLst>
                <a:ext uri="{FF2B5EF4-FFF2-40B4-BE49-F238E27FC236}">
                  <a16:creationId xmlns:a16="http://schemas.microsoft.com/office/drawing/2014/main" id="{00D51F83-0E32-4300-A267-EFCCB9B68106}"/>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95" name="Oval 114">
              <a:extLst>
                <a:ext uri="{FF2B5EF4-FFF2-40B4-BE49-F238E27FC236}">
                  <a16:creationId xmlns:a16="http://schemas.microsoft.com/office/drawing/2014/main" id="{D6EFDA35-797A-49F8-A99D-E4FE352EDBFB}"/>
                </a:ext>
              </a:extLst>
            </p:cNvPr>
            <p:cNvSpPr/>
            <p:nvPr/>
          </p:nvSpPr>
          <p:spPr>
            <a:xfrm>
              <a:off x="2466" y="2026"/>
              <a:ext cx="476" cy="16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96" name="Group 115">
              <a:extLst>
                <a:ext uri="{FF2B5EF4-FFF2-40B4-BE49-F238E27FC236}">
                  <a16:creationId xmlns:a16="http://schemas.microsoft.com/office/drawing/2014/main" id="{CC37D6F1-48A5-4796-8177-6F3BF38A2F44}"/>
                </a:ext>
              </a:extLst>
            </p:cNvPr>
            <p:cNvGrpSpPr>
              <a:grpSpLocks/>
            </p:cNvGrpSpPr>
            <p:nvPr/>
          </p:nvGrpSpPr>
          <p:grpSpPr bwMode="auto">
            <a:xfrm>
              <a:off x="2581" y="2061"/>
              <a:ext cx="236" cy="94"/>
              <a:chOff x="2848" y="848"/>
              <a:chExt cx="140" cy="98"/>
            </a:xfrm>
          </p:grpSpPr>
          <p:sp>
            <p:nvSpPr>
              <p:cNvPr id="303" name="Line 116">
                <a:extLst>
                  <a:ext uri="{FF2B5EF4-FFF2-40B4-BE49-F238E27FC236}">
                    <a16:creationId xmlns:a16="http://schemas.microsoft.com/office/drawing/2014/main" id="{D327A3BB-E545-410C-A804-F90DC073377B}"/>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117">
                <a:extLst>
                  <a:ext uri="{FF2B5EF4-FFF2-40B4-BE49-F238E27FC236}">
                    <a16:creationId xmlns:a16="http://schemas.microsoft.com/office/drawing/2014/main" id="{FABE63CE-E82E-49BB-9C86-3F444F61272A}"/>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Line 118">
                <a:extLst>
                  <a:ext uri="{FF2B5EF4-FFF2-40B4-BE49-F238E27FC236}">
                    <a16:creationId xmlns:a16="http://schemas.microsoft.com/office/drawing/2014/main" id="{96D74FC6-CF0C-4608-BB6C-15616C1A3D86}"/>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 name="Group 119">
              <a:extLst>
                <a:ext uri="{FF2B5EF4-FFF2-40B4-BE49-F238E27FC236}">
                  <a16:creationId xmlns:a16="http://schemas.microsoft.com/office/drawing/2014/main" id="{A8620F93-82F6-46AF-8AF3-1E80F4944973}"/>
                </a:ext>
              </a:extLst>
            </p:cNvPr>
            <p:cNvGrpSpPr>
              <a:grpSpLocks/>
            </p:cNvGrpSpPr>
            <p:nvPr/>
          </p:nvGrpSpPr>
          <p:grpSpPr bwMode="auto">
            <a:xfrm flipV="1">
              <a:off x="2581" y="2060"/>
              <a:ext cx="236" cy="94"/>
              <a:chOff x="2848" y="848"/>
              <a:chExt cx="140" cy="98"/>
            </a:xfrm>
          </p:grpSpPr>
          <p:sp>
            <p:nvSpPr>
              <p:cNvPr id="300" name="Line 120">
                <a:extLst>
                  <a:ext uri="{FF2B5EF4-FFF2-40B4-BE49-F238E27FC236}">
                    <a16:creationId xmlns:a16="http://schemas.microsoft.com/office/drawing/2014/main" id="{CBE84F2C-8E75-48BA-BE7B-C324918453C9}"/>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1" name="Line 121">
                <a:extLst>
                  <a:ext uri="{FF2B5EF4-FFF2-40B4-BE49-F238E27FC236}">
                    <a16:creationId xmlns:a16="http://schemas.microsoft.com/office/drawing/2014/main" id="{0B15A937-6C65-4D86-A276-05B8303CFF39}"/>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2" name="Line 122">
                <a:extLst>
                  <a:ext uri="{FF2B5EF4-FFF2-40B4-BE49-F238E27FC236}">
                    <a16:creationId xmlns:a16="http://schemas.microsoft.com/office/drawing/2014/main" id="{5C2E8CA4-05CE-4A0E-9E7B-C181EC5C22B4}"/>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8" name="Line 123">
              <a:extLst>
                <a:ext uri="{FF2B5EF4-FFF2-40B4-BE49-F238E27FC236}">
                  <a16:creationId xmlns:a16="http://schemas.microsoft.com/office/drawing/2014/main" id="{BDFE05E9-01D5-41CE-A86E-E017726C2F45}"/>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9" name="Line 124">
              <a:extLst>
                <a:ext uri="{FF2B5EF4-FFF2-40B4-BE49-F238E27FC236}">
                  <a16:creationId xmlns:a16="http://schemas.microsoft.com/office/drawing/2014/main" id="{40C06430-AE5A-4AFA-B14E-5A1A0A1C6FFC}"/>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6" name="Line 136">
            <a:extLst>
              <a:ext uri="{FF2B5EF4-FFF2-40B4-BE49-F238E27FC236}">
                <a16:creationId xmlns:a16="http://schemas.microsoft.com/office/drawing/2014/main" id="{5C4C85AC-F7F0-4E75-AFC8-35B14863F18E}"/>
              </a:ext>
            </a:extLst>
          </p:cNvPr>
          <p:cNvSpPr>
            <a:spLocks noChangeShapeType="1"/>
          </p:cNvSpPr>
          <p:nvPr/>
        </p:nvSpPr>
        <p:spPr bwMode="auto">
          <a:xfrm flipV="1">
            <a:off x="4017169" y="4132154"/>
            <a:ext cx="9405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07" name="Text Box 137">
            <a:extLst>
              <a:ext uri="{FF2B5EF4-FFF2-40B4-BE49-F238E27FC236}">
                <a16:creationId xmlns:a16="http://schemas.microsoft.com/office/drawing/2014/main" id="{F185F2B8-861B-44DD-BDDA-508A37DA791F}"/>
              </a:ext>
            </a:extLst>
          </p:cNvPr>
          <p:cNvSpPr txBox="1">
            <a:spLocks noChangeArrowheads="1"/>
          </p:cNvSpPr>
          <p:nvPr/>
        </p:nvSpPr>
        <p:spPr bwMode="auto">
          <a:xfrm>
            <a:off x="3457576" y="4421476"/>
            <a:ext cx="94000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64.233.169.105</a:t>
            </a:r>
          </a:p>
        </p:txBody>
      </p:sp>
      <p:sp>
        <p:nvSpPr>
          <p:cNvPr id="308" name="Text Box 138">
            <a:extLst>
              <a:ext uri="{FF2B5EF4-FFF2-40B4-BE49-F238E27FC236}">
                <a16:creationId xmlns:a16="http://schemas.microsoft.com/office/drawing/2014/main" id="{B3C6A3EA-FB55-4629-B8AA-B1A14097FCFC}"/>
              </a:ext>
            </a:extLst>
          </p:cNvPr>
          <p:cNvSpPr txBox="1">
            <a:spLocks noChangeArrowheads="1"/>
          </p:cNvSpPr>
          <p:nvPr/>
        </p:nvSpPr>
        <p:spPr bwMode="auto">
          <a:xfrm>
            <a:off x="3434953" y="4204783"/>
            <a:ext cx="70275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web server</a:t>
            </a:r>
          </a:p>
        </p:txBody>
      </p:sp>
      <p:grpSp>
        <p:nvGrpSpPr>
          <p:cNvPr id="309" name="Group 194">
            <a:extLst>
              <a:ext uri="{FF2B5EF4-FFF2-40B4-BE49-F238E27FC236}">
                <a16:creationId xmlns:a16="http://schemas.microsoft.com/office/drawing/2014/main" id="{EDD795DA-C294-4C7D-A95D-1164D4167AD9}"/>
              </a:ext>
            </a:extLst>
          </p:cNvPr>
          <p:cNvGrpSpPr>
            <a:grpSpLocks/>
          </p:cNvGrpSpPr>
          <p:nvPr/>
        </p:nvGrpSpPr>
        <p:grpSpPr bwMode="auto">
          <a:xfrm>
            <a:off x="4910138" y="4284555"/>
            <a:ext cx="219075" cy="83344"/>
            <a:chOff x="3228" y="1776"/>
            <a:chExt cx="252" cy="96"/>
          </a:xfrm>
        </p:grpSpPr>
        <p:sp>
          <p:nvSpPr>
            <p:cNvPr id="310" name="Line 195">
              <a:extLst>
                <a:ext uri="{FF2B5EF4-FFF2-40B4-BE49-F238E27FC236}">
                  <a16:creationId xmlns:a16="http://schemas.microsoft.com/office/drawing/2014/main" id="{7A4F4F4E-0CD4-4214-A2D4-942E23A267D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 name="Line 196">
              <a:extLst>
                <a:ext uri="{FF2B5EF4-FFF2-40B4-BE49-F238E27FC236}">
                  <a16:creationId xmlns:a16="http://schemas.microsoft.com/office/drawing/2014/main" id="{D198D68E-57D3-457E-A244-2AC129E1CF8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2" name="Group 197">
            <a:extLst>
              <a:ext uri="{FF2B5EF4-FFF2-40B4-BE49-F238E27FC236}">
                <a16:creationId xmlns:a16="http://schemas.microsoft.com/office/drawing/2014/main" id="{56CC5EA2-1BAB-4647-9DA4-6520F6618328}"/>
              </a:ext>
            </a:extLst>
          </p:cNvPr>
          <p:cNvGrpSpPr>
            <a:grpSpLocks/>
          </p:cNvGrpSpPr>
          <p:nvPr/>
        </p:nvGrpSpPr>
        <p:grpSpPr bwMode="auto">
          <a:xfrm flipH="1">
            <a:off x="5382815" y="4284555"/>
            <a:ext cx="216694" cy="83344"/>
            <a:chOff x="3228" y="1776"/>
            <a:chExt cx="252" cy="96"/>
          </a:xfrm>
        </p:grpSpPr>
        <p:sp>
          <p:nvSpPr>
            <p:cNvPr id="313" name="Line 198">
              <a:extLst>
                <a:ext uri="{FF2B5EF4-FFF2-40B4-BE49-F238E27FC236}">
                  <a16:creationId xmlns:a16="http://schemas.microsoft.com/office/drawing/2014/main" id="{9AD0FA75-2073-4B98-B31A-1967EA0666BA}"/>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 name="Line 199">
              <a:extLst>
                <a:ext uri="{FF2B5EF4-FFF2-40B4-BE49-F238E27FC236}">
                  <a16:creationId xmlns:a16="http://schemas.microsoft.com/office/drawing/2014/main" id="{A2B84DB2-1616-4BD3-92EF-837A6E579AC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5" name="Group 200">
            <a:extLst>
              <a:ext uri="{FF2B5EF4-FFF2-40B4-BE49-F238E27FC236}">
                <a16:creationId xmlns:a16="http://schemas.microsoft.com/office/drawing/2014/main" id="{6E483206-012E-48F2-A238-91F9ED7511CF}"/>
              </a:ext>
            </a:extLst>
          </p:cNvPr>
          <p:cNvGrpSpPr>
            <a:grpSpLocks/>
          </p:cNvGrpSpPr>
          <p:nvPr/>
        </p:nvGrpSpPr>
        <p:grpSpPr bwMode="auto">
          <a:xfrm flipH="1" flipV="1">
            <a:off x="5532834" y="4066670"/>
            <a:ext cx="219075" cy="84534"/>
            <a:chOff x="3228" y="1776"/>
            <a:chExt cx="252" cy="96"/>
          </a:xfrm>
        </p:grpSpPr>
        <p:sp>
          <p:nvSpPr>
            <p:cNvPr id="368" name="Line 201">
              <a:extLst>
                <a:ext uri="{FF2B5EF4-FFF2-40B4-BE49-F238E27FC236}">
                  <a16:creationId xmlns:a16="http://schemas.microsoft.com/office/drawing/2014/main" id="{E092AADD-F459-4F2C-A8B5-81A65DC0D7C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 name="Line 202">
              <a:extLst>
                <a:ext uri="{FF2B5EF4-FFF2-40B4-BE49-F238E27FC236}">
                  <a16:creationId xmlns:a16="http://schemas.microsoft.com/office/drawing/2014/main" id="{BD57D69F-4BF4-44BD-A709-B4E699433E55}"/>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0" name="Group 248">
            <a:extLst>
              <a:ext uri="{FF2B5EF4-FFF2-40B4-BE49-F238E27FC236}">
                <a16:creationId xmlns:a16="http://schemas.microsoft.com/office/drawing/2014/main" id="{6A3B4E07-811A-4616-B226-C2F972BD0AFD}"/>
              </a:ext>
            </a:extLst>
          </p:cNvPr>
          <p:cNvGrpSpPr>
            <a:grpSpLocks/>
          </p:cNvGrpSpPr>
          <p:nvPr/>
        </p:nvGrpSpPr>
        <p:grpSpPr bwMode="auto">
          <a:xfrm>
            <a:off x="3963590" y="3751154"/>
            <a:ext cx="247650" cy="429816"/>
            <a:chOff x="4140" y="429"/>
            <a:chExt cx="1425" cy="2396"/>
          </a:xfrm>
        </p:grpSpPr>
        <p:sp>
          <p:nvSpPr>
            <p:cNvPr id="371" name="Freeform 148">
              <a:extLst>
                <a:ext uri="{FF2B5EF4-FFF2-40B4-BE49-F238E27FC236}">
                  <a16:creationId xmlns:a16="http://schemas.microsoft.com/office/drawing/2014/main" id="{3B3D9D4E-9CF4-4997-983C-4EE60BB0D839}"/>
                </a:ext>
              </a:extLst>
            </p:cNvPr>
            <p:cNvSpPr/>
            <p:nvPr/>
          </p:nvSpPr>
          <p:spPr>
            <a:xfrm>
              <a:off x="5270" y="429"/>
              <a:ext cx="274" cy="2290"/>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372" name="Rectangle 149">
              <a:extLst>
                <a:ext uri="{FF2B5EF4-FFF2-40B4-BE49-F238E27FC236}">
                  <a16:creationId xmlns:a16="http://schemas.microsoft.com/office/drawing/2014/main" id="{33CCD356-E6C8-4517-B63E-58097E0801DA}"/>
                </a:ext>
              </a:extLst>
            </p:cNvPr>
            <p:cNvSpPr/>
            <p:nvPr/>
          </p:nvSpPr>
          <p:spPr>
            <a:xfrm>
              <a:off x="4215" y="429"/>
              <a:ext cx="1034" cy="2283"/>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73" name="Freeform 150">
              <a:extLst>
                <a:ext uri="{FF2B5EF4-FFF2-40B4-BE49-F238E27FC236}">
                  <a16:creationId xmlns:a16="http://schemas.microsoft.com/office/drawing/2014/main" id="{C386CC40-5BCB-4025-9834-8F8E1C4C403F}"/>
                </a:ext>
              </a:extLst>
            </p:cNvPr>
            <p:cNvSpPr/>
            <p:nvPr/>
          </p:nvSpPr>
          <p:spPr>
            <a:xfrm>
              <a:off x="5318" y="568"/>
              <a:ext cx="171" cy="2117"/>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374" name="Freeform 151">
              <a:extLst>
                <a:ext uri="{FF2B5EF4-FFF2-40B4-BE49-F238E27FC236}">
                  <a16:creationId xmlns:a16="http://schemas.microsoft.com/office/drawing/2014/main" id="{3EDFEC1D-A1FF-41A1-B3D9-F69435D838D1}"/>
                </a:ext>
              </a:extLst>
            </p:cNvPr>
            <p:cNvSpPr/>
            <p:nvPr/>
          </p:nvSpPr>
          <p:spPr>
            <a:xfrm>
              <a:off x="5284" y="1637"/>
              <a:ext cx="260" cy="192"/>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75" name="Rectangle 152">
              <a:extLst>
                <a:ext uri="{FF2B5EF4-FFF2-40B4-BE49-F238E27FC236}">
                  <a16:creationId xmlns:a16="http://schemas.microsoft.com/office/drawing/2014/main" id="{09099F84-A39B-48A7-8639-D771BB292A79}"/>
                </a:ext>
              </a:extLst>
            </p:cNvPr>
            <p:cNvSpPr/>
            <p:nvPr/>
          </p:nvSpPr>
          <p:spPr>
            <a:xfrm>
              <a:off x="4215" y="688"/>
              <a:ext cx="589"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76" name="Group 153">
              <a:extLst>
                <a:ext uri="{FF2B5EF4-FFF2-40B4-BE49-F238E27FC236}">
                  <a16:creationId xmlns:a16="http://schemas.microsoft.com/office/drawing/2014/main" id="{7198FE6B-8B55-43BD-9F55-A8B4302099DA}"/>
                </a:ext>
              </a:extLst>
            </p:cNvPr>
            <p:cNvGrpSpPr>
              <a:grpSpLocks/>
            </p:cNvGrpSpPr>
            <p:nvPr/>
          </p:nvGrpSpPr>
          <p:grpSpPr bwMode="auto">
            <a:xfrm>
              <a:off x="4749" y="668"/>
              <a:ext cx="581" cy="145"/>
              <a:chOff x="614" y="2568"/>
              <a:chExt cx="725" cy="139"/>
            </a:xfrm>
          </p:grpSpPr>
          <p:sp>
            <p:nvSpPr>
              <p:cNvPr id="401" name="AutoShape 154">
                <a:extLst>
                  <a:ext uri="{FF2B5EF4-FFF2-40B4-BE49-F238E27FC236}">
                    <a16:creationId xmlns:a16="http://schemas.microsoft.com/office/drawing/2014/main" id="{31E39B08-8761-47A9-A831-2CA77B5F9895}"/>
                  </a:ext>
                </a:extLst>
              </p:cNvPr>
              <p:cNvSpPr/>
              <p:nvPr/>
            </p:nvSpPr>
            <p:spPr>
              <a:xfrm>
                <a:off x="623" y="2562"/>
                <a:ext cx="718" cy="146"/>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02" name="AutoShape 155">
                <a:extLst>
                  <a:ext uri="{FF2B5EF4-FFF2-40B4-BE49-F238E27FC236}">
                    <a16:creationId xmlns:a16="http://schemas.microsoft.com/office/drawing/2014/main" id="{5805F503-A803-4735-9424-0E341B0FCE1B}"/>
                  </a:ext>
                </a:extLst>
              </p:cNvPr>
              <p:cNvSpPr/>
              <p:nvPr/>
            </p:nvSpPr>
            <p:spPr>
              <a:xfrm>
                <a:off x="641" y="2587"/>
                <a:ext cx="675"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77" name="Rectangle 156">
              <a:extLst>
                <a:ext uri="{FF2B5EF4-FFF2-40B4-BE49-F238E27FC236}">
                  <a16:creationId xmlns:a16="http://schemas.microsoft.com/office/drawing/2014/main" id="{A73BC387-0A34-44D1-AC93-CACFAD010838}"/>
                </a:ext>
              </a:extLst>
            </p:cNvPr>
            <p:cNvSpPr/>
            <p:nvPr/>
          </p:nvSpPr>
          <p:spPr>
            <a:xfrm>
              <a:off x="4222" y="1020"/>
              <a:ext cx="596"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78" name="Group 157">
              <a:extLst>
                <a:ext uri="{FF2B5EF4-FFF2-40B4-BE49-F238E27FC236}">
                  <a16:creationId xmlns:a16="http://schemas.microsoft.com/office/drawing/2014/main" id="{D6A481F9-7AFC-4B6E-AAEE-E1E532258AA4}"/>
                </a:ext>
              </a:extLst>
            </p:cNvPr>
            <p:cNvGrpSpPr>
              <a:grpSpLocks/>
            </p:cNvGrpSpPr>
            <p:nvPr/>
          </p:nvGrpSpPr>
          <p:grpSpPr bwMode="auto">
            <a:xfrm>
              <a:off x="4747" y="994"/>
              <a:ext cx="581" cy="134"/>
              <a:chOff x="614" y="2568"/>
              <a:chExt cx="725" cy="139"/>
            </a:xfrm>
          </p:grpSpPr>
          <p:sp>
            <p:nvSpPr>
              <p:cNvPr id="399" name="AutoShape 158">
                <a:extLst>
                  <a:ext uri="{FF2B5EF4-FFF2-40B4-BE49-F238E27FC236}">
                    <a16:creationId xmlns:a16="http://schemas.microsoft.com/office/drawing/2014/main" id="{EACD1372-5461-442F-817C-9B6183BEA512}"/>
                  </a:ext>
                </a:extLst>
              </p:cNvPr>
              <p:cNvSpPr/>
              <p:nvPr/>
            </p:nvSpPr>
            <p:spPr>
              <a:xfrm>
                <a:off x="617" y="2567"/>
                <a:ext cx="718"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00" name="AutoShape 159">
                <a:extLst>
                  <a:ext uri="{FF2B5EF4-FFF2-40B4-BE49-F238E27FC236}">
                    <a16:creationId xmlns:a16="http://schemas.microsoft.com/office/drawing/2014/main" id="{1AA7E3DA-474C-4182-9779-79B110AD4E7F}"/>
                  </a:ext>
                </a:extLst>
              </p:cNvPr>
              <p:cNvSpPr/>
              <p:nvPr/>
            </p:nvSpPr>
            <p:spPr>
              <a:xfrm>
                <a:off x="626" y="2574"/>
                <a:ext cx="692"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79" name="Rectangle 160">
              <a:extLst>
                <a:ext uri="{FF2B5EF4-FFF2-40B4-BE49-F238E27FC236}">
                  <a16:creationId xmlns:a16="http://schemas.microsoft.com/office/drawing/2014/main" id="{79EC7A3E-D6F7-4EB5-B396-37614A6EEE6F}"/>
                </a:ext>
              </a:extLst>
            </p:cNvPr>
            <p:cNvSpPr/>
            <p:nvPr/>
          </p:nvSpPr>
          <p:spPr>
            <a:xfrm>
              <a:off x="4215" y="1358"/>
              <a:ext cx="603"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80" name="Rectangle 161">
              <a:extLst>
                <a:ext uri="{FF2B5EF4-FFF2-40B4-BE49-F238E27FC236}">
                  <a16:creationId xmlns:a16="http://schemas.microsoft.com/office/drawing/2014/main" id="{D43A3E59-DC2D-4150-B73E-F24899D8C305}"/>
                </a:ext>
              </a:extLst>
            </p:cNvPr>
            <p:cNvSpPr/>
            <p:nvPr/>
          </p:nvSpPr>
          <p:spPr>
            <a:xfrm>
              <a:off x="4229" y="1650"/>
              <a:ext cx="596"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81" name="Group 162">
              <a:extLst>
                <a:ext uri="{FF2B5EF4-FFF2-40B4-BE49-F238E27FC236}">
                  <a16:creationId xmlns:a16="http://schemas.microsoft.com/office/drawing/2014/main" id="{7516CEBE-1ECA-465C-BA23-408C3C2B19E4}"/>
                </a:ext>
              </a:extLst>
            </p:cNvPr>
            <p:cNvGrpSpPr>
              <a:grpSpLocks/>
            </p:cNvGrpSpPr>
            <p:nvPr/>
          </p:nvGrpSpPr>
          <p:grpSpPr bwMode="auto">
            <a:xfrm>
              <a:off x="4735" y="1627"/>
              <a:ext cx="582" cy="151"/>
              <a:chOff x="614" y="2568"/>
              <a:chExt cx="725" cy="139"/>
            </a:xfrm>
          </p:grpSpPr>
          <p:sp>
            <p:nvSpPr>
              <p:cNvPr id="397" name="AutoShape 163">
                <a:extLst>
                  <a:ext uri="{FF2B5EF4-FFF2-40B4-BE49-F238E27FC236}">
                    <a16:creationId xmlns:a16="http://schemas.microsoft.com/office/drawing/2014/main" id="{85903C7B-E731-4D6D-87D0-4C7F397E08EE}"/>
                  </a:ext>
                </a:extLst>
              </p:cNvPr>
              <p:cNvSpPr/>
              <p:nvPr/>
            </p:nvSpPr>
            <p:spPr>
              <a:xfrm>
                <a:off x="615" y="2577"/>
                <a:ext cx="734"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8" name="AutoShape 164">
                <a:extLst>
                  <a:ext uri="{FF2B5EF4-FFF2-40B4-BE49-F238E27FC236}">
                    <a16:creationId xmlns:a16="http://schemas.microsoft.com/office/drawing/2014/main" id="{C6A79CB6-FF4C-4BBC-909C-9ABE5D92466C}"/>
                  </a:ext>
                </a:extLst>
              </p:cNvPr>
              <p:cNvSpPr/>
              <p:nvPr/>
            </p:nvSpPr>
            <p:spPr>
              <a:xfrm>
                <a:off x="641" y="2589"/>
                <a:ext cx="683"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82" name="Freeform 165">
              <a:extLst>
                <a:ext uri="{FF2B5EF4-FFF2-40B4-BE49-F238E27FC236}">
                  <a16:creationId xmlns:a16="http://schemas.microsoft.com/office/drawing/2014/main" id="{39BD9390-8E60-433A-9C31-C465892EC78B}"/>
                </a:ext>
              </a:extLst>
            </p:cNvPr>
            <p:cNvSpPr/>
            <p:nvPr/>
          </p:nvSpPr>
          <p:spPr>
            <a:xfrm>
              <a:off x="5284" y="1352"/>
              <a:ext cx="260" cy="192"/>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383" name="Group 166">
              <a:extLst>
                <a:ext uri="{FF2B5EF4-FFF2-40B4-BE49-F238E27FC236}">
                  <a16:creationId xmlns:a16="http://schemas.microsoft.com/office/drawing/2014/main" id="{FE448D45-360D-479B-A1E6-12A0530DD6D7}"/>
                </a:ext>
              </a:extLst>
            </p:cNvPr>
            <p:cNvGrpSpPr>
              <a:grpSpLocks/>
            </p:cNvGrpSpPr>
            <p:nvPr/>
          </p:nvGrpSpPr>
          <p:grpSpPr bwMode="auto">
            <a:xfrm>
              <a:off x="4739" y="1327"/>
              <a:ext cx="582" cy="139"/>
              <a:chOff x="614" y="2568"/>
              <a:chExt cx="725" cy="139"/>
            </a:xfrm>
          </p:grpSpPr>
          <p:sp>
            <p:nvSpPr>
              <p:cNvPr id="395" name="AutoShape 167">
                <a:extLst>
                  <a:ext uri="{FF2B5EF4-FFF2-40B4-BE49-F238E27FC236}">
                    <a16:creationId xmlns:a16="http://schemas.microsoft.com/office/drawing/2014/main" id="{F525EE28-AE1A-4733-952E-690DA2EA194D}"/>
                  </a:ext>
                </a:extLst>
              </p:cNvPr>
              <p:cNvSpPr/>
              <p:nvPr/>
            </p:nvSpPr>
            <p:spPr>
              <a:xfrm>
                <a:off x="602" y="2566"/>
                <a:ext cx="734"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6" name="AutoShape 168">
                <a:extLst>
                  <a:ext uri="{FF2B5EF4-FFF2-40B4-BE49-F238E27FC236}">
                    <a16:creationId xmlns:a16="http://schemas.microsoft.com/office/drawing/2014/main" id="{A702A6B7-27BB-489A-8FE3-79640281070D}"/>
                  </a:ext>
                </a:extLst>
              </p:cNvPr>
              <p:cNvSpPr/>
              <p:nvPr/>
            </p:nvSpPr>
            <p:spPr>
              <a:xfrm>
                <a:off x="619" y="2573"/>
                <a:ext cx="700"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84" name="Rectangle 169">
              <a:extLst>
                <a:ext uri="{FF2B5EF4-FFF2-40B4-BE49-F238E27FC236}">
                  <a16:creationId xmlns:a16="http://schemas.microsoft.com/office/drawing/2014/main" id="{FAB525B8-0AF7-44D6-A3A0-9330DC4C563B}"/>
                </a:ext>
              </a:extLst>
            </p:cNvPr>
            <p:cNvSpPr/>
            <p:nvPr/>
          </p:nvSpPr>
          <p:spPr>
            <a:xfrm>
              <a:off x="5250" y="429"/>
              <a:ext cx="69"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85" name="Freeform 170">
              <a:extLst>
                <a:ext uri="{FF2B5EF4-FFF2-40B4-BE49-F238E27FC236}">
                  <a16:creationId xmlns:a16="http://schemas.microsoft.com/office/drawing/2014/main" id="{F48C0DEC-5E0F-4D9C-B5C0-E261A6EE4B76}"/>
                </a:ext>
              </a:extLst>
            </p:cNvPr>
            <p:cNvSpPr/>
            <p:nvPr/>
          </p:nvSpPr>
          <p:spPr>
            <a:xfrm>
              <a:off x="5312" y="1006"/>
              <a:ext cx="233" cy="212"/>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86" name="Freeform 171">
              <a:extLst>
                <a:ext uri="{FF2B5EF4-FFF2-40B4-BE49-F238E27FC236}">
                  <a16:creationId xmlns:a16="http://schemas.microsoft.com/office/drawing/2014/main" id="{90A32427-173C-44C5-B45C-A2E9563735EF}"/>
                </a:ext>
              </a:extLst>
            </p:cNvPr>
            <p:cNvSpPr/>
            <p:nvPr/>
          </p:nvSpPr>
          <p:spPr>
            <a:xfrm>
              <a:off x="5312" y="681"/>
              <a:ext cx="247" cy="23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87" name="Oval 172">
              <a:extLst>
                <a:ext uri="{FF2B5EF4-FFF2-40B4-BE49-F238E27FC236}">
                  <a16:creationId xmlns:a16="http://schemas.microsoft.com/office/drawing/2014/main" id="{6C9DC9BD-5E71-48C0-9BCF-ADCC55CD98A9}"/>
                </a:ext>
              </a:extLst>
            </p:cNvPr>
            <p:cNvSpPr/>
            <p:nvPr/>
          </p:nvSpPr>
          <p:spPr>
            <a:xfrm>
              <a:off x="5517" y="2606"/>
              <a:ext cx="48" cy="100"/>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88" name="Freeform 173">
              <a:extLst>
                <a:ext uri="{FF2B5EF4-FFF2-40B4-BE49-F238E27FC236}">
                  <a16:creationId xmlns:a16="http://schemas.microsoft.com/office/drawing/2014/main" id="{C8832FC1-AC13-4B2C-964F-6414ED5D6B7F}"/>
                </a:ext>
              </a:extLst>
            </p:cNvPr>
            <p:cNvSpPr/>
            <p:nvPr/>
          </p:nvSpPr>
          <p:spPr>
            <a:xfrm>
              <a:off x="5305" y="2619"/>
              <a:ext cx="240"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389" name="AutoShape 174">
              <a:extLst>
                <a:ext uri="{FF2B5EF4-FFF2-40B4-BE49-F238E27FC236}">
                  <a16:creationId xmlns:a16="http://schemas.microsoft.com/office/drawing/2014/main" id="{6D2F9CA6-F87F-4D2D-AEE3-D7BD8387361E}"/>
                </a:ext>
              </a:extLst>
            </p:cNvPr>
            <p:cNvSpPr/>
            <p:nvPr/>
          </p:nvSpPr>
          <p:spPr>
            <a:xfrm>
              <a:off x="4140" y="2679"/>
              <a:ext cx="1199"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0" name="AutoShape 175">
              <a:extLst>
                <a:ext uri="{FF2B5EF4-FFF2-40B4-BE49-F238E27FC236}">
                  <a16:creationId xmlns:a16="http://schemas.microsoft.com/office/drawing/2014/main" id="{2E22D64A-96C6-4003-8075-9EEFBC2FA90A}"/>
                </a:ext>
              </a:extLst>
            </p:cNvPr>
            <p:cNvSpPr/>
            <p:nvPr/>
          </p:nvSpPr>
          <p:spPr>
            <a:xfrm>
              <a:off x="4215" y="2712"/>
              <a:ext cx="1062"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1" name="Oval 176">
              <a:extLst>
                <a:ext uri="{FF2B5EF4-FFF2-40B4-BE49-F238E27FC236}">
                  <a16:creationId xmlns:a16="http://schemas.microsoft.com/office/drawing/2014/main" id="{B3FEB9AB-4C04-472F-AFD0-0FD0BBA2B08D}"/>
                </a:ext>
              </a:extLst>
            </p:cNvPr>
            <p:cNvSpPr/>
            <p:nvPr/>
          </p:nvSpPr>
          <p:spPr>
            <a:xfrm>
              <a:off x="4311" y="2380"/>
              <a:ext cx="151"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2" name="Oval 177">
              <a:extLst>
                <a:ext uri="{FF2B5EF4-FFF2-40B4-BE49-F238E27FC236}">
                  <a16:creationId xmlns:a16="http://schemas.microsoft.com/office/drawing/2014/main" id="{7E638C63-F8E3-4FFD-ABAA-A2A46E6F1633}"/>
                </a:ext>
              </a:extLst>
            </p:cNvPr>
            <p:cNvSpPr/>
            <p:nvPr/>
          </p:nvSpPr>
          <p:spPr>
            <a:xfrm>
              <a:off x="4483" y="2387"/>
              <a:ext cx="164" cy="133"/>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393" name="Oval 178">
              <a:extLst>
                <a:ext uri="{FF2B5EF4-FFF2-40B4-BE49-F238E27FC236}">
                  <a16:creationId xmlns:a16="http://schemas.microsoft.com/office/drawing/2014/main" id="{4FF9AC99-B7A0-4C18-8BEC-5E77DBAB4B6C}"/>
                </a:ext>
              </a:extLst>
            </p:cNvPr>
            <p:cNvSpPr/>
            <p:nvPr/>
          </p:nvSpPr>
          <p:spPr>
            <a:xfrm>
              <a:off x="4661" y="2380"/>
              <a:ext cx="158"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4" name="Rectangle 179">
              <a:extLst>
                <a:ext uri="{FF2B5EF4-FFF2-40B4-BE49-F238E27FC236}">
                  <a16:creationId xmlns:a16="http://schemas.microsoft.com/office/drawing/2014/main" id="{1E53932B-798D-484B-8511-BA3F0F86BCBA}"/>
                </a:ext>
              </a:extLst>
            </p:cNvPr>
            <p:cNvSpPr/>
            <p:nvPr/>
          </p:nvSpPr>
          <p:spPr>
            <a:xfrm>
              <a:off x="5058" y="1829"/>
              <a:ext cx="82" cy="77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403" name="组合 1038">
            <a:extLst>
              <a:ext uri="{FF2B5EF4-FFF2-40B4-BE49-F238E27FC236}">
                <a16:creationId xmlns:a16="http://schemas.microsoft.com/office/drawing/2014/main" id="{D66E765A-C5AF-4B8E-ABFF-F90612D79C6A}"/>
              </a:ext>
            </a:extLst>
          </p:cNvPr>
          <p:cNvGrpSpPr>
            <a:grpSpLocks/>
          </p:cNvGrpSpPr>
          <p:nvPr/>
        </p:nvGrpSpPr>
        <p:grpSpPr bwMode="auto">
          <a:xfrm>
            <a:off x="2993232" y="1428245"/>
            <a:ext cx="2563415" cy="2172117"/>
            <a:chOff x="1343025" y="2646176"/>
            <a:chExt cx="2667000" cy="2260301"/>
          </a:xfrm>
        </p:grpSpPr>
        <p:sp>
          <p:nvSpPr>
            <p:cNvPr id="404" name="Freeform 3">
              <a:extLst>
                <a:ext uri="{FF2B5EF4-FFF2-40B4-BE49-F238E27FC236}">
                  <a16:creationId xmlns:a16="http://schemas.microsoft.com/office/drawing/2014/main" id="{7E4AE35F-9BD1-42F2-88CE-D861C76CF03F}"/>
                </a:ext>
              </a:extLst>
            </p:cNvPr>
            <p:cNvSpPr/>
            <p:nvPr/>
          </p:nvSpPr>
          <p:spPr bwMode="auto">
            <a:xfrm>
              <a:off x="1343025" y="2646176"/>
              <a:ext cx="2667000" cy="2066589"/>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405" name="Line 36">
              <a:extLst>
                <a:ext uri="{FF2B5EF4-FFF2-40B4-BE49-F238E27FC236}">
                  <a16:creationId xmlns:a16="http://schemas.microsoft.com/office/drawing/2014/main" id="{4111DC65-332A-4339-A9B5-04CD46E38B9E}"/>
                </a:ext>
              </a:extLst>
            </p:cNvPr>
            <p:cNvSpPr>
              <a:spLocks noChangeShapeType="1"/>
            </p:cNvSpPr>
            <p:nvPr/>
          </p:nvSpPr>
          <p:spPr bwMode="auto">
            <a:xfrm flipV="1">
              <a:off x="3595502" y="3450185"/>
              <a:ext cx="116733" cy="1072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 name="Line 43">
              <a:extLst>
                <a:ext uri="{FF2B5EF4-FFF2-40B4-BE49-F238E27FC236}">
                  <a16:creationId xmlns:a16="http://schemas.microsoft.com/office/drawing/2014/main" id="{2D03EF9B-5AC5-475B-A770-37DC7AB08A6C}"/>
                </a:ext>
              </a:extLst>
            </p:cNvPr>
            <p:cNvSpPr>
              <a:spLocks noChangeShapeType="1"/>
            </p:cNvSpPr>
            <p:nvPr/>
          </p:nvSpPr>
          <p:spPr bwMode="auto">
            <a:xfrm flipV="1">
              <a:off x="2762884" y="3580017"/>
              <a:ext cx="5217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 name="Line 44">
              <a:extLst>
                <a:ext uri="{FF2B5EF4-FFF2-40B4-BE49-F238E27FC236}">
                  <a16:creationId xmlns:a16="http://schemas.microsoft.com/office/drawing/2014/main" id="{C62DCE78-5732-469C-85B6-B48CCF1489C9}"/>
                </a:ext>
              </a:extLst>
            </p:cNvPr>
            <p:cNvSpPr>
              <a:spLocks noChangeShapeType="1"/>
            </p:cNvSpPr>
            <p:nvPr/>
          </p:nvSpPr>
          <p:spPr bwMode="auto">
            <a:xfrm flipV="1">
              <a:off x="3707471" y="3342984"/>
              <a:ext cx="103631" cy="10720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 name="Line 48">
              <a:extLst>
                <a:ext uri="{FF2B5EF4-FFF2-40B4-BE49-F238E27FC236}">
                  <a16:creationId xmlns:a16="http://schemas.microsoft.com/office/drawing/2014/main" id="{65B0F62E-1E65-44F3-BB75-BE9D786149A1}"/>
                </a:ext>
              </a:extLst>
            </p:cNvPr>
            <p:cNvSpPr>
              <a:spLocks noChangeShapeType="1"/>
            </p:cNvSpPr>
            <p:nvPr/>
          </p:nvSpPr>
          <p:spPr bwMode="auto">
            <a:xfrm flipV="1">
              <a:off x="3223861" y="3744392"/>
              <a:ext cx="384744" cy="4597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 name="Text Box 240">
              <a:extLst>
                <a:ext uri="{FF2B5EF4-FFF2-40B4-BE49-F238E27FC236}">
                  <a16:creationId xmlns:a16="http://schemas.microsoft.com/office/drawing/2014/main" id="{3DDEE111-4316-4BE2-B744-B121B87231C8}"/>
                </a:ext>
              </a:extLst>
            </p:cNvPr>
            <p:cNvSpPr txBox="1"/>
            <p:nvPr/>
          </p:nvSpPr>
          <p:spPr bwMode="auto">
            <a:xfrm>
              <a:off x="2685816" y="4554178"/>
              <a:ext cx="754170" cy="35229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410" name="Group 356">
              <a:extLst>
                <a:ext uri="{FF2B5EF4-FFF2-40B4-BE49-F238E27FC236}">
                  <a16:creationId xmlns:a16="http://schemas.microsoft.com/office/drawing/2014/main" id="{59D72607-026D-4F90-A2F8-E4440DC4E0F9}"/>
                </a:ext>
              </a:extLst>
            </p:cNvPr>
            <p:cNvGrpSpPr>
              <a:grpSpLocks/>
            </p:cNvGrpSpPr>
            <p:nvPr/>
          </p:nvGrpSpPr>
          <p:grpSpPr bwMode="auto">
            <a:xfrm>
              <a:off x="2003552" y="3178528"/>
              <a:ext cx="632556" cy="611409"/>
              <a:chOff x="313" y="1497"/>
              <a:chExt cx="1152" cy="1014"/>
            </a:xfrm>
          </p:grpSpPr>
          <p:pic>
            <p:nvPicPr>
              <p:cNvPr id="464" name="Picture 354" descr="laptop_stylized_small">
                <a:extLst>
                  <a:ext uri="{FF2B5EF4-FFF2-40B4-BE49-F238E27FC236}">
                    <a16:creationId xmlns:a16="http://schemas.microsoft.com/office/drawing/2014/main" id="{3DA66A1F-940C-47CA-B8EC-DB513110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5" name="Picture 355" descr="antenna_stylized">
                <a:extLst>
                  <a:ext uri="{FF2B5EF4-FFF2-40B4-BE49-F238E27FC236}">
                    <a16:creationId xmlns:a16="http://schemas.microsoft.com/office/drawing/2014/main" id="{C286604C-A477-43BA-B960-B07216C5CD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1" name="Picture 3">
              <a:extLst>
                <a:ext uri="{FF2B5EF4-FFF2-40B4-BE49-F238E27FC236}">
                  <a16:creationId xmlns:a16="http://schemas.microsoft.com/office/drawing/2014/main" id="{D4C28B6A-7573-4D5B-B9AA-FF449D52C4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743" y="3509556"/>
              <a:ext cx="659901" cy="2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 name="Rectangle 43">
              <a:extLst>
                <a:ext uri="{FF2B5EF4-FFF2-40B4-BE49-F238E27FC236}">
                  <a16:creationId xmlns:a16="http://schemas.microsoft.com/office/drawing/2014/main" id="{4A2E77E1-312A-4778-B2DB-0384670E6CFA}"/>
                </a:ext>
              </a:extLst>
            </p:cNvPr>
            <p:cNvSpPr>
              <a:spLocks noChangeArrowheads="1"/>
            </p:cNvSpPr>
            <p:nvPr/>
          </p:nvSpPr>
          <p:spPr bwMode="auto">
            <a:xfrm rot="16200000" flipH="1">
              <a:off x="3456302" y="4353483"/>
              <a:ext cx="78055" cy="18457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413" name="Rectangle 43">
              <a:extLst>
                <a:ext uri="{FF2B5EF4-FFF2-40B4-BE49-F238E27FC236}">
                  <a16:creationId xmlns:a16="http://schemas.microsoft.com/office/drawing/2014/main" id="{F41BED57-E112-4ADF-9D19-D4AB53760E63}"/>
                </a:ext>
              </a:extLst>
            </p:cNvPr>
            <p:cNvSpPr>
              <a:spLocks noChangeArrowheads="1"/>
            </p:cNvSpPr>
            <p:nvPr/>
          </p:nvSpPr>
          <p:spPr bwMode="auto">
            <a:xfrm rot="2460490">
              <a:off x="3168923" y="4147798"/>
              <a:ext cx="61937" cy="1858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414" name="Rectangle 43">
              <a:extLst>
                <a:ext uri="{FF2B5EF4-FFF2-40B4-BE49-F238E27FC236}">
                  <a16:creationId xmlns:a16="http://schemas.microsoft.com/office/drawing/2014/main" id="{12C56EB0-1047-4EB6-9ADA-C4C494003D2E}"/>
                </a:ext>
              </a:extLst>
            </p:cNvPr>
            <p:cNvSpPr>
              <a:spLocks noChangeArrowheads="1"/>
            </p:cNvSpPr>
            <p:nvPr/>
          </p:nvSpPr>
          <p:spPr bwMode="auto">
            <a:xfrm rot="16200000">
              <a:off x="2638736" y="3482496"/>
              <a:ext cx="81771" cy="22297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415" name="Group 248">
              <a:extLst>
                <a:ext uri="{FF2B5EF4-FFF2-40B4-BE49-F238E27FC236}">
                  <a16:creationId xmlns:a16="http://schemas.microsoft.com/office/drawing/2014/main" id="{8566E664-B596-4554-9250-7A32B3F99B58}"/>
                </a:ext>
              </a:extLst>
            </p:cNvPr>
            <p:cNvGrpSpPr>
              <a:grpSpLocks/>
            </p:cNvGrpSpPr>
            <p:nvPr/>
          </p:nvGrpSpPr>
          <p:grpSpPr bwMode="auto">
            <a:xfrm>
              <a:off x="2070292" y="4073339"/>
              <a:ext cx="249538" cy="435991"/>
              <a:chOff x="4140" y="429"/>
              <a:chExt cx="1425" cy="2396"/>
            </a:xfrm>
          </p:grpSpPr>
          <p:sp>
            <p:nvSpPr>
              <p:cNvPr id="432" name="Freeform 148">
                <a:extLst>
                  <a:ext uri="{FF2B5EF4-FFF2-40B4-BE49-F238E27FC236}">
                    <a16:creationId xmlns:a16="http://schemas.microsoft.com/office/drawing/2014/main" id="{59E28713-A9D3-4275-8578-523796CB35F6}"/>
                  </a:ext>
                </a:extLst>
              </p:cNvPr>
              <p:cNvSpPr/>
              <p:nvPr/>
            </p:nvSpPr>
            <p:spPr>
              <a:xfrm>
                <a:off x="5264" y="423"/>
                <a:ext cx="283" cy="2295"/>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433" name="Rectangle 149">
                <a:extLst>
                  <a:ext uri="{FF2B5EF4-FFF2-40B4-BE49-F238E27FC236}">
                    <a16:creationId xmlns:a16="http://schemas.microsoft.com/office/drawing/2014/main" id="{793F6B2D-0B4E-469F-A74D-39025D528426}"/>
                  </a:ext>
                </a:extLst>
              </p:cNvPr>
              <p:cNvSpPr/>
              <p:nvPr/>
            </p:nvSpPr>
            <p:spPr>
              <a:xfrm>
                <a:off x="4203" y="423"/>
                <a:ext cx="1054" cy="2295"/>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34" name="Freeform 150">
                <a:extLst>
                  <a:ext uri="{FF2B5EF4-FFF2-40B4-BE49-F238E27FC236}">
                    <a16:creationId xmlns:a16="http://schemas.microsoft.com/office/drawing/2014/main" id="{8095F9B0-84D1-4D58-AA6B-0A8D266DA1CF}"/>
                  </a:ext>
                </a:extLst>
              </p:cNvPr>
              <p:cNvSpPr/>
              <p:nvPr/>
            </p:nvSpPr>
            <p:spPr>
              <a:xfrm>
                <a:off x="5321" y="559"/>
                <a:ext cx="184" cy="2124"/>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435" name="Freeform 151">
                <a:extLst>
                  <a:ext uri="{FF2B5EF4-FFF2-40B4-BE49-F238E27FC236}">
                    <a16:creationId xmlns:a16="http://schemas.microsoft.com/office/drawing/2014/main" id="{BC59425A-85D4-4F1C-9D25-B24DDFC23793}"/>
                  </a:ext>
                </a:extLst>
              </p:cNvPr>
              <p:cNvSpPr/>
              <p:nvPr/>
            </p:nvSpPr>
            <p:spPr>
              <a:xfrm>
                <a:off x="5285" y="1635"/>
                <a:ext cx="262" cy="197"/>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436" name="Rectangle 152">
                <a:extLst>
                  <a:ext uri="{FF2B5EF4-FFF2-40B4-BE49-F238E27FC236}">
                    <a16:creationId xmlns:a16="http://schemas.microsoft.com/office/drawing/2014/main" id="{F97BA8A4-29E4-4259-B28E-F08464FE00E3}"/>
                  </a:ext>
                </a:extLst>
              </p:cNvPr>
              <p:cNvSpPr/>
              <p:nvPr/>
            </p:nvSpPr>
            <p:spPr>
              <a:xfrm>
                <a:off x="4210" y="688"/>
                <a:ext cx="594"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37" name="Group 153">
                <a:extLst>
                  <a:ext uri="{FF2B5EF4-FFF2-40B4-BE49-F238E27FC236}">
                    <a16:creationId xmlns:a16="http://schemas.microsoft.com/office/drawing/2014/main" id="{BE07BD0E-1FAD-4380-9F9E-6DE9508FC091}"/>
                  </a:ext>
                </a:extLst>
              </p:cNvPr>
              <p:cNvGrpSpPr>
                <a:grpSpLocks/>
              </p:cNvGrpSpPr>
              <p:nvPr/>
            </p:nvGrpSpPr>
            <p:grpSpPr bwMode="auto">
              <a:xfrm>
                <a:off x="4749" y="668"/>
                <a:ext cx="581" cy="145"/>
                <a:chOff x="614" y="2568"/>
                <a:chExt cx="725" cy="139"/>
              </a:xfrm>
            </p:grpSpPr>
            <p:sp>
              <p:nvSpPr>
                <p:cNvPr id="462" name="AutoShape 154">
                  <a:extLst>
                    <a:ext uri="{FF2B5EF4-FFF2-40B4-BE49-F238E27FC236}">
                      <a16:creationId xmlns:a16="http://schemas.microsoft.com/office/drawing/2014/main" id="{5E138EF8-B318-4FE5-BA8D-030B7BD21996}"/>
                    </a:ext>
                  </a:extLst>
                </p:cNvPr>
                <p:cNvSpPr/>
                <p:nvPr/>
              </p:nvSpPr>
              <p:spPr>
                <a:xfrm>
                  <a:off x="612" y="2529"/>
                  <a:ext cx="741" cy="17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63" name="AutoShape 155">
                  <a:extLst>
                    <a:ext uri="{FF2B5EF4-FFF2-40B4-BE49-F238E27FC236}">
                      <a16:creationId xmlns:a16="http://schemas.microsoft.com/office/drawing/2014/main" id="{0703B8C0-FC04-4211-88A2-6733142FD3FD}"/>
                    </a:ext>
                  </a:extLst>
                </p:cNvPr>
                <p:cNvSpPr/>
                <p:nvPr/>
              </p:nvSpPr>
              <p:spPr>
                <a:xfrm>
                  <a:off x="630" y="2542"/>
                  <a:ext cx="706"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38" name="Rectangle 156">
                <a:extLst>
                  <a:ext uri="{FF2B5EF4-FFF2-40B4-BE49-F238E27FC236}">
                    <a16:creationId xmlns:a16="http://schemas.microsoft.com/office/drawing/2014/main" id="{DBE47487-CFBB-41A2-9A99-5343B33AFBCF}"/>
                  </a:ext>
                </a:extLst>
              </p:cNvPr>
              <p:cNvSpPr/>
              <p:nvPr/>
            </p:nvSpPr>
            <p:spPr>
              <a:xfrm>
                <a:off x="4217" y="1008"/>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39" name="Group 157">
                <a:extLst>
                  <a:ext uri="{FF2B5EF4-FFF2-40B4-BE49-F238E27FC236}">
                    <a16:creationId xmlns:a16="http://schemas.microsoft.com/office/drawing/2014/main" id="{BBB67D62-F49D-4972-B656-1B108A6FD13A}"/>
                  </a:ext>
                </a:extLst>
              </p:cNvPr>
              <p:cNvGrpSpPr>
                <a:grpSpLocks/>
              </p:cNvGrpSpPr>
              <p:nvPr/>
            </p:nvGrpSpPr>
            <p:grpSpPr bwMode="auto">
              <a:xfrm>
                <a:off x="4747" y="994"/>
                <a:ext cx="581" cy="134"/>
                <a:chOff x="614" y="2568"/>
                <a:chExt cx="725" cy="139"/>
              </a:xfrm>
            </p:grpSpPr>
            <p:sp>
              <p:nvSpPr>
                <p:cNvPr id="460" name="AutoShape 158">
                  <a:extLst>
                    <a:ext uri="{FF2B5EF4-FFF2-40B4-BE49-F238E27FC236}">
                      <a16:creationId xmlns:a16="http://schemas.microsoft.com/office/drawing/2014/main" id="{AAD049AD-1ECD-45BD-985C-C6924FA15474}"/>
                    </a:ext>
                  </a:extLst>
                </p:cNvPr>
                <p:cNvSpPr/>
                <p:nvPr/>
              </p:nvSpPr>
              <p:spPr>
                <a:xfrm>
                  <a:off x="615" y="2569"/>
                  <a:ext cx="724" cy="12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61" name="AutoShape 159">
                  <a:extLst>
                    <a:ext uri="{FF2B5EF4-FFF2-40B4-BE49-F238E27FC236}">
                      <a16:creationId xmlns:a16="http://schemas.microsoft.com/office/drawing/2014/main" id="{C2A33E0E-AE40-4CC6-96A6-A9FB05F15F57}"/>
                    </a:ext>
                  </a:extLst>
                </p:cNvPr>
                <p:cNvSpPr/>
                <p:nvPr/>
              </p:nvSpPr>
              <p:spPr>
                <a:xfrm>
                  <a:off x="624" y="2583"/>
                  <a:ext cx="697"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40" name="Rectangle 160">
                <a:extLst>
                  <a:ext uri="{FF2B5EF4-FFF2-40B4-BE49-F238E27FC236}">
                    <a16:creationId xmlns:a16="http://schemas.microsoft.com/office/drawing/2014/main" id="{46FC18A4-9E09-4822-8241-BA1FFD18D415}"/>
                  </a:ext>
                </a:extLst>
              </p:cNvPr>
              <p:cNvSpPr/>
              <p:nvPr/>
            </p:nvSpPr>
            <p:spPr>
              <a:xfrm>
                <a:off x="4210" y="1349"/>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41" name="Rectangle 161">
                <a:extLst>
                  <a:ext uri="{FF2B5EF4-FFF2-40B4-BE49-F238E27FC236}">
                    <a16:creationId xmlns:a16="http://schemas.microsoft.com/office/drawing/2014/main" id="{4B739BAD-E98D-4AB4-B3D6-BA617D7D0BA3}"/>
                  </a:ext>
                </a:extLst>
              </p:cNvPr>
              <p:cNvSpPr/>
              <p:nvPr/>
            </p:nvSpPr>
            <p:spPr>
              <a:xfrm>
                <a:off x="4231" y="1655"/>
                <a:ext cx="594"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42" name="Group 162">
                <a:extLst>
                  <a:ext uri="{FF2B5EF4-FFF2-40B4-BE49-F238E27FC236}">
                    <a16:creationId xmlns:a16="http://schemas.microsoft.com/office/drawing/2014/main" id="{DB710E3C-B15E-44D3-8C20-4F05221C0B50}"/>
                  </a:ext>
                </a:extLst>
              </p:cNvPr>
              <p:cNvGrpSpPr>
                <a:grpSpLocks/>
              </p:cNvGrpSpPr>
              <p:nvPr/>
            </p:nvGrpSpPr>
            <p:grpSpPr bwMode="auto">
              <a:xfrm>
                <a:off x="4735" y="1627"/>
                <a:ext cx="582" cy="151"/>
                <a:chOff x="614" y="2568"/>
                <a:chExt cx="725" cy="139"/>
              </a:xfrm>
            </p:grpSpPr>
            <p:sp>
              <p:nvSpPr>
                <p:cNvPr id="458" name="AutoShape 163">
                  <a:extLst>
                    <a:ext uri="{FF2B5EF4-FFF2-40B4-BE49-F238E27FC236}">
                      <a16:creationId xmlns:a16="http://schemas.microsoft.com/office/drawing/2014/main" id="{0EF5F62C-7AC0-4D8A-9E3C-5D010448C300}"/>
                    </a:ext>
                  </a:extLst>
                </p:cNvPr>
                <p:cNvSpPr/>
                <p:nvPr/>
              </p:nvSpPr>
              <p:spPr>
                <a:xfrm>
                  <a:off x="612" y="2569"/>
                  <a:ext cx="731"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9" name="AutoShape 164">
                  <a:extLst>
                    <a:ext uri="{FF2B5EF4-FFF2-40B4-BE49-F238E27FC236}">
                      <a16:creationId xmlns:a16="http://schemas.microsoft.com/office/drawing/2014/main" id="{3DC09D69-9427-48C2-9F8B-A53BB58A6962}"/>
                    </a:ext>
                  </a:extLst>
                </p:cNvPr>
                <p:cNvSpPr/>
                <p:nvPr/>
              </p:nvSpPr>
              <p:spPr>
                <a:xfrm>
                  <a:off x="639" y="2594"/>
                  <a:ext cx="696"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43" name="Freeform 165">
                <a:extLst>
                  <a:ext uri="{FF2B5EF4-FFF2-40B4-BE49-F238E27FC236}">
                    <a16:creationId xmlns:a16="http://schemas.microsoft.com/office/drawing/2014/main" id="{9E70E3EC-ED15-4A6E-86ED-F9E39B7EF08C}"/>
                  </a:ext>
                </a:extLst>
              </p:cNvPr>
              <p:cNvSpPr/>
              <p:nvPr/>
            </p:nvSpPr>
            <p:spPr>
              <a:xfrm>
                <a:off x="5285" y="1349"/>
                <a:ext cx="262" cy="197"/>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444" name="Group 166">
                <a:extLst>
                  <a:ext uri="{FF2B5EF4-FFF2-40B4-BE49-F238E27FC236}">
                    <a16:creationId xmlns:a16="http://schemas.microsoft.com/office/drawing/2014/main" id="{444755AF-5F04-4925-807C-11049534A65B}"/>
                  </a:ext>
                </a:extLst>
              </p:cNvPr>
              <p:cNvGrpSpPr>
                <a:grpSpLocks/>
              </p:cNvGrpSpPr>
              <p:nvPr/>
            </p:nvGrpSpPr>
            <p:grpSpPr bwMode="auto">
              <a:xfrm>
                <a:off x="4739" y="1327"/>
                <a:ext cx="582" cy="139"/>
                <a:chOff x="614" y="2568"/>
                <a:chExt cx="725" cy="139"/>
              </a:xfrm>
            </p:grpSpPr>
            <p:sp>
              <p:nvSpPr>
                <p:cNvPr id="456" name="AutoShape 167">
                  <a:extLst>
                    <a:ext uri="{FF2B5EF4-FFF2-40B4-BE49-F238E27FC236}">
                      <a16:creationId xmlns:a16="http://schemas.microsoft.com/office/drawing/2014/main" id="{1A4A2C76-4F31-4B4E-A45F-521719F75FC0}"/>
                    </a:ext>
                  </a:extLst>
                </p:cNvPr>
                <p:cNvSpPr/>
                <p:nvPr/>
              </p:nvSpPr>
              <p:spPr>
                <a:xfrm>
                  <a:off x="616" y="2563"/>
                  <a:ext cx="714" cy="143"/>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7" name="AutoShape 168">
                  <a:extLst>
                    <a:ext uri="{FF2B5EF4-FFF2-40B4-BE49-F238E27FC236}">
                      <a16:creationId xmlns:a16="http://schemas.microsoft.com/office/drawing/2014/main" id="{470F5FB7-9651-491D-8E7E-684D27B0A582}"/>
                    </a:ext>
                  </a:extLst>
                </p:cNvPr>
                <p:cNvSpPr/>
                <p:nvPr/>
              </p:nvSpPr>
              <p:spPr>
                <a:xfrm>
                  <a:off x="625" y="2583"/>
                  <a:ext cx="687"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45" name="Rectangle 169">
                <a:extLst>
                  <a:ext uri="{FF2B5EF4-FFF2-40B4-BE49-F238E27FC236}">
                    <a16:creationId xmlns:a16="http://schemas.microsoft.com/office/drawing/2014/main" id="{37C5C9B0-A708-49AA-B969-08399C8C4DCC}"/>
                  </a:ext>
                </a:extLst>
              </p:cNvPr>
              <p:cNvSpPr/>
              <p:nvPr/>
            </p:nvSpPr>
            <p:spPr>
              <a:xfrm>
                <a:off x="5257" y="423"/>
                <a:ext cx="64" cy="229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46" name="Freeform 170">
                <a:extLst>
                  <a:ext uri="{FF2B5EF4-FFF2-40B4-BE49-F238E27FC236}">
                    <a16:creationId xmlns:a16="http://schemas.microsoft.com/office/drawing/2014/main" id="{784D309E-3EE6-4D8A-8F86-09F9095BE93E}"/>
                  </a:ext>
                </a:extLst>
              </p:cNvPr>
              <p:cNvSpPr/>
              <p:nvPr/>
            </p:nvSpPr>
            <p:spPr>
              <a:xfrm>
                <a:off x="5314" y="1002"/>
                <a:ext cx="233" cy="218"/>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447" name="Freeform 171">
                <a:extLst>
                  <a:ext uri="{FF2B5EF4-FFF2-40B4-BE49-F238E27FC236}">
                    <a16:creationId xmlns:a16="http://schemas.microsoft.com/office/drawing/2014/main" id="{FA394CBD-59E5-4221-9AF6-6269A631BB94}"/>
                  </a:ext>
                </a:extLst>
              </p:cNvPr>
              <p:cNvSpPr/>
              <p:nvPr/>
            </p:nvSpPr>
            <p:spPr>
              <a:xfrm>
                <a:off x="5314" y="682"/>
                <a:ext cx="255" cy="231"/>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448" name="Oval 172">
                <a:extLst>
                  <a:ext uri="{FF2B5EF4-FFF2-40B4-BE49-F238E27FC236}">
                    <a16:creationId xmlns:a16="http://schemas.microsoft.com/office/drawing/2014/main" id="{F755D40B-1689-4FF8-A6E8-AF758A37952D}"/>
                  </a:ext>
                </a:extLst>
              </p:cNvPr>
              <p:cNvSpPr/>
              <p:nvPr/>
            </p:nvSpPr>
            <p:spPr>
              <a:xfrm>
                <a:off x="5519" y="2615"/>
                <a:ext cx="42" cy="95"/>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49" name="Freeform 173">
                <a:extLst>
                  <a:ext uri="{FF2B5EF4-FFF2-40B4-BE49-F238E27FC236}">
                    <a16:creationId xmlns:a16="http://schemas.microsoft.com/office/drawing/2014/main" id="{7B887DC0-5D84-4456-B61E-668ECB7B870A}"/>
                  </a:ext>
                </a:extLst>
              </p:cNvPr>
              <p:cNvSpPr/>
              <p:nvPr/>
            </p:nvSpPr>
            <p:spPr>
              <a:xfrm>
                <a:off x="5299" y="2615"/>
                <a:ext cx="248" cy="204"/>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450" name="AutoShape 174">
                <a:extLst>
                  <a:ext uri="{FF2B5EF4-FFF2-40B4-BE49-F238E27FC236}">
                    <a16:creationId xmlns:a16="http://schemas.microsoft.com/office/drawing/2014/main" id="{6B24BF26-5C66-4D2A-898C-754FE5AC6741}"/>
                  </a:ext>
                </a:extLst>
              </p:cNvPr>
              <p:cNvSpPr/>
              <p:nvPr/>
            </p:nvSpPr>
            <p:spPr>
              <a:xfrm>
                <a:off x="4139" y="2677"/>
                <a:ext cx="1210"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1" name="AutoShape 175">
                <a:extLst>
                  <a:ext uri="{FF2B5EF4-FFF2-40B4-BE49-F238E27FC236}">
                    <a16:creationId xmlns:a16="http://schemas.microsoft.com/office/drawing/2014/main" id="{AA9C5F59-ADE0-4F80-8E5C-F939553DC947}"/>
                  </a:ext>
                </a:extLst>
              </p:cNvPr>
              <p:cNvSpPr/>
              <p:nvPr/>
            </p:nvSpPr>
            <p:spPr>
              <a:xfrm>
                <a:off x="4203" y="2717"/>
                <a:ext cx="1068"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2" name="Oval 176">
                <a:extLst>
                  <a:ext uri="{FF2B5EF4-FFF2-40B4-BE49-F238E27FC236}">
                    <a16:creationId xmlns:a16="http://schemas.microsoft.com/office/drawing/2014/main" id="{314F6342-4547-43B4-9E1F-328139453946}"/>
                  </a:ext>
                </a:extLst>
              </p:cNvPr>
              <p:cNvSpPr/>
              <p:nvPr/>
            </p:nvSpPr>
            <p:spPr>
              <a:xfrm>
                <a:off x="4309"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3" name="Oval 177">
                <a:extLst>
                  <a:ext uri="{FF2B5EF4-FFF2-40B4-BE49-F238E27FC236}">
                    <a16:creationId xmlns:a16="http://schemas.microsoft.com/office/drawing/2014/main" id="{2ED2BE53-82D1-43EC-AC71-D8C7135DECB1}"/>
                  </a:ext>
                </a:extLst>
              </p:cNvPr>
              <p:cNvSpPr/>
              <p:nvPr/>
            </p:nvSpPr>
            <p:spPr>
              <a:xfrm>
                <a:off x="4486" y="2377"/>
                <a:ext cx="163" cy="150"/>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454" name="Oval 178">
                <a:extLst>
                  <a:ext uri="{FF2B5EF4-FFF2-40B4-BE49-F238E27FC236}">
                    <a16:creationId xmlns:a16="http://schemas.microsoft.com/office/drawing/2014/main" id="{81D82DEA-3F8A-4BD0-BDE4-343CEBFA355F}"/>
                  </a:ext>
                </a:extLst>
              </p:cNvPr>
              <p:cNvSpPr/>
              <p:nvPr/>
            </p:nvSpPr>
            <p:spPr>
              <a:xfrm>
                <a:off x="4663"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5" name="Rectangle 179">
                <a:extLst>
                  <a:ext uri="{FF2B5EF4-FFF2-40B4-BE49-F238E27FC236}">
                    <a16:creationId xmlns:a16="http://schemas.microsoft.com/office/drawing/2014/main" id="{2AE7FC36-D896-415B-94F3-07C37F55C8A8}"/>
                  </a:ext>
                </a:extLst>
              </p:cNvPr>
              <p:cNvSpPr/>
              <p:nvPr/>
            </p:nvSpPr>
            <p:spPr>
              <a:xfrm>
                <a:off x="5066" y="1832"/>
                <a:ext cx="78"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416" name="Group 48">
              <a:extLst>
                <a:ext uri="{FF2B5EF4-FFF2-40B4-BE49-F238E27FC236}">
                  <a16:creationId xmlns:a16="http://schemas.microsoft.com/office/drawing/2014/main" id="{D1536E56-DC55-4355-B1F0-F3B64A0C8498}"/>
                </a:ext>
              </a:extLst>
            </p:cNvPr>
            <p:cNvGrpSpPr>
              <a:grpSpLocks/>
            </p:cNvGrpSpPr>
            <p:nvPr/>
          </p:nvGrpSpPr>
          <p:grpSpPr bwMode="auto">
            <a:xfrm>
              <a:off x="2860471" y="4291156"/>
              <a:ext cx="551998" cy="282766"/>
              <a:chOff x="3600" y="219"/>
              <a:chExt cx="360" cy="175"/>
            </a:xfrm>
          </p:grpSpPr>
          <p:sp>
            <p:nvSpPr>
              <p:cNvPr id="419" name="Oval 49">
                <a:extLst>
                  <a:ext uri="{FF2B5EF4-FFF2-40B4-BE49-F238E27FC236}">
                    <a16:creationId xmlns:a16="http://schemas.microsoft.com/office/drawing/2014/main" id="{A26260F2-8AFA-46A3-9FC9-7E9BDF68CB9F}"/>
                  </a:ext>
                </a:extLst>
              </p:cNvPr>
              <p:cNvSpPr/>
              <p:nvPr/>
            </p:nvSpPr>
            <p:spPr>
              <a:xfrm>
                <a:off x="3603" y="292"/>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20" name="Line 50">
                <a:extLst>
                  <a:ext uri="{FF2B5EF4-FFF2-40B4-BE49-F238E27FC236}">
                    <a16:creationId xmlns:a16="http://schemas.microsoft.com/office/drawing/2014/main" id="{051755F4-A06E-4E7E-853A-E18575BAF5ED}"/>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 name="Line 51">
                <a:extLst>
                  <a:ext uri="{FF2B5EF4-FFF2-40B4-BE49-F238E27FC236}">
                    <a16:creationId xmlns:a16="http://schemas.microsoft.com/office/drawing/2014/main" id="{3A008ADC-2057-4561-8353-54EFE5302BFA}"/>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2" name="Rectangle 52">
                <a:extLst>
                  <a:ext uri="{FF2B5EF4-FFF2-40B4-BE49-F238E27FC236}">
                    <a16:creationId xmlns:a16="http://schemas.microsoft.com/office/drawing/2014/main" id="{13A9B063-A8ED-498D-B9A4-C299DA2E1708}"/>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423" name="Oval 53">
                <a:extLst>
                  <a:ext uri="{FF2B5EF4-FFF2-40B4-BE49-F238E27FC236}">
                    <a16:creationId xmlns:a16="http://schemas.microsoft.com/office/drawing/2014/main" id="{D4AE6203-90BC-4471-863C-A2DE902FF513}"/>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24" name="Group 54">
                <a:extLst>
                  <a:ext uri="{FF2B5EF4-FFF2-40B4-BE49-F238E27FC236}">
                    <a16:creationId xmlns:a16="http://schemas.microsoft.com/office/drawing/2014/main" id="{BB8157AB-7404-4D9C-B893-1CA50DBF8CD4}"/>
                  </a:ext>
                </a:extLst>
              </p:cNvPr>
              <p:cNvGrpSpPr>
                <a:grpSpLocks/>
              </p:cNvGrpSpPr>
              <p:nvPr/>
            </p:nvGrpSpPr>
            <p:grpSpPr bwMode="auto">
              <a:xfrm>
                <a:off x="3686" y="244"/>
                <a:ext cx="177" cy="66"/>
                <a:chOff x="2848" y="848"/>
                <a:chExt cx="140" cy="98"/>
              </a:xfrm>
            </p:grpSpPr>
            <p:sp>
              <p:nvSpPr>
                <p:cNvPr id="429" name="Line 55">
                  <a:extLst>
                    <a:ext uri="{FF2B5EF4-FFF2-40B4-BE49-F238E27FC236}">
                      <a16:creationId xmlns:a16="http://schemas.microsoft.com/office/drawing/2014/main" id="{6FF3AC0C-F32C-4460-B427-89A36D99174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 name="Line 56">
                  <a:extLst>
                    <a:ext uri="{FF2B5EF4-FFF2-40B4-BE49-F238E27FC236}">
                      <a16:creationId xmlns:a16="http://schemas.microsoft.com/office/drawing/2014/main" id="{63ACEEB9-2DC5-466D-BCBE-53130D9A6D4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1" name="Line 57">
                  <a:extLst>
                    <a:ext uri="{FF2B5EF4-FFF2-40B4-BE49-F238E27FC236}">
                      <a16:creationId xmlns:a16="http://schemas.microsoft.com/office/drawing/2014/main" id="{E32EA342-1B63-49C4-8D9B-FDF8E8542F5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5" name="Group 58">
                <a:extLst>
                  <a:ext uri="{FF2B5EF4-FFF2-40B4-BE49-F238E27FC236}">
                    <a16:creationId xmlns:a16="http://schemas.microsoft.com/office/drawing/2014/main" id="{628E2FA3-5D15-4E72-AF44-EA55602208A6}"/>
                  </a:ext>
                </a:extLst>
              </p:cNvPr>
              <p:cNvGrpSpPr>
                <a:grpSpLocks/>
              </p:cNvGrpSpPr>
              <p:nvPr/>
            </p:nvGrpSpPr>
            <p:grpSpPr bwMode="auto">
              <a:xfrm flipV="1">
                <a:off x="3686" y="243"/>
                <a:ext cx="177" cy="66"/>
                <a:chOff x="2848" y="848"/>
                <a:chExt cx="140" cy="98"/>
              </a:xfrm>
            </p:grpSpPr>
            <p:sp>
              <p:nvSpPr>
                <p:cNvPr id="426" name="Line 59">
                  <a:extLst>
                    <a:ext uri="{FF2B5EF4-FFF2-40B4-BE49-F238E27FC236}">
                      <a16:creationId xmlns:a16="http://schemas.microsoft.com/office/drawing/2014/main" id="{72F393D6-A1FE-4652-B051-624586D2EE2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7" name="Line 60">
                  <a:extLst>
                    <a:ext uri="{FF2B5EF4-FFF2-40B4-BE49-F238E27FC236}">
                      <a16:creationId xmlns:a16="http://schemas.microsoft.com/office/drawing/2014/main" id="{9ED1492B-48FC-468E-899C-376E365BAF0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8" name="Line 61">
                  <a:extLst>
                    <a:ext uri="{FF2B5EF4-FFF2-40B4-BE49-F238E27FC236}">
                      <a16:creationId xmlns:a16="http://schemas.microsoft.com/office/drawing/2014/main" id="{BABBA9CE-4594-4B37-B948-0D153F84AC20}"/>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17" name="Line 43">
              <a:extLst>
                <a:ext uri="{FF2B5EF4-FFF2-40B4-BE49-F238E27FC236}">
                  <a16:creationId xmlns:a16="http://schemas.microsoft.com/office/drawing/2014/main" id="{D5050837-E05D-41CF-AAA5-87083CD23FA2}"/>
                </a:ext>
              </a:extLst>
            </p:cNvPr>
            <p:cNvSpPr>
              <a:spLocks noChangeShapeType="1"/>
            </p:cNvSpPr>
            <p:nvPr/>
          </p:nvSpPr>
          <p:spPr bwMode="auto">
            <a:xfrm flipV="1">
              <a:off x="2516848" y="4422585"/>
              <a:ext cx="34362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 name="Rectangle 43">
              <a:extLst>
                <a:ext uri="{FF2B5EF4-FFF2-40B4-BE49-F238E27FC236}">
                  <a16:creationId xmlns:a16="http://schemas.microsoft.com/office/drawing/2014/main" id="{9387EFE7-9CF2-4312-9453-C223126BD5B2}"/>
                </a:ext>
              </a:extLst>
            </p:cNvPr>
            <p:cNvSpPr>
              <a:spLocks noChangeArrowheads="1"/>
            </p:cNvSpPr>
            <p:nvPr/>
          </p:nvSpPr>
          <p:spPr bwMode="auto">
            <a:xfrm rot="16200000">
              <a:off x="2392847" y="4325609"/>
              <a:ext cx="81771" cy="22173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466" name="Group 166">
            <a:extLst>
              <a:ext uri="{FF2B5EF4-FFF2-40B4-BE49-F238E27FC236}">
                <a16:creationId xmlns:a16="http://schemas.microsoft.com/office/drawing/2014/main" id="{ED8D3E57-8120-4A59-8154-EE8B9A7EACCB}"/>
              </a:ext>
            </a:extLst>
          </p:cNvPr>
          <p:cNvGrpSpPr>
            <a:grpSpLocks/>
          </p:cNvGrpSpPr>
          <p:nvPr/>
        </p:nvGrpSpPr>
        <p:grpSpPr bwMode="auto">
          <a:xfrm>
            <a:off x="5198269" y="2461708"/>
            <a:ext cx="887015" cy="723900"/>
            <a:chOff x="3228" y="1776"/>
            <a:chExt cx="252" cy="96"/>
          </a:xfrm>
        </p:grpSpPr>
        <p:sp>
          <p:nvSpPr>
            <p:cNvPr id="467" name="Line 164">
              <a:extLst>
                <a:ext uri="{FF2B5EF4-FFF2-40B4-BE49-F238E27FC236}">
                  <a16:creationId xmlns:a16="http://schemas.microsoft.com/office/drawing/2014/main" id="{CB1EC8EB-DED8-42B4-B08F-45B6DBC1A8E7}"/>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8" name="Line 165">
              <a:extLst>
                <a:ext uri="{FF2B5EF4-FFF2-40B4-BE49-F238E27FC236}">
                  <a16:creationId xmlns:a16="http://schemas.microsoft.com/office/drawing/2014/main" id="{168B75D0-05B2-4C6F-B37D-07581F645A32}"/>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9" name="Line 290">
            <a:extLst>
              <a:ext uri="{FF2B5EF4-FFF2-40B4-BE49-F238E27FC236}">
                <a16:creationId xmlns:a16="http://schemas.microsoft.com/office/drawing/2014/main" id="{20CDF4CE-DF9B-4A40-82E7-3E43A560FBBA}"/>
              </a:ext>
            </a:extLst>
          </p:cNvPr>
          <p:cNvSpPr>
            <a:spLocks noChangeShapeType="1"/>
          </p:cNvSpPr>
          <p:nvPr/>
        </p:nvSpPr>
        <p:spPr bwMode="auto">
          <a:xfrm flipH="1">
            <a:off x="5370909" y="2473614"/>
            <a:ext cx="772716" cy="15418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470" name="Group 43">
            <a:extLst>
              <a:ext uri="{FF2B5EF4-FFF2-40B4-BE49-F238E27FC236}">
                <a16:creationId xmlns:a16="http://schemas.microsoft.com/office/drawing/2014/main" id="{8B336826-504E-4606-9799-ACFA9343405B}"/>
              </a:ext>
            </a:extLst>
          </p:cNvPr>
          <p:cNvGrpSpPr>
            <a:grpSpLocks/>
          </p:cNvGrpSpPr>
          <p:nvPr/>
        </p:nvGrpSpPr>
        <p:grpSpPr bwMode="auto">
          <a:xfrm>
            <a:off x="2920603" y="1452058"/>
            <a:ext cx="890588" cy="1172715"/>
            <a:chOff x="633" y="700"/>
            <a:chExt cx="643" cy="847"/>
          </a:xfrm>
        </p:grpSpPr>
        <p:sp>
          <p:nvSpPr>
            <p:cNvPr id="471" name="Freeform 44">
              <a:extLst>
                <a:ext uri="{FF2B5EF4-FFF2-40B4-BE49-F238E27FC236}">
                  <a16:creationId xmlns:a16="http://schemas.microsoft.com/office/drawing/2014/main" id="{A4246266-34DB-4636-B9D7-65681FB143B7}"/>
                </a:ext>
              </a:extLst>
            </p:cNvPr>
            <p:cNvSpPr/>
            <p:nvPr/>
          </p:nvSpPr>
          <p:spPr>
            <a:xfrm rot="21130227">
              <a:off x="633" y="709"/>
              <a:ext cx="643" cy="656"/>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472" name="Group 45">
              <a:extLst>
                <a:ext uri="{FF2B5EF4-FFF2-40B4-BE49-F238E27FC236}">
                  <a16:creationId xmlns:a16="http://schemas.microsoft.com/office/drawing/2014/main" id="{575A2FBA-2963-4A80-B846-CD2FDAD9E477}"/>
                </a:ext>
              </a:extLst>
            </p:cNvPr>
            <p:cNvGrpSpPr>
              <a:grpSpLocks/>
            </p:cNvGrpSpPr>
            <p:nvPr/>
          </p:nvGrpSpPr>
          <p:grpSpPr bwMode="auto">
            <a:xfrm>
              <a:off x="651" y="700"/>
              <a:ext cx="501" cy="847"/>
              <a:chOff x="569" y="2973"/>
              <a:chExt cx="501" cy="847"/>
            </a:xfrm>
          </p:grpSpPr>
          <p:sp>
            <p:nvSpPr>
              <p:cNvPr id="473" name="Rectangle 46">
                <a:extLst>
                  <a:ext uri="{FF2B5EF4-FFF2-40B4-BE49-F238E27FC236}">
                    <a16:creationId xmlns:a16="http://schemas.microsoft.com/office/drawing/2014/main" id="{A225C8BB-E630-41CB-A287-F08B3618EA0F}"/>
                  </a:ext>
                </a:extLst>
              </p:cNvPr>
              <p:cNvSpPr/>
              <p:nvPr/>
            </p:nvSpPr>
            <p:spPr>
              <a:xfrm>
                <a:off x="576" y="2973"/>
                <a:ext cx="494"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74" name="Text Box 47">
                <a:extLst>
                  <a:ext uri="{FF2B5EF4-FFF2-40B4-BE49-F238E27FC236}">
                    <a16:creationId xmlns:a16="http://schemas.microsoft.com/office/drawing/2014/main" id="{EF5FFD50-34B4-48E5-B4B1-A93748431F9F}"/>
                  </a:ext>
                </a:extLst>
              </p:cNvPr>
              <p:cNvSpPr txBox="1">
                <a:spLocks noChangeArrowheads="1"/>
              </p:cNvSpPr>
              <p:nvPr/>
            </p:nvSpPr>
            <p:spPr bwMode="auto">
              <a:xfrm>
                <a:off x="595" y="2975"/>
                <a:ext cx="471"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Phy</a:t>
                </a:r>
              </a:p>
            </p:txBody>
          </p:sp>
          <p:sp>
            <p:nvSpPr>
              <p:cNvPr id="475" name="Line 48">
                <a:extLst>
                  <a:ext uri="{FF2B5EF4-FFF2-40B4-BE49-F238E27FC236}">
                    <a16:creationId xmlns:a16="http://schemas.microsoft.com/office/drawing/2014/main" id="{AAD49C0B-4DF6-44CA-ACBE-5F82F84100A9}"/>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6" name="Line 49">
                <a:extLst>
                  <a:ext uri="{FF2B5EF4-FFF2-40B4-BE49-F238E27FC236}">
                    <a16:creationId xmlns:a16="http://schemas.microsoft.com/office/drawing/2014/main" id="{D676A02F-C397-45EB-AE07-10966634F717}"/>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7" name="Line 50">
                <a:extLst>
                  <a:ext uri="{FF2B5EF4-FFF2-40B4-BE49-F238E27FC236}">
                    <a16:creationId xmlns:a16="http://schemas.microsoft.com/office/drawing/2014/main" id="{390E6E94-D84D-4592-A248-5B205A46AA5C}"/>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8" name="Line 51">
                <a:extLst>
                  <a:ext uri="{FF2B5EF4-FFF2-40B4-BE49-F238E27FC236}">
                    <a16:creationId xmlns:a16="http://schemas.microsoft.com/office/drawing/2014/main" id="{CD682057-8168-4BCB-B196-110193A98C48}"/>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79" name="Group 52">
            <a:extLst>
              <a:ext uri="{FF2B5EF4-FFF2-40B4-BE49-F238E27FC236}">
                <a16:creationId xmlns:a16="http://schemas.microsoft.com/office/drawing/2014/main" id="{6FECB424-3844-4ABA-BDC0-7E2E3A102A50}"/>
              </a:ext>
            </a:extLst>
          </p:cNvPr>
          <p:cNvGrpSpPr>
            <a:grpSpLocks/>
          </p:cNvGrpSpPr>
          <p:nvPr/>
        </p:nvGrpSpPr>
        <p:grpSpPr bwMode="auto">
          <a:xfrm>
            <a:off x="2421730" y="1446108"/>
            <a:ext cx="431747" cy="215305"/>
            <a:chOff x="844" y="3337"/>
            <a:chExt cx="351" cy="175"/>
          </a:xfrm>
        </p:grpSpPr>
        <p:sp>
          <p:nvSpPr>
            <p:cNvPr id="480" name="Rectangle 53">
              <a:extLst>
                <a:ext uri="{FF2B5EF4-FFF2-40B4-BE49-F238E27FC236}">
                  <a16:creationId xmlns:a16="http://schemas.microsoft.com/office/drawing/2014/main" id="{063DA3DC-4A4B-4696-8E0C-6E2C64E9F816}"/>
                </a:ext>
              </a:extLst>
            </p:cNvPr>
            <p:cNvSpPr>
              <a:spLocks noChangeArrowheads="1"/>
            </p:cNvSpPr>
            <p:nvPr/>
          </p:nvSpPr>
          <p:spPr bwMode="auto">
            <a:xfrm>
              <a:off x="889" y="3370"/>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sp>
          <p:nvSpPr>
            <p:cNvPr id="481" name="Text Box 54">
              <a:extLst>
                <a:ext uri="{FF2B5EF4-FFF2-40B4-BE49-F238E27FC236}">
                  <a16:creationId xmlns:a16="http://schemas.microsoft.com/office/drawing/2014/main" id="{7E600389-7A07-4307-B4E3-47E8339360AF}"/>
                </a:ext>
              </a:extLst>
            </p:cNvPr>
            <p:cNvSpPr txBox="1">
              <a:spLocks noChangeArrowheads="1"/>
            </p:cNvSpPr>
            <p:nvPr/>
          </p:nvSpPr>
          <p:spPr bwMode="auto">
            <a:xfrm>
              <a:off x="844" y="3337"/>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800" b="1" noProof="1">
                  <a:solidFill>
                    <a:srgbClr val="FFFFFF"/>
                  </a:solidFill>
                  <a:ea typeface="MS PGothic" panose="020B0600070205080204" pitchFamily="34" charset="-128"/>
                </a:rPr>
                <a:t>HTTP</a:t>
              </a:r>
            </a:p>
          </p:txBody>
        </p:sp>
      </p:grpSp>
      <p:grpSp>
        <p:nvGrpSpPr>
          <p:cNvPr id="639" name="Group 336">
            <a:extLst>
              <a:ext uri="{FF2B5EF4-FFF2-40B4-BE49-F238E27FC236}">
                <a16:creationId xmlns:a16="http://schemas.microsoft.com/office/drawing/2014/main" id="{97E1AA46-4611-4F97-84FA-E5C95039499F}"/>
              </a:ext>
            </a:extLst>
          </p:cNvPr>
          <p:cNvGrpSpPr>
            <a:grpSpLocks/>
          </p:cNvGrpSpPr>
          <p:nvPr/>
        </p:nvGrpSpPr>
        <p:grpSpPr bwMode="auto">
          <a:xfrm>
            <a:off x="3211116" y="3290384"/>
            <a:ext cx="675085" cy="1015300"/>
            <a:chOff x="3924" y="1895"/>
            <a:chExt cx="694" cy="865"/>
          </a:xfrm>
        </p:grpSpPr>
        <p:sp>
          <p:nvSpPr>
            <p:cNvPr id="640" name="Freeform 328">
              <a:extLst>
                <a:ext uri="{FF2B5EF4-FFF2-40B4-BE49-F238E27FC236}">
                  <a16:creationId xmlns:a16="http://schemas.microsoft.com/office/drawing/2014/main" id="{6F296957-32CA-4977-B8A2-2AFDCEC8D3E5}"/>
                </a:ext>
              </a:extLst>
            </p:cNvPr>
            <p:cNvSpPr/>
            <p:nvPr/>
          </p:nvSpPr>
          <p:spPr>
            <a:xfrm rot="20866508">
              <a:off x="3924" y="1921"/>
              <a:ext cx="694" cy="745"/>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641" name="Group 329">
              <a:extLst>
                <a:ext uri="{FF2B5EF4-FFF2-40B4-BE49-F238E27FC236}">
                  <a16:creationId xmlns:a16="http://schemas.microsoft.com/office/drawing/2014/main" id="{1EC0F2F4-593B-4F8D-86A7-CAC73788EF31}"/>
                </a:ext>
              </a:extLst>
            </p:cNvPr>
            <p:cNvGrpSpPr>
              <a:grpSpLocks/>
            </p:cNvGrpSpPr>
            <p:nvPr/>
          </p:nvGrpSpPr>
          <p:grpSpPr bwMode="auto">
            <a:xfrm>
              <a:off x="4000" y="1895"/>
              <a:ext cx="515" cy="865"/>
              <a:chOff x="569" y="2954"/>
              <a:chExt cx="515" cy="865"/>
            </a:xfrm>
          </p:grpSpPr>
          <p:sp>
            <p:nvSpPr>
              <p:cNvPr id="642" name="Rectangle 330">
                <a:extLst>
                  <a:ext uri="{FF2B5EF4-FFF2-40B4-BE49-F238E27FC236}">
                    <a16:creationId xmlns:a16="http://schemas.microsoft.com/office/drawing/2014/main" id="{A798BE66-7B78-40C0-A0F0-D373DDEE6B08}"/>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43" name="Text Box 331">
                <a:extLst>
                  <a:ext uri="{FF2B5EF4-FFF2-40B4-BE49-F238E27FC236}">
                    <a16:creationId xmlns:a16="http://schemas.microsoft.com/office/drawing/2014/main" id="{0289B11D-FA16-4A6B-BFDF-0E3102E5FE5B}"/>
                  </a:ext>
                </a:extLst>
              </p:cNvPr>
              <p:cNvSpPr txBox="1">
                <a:spLocks noChangeArrowheads="1"/>
              </p:cNvSpPr>
              <p:nvPr/>
            </p:nvSpPr>
            <p:spPr bwMode="auto">
              <a:xfrm>
                <a:off x="578" y="2954"/>
                <a:ext cx="506"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200">
                  <a:solidFill>
                    <a:srgbClr val="000000"/>
                  </a:solidFill>
                  <a:latin typeface="Arial" panose="020B0604020202020204" pitchFamily="34" charset="0"/>
                  <a:ea typeface="MS PGothic" panose="020B0600070205080204" pitchFamily="34" charset="-128"/>
                </a:endParaRP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Phy</a:t>
                </a:r>
              </a:p>
            </p:txBody>
          </p:sp>
          <p:sp>
            <p:nvSpPr>
              <p:cNvPr id="644" name="Line 332">
                <a:extLst>
                  <a:ext uri="{FF2B5EF4-FFF2-40B4-BE49-F238E27FC236}">
                    <a16:creationId xmlns:a16="http://schemas.microsoft.com/office/drawing/2014/main" id="{B722F7EE-6421-46DE-88E0-FD08FD22B6F5}"/>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 name="Line 333">
                <a:extLst>
                  <a:ext uri="{FF2B5EF4-FFF2-40B4-BE49-F238E27FC236}">
                    <a16:creationId xmlns:a16="http://schemas.microsoft.com/office/drawing/2014/main" id="{9BD8478E-71F3-4B6E-93A5-FD5F474BB605}"/>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 name="Line 334">
                <a:extLst>
                  <a:ext uri="{FF2B5EF4-FFF2-40B4-BE49-F238E27FC236}">
                    <a16:creationId xmlns:a16="http://schemas.microsoft.com/office/drawing/2014/main" id="{A4DFE27E-D3F9-4389-A5A8-62C1F81475BE}"/>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 name="Line 335">
                <a:extLst>
                  <a:ext uri="{FF2B5EF4-FFF2-40B4-BE49-F238E27FC236}">
                    <a16:creationId xmlns:a16="http://schemas.microsoft.com/office/drawing/2014/main" id="{4FF6A485-B45A-4DF6-B654-BE3654F675F8}"/>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48" name="AutoShape 85">
            <a:extLst>
              <a:ext uri="{FF2B5EF4-FFF2-40B4-BE49-F238E27FC236}">
                <a16:creationId xmlns:a16="http://schemas.microsoft.com/office/drawing/2014/main" id="{0BA84F3F-23C8-4847-8489-DDD147C4E1D6}"/>
              </a:ext>
            </a:extLst>
          </p:cNvPr>
          <p:cNvSpPr>
            <a:spLocks noChangeArrowheads="1"/>
          </p:cNvSpPr>
          <p:nvPr/>
        </p:nvSpPr>
        <p:spPr bwMode="auto">
          <a:xfrm>
            <a:off x="4311253" y="3591611"/>
            <a:ext cx="295275" cy="676275"/>
          </a:xfrm>
          <a:prstGeom prst="downArrow">
            <a:avLst>
              <a:gd name="adj1" fmla="val 49167"/>
              <a:gd name="adj2" fmla="val 24282"/>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649" name="Group 341">
            <a:extLst>
              <a:ext uri="{FF2B5EF4-FFF2-40B4-BE49-F238E27FC236}">
                <a16:creationId xmlns:a16="http://schemas.microsoft.com/office/drawing/2014/main" id="{F6B575B8-9B38-4AE0-8719-E8C9DDFA0BDE}"/>
              </a:ext>
            </a:extLst>
          </p:cNvPr>
          <p:cNvGrpSpPr>
            <a:grpSpLocks/>
          </p:cNvGrpSpPr>
          <p:nvPr/>
        </p:nvGrpSpPr>
        <p:grpSpPr bwMode="auto">
          <a:xfrm>
            <a:off x="2440782" y="1704471"/>
            <a:ext cx="393075" cy="199680"/>
            <a:chOff x="290" y="866"/>
            <a:chExt cx="377" cy="192"/>
          </a:xfrm>
        </p:grpSpPr>
        <p:sp>
          <p:nvSpPr>
            <p:cNvPr id="650" name="Rectangle 342">
              <a:extLst>
                <a:ext uri="{FF2B5EF4-FFF2-40B4-BE49-F238E27FC236}">
                  <a16:creationId xmlns:a16="http://schemas.microsoft.com/office/drawing/2014/main" id="{CF99086E-359B-4E0C-BDF6-97DAE39E19B2}"/>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51" name="Rectangle 343">
              <a:extLst>
                <a:ext uri="{FF2B5EF4-FFF2-40B4-BE49-F238E27FC236}">
                  <a16:creationId xmlns:a16="http://schemas.microsoft.com/office/drawing/2014/main" id="{36709481-ECA1-4AD4-AD7B-F35CB6932044}"/>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52" name="Text Box 344">
              <a:extLst>
                <a:ext uri="{FF2B5EF4-FFF2-40B4-BE49-F238E27FC236}">
                  <a16:creationId xmlns:a16="http://schemas.microsoft.com/office/drawing/2014/main" id="{F099EA42-D471-4B12-92BA-206D19901E5F}"/>
                </a:ext>
              </a:extLst>
            </p:cNvPr>
            <p:cNvSpPr txBox="1">
              <a:spLocks noChangeArrowheads="1"/>
            </p:cNvSpPr>
            <p:nvPr/>
          </p:nvSpPr>
          <p:spPr bwMode="auto">
            <a:xfrm>
              <a:off x="325" y="866"/>
              <a:ext cx="34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ACK</a:t>
              </a:r>
            </a:p>
          </p:txBody>
        </p:sp>
      </p:grpSp>
      <p:grpSp>
        <p:nvGrpSpPr>
          <p:cNvPr id="653" name="组合 652">
            <a:extLst>
              <a:ext uri="{FF2B5EF4-FFF2-40B4-BE49-F238E27FC236}">
                <a16:creationId xmlns:a16="http://schemas.microsoft.com/office/drawing/2014/main" id="{B7B3521C-ECA8-4010-8241-35289465F920}"/>
              </a:ext>
            </a:extLst>
          </p:cNvPr>
          <p:cNvGrpSpPr>
            <a:grpSpLocks/>
          </p:cNvGrpSpPr>
          <p:nvPr/>
        </p:nvGrpSpPr>
        <p:grpSpPr bwMode="auto">
          <a:xfrm>
            <a:off x="2332434" y="1910448"/>
            <a:ext cx="498948" cy="199681"/>
            <a:chOff x="518934" y="2075193"/>
            <a:chExt cx="664711" cy="266697"/>
          </a:xfrm>
        </p:grpSpPr>
        <p:grpSp>
          <p:nvGrpSpPr>
            <p:cNvPr id="654" name="Group 341">
              <a:extLst>
                <a:ext uri="{FF2B5EF4-FFF2-40B4-BE49-F238E27FC236}">
                  <a16:creationId xmlns:a16="http://schemas.microsoft.com/office/drawing/2014/main" id="{3A99DBA7-7851-4A63-BAB1-1A618342C26D}"/>
                </a:ext>
              </a:extLst>
            </p:cNvPr>
            <p:cNvGrpSpPr>
              <a:grpSpLocks/>
            </p:cNvGrpSpPr>
            <p:nvPr/>
          </p:nvGrpSpPr>
          <p:grpSpPr bwMode="auto">
            <a:xfrm>
              <a:off x="661108" y="2075193"/>
              <a:ext cx="522537" cy="266697"/>
              <a:chOff x="290" y="866"/>
              <a:chExt cx="376" cy="192"/>
            </a:xfrm>
          </p:grpSpPr>
          <p:sp>
            <p:nvSpPr>
              <p:cNvPr id="657" name="Rectangle 342">
                <a:extLst>
                  <a:ext uri="{FF2B5EF4-FFF2-40B4-BE49-F238E27FC236}">
                    <a16:creationId xmlns:a16="http://schemas.microsoft.com/office/drawing/2014/main" id="{7A2476B7-E6F7-4C1B-8756-5023E76EE1C9}"/>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58" name="Rectangle 343">
                <a:extLst>
                  <a:ext uri="{FF2B5EF4-FFF2-40B4-BE49-F238E27FC236}">
                    <a16:creationId xmlns:a16="http://schemas.microsoft.com/office/drawing/2014/main" id="{7130E370-DB53-41A1-AA33-128F983C0E51}"/>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59" name="Text Box 344">
                <a:extLst>
                  <a:ext uri="{FF2B5EF4-FFF2-40B4-BE49-F238E27FC236}">
                    <a16:creationId xmlns:a16="http://schemas.microsoft.com/office/drawing/2014/main" id="{E20F9C4B-5DD2-42F4-9659-A5EDD6130215}"/>
                  </a:ext>
                </a:extLst>
              </p:cNvPr>
              <p:cNvSpPr txBox="1">
                <a:spLocks noChangeArrowheads="1"/>
              </p:cNvSpPr>
              <p:nvPr/>
            </p:nvSpPr>
            <p:spPr bwMode="auto">
              <a:xfrm>
                <a:off x="325" y="866"/>
                <a:ext cx="3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ACK</a:t>
                </a:r>
              </a:p>
            </p:txBody>
          </p:sp>
        </p:grpSp>
        <p:sp>
          <p:nvSpPr>
            <p:cNvPr id="655" name="Rectangle 401">
              <a:extLst>
                <a:ext uri="{FF2B5EF4-FFF2-40B4-BE49-F238E27FC236}">
                  <a16:creationId xmlns:a16="http://schemas.microsoft.com/office/drawing/2014/main" id="{58A00CB7-30F2-42EB-840F-32152CBBD6EB}"/>
                </a:ext>
              </a:extLst>
            </p:cNvPr>
            <p:cNvSpPr/>
            <p:nvPr/>
          </p:nvSpPr>
          <p:spPr bwMode="auto">
            <a:xfrm>
              <a:off x="533210" y="2134033"/>
              <a:ext cx="118963" cy="12403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56" name="Rectangle 352">
              <a:extLst>
                <a:ext uri="{FF2B5EF4-FFF2-40B4-BE49-F238E27FC236}">
                  <a16:creationId xmlns:a16="http://schemas.microsoft.com/office/drawing/2014/main" id="{AF591DB4-BD85-4BB9-8A16-B6EA15B3C9A4}"/>
                </a:ext>
              </a:extLst>
            </p:cNvPr>
            <p:cNvSpPr/>
            <p:nvPr/>
          </p:nvSpPr>
          <p:spPr bwMode="auto">
            <a:xfrm>
              <a:off x="518934" y="2122901"/>
              <a:ext cx="647161" cy="144710"/>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660" name="组合 659">
            <a:extLst>
              <a:ext uri="{FF2B5EF4-FFF2-40B4-BE49-F238E27FC236}">
                <a16:creationId xmlns:a16="http://schemas.microsoft.com/office/drawing/2014/main" id="{E49CB3F2-5306-4769-823E-3ED48CDA33BE}"/>
              </a:ext>
            </a:extLst>
          </p:cNvPr>
          <p:cNvGrpSpPr>
            <a:grpSpLocks/>
          </p:cNvGrpSpPr>
          <p:nvPr/>
        </p:nvGrpSpPr>
        <p:grpSpPr bwMode="auto">
          <a:xfrm>
            <a:off x="2228850" y="2128334"/>
            <a:ext cx="670322" cy="199680"/>
            <a:chOff x="386368" y="2365404"/>
            <a:chExt cx="894015" cy="266697"/>
          </a:xfrm>
        </p:grpSpPr>
        <p:sp>
          <p:nvSpPr>
            <p:cNvPr id="661" name="Rectangle 99">
              <a:extLst>
                <a:ext uri="{FF2B5EF4-FFF2-40B4-BE49-F238E27FC236}">
                  <a16:creationId xmlns:a16="http://schemas.microsoft.com/office/drawing/2014/main" id="{C3C868D1-9EE1-4BA6-ABCF-4AA9BBAA36E8}"/>
                </a:ext>
              </a:extLst>
            </p:cNvPr>
            <p:cNvSpPr/>
            <p:nvPr/>
          </p:nvSpPr>
          <p:spPr bwMode="auto">
            <a:xfrm>
              <a:off x="386368" y="2400390"/>
              <a:ext cx="894015" cy="165383"/>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62" name="Rectangle 97">
              <a:extLst>
                <a:ext uri="{FF2B5EF4-FFF2-40B4-BE49-F238E27FC236}">
                  <a16:creationId xmlns:a16="http://schemas.microsoft.com/office/drawing/2014/main" id="{752FA5B4-CD84-4FE4-BEAD-C0086884BB95}"/>
                </a:ext>
              </a:extLst>
            </p:cNvPr>
            <p:cNvSpPr/>
            <p:nvPr/>
          </p:nvSpPr>
          <p:spPr bwMode="auto">
            <a:xfrm>
              <a:off x="402247" y="2419473"/>
              <a:ext cx="111156" cy="13039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663" name="组合 274">
              <a:extLst>
                <a:ext uri="{FF2B5EF4-FFF2-40B4-BE49-F238E27FC236}">
                  <a16:creationId xmlns:a16="http://schemas.microsoft.com/office/drawing/2014/main" id="{0EA8B130-CC7F-44DC-883A-1C6C0AB03BEB}"/>
                </a:ext>
              </a:extLst>
            </p:cNvPr>
            <p:cNvGrpSpPr>
              <a:grpSpLocks/>
            </p:cNvGrpSpPr>
            <p:nvPr/>
          </p:nvGrpSpPr>
          <p:grpSpPr bwMode="auto">
            <a:xfrm>
              <a:off x="524519" y="2365404"/>
              <a:ext cx="666673" cy="266697"/>
              <a:chOff x="518362" y="2075193"/>
              <a:chExt cx="666673" cy="266697"/>
            </a:xfrm>
          </p:grpSpPr>
          <p:grpSp>
            <p:nvGrpSpPr>
              <p:cNvPr id="665" name="Group 341">
                <a:extLst>
                  <a:ext uri="{FF2B5EF4-FFF2-40B4-BE49-F238E27FC236}">
                    <a16:creationId xmlns:a16="http://schemas.microsoft.com/office/drawing/2014/main" id="{26DE575D-7CF3-45DD-85AE-FD3680B8D7E6}"/>
                  </a:ext>
                </a:extLst>
              </p:cNvPr>
              <p:cNvGrpSpPr>
                <a:grpSpLocks/>
              </p:cNvGrpSpPr>
              <p:nvPr/>
            </p:nvGrpSpPr>
            <p:grpSpPr bwMode="auto">
              <a:xfrm>
                <a:off x="661108" y="2075193"/>
                <a:ext cx="523927" cy="266697"/>
                <a:chOff x="290" y="866"/>
                <a:chExt cx="377" cy="192"/>
              </a:xfrm>
            </p:grpSpPr>
            <p:sp>
              <p:nvSpPr>
                <p:cNvPr id="668" name="Rectangle 342">
                  <a:extLst>
                    <a:ext uri="{FF2B5EF4-FFF2-40B4-BE49-F238E27FC236}">
                      <a16:creationId xmlns:a16="http://schemas.microsoft.com/office/drawing/2014/main" id="{F53744ED-61A5-4BA2-9EE6-DB5834A74CF2}"/>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69" name="Rectangle 343">
                  <a:extLst>
                    <a:ext uri="{FF2B5EF4-FFF2-40B4-BE49-F238E27FC236}">
                      <a16:creationId xmlns:a16="http://schemas.microsoft.com/office/drawing/2014/main" id="{5262DA3E-3AC3-4C50-BDB7-03BAB8B25F16}"/>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70" name="Text Box 344">
                  <a:extLst>
                    <a:ext uri="{FF2B5EF4-FFF2-40B4-BE49-F238E27FC236}">
                      <a16:creationId xmlns:a16="http://schemas.microsoft.com/office/drawing/2014/main" id="{2371B0DA-F692-4890-9AA2-14D55ECAD358}"/>
                    </a:ext>
                  </a:extLst>
                </p:cNvPr>
                <p:cNvSpPr txBox="1">
                  <a:spLocks noChangeArrowheads="1"/>
                </p:cNvSpPr>
                <p:nvPr/>
              </p:nvSpPr>
              <p:spPr bwMode="auto">
                <a:xfrm>
                  <a:off x="325" y="866"/>
                  <a:ext cx="34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ACK</a:t>
                  </a:r>
                </a:p>
              </p:txBody>
            </p:sp>
          </p:grpSp>
          <p:sp>
            <p:nvSpPr>
              <p:cNvPr id="666" name="Rectangle 401">
                <a:extLst>
                  <a:ext uri="{FF2B5EF4-FFF2-40B4-BE49-F238E27FC236}">
                    <a16:creationId xmlns:a16="http://schemas.microsoft.com/office/drawing/2014/main" id="{2F09B23D-6524-46F6-A14D-DED86FF80E1F}"/>
                  </a:ext>
                </a:extLst>
              </p:cNvPr>
              <p:cNvSpPr/>
              <p:nvPr/>
            </p:nvSpPr>
            <p:spPr bwMode="auto">
              <a:xfrm>
                <a:off x="532654" y="2134032"/>
                <a:ext cx="119096" cy="12403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67" name="Rectangle 352">
                <a:extLst>
                  <a:ext uri="{FF2B5EF4-FFF2-40B4-BE49-F238E27FC236}">
                    <a16:creationId xmlns:a16="http://schemas.microsoft.com/office/drawing/2014/main" id="{A64E7001-4157-4091-AA77-92B43452279C}"/>
                  </a:ext>
                </a:extLst>
              </p:cNvPr>
              <p:cNvSpPr/>
              <p:nvPr/>
            </p:nvSpPr>
            <p:spPr bwMode="auto">
              <a:xfrm>
                <a:off x="518362" y="2122901"/>
                <a:ext cx="647883" cy="144710"/>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664" name="Rectangle 98">
              <a:extLst>
                <a:ext uri="{FF2B5EF4-FFF2-40B4-BE49-F238E27FC236}">
                  <a16:creationId xmlns:a16="http://schemas.microsoft.com/office/drawing/2014/main" id="{19551F8E-2E6E-42F3-BEE3-F0D63B92C5D1}"/>
                </a:ext>
              </a:extLst>
            </p:cNvPr>
            <p:cNvSpPr/>
            <p:nvPr/>
          </p:nvSpPr>
          <p:spPr bwMode="auto">
            <a:xfrm>
              <a:off x="1185106" y="2417882"/>
              <a:ext cx="84162" cy="13039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671" name="Group 341">
            <a:extLst>
              <a:ext uri="{FF2B5EF4-FFF2-40B4-BE49-F238E27FC236}">
                <a16:creationId xmlns:a16="http://schemas.microsoft.com/office/drawing/2014/main" id="{79A5C3C7-4110-489B-AC62-F32F2DA82649}"/>
              </a:ext>
            </a:extLst>
          </p:cNvPr>
          <p:cNvGrpSpPr>
            <a:grpSpLocks/>
          </p:cNvGrpSpPr>
          <p:nvPr/>
        </p:nvGrpSpPr>
        <p:grpSpPr bwMode="auto">
          <a:xfrm>
            <a:off x="4345782" y="3505885"/>
            <a:ext cx="393075" cy="199681"/>
            <a:chOff x="290" y="866"/>
            <a:chExt cx="377" cy="192"/>
          </a:xfrm>
        </p:grpSpPr>
        <p:sp>
          <p:nvSpPr>
            <p:cNvPr id="672" name="Rectangle 342">
              <a:extLst>
                <a:ext uri="{FF2B5EF4-FFF2-40B4-BE49-F238E27FC236}">
                  <a16:creationId xmlns:a16="http://schemas.microsoft.com/office/drawing/2014/main" id="{663CFC7C-0D5B-481B-964D-6300354D85D7}"/>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73" name="Rectangle 343">
              <a:extLst>
                <a:ext uri="{FF2B5EF4-FFF2-40B4-BE49-F238E27FC236}">
                  <a16:creationId xmlns:a16="http://schemas.microsoft.com/office/drawing/2014/main" id="{0CBE5E7C-14E3-453A-BE26-27C0D3B23088}"/>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74" name="Text Box 344">
              <a:extLst>
                <a:ext uri="{FF2B5EF4-FFF2-40B4-BE49-F238E27FC236}">
                  <a16:creationId xmlns:a16="http://schemas.microsoft.com/office/drawing/2014/main" id="{AC6C2DA9-1A13-4608-BB80-FB90CBF3A329}"/>
                </a:ext>
              </a:extLst>
            </p:cNvPr>
            <p:cNvSpPr txBox="1">
              <a:spLocks noChangeArrowheads="1"/>
            </p:cNvSpPr>
            <p:nvPr/>
          </p:nvSpPr>
          <p:spPr bwMode="auto">
            <a:xfrm>
              <a:off x="325" y="866"/>
              <a:ext cx="34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ACK</a:t>
              </a:r>
            </a:p>
          </p:txBody>
        </p:sp>
      </p:grpSp>
      <p:grpSp>
        <p:nvGrpSpPr>
          <p:cNvPr id="675" name="组合 674">
            <a:extLst>
              <a:ext uri="{FF2B5EF4-FFF2-40B4-BE49-F238E27FC236}">
                <a16:creationId xmlns:a16="http://schemas.microsoft.com/office/drawing/2014/main" id="{6270DD7B-126B-4DE8-A480-3FE1EB74D0AE}"/>
              </a:ext>
            </a:extLst>
          </p:cNvPr>
          <p:cNvGrpSpPr>
            <a:grpSpLocks/>
          </p:cNvGrpSpPr>
          <p:nvPr/>
        </p:nvGrpSpPr>
        <p:grpSpPr bwMode="auto">
          <a:xfrm>
            <a:off x="4250531" y="3699959"/>
            <a:ext cx="498766" cy="199680"/>
            <a:chOff x="518934" y="2075193"/>
            <a:chExt cx="666101" cy="266697"/>
          </a:xfrm>
        </p:grpSpPr>
        <p:grpSp>
          <p:nvGrpSpPr>
            <p:cNvPr id="676" name="Group 341">
              <a:extLst>
                <a:ext uri="{FF2B5EF4-FFF2-40B4-BE49-F238E27FC236}">
                  <a16:creationId xmlns:a16="http://schemas.microsoft.com/office/drawing/2014/main" id="{5F33BAE2-3A06-40F0-BCFD-073C9AD3385E}"/>
                </a:ext>
              </a:extLst>
            </p:cNvPr>
            <p:cNvGrpSpPr>
              <a:grpSpLocks/>
            </p:cNvGrpSpPr>
            <p:nvPr/>
          </p:nvGrpSpPr>
          <p:grpSpPr bwMode="auto">
            <a:xfrm>
              <a:off x="661108" y="2075193"/>
              <a:ext cx="523927" cy="266697"/>
              <a:chOff x="290" y="866"/>
              <a:chExt cx="377" cy="192"/>
            </a:xfrm>
          </p:grpSpPr>
          <p:sp>
            <p:nvSpPr>
              <p:cNvPr id="679" name="Rectangle 342">
                <a:extLst>
                  <a:ext uri="{FF2B5EF4-FFF2-40B4-BE49-F238E27FC236}">
                    <a16:creationId xmlns:a16="http://schemas.microsoft.com/office/drawing/2014/main" id="{F2252A5C-0CD9-4379-B5B9-9A3AC0778085}"/>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80" name="Rectangle 343">
                <a:extLst>
                  <a:ext uri="{FF2B5EF4-FFF2-40B4-BE49-F238E27FC236}">
                    <a16:creationId xmlns:a16="http://schemas.microsoft.com/office/drawing/2014/main" id="{DF965D4B-96FD-49B6-8D09-4848EF053FEB}"/>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81" name="Text Box 344">
                <a:extLst>
                  <a:ext uri="{FF2B5EF4-FFF2-40B4-BE49-F238E27FC236}">
                    <a16:creationId xmlns:a16="http://schemas.microsoft.com/office/drawing/2014/main" id="{8F4F6B7F-E520-4E8F-8CAA-15B7E5404960}"/>
                  </a:ext>
                </a:extLst>
              </p:cNvPr>
              <p:cNvSpPr txBox="1">
                <a:spLocks noChangeArrowheads="1"/>
              </p:cNvSpPr>
              <p:nvPr/>
            </p:nvSpPr>
            <p:spPr bwMode="auto">
              <a:xfrm>
                <a:off x="325" y="866"/>
                <a:ext cx="34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ACK</a:t>
                </a:r>
              </a:p>
            </p:txBody>
          </p:sp>
        </p:grpSp>
        <p:sp>
          <p:nvSpPr>
            <p:cNvPr id="677" name="Rectangle 401">
              <a:extLst>
                <a:ext uri="{FF2B5EF4-FFF2-40B4-BE49-F238E27FC236}">
                  <a16:creationId xmlns:a16="http://schemas.microsoft.com/office/drawing/2014/main" id="{4AEF859C-06DF-493A-841B-995FC413F6C2}"/>
                </a:ext>
              </a:extLst>
            </p:cNvPr>
            <p:cNvSpPr/>
            <p:nvPr/>
          </p:nvSpPr>
          <p:spPr bwMode="auto">
            <a:xfrm>
              <a:off x="533244" y="2134032"/>
              <a:ext cx="117666" cy="12403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78" name="Rectangle 352">
              <a:extLst>
                <a:ext uri="{FF2B5EF4-FFF2-40B4-BE49-F238E27FC236}">
                  <a16:creationId xmlns:a16="http://schemas.microsoft.com/office/drawing/2014/main" id="{E0B06DD8-118A-4981-8741-5DCE5F8651CC}"/>
                </a:ext>
              </a:extLst>
            </p:cNvPr>
            <p:cNvSpPr/>
            <p:nvPr/>
          </p:nvSpPr>
          <p:spPr bwMode="auto">
            <a:xfrm>
              <a:off x="518934" y="2122901"/>
              <a:ext cx="647161" cy="144710"/>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682" name="AutoShape 85">
            <a:extLst>
              <a:ext uri="{FF2B5EF4-FFF2-40B4-BE49-F238E27FC236}">
                <a16:creationId xmlns:a16="http://schemas.microsoft.com/office/drawing/2014/main" id="{F6D18291-DD0E-4A17-B0BE-B07F2C62E514}"/>
              </a:ext>
            </a:extLst>
          </p:cNvPr>
          <p:cNvSpPr>
            <a:spLocks noChangeArrowheads="1"/>
          </p:cNvSpPr>
          <p:nvPr/>
        </p:nvSpPr>
        <p:spPr bwMode="auto">
          <a:xfrm rot="10800000">
            <a:off x="4317206" y="3542795"/>
            <a:ext cx="295275" cy="676275"/>
          </a:xfrm>
          <a:prstGeom prst="downArrow">
            <a:avLst>
              <a:gd name="adj1" fmla="val 49167"/>
              <a:gd name="adj2" fmla="val 24282"/>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683" name="组合 682">
            <a:extLst>
              <a:ext uri="{FF2B5EF4-FFF2-40B4-BE49-F238E27FC236}">
                <a16:creationId xmlns:a16="http://schemas.microsoft.com/office/drawing/2014/main" id="{DEC67EA4-CDD1-4926-93C4-1EF112A1A14A}"/>
              </a:ext>
            </a:extLst>
          </p:cNvPr>
          <p:cNvGrpSpPr>
            <a:grpSpLocks/>
          </p:cNvGrpSpPr>
          <p:nvPr/>
        </p:nvGrpSpPr>
        <p:grpSpPr bwMode="auto">
          <a:xfrm>
            <a:off x="2539603" y="3411826"/>
            <a:ext cx="4638675" cy="1022747"/>
            <a:chOff x="1724819" y="2533791"/>
            <a:chExt cx="5638006" cy="1200150"/>
          </a:xfrm>
        </p:grpSpPr>
        <p:sp>
          <p:nvSpPr>
            <p:cNvPr id="684" name="矩形: 圆角 98">
              <a:extLst>
                <a:ext uri="{FF2B5EF4-FFF2-40B4-BE49-F238E27FC236}">
                  <a16:creationId xmlns:a16="http://schemas.microsoft.com/office/drawing/2014/main" id="{A5F3029E-68B0-45D7-B9DE-6283246ABB09}"/>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85" name="文本框 684">
              <a:extLst>
                <a:ext uri="{FF2B5EF4-FFF2-40B4-BE49-F238E27FC236}">
                  <a16:creationId xmlns:a16="http://schemas.microsoft.com/office/drawing/2014/main" id="{55B9CFC9-D86D-4DA3-9318-D9E5DAC5E149}"/>
                </a:ext>
              </a:extLst>
            </p:cNvPr>
            <p:cNvSpPr txBox="1"/>
            <p:nvPr/>
          </p:nvSpPr>
          <p:spPr>
            <a:xfrm>
              <a:off x="2063448" y="2781087"/>
              <a:ext cx="5218340" cy="758442"/>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客户端再次回应</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TCP ACK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三次握手的第三步</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686" name="矩形: 圆角 100">
              <a:extLst>
                <a:ext uri="{FF2B5EF4-FFF2-40B4-BE49-F238E27FC236}">
                  <a16:creationId xmlns:a16="http://schemas.microsoft.com/office/drawing/2014/main" id="{17DADCE9-AA12-4609-9328-8B5EE6EE5E22}"/>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nvGrpSpPr>
          <p:cNvPr id="687" name="组合 686">
            <a:extLst>
              <a:ext uri="{FF2B5EF4-FFF2-40B4-BE49-F238E27FC236}">
                <a16:creationId xmlns:a16="http://schemas.microsoft.com/office/drawing/2014/main" id="{EA1D0BC0-2E42-4591-B38D-370F8489EF5D}"/>
              </a:ext>
            </a:extLst>
          </p:cNvPr>
          <p:cNvGrpSpPr>
            <a:grpSpLocks/>
          </p:cNvGrpSpPr>
          <p:nvPr/>
        </p:nvGrpSpPr>
        <p:grpSpPr bwMode="auto">
          <a:xfrm>
            <a:off x="2733675" y="2597439"/>
            <a:ext cx="4048125" cy="767953"/>
            <a:chOff x="1724819" y="2533791"/>
            <a:chExt cx="5638006" cy="1200150"/>
          </a:xfrm>
        </p:grpSpPr>
        <p:sp>
          <p:nvSpPr>
            <p:cNvPr id="688" name="矩形: 圆角 98">
              <a:extLst>
                <a:ext uri="{FF2B5EF4-FFF2-40B4-BE49-F238E27FC236}">
                  <a16:creationId xmlns:a16="http://schemas.microsoft.com/office/drawing/2014/main" id="{A793AA67-5B26-4D0D-A46E-E7C4153ADF49}"/>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89" name="文本框 688">
              <a:extLst>
                <a:ext uri="{FF2B5EF4-FFF2-40B4-BE49-F238E27FC236}">
                  <a16:creationId xmlns:a16="http://schemas.microsoft.com/office/drawing/2014/main" id="{A8D992C3-58E1-4CA6-BEA5-26AB9F0C4C71}"/>
                </a:ext>
              </a:extLst>
            </p:cNvPr>
            <p:cNvSpPr txBox="1"/>
            <p:nvPr/>
          </p:nvSpPr>
          <p:spPr>
            <a:xfrm>
              <a:off x="2883925" y="2812896"/>
              <a:ext cx="3323106" cy="721486"/>
            </a:xfrm>
            <a:prstGeom prst="rect">
              <a:avLst/>
            </a:prstGeom>
            <a:noFill/>
          </p:spPr>
          <p:txBody>
            <a:bodyPr>
              <a:spAutoFit/>
            </a:bodyPr>
            <a:lstStyle/>
            <a:p>
              <a:pPr>
                <a:defRPr/>
              </a:pPr>
              <a:r>
                <a:rPr lang="en-US" altLang="zh-CN"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 </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连接建立</a:t>
              </a:r>
              <a:r>
                <a:rPr lang="en-US" altLang="zh-CN"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690" name="矩形: 圆角 100">
              <a:extLst>
                <a:ext uri="{FF2B5EF4-FFF2-40B4-BE49-F238E27FC236}">
                  <a16:creationId xmlns:a16="http://schemas.microsoft.com/office/drawing/2014/main" id="{EE847B75-71C1-4E97-852F-BA13F2F56F54}"/>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2" name="灯片编号占位符 1">
            <a:extLst>
              <a:ext uri="{FF2B5EF4-FFF2-40B4-BE49-F238E27FC236}">
                <a16:creationId xmlns:a16="http://schemas.microsoft.com/office/drawing/2014/main" id="{41BAE99E-5BDF-4AB4-9D6B-B472B4171ACD}"/>
              </a:ext>
            </a:extLst>
          </p:cNvPr>
          <p:cNvSpPr>
            <a:spLocks noGrp="1"/>
          </p:cNvSpPr>
          <p:nvPr>
            <p:ph type="sldNum" sz="quarter" idx="12"/>
          </p:nvPr>
        </p:nvSpPr>
        <p:spPr/>
        <p:txBody>
          <a:bodyPr/>
          <a:lstStyle/>
          <a:p>
            <a:fld id="{91F2D4EF-46D4-4764-B373-FC59CD1D281E}" type="slidenum">
              <a:rPr lang="zh-CN" altLang="en-US" smtClean="0"/>
              <a:t>134</a:t>
            </a:fld>
            <a:endParaRPr lang="zh-CN" altLang="en-US"/>
          </a:p>
        </p:txBody>
      </p:sp>
    </p:spTree>
    <p:extLst>
      <p:ext uri="{BB962C8B-B14F-4D97-AF65-F5344CB8AC3E}">
        <p14:creationId xmlns:p14="http://schemas.microsoft.com/office/powerpoint/2010/main" val="62235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66"/>
                                        </p:tgtEl>
                                      </p:cBhvr>
                                    </p:animEffect>
                                    <p:set>
                                      <p:cBhvr>
                                        <p:cTn id="7" dur="1" fill="hold">
                                          <p:stCondLst>
                                            <p:cond delay="499"/>
                                          </p:stCondLst>
                                        </p:cTn>
                                        <p:tgtEl>
                                          <p:spTgt spid="26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48"/>
                                        </p:tgtEl>
                                      </p:cBhvr>
                                    </p:animEffect>
                                    <p:set>
                                      <p:cBhvr>
                                        <p:cTn id="10" dur="1" fill="hold">
                                          <p:stCondLst>
                                            <p:cond delay="499"/>
                                          </p:stCondLst>
                                        </p:cTn>
                                        <p:tgtEl>
                                          <p:spTgt spid="648"/>
                                        </p:tgtEl>
                                        <p:attrNameLst>
                                          <p:attrName>style.visibility</p:attrName>
                                        </p:attrNameLst>
                                      </p:cBhvr>
                                      <p:to>
                                        <p:strVal val="hidden"/>
                                      </p:to>
                                    </p:se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683"/>
                                        </p:tgtEl>
                                        <p:attrNameLst>
                                          <p:attrName>style.visibility</p:attrName>
                                        </p:attrNameLst>
                                      </p:cBhvr>
                                      <p:to>
                                        <p:strVal val="visible"/>
                                      </p:to>
                                    </p:set>
                                    <p:anim calcmode="lin" valueType="num">
                                      <p:cBhvr>
                                        <p:cTn id="14" dur="500" fill="hold"/>
                                        <p:tgtEl>
                                          <p:spTgt spid="683"/>
                                        </p:tgtEl>
                                        <p:attrNameLst>
                                          <p:attrName>ppt_w</p:attrName>
                                        </p:attrNameLst>
                                      </p:cBhvr>
                                      <p:tavLst>
                                        <p:tav tm="0">
                                          <p:val>
                                            <p:fltVal val="0"/>
                                          </p:val>
                                        </p:tav>
                                        <p:tav tm="100000">
                                          <p:val>
                                            <p:strVal val="#ppt_w"/>
                                          </p:val>
                                        </p:tav>
                                      </p:tavLst>
                                    </p:anim>
                                    <p:anim calcmode="lin" valueType="num">
                                      <p:cBhvr>
                                        <p:cTn id="15" dur="500" fill="hold"/>
                                        <p:tgtEl>
                                          <p:spTgt spid="683"/>
                                        </p:tgtEl>
                                        <p:attrNameLst>
                                          <p:attrName>ppt_h</p:attrName>
                                        </p:attrNameLst>
                                      </p:cBhvr>
                                      <p:tavLst>
                                        <p:tav tm="0">
                                          <p:val>
                                            <p:fltVal val="0"/>
                                          </p:val>
                                        </p:tav>
                                        <p:tav tm="100000">
                                          <p:val>
                                            <p:strVal val="#ppt_h"/>
                                          </p:val>
                                        </p:tav>
                                      </p:tavLst>
                                    </p:anim>
                                    <p:animEffect transition="in" filter="fade">
                                      <p:cBhvr>
                                        <p:cTn id="16" dur="500"/>
                                        <p:tgtEl>
                                          <p:spTgt spid="68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65"/>
                                        </p:tgtEl>
                                        <p:attrNameLst>
                                          <p:attrName>style.visibility</p:attrName>
                                        </p:attrNameLst>
                                      </p:cBhvr>
                                      <p:to>
                                        <p:strVal val="visible"/>
                                      </p:to>
                                    </p:set>
                                    <p:animEffect transition="in" filter="wipe(up)">
                                      <p:cBhvr>
                                        <p:cTn id="19" dur="500"/>
                                        <p:tgtEl>
                                          <p:spTgt spid="265"/>
                                        </p:tgtEl>
                                      </p:cBhvr>
                                    </p:animEffect>
                                  </p:childTnLst>
                                </p:cTn>
                              </p:par>
                              <p:par>
                                <p:cTn id="20" presetID="10" presetClass="entr" presetSubtype="0" fill="hold" nodeType="withEffect">
                                  <p:stCondLst>
                                    <p:cond delay="0"/>
                                  </p:stCondLst>
                                  <p:childTnLst>
                                    <p:set>
                                      <p:cBhvr>
                                        <p:cTn id="21" dur="1" fill="hold">
                                          <p:stCondLst>
                                            <p:cond delay="0"/>
                                          </p:stCondLst>
                                        </p:cTn>
                                        <p:tgtEl>
                                          <p:spTgt spid="649"/>
                                        </p:tgtEl>
                                        <p:attrNameLst>
                                          <p:attrName>style.visibility</p:attrName>
                                        </p:attrNameLst>
                                      </p:cBhvr>
                                      <p:to>
                                        <p:strVal val="visible"/>
                                      </p:to>
                                    </p:set>
                                    <p:animEffect transition="in" filter="fade">
                                      <p:cBhvr>
                                        <p:cTn id="22" dur="500"/>
                                        <p:tgtEl>
                                          <p:spTgt spid="649"/>
                                        </p:tgtEl>
                                      </p:cBhvr>
                                    </p:animEffect>
                                  </p:childTnLst>
                                </p:cTn>
                              </p:par>
                            </p:childTnLst>
                          </p:cTn>
                        </p:par>
                        <p:par>
                          <p:cTn id="23" fill="hold">
                            <p:stCondLst>
                              <p:cond delay="1000"/>
                            </p:stCondLst>
                            <p:childTnLst>
                              <p:par>
                                <p:cTn id="24" presetID="10" presetClass="exit" presetSubtype="0" fill="hold" nodeType="afterEffect">
                                  <p:stCondLst>
                                    <p:cond delay="500"/>
                                  </p:stCondLst>
                                  <p:childTnLst>
                                    <p:animEffect transition="out" filter="fade">
                                      <p:cBhvr>
                                        <p:cTn id="25" dur="500"/>
                                        <p:tgtEl>
                                          <p:spTgt spid="649"/>
                                        </p:tgtEl>
                                      </p:cBhvr>
                                    </p:animEffect>
                                    <p:set>
                                      <p:cBhvr>
                                        <p:cTn id="26" dur="1" fill="hold">
                                          <p:stCondLst>
                                            <p:cond delay="499"/>
                                          </p:stCondLst>
                                        </p:cTn>
                                        <p:tgtEl>
                                          <p:spTgt spid="649"/>
                                        </p:tgtEl>
                                        <p:attrNameLst>
                                          <p:attrName>style.visibility</p:attrName>
                                        </p:attrNameLst>
                                      </p:cBhvr>
                                      <p:to>
                                        <p:strVal val="hidden"/>
                                      </p:to>
                                    </p:se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653"/>
                                        </p:tgtEl>
                                        <p:attrNameLst>
                                          <p:attrName>style.visibility</p:attrName>
                                        </p:attrNameLst>
                                      </p:cBhvr>
                                      <p:to>
                                        <p:strVal val="visible"/>
                                      </p:to>
                                    </p:set>
                                    <p:animEffect transition="in" filter="fade">
                                      <p:cBhvr>
                                        <p:cTn id="30" dur="500"/>
                                        <p:tgtEl>
                                          <p:spTgt spid="653"/>
                                        </p:tgtEl>
                                      </p:cBhvr>
                                    </p:animEffect>
                                  </p:childTnLst>
                                </p:cTn>
                              </p:par>
                            </p:childTnLst>
                          </p:cTn>
                        </p:par>
                        <p:par>
                          <p:cTn id="31" fill="hold">
                            <p:stCondLst>
                              <p:cond delay="2500"/>
                            </p:stCondLst>
                            <p:childTnLst>
                              <p:par>
                                <p:cTn id="32" presetID="10" presetClass="exit" presetSubtype="0" fill="hold" nodeType="afterEffect">
                                  <p:stCondLst>
                                    <p:cond delay="500"/>
                                  </p:stCondLst>
                                  <p:childTnLst>
                                    <p:animEffect transition="out" filter="fade">
                                      <p:cBhvr>
                                        <p:cTn id="33" dur="500"/>
                                        <p:tgtEl>
                                          <p:spTgt spid="653"/>
                                        </p:tgtEl>
                                      </p:cBhvr>
                                    </p:animEffect>
                                    <p:set>
                                      <p:cBhvr>
                                        <p:cTn id="34" dur="1" fill="hold">
                                          <p:stCondLst>
                                            <p:cond delay="499"/>
                                          </p:stCondLst>
                                        </p:cTn>
                                        <p:tgtEl>
                                          <p:spTgt spid="653"/>
                                        </p:tgtEl>
                                        <p:attrNameLst>
                                          <p:attrName>style.visibility</p:attrName>
                                        </p:attrNameLst>
                                      </p:cBhvr>
                                      <p:to>
                                        <p:strVal val="hidden"/>
                                      </p:to>
                                    </p:se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660"/>
                                        </p:tgtEl>
                                        <p:attrNameLst>
                                          <p:attrName>style.visibility</p:attrName>
                                        </p:attrNameLst>
                                      </p:cBhvr>
                                      <p:to>
                                        <p:strVal val="visible"/>
                                      </p:to>
                                    </p:set>
                                    <p:animEffect transition="in" filter="fade">
                                      <p:cBhvr>
                                        <p:cTn id="38" dur="500"/>
                                        <p:tgtEl>
                                          <p:spTgt spid="660"/>
                                        </p:tgtEl>
                                      </p:cBhvr>
                                    </p:animEffect>
                                  </p:childTnLst>
                                </p:cTn>
                              </p:par>
                            </p:childTnLst>
                          </p:cTn>
                        </p:par>
                        <p:par>
                          <p:cTn id="39" fill="hold">
                            <p:stCondLst>
                              <p:cond delay="4000"/>
                            </p:stCondLst>
                            <p:childTnLst>
                              <p:par>
                                <p:cTn id="40" presetID="42" presetClass="path" presetSubtype="0" accel="50000" decel="50000" fill="hold" nodeType="afterEffect">
                                  <p:stCondLst>
                                    <p:cond delay="0"/>
                                  </p:stCondLst>
                                  <p:childTnLst>
                                    <p:animMotion origin="layout" path="M 3.33333E-6 -4.81481E-6 L -0.00026 0.04954 " pathEditMode="relative" rAng="0" ptsTypes="AA">
                                      <p:cBhvr>
                                        <p:cTn id="41" dur="1000" fill="hold"/>
                                        <p:tgtEl>
                                          <p:spTgt spid="660"/>
                                        </p:tgtEl>
                                        <p:attrNameLst>
                                          <p:attrName>ppt_x</p:attrName>
                                          <p:attrName>ppt_y</p:attrName>
                                        </p:attrNameLst>
                                      </p:cBhvr>
                                      <p:rCtr x="-13" y="2477"/>
                                    </p:animMotion>
                                  </p:childTnLst>
                                </p:cTn>
                              </p:par>
                              <p:par>
                                <p:cTn id="42" presetID="42" presetClass="path" presetSubtype="0" accel="50000" decel="50000" fill="hold" nodeType="withEffect">
                                  <p:stCondLst>
                                    <p:cond delay="900"/>
                                  </p:stCondLst>
                                  <p:childTnLst>
                                    <p:animMotion origin="layout" path="M -0.00026 0.04954 L 0.28763 0.01991 " pathEditMode="relative" rAng="0" ptsTypes="AA">
                                      <p:cBhvr>
                                        <p:cTn id="43" dur="1000" fill="hold"/>
                                        <p:tgtEl>
                                          <p:spTgt spid="660"/>
                                        </p:tgtEl>
                                        <p:attrNameLst>
                                          <p:attrName>ppt_x</p:attrName>
                                          <p:attrName>ppt_y</p:attrName>
                                        </p:attrNameLst>
                                      </p:cBhvr>
                                      <p:rCtr x="14388" y="-1481"/>
                                    </p:animMotion>
                                  </p:childTnLst>
                                </p:cTn>
                              </p:par>
                              <p:par>
                                <p:cTn id="44" presetID="42" presetClass="path" presetSubtype="0" accel="50000" decel="50000" fill="hold" nodeType="withEffect">
                                  <p:stCondLst>
                                    <p:cond delay="1800"/>
                                  </p:stCondLst>
                                  <p:childTnLst>
                                    <p:animMotion origin="layout" path="M 0.28763 0.01991 L 0.22981 0.18334 " pathEditMode="relative" rAng="0" ptsTypes="AA">
                                      <p:cBhvr>
                                        <p:cTn id="45" dur="1000" fill="hold"/>
                                        <p:tgtEl>
                                          <p:spTgt spid="660"/>
                                        </p:tgtEl>
                                        <p:attrNameLst>
                                          <p:attrName>ppt_x</p:attrName>
                                          <p:attrName>ppt_y</p:attrName>
                                        </p:attrNameLst>
                                      </p:cBhvr>
                                      <p:rCtr x="-2891" y="8171"/>
                                    </p:animMotion>
                                  </p:childTnLst>
                                </p:cTn>
                              </p:par>
                              <p:par>
                                <p:cTn id="46" presetID="42" presetClass="path" presetSubtype="0" accel="50000" decel="50000" fill="hold" nodeType="withEffect">
                                  <p:stCondLst>
                                    <p:cond delay="2700"/>
                                  </p:stCondLst>
                                  <p:childTnLst>
                                    <p:animMotion origin="layout" path="M 0.22981 0.18334 L 0.41679 0.02084 " pathEditMode="relative" rAng="0" ptsTypes="AA">
                                      <p:cBhvr>
                                        <p:cTn id="47" dur="1000" fill="hold"/>
                                        <p:tgtEl>
                                          <p:spTgt spid="660"/>
                                        </p:tgtEl>
                                        <p:attrNameLst>
                                          <p:attrName>ppt_x</p:attrName>
                                          <p:attrName>ppt_y</p:attrName>
                                        </p:attrNameLst>
                                      </p:cBhvr>
                                      <p:rCtr x="9349" y="-8125"/>
                                    </p:animMotion>
                                  </p:childTnLst>
                                </p:cTn>
                              </p:par>
                              <p:par>
                                <p:cTn id="48" presetID="42" presetClass="path" presetSubtype="0" accel="50000" decel="50000" fill="hold" nodeType="withEffect">
                                  <p:stCondLst>
                                    <p:cond delay="3500"/>
                                  </p:stCondLst>
                                  <p:childTnLst>
                                    <p:animMotion origin="layout" path="M 0.41679 0.02084 L 0.49127 -0.1162 " pathEditMode="relative" rAng="0" ptsTypes="AA">
                                      <p:cBhvr>
                                        <p:cTn id="49" dur="100" fill="hold"/>
                                        <p:tgtEl>
                                          <p:spTgt spid="660"/>
                                        </p:tgtEl>
                                        <p:attrNameLst>
                                          <p:attrName>ppt_x</p:attrName>
                                          <p:attrName>ppt_y</p:attrName>
                                        </p:attrNameLst>
                                      </p:cBhvr>
                                      <p:rCtr x="3724" y="-6852"/>
                                    </p:animMotion>
                                  </p:childTnLst>
                                </p:cTn>
                              </p:par>
                            </p:childTnLst>
                          </p:cTn>
                        </p:par>
                        <p:par>
                          <p:cTn id="50" fill="hold">
                            <p:stCondLst>
                              <p:cond delay="7700"/>
                            </p:stCondLst>
                            <p:childTnLst>
                              <p:par>
                                <p:cTn id="51" presetID="42" presetClass="path" presetSubtype="0" accel="50000" decel="50000" fill="hold" nodeType="afterEffect">
                                  <p:stCondLst>
                                    <p:cond delay="0"/>
                                  </p:stCondLst>
                                  <p:childTnLst>
                                    <p:animMotion origin="layout" path="M 0.49127 -0.1162 L 0.47838 0.11088 " pathEditMode="relative" rAng="0" ptsTypes="AA">
                                      <p:cBhvr>
                                        <p:cTn id="52" dur="100" fill="hold"/>
                                        <p:tgtEl>
                                          <p:spTgt spid="660"/>
                                        </p:tgtEl>
                                        <p:attrNameLst>
                                          <p:attrName>ppt_x</p:attrName>
                                          <p:attrName>ppt_y</p:attrName>
                                        </p:attrNameLst>
                                      </p:cBhvr>
                                      <p:rCtr x="-651" y="11343"/>
                                    </p:animMotion>
                                  </p:childTnLst>
                                </p:cTn>
                              </p:par>
                            </p:childTnLst>
                          </p:cTn>
                        </p:par>
                        <p:par>
                          <p:cTn id="53" fill="hold">
                            <p:stCondLst>
                              <p:cond delay="7800"/>
                            </p:stCondLst>
                            <p:childTnLst>
                              <p:par>
                                <p:cTn id="54" presetID="42" presetClass="path" presetSubtype="0" accel="50000" decel="50000" fill="hold" nodeType="afterEffect">
                                  <p:stCondLst>
                                    <p:cond delay="0"/>
                                  </p:stCondLst>
                                  <p:childTnLst>
                                    <p:animMotion origin="layout" path="M 0.47838 0.11088 L 0.53307 -0.06736 " pathEditMode="relative" rAng="0" ptsTypes="AA">
                                      <p:cBhvr>
                                        <p:cTn id="55" dur="100" fill="hold"/>
                                        <p:tgtEl>
                                          <p:spTgt spid="660"/>
                                        </p:tgtEl>
                                        <p:attrNameLst>
                                          <p:attrName>ppt_x</p:attrName>
                                          <p:attrName>ppt_y</p:attrName>
                                        </p:attrNameLst>
                                      </p:cBhvr>
                                      <p:rCtr x="2734" y="-8912"/>
                                    </p:animMotion>
                                  </p:childTnLst>
                                </p:cTn>
                              </p:par>
                            </p:childTnLst>
                          </p:cTn>
                        </p:par>
                        <p:par>
                          <p:cTn id="56" fill="hold">
                            <p:stCondLst>
                              <p:cond delay="7900"/>
                            </p:stCondLst>
                            <p:childTnLst>
                              <p:par>
                                <p:cTn id="57" presetID="42" presetClass="path" presetSubtype="0" accel="50000" decel="50000" fill="hold" nodeType="afterEffect">
                                  <p:stCondLst>
                                    <p:cond delay="0"/>
                                  </p:stCondLst>
                                  <p:childTnLst>
                                    <p:animMotion origin="layout" path="M 0.53307 -0.06736 L 0.50963 0.21088 " pathEditMode="relative" rAng="0" ptsTypes="AA">
                                      <p:cBhvr>
                                        <p:cTn id="58" dur="100" fill="hold"/>
                                        <p:tgtEl>
                                          <p:spTgt spid="660"/>
                                        </p:tgtEl>
                                        <p:attrNameLst>
                                          <p:attrName>ppt_x</p:attrName>
                                          <p:attrName>ppt_y</p:attrName>
                                        </p:attrNameLst>
                                      </p:cBhvr>
                                      <p:rCtr x="-1172" y="13912"/>
                                    </p:animMotion>
                                  </p:childTnLst>
                                </p:cTn>
                              </p:par>
                            </p:childTnLst>
                          </p:cTn>
                        </p:par>
                        <p:par>
                          <p:cTn id="59" fill="hold">
                            <p:stCondLst>
                              <p:cond delay="8000"/>
                            </p:stCondLst>
                            <p:childTnLst>
                              <p:par>
                                <p:cTn id="60" presetID="42" presetClass="path" presetSubtype="0" accel="50000" decel="50000" fill="hold" nodeType="afterEffect">
                                  <p:stCondLst>
                                    <p:cond delay="0"/>
                                  </p:stCondLst>
                                  <p:childTnLst>
                                    <p:animMotion origin="layout" path="M 0.50963 0.21088 L 0.41679 0.02084 " pathEditMode="relative" rAng="0" ptsTypes="AA">
                                      <p:cBhvr>
                                        <p:cTn id="61" dur="100" fill="hold"/>
                                        <p:tgtEl>
                                          <p:spTgt spid="660"/>
                                        </p:tgtEl>
                                        <p:attrNameLst>
                                          <p:attrName>ppt_x</p:attrName>
                                          <p:attrName>ppt_y</p:attrName>
                                        </p:attrNameLst>
                                      </p:cBhvr>
                                      <p:rCtr x="-4648" y="-9514"/>
                                    </p:animMotion>
                                  </p:childTnLst>
                                </p:cTn>
                              </p:par>
                            </p:childTnLst>
                          </p:cTn>
                        </p:par>
                        <p:par>
                          <p:cTn id="62" fill="hold">
                            <p:stCondLst>
                              <p:cond delay="8100"/>
                            </p:stCondLst>
                            <p:childTnLst>
                              <p:par>
                                <p:cTn id="63" presetID="42" presetClass="path" presetSubtype="0" accel="50000" decel="50000" fill="hold" nodeType="afterEffect">
                                  <p:stCondLst>
                                    <p:cond delay="0"/>
                                  </p:stCondLst>
                                  <p:childTnLst>
                                    <p:animMotion origin="layout" path="M 0.41679 0.02084 L 0.29661 0.37292 " pathEditMode="relative" rAng="0" ptsTypes="AA">
                                      <p:cBhvr>
                                        <p:cTn id="64" dur="1000" fill="hold"/>
                                        <p:tgtEl>
                                          <p:spTgt spid="660"/>
                                        </p:tgtEl>
                                        <p:attrNameLst>
                                          <p:attrName>ppt_x</p:attrName>
                                          <p:attrName>ppt_y</p:attrName>
                                        </p:attrNameLst>
                                      </p:cBhvr>
                                      <p:rCtr x="-6016" y="17593"/>
                                    </p:animMotion>
                                  </p:childTnLst>
                                </p:cTn>
                              </p:par>
                              <p:par>
                                <p:cTn id="65" presetID="42" presetClass="path" presetSubtype="0" accel="50000" decel="50000" fill="hold" nodeType="withEffect">
                                  <p:stCondLst>
                                    <p:cond delay="0"/>
                                  </p:stCondLst>
                                  <p:childTnLst>
                                    <p:animMotion origin="layout" path="M 1.66667E-6 -7.40741E-7 L 0.03659 -0.31227 " pathEditMode="relative" rAng="0" ptsTypes="AA">
                                      <p:cBhvr>
                                        <p:cTn id="66" dur="750" fill="hold"/>
                                        <p:tgtEl>
                                          <p:spTgt spid="683"/>
                                        </p:tgtEl>
                                        <p:attrNameLst>
                                          <p:attrName>ppt_x</p:attrName>
                                          <p:attrName>ppt_y</p:attrName>
                                        </p:attrNameLst>
                                      </p:cBhvr>
                                      <p:rCtr x="156" y="-18310"/>
                                    </p:animMotion>
                                  </p:childTnLst>
                                </p:cTn>
                              </p:par>
                            </p:childTnLst>
                          </p:cTn>
                        </p:par>
                        <p:par>
                          <p:cTn id="67" fill="hold">
                            <p:stCondLst>
                              <p:cond delay="9100"/>
                            </p:stCondLst>
                            <p:childTnLst>
                              <p:par>
                                <p:cTn id="68" presetID="22" presetClass="entr" presetSubtype="4" fill="hold" grpId="0" nodeType="afterEffect">
                                  <p:stCondLst>
                                    <p:cond delay="0"/>
                                  </p:stCondLst>
                                  <p:childTnLst>
                                    <p:set>
                                      <p:cBhvr>
                                        <p:cTn id="69" dur="1" fill="hold">
                                          <p:stCondLst>
                                            <p:cond delay="0"/>
                                          </p:stCondLst>
                                        </p:cTn>
                                        <p:tgtEl>
                                          <p:spTgt spid="682"/>
                                        </p:tgtEl>
                                        <p:attrNameLst>
                                          <p:attrName>style.visibility</p:attrName>
                                        </p:attrNameLst>
                                      </p:cBhvr>
                                      <p:to>
                                        <p:strVal val="visible"/>
                                      </p:to>
                                    </p:set>
                                    <p:animEffect transition="in" filter="wipe(down)">
                                      <p:cBhvr>
                                        <p:cTn id="70" dur="500"/>
                                        <p:tgtEl>
                                          <p:spTgt spid="682"/>
                                        </p:tgtEl>
                                      </p:cBhvr>
                                    </p:animEffect>
                                  </p:childTnLst>
                                </p:cTn>
                              </p:par>
                            </p:childTnLst>
                          </p:cTn>
                        </p:par>
                        <p:par>
                          <p:cTn id="71" fill="hold">
                            <p:stCondLst>
                              <p:cond delay="9600"/>
                            </p:stCondLst>
                            <p:childTnLst>
                              <p:par>
                                <p:cTn id="72" presetID="42" presetClass="path" presetSubtype="0" accel="50000" decel="50000" fill="hold" nodeType="afterEffect">
                                  <p:stCondLst>
                                    <p:cond delay="0"/>
                                  </p:stCondLst>
                                  <p:childTnLst>
                                    <p:animMotion origin="layout" path="M 0.29661 0.37292 L 0.21914 0.37385 " pathEditMode="relative" rAng="0" ptsTypes="AA">
                                      <p:cBhvr>
                                        <p:cTn id="73" dur="1000" fill="hold"/>
                                        <p:tgtEl>
                                          <p:spTgt spid="660"/>
                                        </p:tgtEl>
                                        <p:attrNameLst>
                                          <p:attrName>ppt_x</p:attrName>
                                          <p:attrName>ppt_y</p:attrName>
                                        </p:attrNameLst>
                                      </p:cBhvr>
                                      <p:rCtr x="-3880" y="46"/>
                                    </p:animMotion>
                                  </p:childTnLst>
                                </p:cTn>
                              </p:par>
                            </p:childTnLst>
                          </p:cTn>
                        </p:par>
                        <p:par>
                          <p:cTn id="74" fill="hold">
                            <p:stCondLst>
                              <p:cond delay="10600"/>
                            </p:stCondLst>
                            <p:childTnLst>
                              <p:par>
                                <p:cTn id="75" presetID="42" presetClass="path" presetSubtype="0" accel="50000" decel="50000" fill="hold" nodeType="afterEffect">
                                  <p:stCondLst>
                                    <p:cond delay="0"/>
                                  </p:stCondLst>
                                  <p:childTnLst>
                                    <p:animMotion origin="layout" path="M 0.21914 0.37385 L 0.21914 0.3426 " pathEditMode="relative" rAng="0" ptsTypes="AA">
                                      <p:cBhvr>
                                        <p:cTn id="76" dur="1000" fill="hold"/>
                                        <p:tgtEl>
                                          <p:spTgt spid="660"/>
                                        </p:tgtEl>
                                        <p:attrNameLst>
                                          <p:attrName>ppt_x</p:attrName>
                                          <p:attrName>ppt_y</p:attrName>
                                        </p:attrNameLst>
                                      </p:cBhvr>
                                      <p:rCtr x="0" y="-1574"/>
                                    </p:animMotion>
                                  </p:childTnLst>
                                </p:cTn>
                              </p:par>
                            </p:childTnLst>
                          </p:cTn>
                        </p:par>
                        <p:par>
                          <p:cTn id="77" fill="hold">
                            <p:stCondLst>
                              <p:cond delay="11600"/>
                            </p:stCondLst>
                            <p:childTnLst>
                              <p:par>
                                <p:cTn id="78" presetID="10" presetClass="exit" presetSubtype="0" fill="hold" nodeType="afterEffect">
                                  <p:stCondLst>
                                    <p:cond delay="0"/>
                                  </p:stCondLst>
                                  <p:childTnLst>
                                    <p:animEffect transition="out" filter="fade">
                                      <p:cBhvr>
                                        <p:cTn id="79" dur="500"/>
                                        <p:tgtEl>
                                          <p:spTgt spid="660"/>
                                        </p:tgtEl>
                                      </p:cBhvr>
                                    </p:animEffect>
                                    <p:set>
                                      <p:cBhvr>
                                        <p:cTn id="80" dur="1" fill="hold">
                                          <p:stCondLst>
                                            <p:cond delay="499"/>
                                          </p:stCondLst>
                                        </p:cTn>
                                        <p:tgtEl>
                                          <p:spTgt spid="660"/>
                                        </p:tgtEl>
                                        <p:attrNameLst>
                                          <p:attrName>style.visibility</p:attrName>
                                        </p:attrNameLst>
                                      </p:cBhvr>
                                      <p:to>
                                        <p:strVal val="hidden"/>
                                      </p:to>
                                    </p:set>
                                  </p:childTnLst>
                                </p:cTn>
                              </p:par>
                            </p:childTnLst>
                          </p:cTn>
                        </p:par>
                        <p:par>
                          <p:cTn id="81" fill="hold">
                            <p:stCondLst>
                              <p:cond delay="12100"/>
                            </p:stCondLst>
                            <p:childTnLst>
                              <p:par>
                                <p:cTn id="82" presetID="10" presetClass="entr" presetSubtype="0" fill="hold" nodeType="afterEffect">
                                  <p:stCondLst>
                                    <p:cond delay="0"/>
                                  </p:stCondLst>
                                  <p:childTnLst>
                                    <p:set>
                                      <p:cBhvr>
                                        <p:cTn id="83" dur="1" fill="hold">
                                          <p:stCondLst>
                                            <p:cond delay="0"/>
                                          </p:stCondLst>
                                        </p:cTn>
                                        <p:tgtEl>
                                          <p:spTgt spid="675"/>
                                        </p:tgtEl>
                                        <p:attrNameLst>
                                          <p:attrName>style.visibility</p:attrName>
                                        </p:attrNameLst>
                                      </p:cBhvr>
                                      <p:to>
                                        <p:strVal val="visible"/>
                                      </p:to>
                                    </p:set>
                                    <p:animEffect transition="in" filter="fade">
                                      <p:cBhvr>
                                        <p:cTn id="84" dur="500"/>
                                        <p:tgtEl>
                                          <p:spTgt spid="675"/>
                                        </p:tgtEl>
                                      </p:cBhvr>
                                    </p:animEffect>
                                  </p:childTnLst>
                                </p:cTn>
                              </p:par>
                            </p:childTnLst>
                          </p:cTn>
                        </p:par>
                        <p:par>
                          <p:cTn id="85" fill="hold">
                            <p:stCondLst>
                              <p:cond delay="12600"/>
                            </p:stCondLst>
                            <p:childTnLst>
                              <p:par>
                                <p:cTn id="86" presetID="10" presetClass="exit" presetSubtype="0" fill="hold" nodeType="afterEffect">
                                  <p:stCondLst>
                                    <p:cond delay="200"/>
                                  </p:stCondLst>
                                  <p:childTnLst>
                                    <p:animEffect transition="out" filter="fade">
                                      <p:cBhvr>
                                        <p:cTn id="87" dur="500"/>
                                        <p:tgtEl>
                                          <p:spTgt spid="675"/>
                                        </p:tgtEl>
                                      </p:cBhvr>
                                    </p:animEffect>
                                    <p:set>
                                      <p:cBhvr>
                                        <p:cTn id="88" dur="1" fill="hold">
                                          <p:stCondLst>
                                            <p:cond delay="499"/>
                                          </p:stCondLst>
                                        </p:cTn>
                                        <p:tgtEl>
                                          <p:spTgt spid="675"/>
                                        </p:tgtEl>
                                        <p:attrNameLst>
                                          <p:attrName>style.visibility</p:attrName>
                                        </p:attrNameLst>
                                      </p:cBhvr>
                                      <p:to>
                                        <p:strVal val="hidden"/>
                                      </p:to>
                                    </p:set>
                                  </p:childTnLst>
                                </p:cTn>
                              </p:par>
                            </p:childTnLst>
                          </p:cTn>
                        </p:par>
                        <p:par>
                          <p:cTn id="89" fill="hold">
                            <p:stCondLst>
                              <p:cond delay="13300"/>
                            </p:stCondLst>
                            <p:childTnLst>
                              <p:par>
                                <p:cTn id="90" presetID="10" presetClass="entr" presetSubtype="0" fill="hold" nodeType="afterEffect">
                                  <p:stCondLst>
                                    <p:cond delay="0"/>
                                  </p:stCondLst>
                                  <p:childTnLst>
                                    <p:set>
                                      <p:cBhvr>
                                        <p:cTn id="91" dur="1" fill="hold">
                                          <p:stCondLst>
                                            <p:cond delay="0"/>
                                          </p:stCondLst>
                                        </p:cTn>
                                        <p:tgtEl>
                                          <p:spTgt spid="671"/>
                                        </p:tgtEl>
                                        <p:attrNameLst>
                                          <p:attrName>style.visibility</p:attrName>
                                        </p:attrNameLst>
                                      </p:cBhvr>
                                      <p:to>
                                        <p:strVal val="visible"/>
                                      </p:to>
                                    </p:set>
                                    <p:animEffect transition="in" filter="fade">
                                      <p:cBhvr>
                                        <p:cTn id="92" dur="500"/>
                                        <p:tgtEl>
                                          <p:spTgt spid="671"/>
                                        </p:tgtEl>
                                      </p:cBhvr>
                                    </p:animEffect>
                                  </p:childTnLst>
                                </p:cTn>
                              </p:par>
                            </p:childTnLst>
                          </p:cTn>
                        </p:par>
                        <p:par>
                          <p:cTn id="93" fill="hold">
                            <p:stCondLst>
                              <p:cond delay="13800"/>
                            </p:stCondLst>
                            <p:childTnLst>
                              <p:par>
                                <p:cTn id="94" presetID="10" presetClass="exit" presetSubtype="0" fill="hold" nodeType="afterEffect">
                                  <p:stCondLst>
                                    <p:cond delay="200"/>
                                  </p:stCondLst>
                                  <p:childTnLst>
                                    <p:animEffect transition="out" filter="fade">
                                      <p:cBhvr>
                                        <p:cTn id="95" dur="500"/>
                                        <p:tgtEl>
                                          <p:spTgt spid="671"/>
                                        </p:tgtEl>
                                      </p:cBhvr>
                                    </p:animEffect>
                                    <p:set>
                                      <p:cBhvr>
                                        <p:cTn id="96" dur="1" fill="hold">
                                          <p:stCondLst>
                                            <p:cond delay="499"/>
                                          </p:stCondLst>
                                        </p:cTn>
                                        <p:tgtEl>
                                          <p:spTgt spid="671"/>
                                        </p:tgtEl>
                                        <p:attrNameLst>
                                          <p:attrName>style.visibility</p:attrName>
                                        </p:attrNameLst>
                                      </p:cBhvr>
                                      <p:to>
                                        <p:strVal val="hidden"/>
                                      </p:to>
                                    </p:set>
                                  </p:childTnLst>
                                </p:cTn>
                              </p:par>
                            </p:childTnLst>
                          </p:cTn>
                        </p:par>
                        <p:par>
                          <p:cTn id="97" fill="hold">
                            <p:stCondLst>
                              <p:cond delay="14500"/>
                            </p:stCondLst>
                            <p:childTnLst>
                              <p:par>
                                <p:cTn id="98" presetID="53" presetClass="exit" presetSubtype="32" fill="hold" nodeType="afterEffect">
                                  <p:stCondLst>
                                    <p:cond delay="0"/>
                                  </p:stCondLst>
                                  <p:childTnLst>
                                    <p:anim calcmode="lin" valueType="num">
                                      <p:cBhvr>
                                        <p:cTn id="99" dur="500"/>
                                        <p:tgtEl>
                                          <p:spTgt spid="683"/>
                                        </p:tgtEl>
                                        <p:attrNameLst>
                                          <p:attrName>ppt_w</p:attrName>
                                        </p:attrNameLst>
                                      </p:cBhvr>
                                      <p:tavLst>
                                        <p:tav tm="0">
                                          <p:val>
                                            <p:strVal val="ppt_w"/>
                                          </p:val>
                                        </p:tav>
                                        <p:tav tm="100000">
                                          <p:val>
                                            <p:fltVal val="0"/>
                                          </p:val>
                                        </p:tav>
                                      </p:tavLst>
                                    </p:anim>
                                    <p:anim calcmode="lin" valueType="num">
                                      <p:cBhvr>
                                        <p:cTn id="100" dur="500"/>
                                        <p:tgtEl>
                                          <p:spTgt spid="683"/>
                                        </p:tgtEl>
                                        <p:attrNameLst>
                                          <p:attrName>ppt_h</p:attrName>
                                        </p:attrNameLst>
                                      </p:cBhvr>
                                      <p:tavLst>
                                        <p:tav tm="0">
                                          <p:val>
                                            <p:strVal val="ppt_h"/>
                                          </p:val>
                                        </p:tav>
                                        <p:tav tm="100000">
                                          <p:val>
                                            <p:fltVal val="0"/>
                                          </p:val>
                                        </p:tav>
                                      </p:tavLst>
                                    </p:anim>
                                    <p:animEffect transition="out" filter="fade">
                                      <p:cBhvr>
                                        <p:cTn id="101" dur="500"/>
                                        <p:tgtEl>
                                          <p:spTgt spid="683"/>
                                        </p:tgtEl>
                                      </p:cBhvr>
                                    </p:animEffect>
                                    <p:set>
                                      <p:cBhvr>
                                        <p:cTn id="102" dur="1" fill="hold">
                                          <p:stCondLst>
                                            <p:cond delay="499"/>
                                          </p:stCondLst>
                                        </p:cTn>
                                        <p:tgtEl>
                                          <p:spTgt spid="683"/>
                                        </p:tgtEl>
                                        <p:attrNameLst>
                                          <p:attrName>style.visibility</p:attrName>
                                        </p:attrNameLst>
                                      </p:cBhvr>
                                      <p:to>
                                        <p:strVal val="hidden"/>
                                      </p:to>
                                    </p:set>
                                  </p:childTnLst>
                                </p:cTn>
                              </p:par>
                            </p:childTnLst>
                          </p:cTn>
                        </p:par>
                        <p:par>
                          <p:cTn id="103" fill="hold">
                            <p:stCondLst>
                              <p:cond delay="15000"/>
                            </p:stCondLst>
                            <p:childTnLst>
                              <p:par>
                                <p:cTn id="104" presetID="53" presetClass="entr" presetSubtype="16" fill="hold" nodeType="afterEffect">
                                  <p:stCondLst>
                                    <p:cond delay="0"/>
                                  </p:stCondLst>
                                  <p:childTnLst>
                                    <p:set>
                                      <p:cBhvr>
                                        <p:cTn id="105" dur="1" fill="hold">
                                          <p:stCondLst>
                                            <p:cond delay="0"/>
                                          </p:stCondLst>
                                        </p:cTn>
                                        <p:tgtEl>
                                          <p:spTgt spid="687"/>
                                        </p:tgtEl>
                                        <p:attrNameLst>
                                          <p:attrName>style.visibility</p:attrName>
                                        </p:attrNameLst>
                                      </p:cBhvr>
                                      <p:to>
                                        <p:strVal val="visible"/>
                                      </p:to>
                                    </p:set>
                                    <p:anim calcmode="lin" valueType="num">
                                      <p:cBhvr>
                                        <p:cTn id="106" dur="500" fill="hold"/>
                                        <p:tgtEl>
                                          <p:spTgt spid="687"/>
                                        </p:tgtEl>
                                        <p:attrNameLst>
                                          <p:attrName>ppt_w</p:attrName>
                                        </p:attrNameLst>
                                      </p:cBhvr>
                                      <p:tavLst>
                                        <p:tav tm="0">
                                          <p:val>
                                            <p:fltVal val="0"/>
                                          </p:val>
                                        </p:tav>
                                        <p:tav tm="100000">
                                          <p:val>
                                            <p:strVal val="#ppt_w"/>
                                          </p:val>
                                        </p:tav>
                                      </p:tavLst>
                                    </p:anim>
                                    <p:anim calcmode="lin" valueType="num">
                                      <p:cBhvr>
                                        <p:cTn id="107" dur="500" fill="hold"/>
                                        <p:tgtEl>
                                          <p:spTgt spid="687"/>
                                        </p:tgtEl>
                                        <p:attrNameLst>
                                          <p:attrName>ppt_h</p:attrName>
                                        </p:attrNameLst>
                                      </p:cBhvr>
                                      <p:tavLst>
                                        <p:tav tm="0">
                                          <p:val>
                                            <p:fltVal val="0"/>
                                          </p:val>
                                        </p:tav>
                                        <p:tav tm="100000">
                                          <p:val>
                                            <p:strVal val="#ppt_h"/>
                                          </p:val>
                                        </p:tav>
                                      </p:tavLst>
                                    </p:anim>
                                    <p:animEffect transition="in" filter="fade">
                                      <p:cBhvr>
                                        <p:cTn id="108" dur="5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p:bldP spid="266" grpId="0" animBg="1"/>
      <p:bldP spid="648" grpId="0" animBg="1"/>
      <p:bldP spid="682"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18936" cy="1071442"/>
            <a:chOff x="551030" y="-368704"/>
            <a:chExt cx="5588914"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938313" cy="718775"/>
              <a:chOff x="1839058" y="967769"/>
              <a:chExt cx="4938313"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93831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856709"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HTTP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请求</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229" name="AutoShape 85">
            <a:extLst>
              <a:ext uri="{FF2B5EF4-FFF2-40B4-BE49-F238E27FC236}">
                <a16:creationId xmlns:a16="http://schemas.microsoft.com/office/drawing/2014/main" id="{BB2686E3-276E-4849-862E-B0AA6A7C3B54}"/>
              </a:ext>
            </a:extLst>
          </p:cNvPr>
          <p:cNvSpPr>
            <a:spLocks noChangeArrowheads="1"/>
          </p:cNvSpPr>
          <p:nvPr/>
        </p:nvSpPr>
        <p:spPr bwMode="auto">
          <a:xfrm rot="10800000">
            <a:off x="3252155" y="3046467"/>
            <a:ext cx="295275" cy="1357313"/>
          </a:xfrm>
          <a:prstGeom prst="downArrow">
            <a:avLst>
              <a:gd name="adj1" fmla="val 49167"/>
              <a:gd name="adj2" fmla="val 64036"/>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230" name="组合 7">
            <a:extLst>
              <a:ext uri="{FF2B5EF4-FFF2-40B4-BE49-F238E27FC236}">
                <a16:creationId xmlns:a16="http://schemas.microsoft.com/office/drawing/2014/main" id="{E7DDB7D4-C80B-46C6-A82B-ECE08A3F132A}"/>
              </a:ext>
            </a:extLst>
          </p:cNvPr>
          <p:cNvGrpSpPr>
            <a:grpSpLocks/>
          </p:cNvGrpSpPr>
          <p:nvPr/>
        </p:nvGrpSpPr>
        <p:grpSpPr bwMode="auto">
          <a:xfrm>
            <a:off x="6485892" y="1215286"/>
            <a:ext cx="1445419" cy="1677590"/>
            <a:chOff x="5288215" y="1657163"/>
            <a:chExt cx="1438275" cy="1670050"/>
          </a:xfrm>
        </p:grpSpPr>
        <p:sp>
          <p:nvSpPr>
            <p:cNvPr id="231" name="Freeform 292">
              <a:extLst>
                <a:ext uri="{FF2B5EF4-FFF2-40B4-BE49-F238E27FC236}">
                  <a16:creationId xmlns:a16="http://schemas.microsoft.com/office/drawing/2014/main" id="{EE5F5DEB-2D23-462B-921F-7ACDE17464CA}"/>
                </a:ext>
              </a:extLst>
            </p:cNvPr>
            <p:cNvSpPr/>
            <p:nvPr/>
          </p:nvSpPr>
          <p:spPr>
            <a:xfrm>
              <a:off x="5288215" y="1657163"/>
              <a:ext cx="1438275" cy="1670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a:lstStyle/>
            <a:p>
              <a:pPr>
                <a:defRPr/>
              </a:pPr>
              <a:endParaRPr lang="zh-CN" altLang="en-US" sz="1000" noProof="1"/>
            </a:p>
          </p:txBody>
        </p:sp>
        <p:grpSp>
          <p:nvGrpSpPr>
            <p:cNvPr id="232" name="Group 167">
              <a:extLst>
                <a:ext uri="{FF2B5EF4-FFF2-40B4-BE49-F238E27FC236}">
                  <a16:creationId xmlns:a16="http://schemas.microsoft.com/office/drawing/2014/main" id="{72E9C7E9-8476-40FA-BB64-4B82CC867EEE}"/>
                </a:ext>
              </a:extLst>
            </p:cNvPr>
            <p:cNvGrpSpPr>
              <a:grpSpLocks/>
            </p:cNvGrpSpPr>
            <p:nvPr/>
          </p:nvGrpSpPr>
          <p:grpSpPr bwMode="auto">
            <a:xfrm flipH="1">
              <a:off x="5679622" y="2884301"/>
              <a:ext cx="300038" cy="114300"/>
              <a:chOff x="3228" y="1776"/>
              <a:chExt cx="252" cy="96"/>
            </a:xfrm>
          </p:grpSpPr>
          <p:sp>
            <p:nvSpPr>
              <p:cNvPr id="251" name="Line 168">
                <a:extLst>
                  <a:ext uri="{FF2B5EF4-FFF2-40B4-BE49-F238E27FC236}">
                    <a16:creationId xmlns:a16="http://schemas.microsoft.com/office/drawing/2014/main" id="{814077C5-C722-47D5-AA1D-32297AAAC460}"/>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169">
                <a:extLst>
                  <a:ext uri="{FF2B5EF4-FFF2-40B4-BE49-F238E27FC236}">
                    <a16:creationId xmlns:a16="http://schemas.microsoft.com/office/drawing/2014/main" id="{405B5B10-25D2-4B62-BD88-C31DAA6BFA44}"/>
                  </a:ext>
                </a:extLst>
              </p:cNvPr>
              <p:cNvSpPr>
                <a:spLocks noChangeShapeType="1"/>
              </p:cNvSpPr>
              <p:nvPr/>
            </p:nvSpPr>
            <p:spPr bwMode="auto">
              <a:xfrm flipV="1">
                <a:off x="3228" y="1833"/>
                <a:ext cx="101"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3" name="Group 170">
              <a:extLst>
                <a:ext uri="{FF2B5EF4-FFF2-40B4-BE49-F238E27FC236}">
                  <a16:creationId xmlns:a16="http://schemas.microsoft.com/office/drawing/2014/main" id="{D411E7E4-2CE2-43E9-9463-D1E577AE0527}"/>
                </a:ext>
              </a:extLst>
            </p:cNvPr>
            <p:cNvGrpSpPr>
              <a:grpSpLocks/>
            </p:cNvGrpSpPr>
            <p:nvPr/>
          </p:nvGrpSpPr>
          <p:grpSpPr bwMode="auto">
            <a:xfrm flipH="1" flipV="1">
              <a:off x="5793922" y="2492188"/>
              <a:ext cx="300038" cy="114300"/>
              <a:chOff x="3228" y="1776"/>
              <a:chExt cx="252" cy="96"/>
            </a:xfrm>
          </p:grpSpPr>
          <p:sp>
            <p:nvSpPr>
              <p:cNvPr id="249" name="Line 171">
                <a:extLst>
                  <a:ext uri="{FF2B5EF4-FFF2-40B4-BE49-F238E27FC236}">
                    <a16:creationId xmlns:a16="http://schemas.microsoft.com/office/drawing/2014/main" id="{185D4585-9C9F-40C4-A62E-11331FF2A0D2}"/>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172">
                <a:extLst>
                  <a:ext uri="{FF2B5EF4-FFF2-40B4-BE49-F238E27FC236}">
                    <a16:creationId xmlns:a16="http://schemas.microsoft.com/office/drawing/2014/main" id="{62DB48A0-AEF1-428A-86BC-03E48BC6BCE3}"/>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4" name="Group 110">
              <a:extLst>
                <a:ext uri="{FF2B5EF4-FFF2-40B4-BE49-F238E27FC236}">
                  <a16:creationId xmlns:a16="http://schemas.microsoft.com/office/drawing/2014/main" id="{EA958C51-4702-46BD-80A7-9DC62DA2955F}"/>
                </a:ext>
              </a:extLst>
            </p:cNvPr>
            <p:cNvGrpSpPr>
              <a:grpSpLocks/>
            </p:cNvGrpSpPr>
            <p:nvPr/>
          </p:nvGrpSpPr>
          <p:grpSpPr bwMode="auto">
            <a:xfrm>
              <a:off x="5389110" y="2598551"/>
              <a:ext cx="568325" cy="284162"/>
              <a:chOff x="2466" y="2026"/>
              <a:chExt cx="477" cy="282"/>
            </a:xfrm>
          </p:grpSpPr>
          <p:sp>
            <p:nvSpPr>
              <p:cNvPr id="235" name="Oval 111">
                <a:extLst>
                  <a:ext uri="{FF2B5EF4-FFF2-40B4-BE49-F238E27FC236}">
                    <a16:creationId xmlns:a16="http://schemas.microsoft.com/office/drawing/2014/main" id="{53C64C09-249C-419F-9DDA-E8F6FA45B603}"/>
                  </a:ext>
                </a:extLst>
              </p:cNvPr>
              <p:cNvSpPr/>
              <p:nvPr/>
            </p:nvSpPr>
            <p:spPr>
              <a:xfrm>
                <a:off x="2466" y="2168"/>
                <a:ext cx="476" cy="14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36" name="Line 112">
                <a:extLst>
                  <a:ext uri="{FF2B5EF4-FFF2-40B4-BE49-F238E27FC236}">
                    <a16:creationId xmlns:a16="http://schemas.microsoft.com/office/drawing/2014/main" id="{029CFBA2-35E6-4393-9B45-1DE9AEFEAB84}"/>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Rectangle 113">
                <a:extLst>
                  <a:ext uri="{FF2B5EF4-FFF2-40B4-BE49-F238E27FC236}">
                    <a16:creationId xmlns:a16="http://schemas.microsoft.com/office/drawing/2014/main" id="{8B9ECBFA-27EB-4573-B286-2869218E3BCC}"/>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38" name="Oval 114">
                <a:extLst>
                  <a:ext uri="{FF2B5EF4-FFF2-40B4-BE49-F238E27FC236}">
                    <a16:creationId xmlns:a16="http://schemas.microsoft.com/office/drawing/2014/main" id="{C2B664A5-04ED-4F93-9F2E-ABCC21586AEF}"/>
                  </a:ext>
                </a:extLst>
              </p:cNvPr>
              <p:cNvSpPr/>
              <p:nvPr/>
            </p:nvSpPr>
            <p:spPr>
              <a:xfrm>
                <a:off x="2466" y="2026"/>
                <a:ext cx="476" cy="161"/>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39" name="Group 115">
                <a:extLst>
                  <a:ext uri="{FF2B5EF4-FFF2-40B4-BE49-F238E27FC236}">
                    <a16:creationId xmlns:a16="http://schemas.microsoft.com/office/drawing/2014/main" id="{673D1FA7-5FC4-4D6F-B07B-1E6CA7DECD5B}"/>
                  </a:ext>
                </a:extLst>
              </p:cNvPr>
              <p:cNvGrpSpPr>
                <a:grpSpLocks/>
              </p:cNvGrpSpPr>
              <p:nvPr/>
            </p:nvGrpSpPr>
            <p:grpSpPr bwMode="auto">
              <a:xfrm>
                <a:off x="2581" y="2061"/>
                <a:ext cx="236" cy="94"/>
                <a:chOff x="2848" y="848"/>
                <a:chExt cx="140" cy="98"/>
              </a:xfrm>
            </p:grpSpPr>
            <p:sp>
              <p:nvSpPr>
                <p:cNvPr id="246" name="Line 116">
                  <a:extLst>
                    <a:ext uri="{FF2B5EF4-FFF2-40B4-BE49-F238E27FC236}">
                      <a16:creationId xmlns:a16="http://schemas.microsoft.com/office/drawing/2014/main" id="{6191D675-C6F3-40C9-9726-B10699B96831}"/>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 name="Line 117">
                  <a:extLst>
                    <a:ext uri="{FF2B5EF4-FFF2-40B4-BE49-F238E27FC236}">
                      <a16:creationId xmlns:a16="http://schemas.microsoft.com/office/drawing/2014/main" id="{234B674D-EC9F-458E-8A60-3DF54B7826E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118">
                  <a:extLst>
                    <a:ext uri="{FF2B5EF4-FFF2-40B4-BE49-F238E27FC236}">
                      <a16:creationId xmlns:a16="http://schemas.microsoft.com/office/drawing/2014/main" id="{3126E14D-F09A-4AE0-9645-2F05EB36FCE1}"/>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0" name="Group 119">
                <a:extLst>
                  <a:ext uri="{FF2B5EF4-FFF2-40B4-BE49-F238E27FC236}">
                    <a16:creationId xmlns:a16="http://schemas.microsoft.com/office/drawing/2014/main" id="{F4CA0B6F-12D4-4DB4-A567-C2573CB5088E}"/>
                  </a:ext>
                </a:extLst>
              </p:cNvPr>
              <p:cNvGrpSpPr>
                <a:grpSpLocks/>
              </p:cNvGrpSpPr>
              <p:nvPr/>
            </p:nvGrpSpPr>
            <p:grpSpPr bwMode="auto">
              <a:xfrm flipV="1">
                <a:off x="2581" y="2060"/>
                <a:ext cx="236" cy="94"/>
                <a:chOff x="2848" y="848"/>
                <a:chExt cx="140" cy="98"/>
              </a:xfrm>
            </p:grpSpPr>
            <p:sp>
              <p:nvSpPr>
                <p:cNvPr id="243" name="Line 120">
                  <a:extLst>
                    <a:ext uri="{FF2B5EF4-FFF2-40B4-BE49-F238E27FC236}">
                      <a16:creationId xmlns:a16="http://schemas.microsoft.com/office/drawing/2014/main" id="{9FA802DC-DC6F-4508-AAEF-2E91E9AA003D}"/>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121">
                  <a:extLst>
                    <a:ext uri="{FF2B5EF4-FFF2-40B4-BE49-F238E27FC236}">
                      <a16:creationId xmlns:a16="http://schemas.microsoft.com/office/drawing/2014/main" id="{F96B0201-5F93-44B9-8D74-94D4B43A5BDD}"/>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Line 122">
                  <a:extLst>
                    <a:ext uri="{FF2B5EF4-FFF2-40B4-BE49-F238E27FC236}">
                      <a16:creationId xmlns:a16="http://schemas.microsoft.com/office/drawing/2014/main" id="{712D7CAE-BB10-4782-A063-B9EC99BB6AE6}"/>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1" name="Line 123">
                <a:extLst>
                  <a:ext uri="{FF2B5EF4-FFF2-40B4-BE49-F238E27FC236}">
                    <a16:creationId xmlns:a16="http://schemas.microsoft.com/office/drawing/2014/main" id="{333E4316-6F86-4C3B-89D6-D382F7A24232}"/>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124">
                <a:extLst>
                  <a:ext uri="{FF2B5EF4-FFF2-40B4-BE49-F238E27FC236}">
                    <a16:creationId xmlns:a16="http://schemas.microsoft.com/office/drawing/2014/main" id="{B60B470F-D79F-4E5F-91EE-BBA9054560AC}"/>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53" name="Freeform 293">
            <a:extLst>
              <a:ext uri="{FF2B5EF4-FFF2-40B4-BE49-F238E27FC236}">
                <a16:creationId xmlns:a16="http://schemas.microsoft.com/office/drawing/2014/main" id="{FB6FCD4C-2658-4720-B026-4B84786428B8}"/>
              </a:ext>
            </a:extLst>
          </p:cNvPr>
          <p:cNvSpPr/>
          <p:nvPr/>
        </p:nvSpPr>
        <p:spPr>
          <a:xfrm>
            <a:off x="3499804" y="3472711"/>
            <a:ext cx="2927747" cy="12668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254" name="Group 110">
            <a:extLst>
              <a:ext uri="{FF2B5EF4-FFF2-40B4-BE49-F238E27FC236}">
                <a16:creationId xmlns:a16="http://schemas.microsoft.com/office/drawing/2014/main" id="{6B64434D-FFF4-4C4B-B4F9-0CD3ED8DDCED}"/>
              </a:ext>
            </a:extLst>
          </p:cNvPr>
          <p:cNvGrpSpPr>
            <a:grpSpLocks/>
          </p:cNvGrpSpPr>
          <p:nvPr/>
        </p:nvGrpSpPr>
        <p:grpSpPr bwMode="auto">
          <a:xfrm>
            <a:off x="5520295" y="3954913"/>
            <a:ext cx="558404" cy="280988"/>
            <a:chOff x="2466" y="2026"/>
            <a:chExt cx="477" cy="282"/>
          </a:xfrm>
        </p:grpSpPr>
        <p:sp>
          <p:nvSpPr>
            <p:cNvPr id="255" name="Oval 111">
              <a:extLst>
                <a:ext uri="{FF2B5EF4-FFF2-40B4-BE49-F238E27FC236}">
                  <a16:creationId xmlns:a16="http://schemas.microsoft.com/office/drawing/2014/main" id="{D89D5CA2-A931-43F1-9374-F3B851896A05}"/>
                </a:ext>
              </a:extLst>
            </p:cNvPr>
            <p:cNvSpPr/>
            <p:nvPr/>
          </p:nvSpPr>
          <p:spPr>
            <a:xfrm>
              <a:off x="2466" y="2169"/>
              <a:ext cx="476" cy="139"/>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56" name="Line 112">
              <a:extLst>
                <a:ext uri="{FF2B5EF4-FFF2-40B4-BE49-F238E27FC236}">
                  <a16:creationId xmlns:a16="http://schemas.microsoft.com/office/drawing/2014/main" id="{BAD1E242-E0A5-4931-BAEB-8E53659A6895}"/>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Rectangle 113">
              <a:extLst>
                <a:ext uri="{FF2B5EF4-FFF2-40B4-BE49-F238E27FC236}">
                  <a16:creationId xmlns:a16="http://schemas.microsoft.com/office/drawing/2014/main" id="{92E78374-FD70-49BE-8BAE-B061CA1CC875}"/>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58" name="Oval 114">
              <a:extLst>
                <a:ext uri="{FF2B5EF4-FFF2-40B4-BE49-F238E27FC236}">
                  <a16:creationId xmlns:a16="http://schemas.microsoft.com/office/drawing/2014/main" id="{EA9176DE-8038-4998-ABAD-D0EDFEA873FF}"/>
                </a:ext>
              </a:extLst>
            </p:cNvPr>
            <p:cNvSpPr/>
            <p:nvPr/>
          </p:nvSpPr>
          <p:spPr>
            <a:xfrm>
              <a:off x="2466" y="2026"/>
              <a:ext cx="476" cy="16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59" name="Group 115">
              <a:extLst>
                <a:ext uri="{FF2B5EF4-FFF2-40B4-BE49-F238E27FC236}">
                  <a16:creationId xmlns:a16="http://schemas.microsoft.com/office/drawing/2014/main" id="{7924E3B0-8683-4CDB-8AE3-63C1D032ABC0}"/>
                </a:ext>
              </a:extLst>
            </p:cNvPr>
            <p:cNvGrpSpPr>
              <a:grpSpLocks/>
            </p:cNvGrpSpPr>
            <p:nvPr/>
          </p:nvGrpSpPr>
          <p:grpSpPr bwMode="auto">
            <a:xfrm>
              <a:off x="2581" y="2061"/>
              <a:ext cx="236" cy="94"/>
              <a:chOff x="2848" y="848"/>
              <a:chExt cx="140" cy="98"/>
            </a:xfrm>
          </p:grpSpPr>
          <p:sp>
            <p:nvSpPr>
              <p:cNvPr id="317" name="Line 116">
                <a:extLst>
                  <a:ext uri="{FF2B5EF4-FFF2-40B4-BE49-F238E27FC236}">
                    <a16:creationId xmlns:a16="http://schemas.microsoft.com/office/drawing/2014/main" id="{2810679F-B7D7-4393-BCD7-B2D3B3B00872}"/>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 name="Line 117">
                <a:extLst>
                  <a:ext uri="{FF2B5EF4-FFF2-40B4-BE49-F238E27FC236}">
                    <a16:creationId xmlns:a16="http://schemas.microsoft.com/office/drawing/2014/main" id="{97202369-4223-49CD-8F1A-5AD12D1BD0A3}"/>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 name="Line 118">
                <a:extLst>
                  <a:ext uri="{FF2B5EF4-FFF2-40B4-BE49-F238E27FC236}">
                    <a16:creationId xmlns:a16="http://schemas.microsoft.com/office/drawing/2014/main" id="{439381F3-9C98-4AA6-8E42-5CE3937EE9FB}"/>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0" name="Group 119">
              <a:extLst>
                <a:ext uri="{FF2B5EF4-FFF2-40B4-BE49-F238E27FC236}">
                  <a16:creationId xmlns:a16="http://schemas.microsoft.com/office/drawing/2014/main" id="{936CF52A-1171-453C-A77A-16CA758D839D}"/>
                </a:ext>
              </a:extLst>
            </p:cNvPr>
            <p:cNvGrpSpPr>
              <a:grpSpLocks/>
            </p:cNvGrpSpPr>
            <p:nvPr/>
          </p:nvGrpSpPr>
          <p:grpSpPr bwMode="auto">
            <a:xfrm flipV="1">
              <a:off x="2581" y="2060"/>
              <a:ext cx="236" cy="94"/>
              <a:chOff x="2848" y="848"/>
              <a:chExt cx="140" cy="98"/>
            </a:xfrm>
          </p:grpSpPr>
          <p:sp>
            <p:nvSpPr>
              <p:cNvPr id="263" name="Line 120">
                <a:extLst>
                  <a:ext uri="{FF2B5EF4-FFF2-40B4-BE49-F238E27FC236}">
                    <a16:creationId xmlns:a16="http://schemas.microsoft.com/office/drawing/2014/main" id="{0156D283-266C-4E0C-8082-318985BB1492}"/>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121">
                <a:extLst>
                  <a:ext uri="{FF2B5EF4-FFF2-40B4-BE49-F238E27FC236}">
                    <a16:creationId xmlns:a16="http://schemas.microsoft.com/office/drawing/2014/main" id="{209F3568-04D6-4034-889E-4576D7E2306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 name="Line 122">
                <a:extLst>
                  <a:ext uri="{FF2B5EF4-FFF2-40B4-BE49-F238E27FC236}">
                    <a16:creationId xmlns:a16="http://schemas.microsoft.com/office/drawing/2014/main" id="{F4123201-5E45-465C-BF33-1F733709BAFC}"/>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1" name="Line 123">
              <a:extLst>
                <a:ext uri="{FF2B5EF4-FFF2-40B4-BE49-F238E27FC236}">
                  <a16:creationId xmlns:a16="http://schemas.microsoft.com/office/drawing/2014/main" id="{084E8EDE-457E-406D-84C5-C1CD2E57EE16}"/>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124">
              <a:extLst>
                <a:ext uri="{FF2B5EF4-FFF2-40B4-BE49-F238E27FC236}">
                  <a16:creationId xmlns:a16="http://schemas.microsoft.com/office/drawing/2014/main" id="{FBA3F4BB-C2A7-4B42-95AD-52CD74BB6A59}"/>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20" name="Line 136">
            <a:extLst>
              <a:ext uri="{FF2B5EF4-FFF2-40B4-BE49-F238E27FC236}">
                <a16:creationId xmlns:a16="http://schemas.microsoft.com/office/drawing/2014/main" id="{F8B71B21-1A0E-4786-B8DA-8D6D04FC1FDC}"/>
              </a:ext>
            </a:extLst>
          </p:cNvPr>
          <p:cNvSpPr>
            <a:spLocks noChangeShapeType="1"/>
          </p:cNvSpPr>
          <p:nvPr/>
        </p:nvSpPr>
        <p:spPr bwMode="auto">
          <a:xfrm flipV="1">
            <a:off x="4561842" y="4081120"/>
            <a:ext cx="9405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1" name="Text Box 137">
            <a:extLst>
              <a:ext uri="{FF2B5EF4-FFF2-40B4-BE49-F238E27FC236}">
                <a16:creationId xmlns:a16="http://schemas.microsoft.com/office/drawing/2014/main" id="{46A414AE-34AA-4A3D-A365-A6C7840724F6}"/>
              </a:ext>
            </a:extLst>
          </p:cNvPr>
          <p:cNvSpPr txBox="1">
            <a:spLocks noChangeArrowheads="1"/>
          </p:cNvSpPr>
          <p:nvPr/>
        </p:nvSpPr>
        <p:spPr bwMode="auto">
          <a:xfrm>
            <a:off x="4002249" y="4370442"/>
            <a:ext cx="94000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64.233.169.105</a:t>
            </a:r>
          </a:p>
        </p:txBody>
      </p:sp>
      <p:sp>
        <p:nvSpPr>
          <p:cNvPr id="322" name="Text Box 138">
            <a:extLst>
              <a:ext uri="{FF2B5EF4-FFF2-40B4-BE49-F238E27FC236}">
                <a16:creationId xmlns:a16="http://schemas.microsoft.com/office/drawing/2014/main" id="{2F254CFA-959F-4038-A404-A60229CADCAE}"/>
              </a:ext>
            </a:extLst>
          </p:cNvPr>
          <p:cNvSpPr txBox="1">
            <a:spLocks noChangeArrowheads="1"/>
          </p:cNvSpPr>
          <p:nvPr/>
        </p:nvSpPr>
        <p:spPr bwMode="auto">
          <a:xfrm>
            <a:off x="3979626" y="4153748"/>
            <a:ext cx="70275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web server</a:t>
            </a:r>
          </a:p>
        </p:txBody>
      </p:sp>
      <p:grpSp>
        <p:nvGrpSpPr>
          <p:cNvPr id="323" name="Group 194">
            <a:extLst>
              <a:ext uri="{FF2B5EF4-FFF2-40B4-BE49-F238E27FC236}">
                <a16:creationId xmlns:a16="http://schemas.microsoft.com/office/drawing/2014/main" id="{03C5A9F3-E9E1-407B-9160-38AA6AF24D13}"/>
              </a:ext>
            </a:extLst>
          </p:cNvPr>
          <p:cNvGrpSpPr>
            <a:grpSpLocks/>
          </p:cNvGrpSpPr>
          <p:nvPr/>
        </p:nvGrpSpPr>
        <p:grpSpPr bwMode="auto">
          <a:xfrm>
            <a:off x="5454811" y="4233520"/>
            <a:ext cx="219075" cy="83344"/>
            <a:chOff x="3228" y="1776"/>
            <a:chExt cx="252" cy="96"/>
          </a:xfrm>
        </p:grpSpPr>
        <p:sp>
          <p:nvSpPr>
            <p:cNvPr id="324" name="Line 195">
              <a:extLst>
                <a:ext uri="{FF2B5EF4-FFF2-40B4-BE49-F238E27FC236}">
                  <a16:creationId xmlns:a16="http://schemas.microsoft.com/office/drawing/2014/main" id="{F43C4E11-583C-490D-A74C-EB99F56AD36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5" name="Line 196">
              <a:extLst>
                <a:ext uri="{FF2B5EF4-FFF2-40B4-BE49-F238E27FC236}">
                  <a16:creationId xmlns:a16="http://schemas.microsoft.com/office/drawing/2014/main" id="{374EAF14-B302-40D8-BB46-79A9979B0508}"/>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6" name="Group 197">
            <a:extLst>
              <a:ext uri="{FF2B5EF4-FFF2-40B4-BE49-F238E27FC236}">
                <a16:creationId xmlns:a16="http://schemas.microsoft.com/office/drawing/2014/main" id="{0E8A92B3-E39E-4947-8CD3-48BD52D8D325}"/>
              </a:ext>
            </a:extLst>
          </p:cNvPr>
          <p:cNvGrpSpPr>
            <a:grpSpLocks/>
          </p:cNvGrpSpPr>
          <p:nvPr/>
        </p:nvGrpSpPr>
        <p:grpSpPr bwMode="auto">
          <a:xfrm flipH="1">
            <a:off x="5927489" y="4233520"/>
            <a:ext cx="216694" cy="83344"/>
            <a:chOff x="3228" y="1776"/>
            <a:chExt cx="252" cy="96"/>
          </a:xfrm>
        </p:grpSpPr>
        <p:sp>
          <p:nvSpPr>
            <p:cNvPr id="327" name="Line 198">
              <a:extLst>
                <a:ext uri="{FF2B5EF4-FFF2-40B4-BE49-F238E27FC236}">
                  <a16:creationId xmlns:a16="http://schemas.microsoft.com/office/drawing/2014/main" id="{9195F0C6-F5A8-4470-A0E2-F0D0F9B9BB4C}"/>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199">
              <a:extLst>
                <a:ext uri="{FF2B5EF4-FFF2-40B4-BE49-F238E27FC236}">
                  <a16:creationId xmlns:a16="http://schemas.microsoft.com/office/drawing/2014/main" id="{BA744447-0A3B-4CE5-90FD-E702FFAA4928}"/>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9" name="Group 200">
            <a:extLst>
              <a:ext uri="{FF2B5EF4-FFF2-40B4-BE49-F238E27FC236}">
                <a16:creationId xmlns:a16="http://schemas.microsoft.com/office/drawing/2014/main" id="{C5CD7434-D7F5-445B-B0BA-8199C6AF0D3E}"/>
              </a:ext>
            </a:extLst>
          </p:cNvPr>
          <p:cNvGrpSpPr>
            <a:grpSpLocks/>
          </p:cNvGrpSpPr>
          <p:nvPr/>
        </p:nvGrpSpPr>
        <p:grpSpPr bwMode="auto">
          <a:xfrm flipH="1" flipV="1">
            <a:off x="6077507" y="4015636"/>
            <a:ext cx="219075" cy="84534"/>
            <a:chOff x="3228" y="1776"/>
            <a:chExt cx="252" cy="96"/>
          </a:xfrm>
        </p:grpSpPr>
        <p:sp>
          <p:nvSpPr>
            <p:cNvPr id="330" name="Line 201">
              <a:extLst>
                <a:ext uri="{FF2B5EF4-FFF2-40B4-BE49-F238E27FC236}">
                  <a16:creationId xmlns:a16="http://schemas.microsoft.com/office/drawing/2014/main" id="{DCF348AF-3129-4584-A58C-9ED7DCBFA116}"/>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1" name="Line 202">
              <a:extLst>
                <a:ext uri="{FF2B5EF4-FFF2-40B4-BE49-F238E27FC236}">
                  <a16:creationId xmlns:a16="http://schemas.microsoft.com/office/drawing/2014/main" id="{3B525876-5304-4543-AEC3-63FED98D2047}"/>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2" name="Group 248">
            <a:extLst>
              <a:ext uri="{FF2B5EF4-FFF2-40B4-BE49-F238E27FC236}">
                <a16:creationId xmlns:a16="http://schemas.microsoft.com/office/drawing/2014/main" id="{6D92EC09-6B4E-46B1-89DE-73284B692604}"/>
              </a:ext>
            </a:extLst>
          </p:cNvPr>
          <p:cNvGrpSpPr>
            <a:grpSpLocks/>
          </p:cNvGrpSpPr>
          <p:nvPr/>
        </p:nvGrpSpPr>
        <p:grpSpPr bwMode="auto">
          <a:xfrm>
            <a:off x="4508264" y="3700120"/>
            <a:ext cx="247650" cy="429816"/>
            <a:chOff x="4140" y="429"/>
            <a:chExt cx="1425" cy="2396"/>
          </a:xfrm>
        </p:grpSpPr>
        <p:sp>
          <p:nvSpPr>
            <p:cNvPr id="333" name="Freeform 148">
              <a:extLst>
                <a:ext uri="{FF2B5EF4-FFF2-40B4-BE49-F238E27FC236}">
                  <a16:creationId xmlns:a16="http://schemas.microsoft.com/office/drawing/2014/main" id="{D4E2B104-69FC-4AFA-BC7C-4FB224E25A8C}"/>
                </a:ext>
              </a:extLst>
            </p:cNvPr>
            <p:cNvSpPr/>
            <p:nvPr/>
          </p:nvSpPr>
          <p:spPr>
            <a:xfrm>
              <a:off x="5270" y="429"/>
              <a:ext cx="274" cy="2290"/>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334" name="Rectangle 149">
              <a:extLst>
                <a:ext uri="{FF2B5EF4-FFF2-40B4-BE49-F238E27FC236}">
                  <a16:creationId xmlns:a16="http://schemas.microsoft.com/office/drawing/2014/main" id="{5993C272-6C19-4E8F-9A96-4A8E0CCA29B6}"/>
                </a:ext>
              </a:extLst>
            </p:cNvPr>
            <p:cNvSpPr/>
            <p:nvPr/>
          </p:nvSpPr>
          <p:spPr>
            <a:xfrm>
              <a:off x="4215" y="429"/>
              <a:ext cx="1034" cy="2283"/>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35" name="Freeform 150">
              <a:extLst>
                <a:ext uri="{FF2B5EF4-FFF2-40B4-BE49-F238E27FC236}">
                  <a16:creationId xmlns:a16="http://schemas.microsoft.com/office/drawing/2014/main" id="{DDE70BAC-7CBF-4D91-A6E4-AC4897810354}"/>
                </a:ext>
              </a:extLst>
            </p:cNvPr>
            <p:cNvSpPr/>
            <p:nvPr/>
          </p:nvSpPr>
          <p:spPr>
            <a:xfrm>
              <a:off x="5318" y="568"/>
              <a:ext cx="171" cy="2117"/>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336" name="Freeform 151">
              <a:extLst>
                <a:ext uri="{FF2B5EF4-FFF2-40B4-BE49-F238E27FC236}">
                  <a16:creationId xmlns:a16="http://schemas.microsoft.com/office/drawing/2014/main" id="{10A7DC30-A366-4641-B050-F2846FB69854}"/>
                </a:ext>
              </a:extLst>
            </p:cNvPr>
            <p:cNvSpPr/>
            <p:nvPr/>
          </p:nvSpPr>
          <p:spPr>
            <a:xfrm>
              <a:off x="5284" y="1637"/>
              <a:ext cx="260" cy="192"/>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37" name="Rectangle 152">
              <a:extLst>
                <a:ext uri="{FF2B5EF4-FFF2-40B4-BE49-F238E27FC236}">
                  <a16:creationId xmlns:a16="http://schemas.microsoft.com/office/drawing/2014/main" id="{630750FD-FEF5-4BAE-926D-B0434334FEA5}"/>
                </a:ext>
              </a:extLst>
            </p:cNvPr>
            <p:cNvSpPr/>
            <p:nvPr/>
          </p:nvSpPr>
          <p:spPr>
            <a:xfrm>
              <a:off x="4215" y="688"/>
              <a:ext cx="589"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8" name="Group 153">
              <a:extLst>
                <a:ext uri="{FF2B5EF4-FFF2-40B4-BE49-F238E27FC236}">
                  <a16:creationId xmlns:a16="http://schemas.microsoft.com/office/drawing/2014/main" id="{DB1DA541-856D-4EC7-8D9A-5E7713BA8F8A}"/>
                </a:ext>
              </a:extLst>
            </p:cNvPr>
            <p:cNvGrpSpPr>
              <a:grpSpLocks/>
            </p:cNvGrpSpPr>
            <p:nvPr/>
          </p:nvGrpSpPr>
          <p:grpSpPr bwMode="auto">
            <a:xfrm>
              <a:off x="4749" y="668"/>
              <a:ext cx="581" cy="145"/>
              <a:chOff x="614" y="2568"/>
              <a:chExt cx="725" cy="139"/>
            </a:xfrm>
          </p:grpSpPr>
          <p:sp>
            <p:nvSpPr>
              <p:cNvPr id="363" name="AutoShape 154">
                <a:extLst>
                  <a:ext uri="{FF2B5EF4-FFF2-40B4-BE49-F238E27FC236}">
                    <a16:creationId xmlns:a16="http://schemas.microsoft.com/office/drawing/2014/main" id="{8D64EBAA-BB1C-44AF-9E07-04EF21EE291E}"/>
                  </a:ext>
                </a:extLst>
              </p:cNvPr>
              <p:cNvSpPr/>
              <p:nvPr/>
            </p:nvSpPr>
            <p:spPr>
              <a:xfrm>
                <a:off x="623" y="2562"/>
                <a:ext cx="718" cy="146"/>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4" name="AutoShape 155">
                <a:extLst>
                  <a:ext uri="{FF2B5EF4-FFF2-40B4-BE49-F238E27FC236}">
                    <a16:creationId xmlns:a16="http://schemas.microsoft.com/office/drawing/2014/main" id="{1037F13C-23F5-473B-BE19-6AB8232D1301}"/>
                  </a:ext>
                </a:extLst>
              </p:cNvPr>
              <p:cNvSpPr/>
              <p:nvPr/>
            </p:nvSpPr>
            <p:spPr>
              <a:xfrm>
                <a:off x="641" y="2587"/>
                <a:ext cx="675"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9" name="Rectangle 156">
              <a:extLst>
                <a:ext uri="{FF2B5EF4-FFF2-40B4-BE49-F238E27FC236}">
                  <a16:creationId xmlns:a16="http://schemas.microsoft.com/office/drawing/2014/main" id="{A61EB2E7-DF23-4577-B75D-3A333D430EC9}"/>
                </a:ext>
              </a:extLst>
            </p:cNvPr>
            <p:cNvSpPr/>
            <p:nvPr/>
          </p:nvSpPr>
          <p:spPr>
            <a:xfrm>
              <a:off x="4222" y="1020"/>
              <a:ext cx="596"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40" name="Group 157">
              <a:extLst>
                <a:ext uri="{FF2B5EF4-FFF2-40B4-BE49-F238E27FC236}">
                  <a16:creationId xmlns:a16="http://schemas.microsoft.com/office/drawing/2014/main" id="{2DAC6934-FFB0-431D-AF32-302FE23F1EE2}"/>
                </a:ext>
              </a:extLst>
            </p:cNvPr>
            <p:cNvGrpSpPr>
              <a:grpSpLocks/>
            </p:cNvGrpSpPr>
            <p:nvPr/>
          </p:nvGrpSpPr>
          <p:grpSpPr bwMode="auto">
            <a:xfrm>
              <a:off x="4747" y="994"/>
              <a:ext cx="581" cy="134"/>
              <a:chOff x="614" y="2568"/>
              <a:chExt cx="725" cy="139"/>
            </a:xfrm>
          </p:grpSpPr>
          <p:sp>
            <p:nvSpPr>
              <p:cNvPr id="361" name="AutoShape 158">
                <a:extLst>
                  <a:ext uri="{FF2B5EF4-FFF2-40B4-BE49-F238E27FC236}">
                    <a16:creationId xmlns:a16="http://schemas.microsoft.com/office/drawing/2014/main" id="{8DD6D628-B7AC-4BFE-A5D2-F69507CD744E}"/>
                  </a:ext>
                </a:extLst>
              </p:cNvPr>
              <p:cNvSpPr/>
              <p:nvPr/>
            </p:nvSpPr>
            <p:spPr>
              <a:xfrm>
                <a:off x="617" y="2567"/>
                <a:ext cx="718"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2" name="AutoShape 159">
                <a:extLst>
                  <a:ext uri="{FF2B5EF4-FFF2-40B4-BE49-F238E27FC236}">
                    <a16:creationId xmlns:a16="http://schemas.microsoft.com/office/drawing/2014/main" id="{30D2FED0-74AB-4C90-B0B1-5E6E34BE47C8}"/>
                  </a:ext>
                </a:extLst>
              </p:cNvPr>
              <p:cNvSpPr/>
              <p:nvPr/>
            </p:nvSpPr>
            <p:spPr>
              <a:xfrm>
                <a:off x="626" y="2574"/>
                <a:ext cx="692"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1" name="Rectangle 160">
              <a:extLst>
                <a:ext uri="{FF2B5EF4-FFF2-40B4-BE49-F238E27FC236}">
                  <a16:creationId xmlns:a16="http://schemas.microsoft.com/office/drawing/2014/main" id="{EC071622-BE17-4E45-BE36-48D764D92587}"/>
                </a:ext>
              </a:extLst>
            </p:cNvPr>
            <p:cNvSpPr/>
            <p:nvPr/>
          </p:nvSpPr>
          <p:spPr>
            <a:xfrm>
              <a:off x="4215" y="1358"/>
              <a:ext cx="603"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2" name="Rectangle 161">
              <a:extLst>
                <a:ext uri="{FF2B5EF4-FFF2-40B4-BE49-F238E27FC236}">
                  <a16:creationId xmlns:a16="http://schemas.microsoft.com/office/drawing/2014/main" id="{791491F8-78E5-4FA6-B960-DF7909D29EE4}"/>
                </a:ext>
              </a:extLst>
            </p:cNvPr>
            <p:cNvSpPr/>
            <p:nvPr/>
          </p:nvSpPr>
          <p:spPr>
            <a:xfrm>
              <a:off x="4229" y="1650"/>
              <a:ext cx="596"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43" name="Group 162">
              <a:extLst>
                <a:ext uri="{FF2B5EF4-FFF2-40B4-BE49-F238E27FC236}">
                  <a16:creationId xmlns:a16="http://schemas.microsoft.com/office/drawing/2014/main" id="{997C4214-7D7C-4DB5-BD15-09640FADF710}"/>
                </a:ext>
              </a:extLst>
            </p:cNvPr>
            <p:cNvGrpSpPr>
              <a:grpSpLocks/>
            </p:cNvGrpSpPr>
            <p:nvPr/>
          </p:nvGrpSpPr>
          <p:grpSpPr bwMode="auto">
            <a:xfrm>
              <a:off x="4735" y="1627"/>
              <a:ext cx="582" cy="151"/>
              <a:chOff x="614" y="2568"/>
              <a:chExt cx="725" cy="139"/>
            </a:xfrm>
          </p:grpSpPr>
          <p:sp>
            <p:nvSpPr>
              <p:cNvPr id="359" name="AutoShape 163">
                <a:extLst>
                  <a:ext uri="{FF2B5EF4-FFF2-40B4-BE49-F238E27FC236}">
                    <a16:creationId xmlns:a16="http://schemas.microsoft.com/office/drawing/2014/main" id="{46BB4DAD-8646-4CCB-83F7-AE3706B0A991}"/>
                  </a:ext>
                </a:extLst>
              </p:cNvPr>
              <p:cNvSpPr/>
              <p:nvPr/>
            </p:nvSpPr>
            <p:spPr>
              <a:xfrm>
                <a:off x="615" y="2577"/>
                <a:ext cx="734"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0" name="AutoShape 164">
                <a:extLst>
                  <a:ext uri="{FF2B5EF4-FFF2-40B4-BE49-F238E27FC236}">
                    <a16:creationId xmlns:a16="http://schemas.microsoft.com/office/drawing/2014/main" id="{B3EC2166-F319-47F9-8A69-6906CB06EB02}"/>
                  </a:ext>
                </a:extLst>
              </p:cNvPr>
              <p:cNvSpPr/>
              <p:nvPr/>
            </p:nvSpPr>
            <p:spPr>
              <a:xfrm>
                <a:off x="641" y="2589"/>
                <a:ext cx="683"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4" name="Freeform 165">
              <a:extLst>
                <a:ext uri="{FF2B5EF4-FFF2-40B4-BE49-F238E27FC236}">
                  <a16:creationId xmlns:a16="http://schemas.microsoft.com/office/drawing/2014/main" id="{46E0AFFB-E0A4-4FB3-9924-56121D0EF0F9}"/>
                </a:ext>
              </a:extLst>
            </p:cNvPr>
            <p:cNvSpPr/>
            <p:nvPr/>
          </p:nvSpPr>
          <p:spPr>
            <a:xfrm>
              <a:off x="5284" y="1352"/>
              <a:ext cx="260" cy="192"/>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345" name="Group 166">
              <a:extLst>
                <a:ext uri="{FF2B5EF4-FFF2-40B4-BE49-F238E27FC236}">
                  <a16:creationId xmlns:a16="http://schemas.microsoft.com/office/drawing/2014/main" id="{2459D474-E5F7-4494-B22C-2C5D81B14B0F}"/>
                </a:ext>
              </a:extLst>
            </p:cNvPr>
            <p:cNvGrpSpPr>
              <a:grpSpLocks/>
            </p:cNvGrpSpPr>
            <p:nvPr/>
          </p:nvGrpSpPr>
          <p:grpSpPr bwMode="auto">
            <a:xfrm>
              <a:off x="4739" y="1327"/>
              <a:ext cx="582" cy="139"/>
              <a:chOff x="614" y="2568"/>
              <a:chExt cx="725" cy="139"/>
            </a:xfrm>
          </p:grpSpPr>
          <p:sp>
            <p:nvSpPr>
              <p:cNvPr id="357" name="AutoShape 167">
                <a:extLst>
                  <a:ext uri="{FF2B5EF4-FFF2-40B4-BE49-F238E27FC236}">
                    <a16:creationId xmlns:a16="http://schemas.microsoft.com/office/drawing/2014/main" id="{3E6CFAF3-7E59-4F66-BC1F-3AFA59DBE7DC}"/>
                  </a:ext>
                </a:extLst>
              </p:cNvPr>
              <p:cNvSpPr/>
              <p:nvPr/>
            </p:nvSpPr>
            <p:spPr>
              <a:xfrm>
                <a:off x="602" y="2566"/>
                <a:ext cx="734"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8" name="AutoShape 168">
                <a:extLst>
                  <a:ext uri="{FF2B5EF4-FFF2-40B4-BE49-F238E27FC236}">
                    <a16:creationId xmlns:a16="http://schemas.microsoft.com/office/drawing/2014/main" id="{66D28CD0-65ED-4010-A166-5A3147BE6E60}"/>
                  </a:ext>
                </a:extLst>
              </p:cNvPr>
              <p:cNvSpPr/>
              <p:nvPr/>
            </p:nvSpPr>
            <p:spPr>
              <a:xfrm>
                <a:off x="619" y="2573"/>
                <a:ext cx="700"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6" name="Rectangle 169">
              <a:extLst>
                <a:ext uri="{FF2B5EF4-FFF2-40B4-BE49-F238E27FC236}">
                  <a16:creationId xmlns:a16="http://schemas.microsoft.com/office/drawing/2014/main" id="{122D61E8-6FC4-46C9-BF0F-94DEDA94D6DE}"/>
                </a:ext>
              </a:extLst>
            </p:cNvPr>
            <p:cNvSpPr/>
            <p:nvPr/>
          </p:nvSpPr>
          <p:spPr>
            <a:xfrm>
              <a:off x="5250" y="429"/>
              <a:ext cx="69"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7" name="Freeform 170">
              <a:extLst>
                <a:ext uri="{FF2B5EF4-FFF2-40B4-BE49-F238E27FC236}">
                  <a16:creationId xmlns:a16="http://schemas.microsoft.com/office/drawing/2014/main" id="{C375B3F4-6473-44FC-A25E-2672473C60A1}"/>
                </a:ext>
              </a:extLst>
            </p:cNvPr>
            <p:cNvSpPr/>
            <p:nvPr/>
          </p:nvSpPr>
          <p:spPr>
            <a:xfrm>
              <a:off x="5312" y="1006"/>
              <a:ext cx="233" cy="212"/>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48" name="Freeform 171">
              <a:extLst>
                <a:ext uri="{FF2B5EF4-FFF2-40B4-BE49-F238E27FC236}">
                  <a16:creationId xmlns:a16="http://schemas.microsoft.com/office/drawing/2014/main" id="{F16AEEDB-5DA5-4844-B498-B981E112A2E6}"/>
                </a:ext>
              </a:extLst>
            </p:cNvPr>
            <p:cNvSpPr/>
            <p:nvPr/>
          </p:nvSpPr>
          <p:spPr>
            <a:xfrm>
              <a:off x="5312" y="681"/>
              <a:ext cx="247" cy="23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49" name="Oval 172">
              <a:extLst>
                <a:ext uri="{FF2B5EF4-FFF2-40B4-BE49-F238E27FC236}">
                  <a16:creationId xmlns:a16="http://schemas.microsoft.com/office/drawing/2014/main" id="{98B847C8-4D41-40BA-B0D3-B396696298DA}"/>
                </a:ext>
              </a:extLst>
            </p:cNvPr>
            <p:cNvSpPr/>
            <p:nvPr/>
          </p:nvSpPr>
          <p:spPr>
            <a:xfrm>
              <a:off x="5517" y="2606"/>
              <a:ext cx="48" cy="100"/>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0" name="Freeform 173">
              <a:extLst>
                <a:ext uri="{FF2B5EF4-FFF2-40B4-BE49-F238E27FC236}">
                  <a16:creationId xmlns:a16="http://schemas.microsoft.com/office/drawing/2014/main" id="{CCA521DB-64C4-4280-81B8-468559D3B0FC}"/>
                </a:ext>
              </a:extLst>
            </p:cNvPr>
            <p:cNvSpPr/>
            <p:nvPr/>
          </p:nvSpPr>
          <p:spPr>
            <a:xfrm>
              <a:off x="5305" y="2619"/>
              <a:ext cx="240"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351" name="AutoShape 174">
              <a:extLst>
                <a:ext uri="{FF2B5EF4-FFF2-40B4-BE49-F238E27FC236}">
                  <a16:creationId xmlns:a16="http://schemas.microsoft.com/office/drawing/2014/main" id="{3ACDB643-F0AF-43E4-97A5-56925A160774}"/>
                </a:ext>
              </a:extLst>
            </p:cNvPr>
            <p:cNvSpPr/>
            <p:nvPr/>
          </p:nvSpPr>
          <p:spPr>
            <a:xfrm>
              <a:off x="4140" y="2679"/>
              <a:ext cx="1199"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2" name="AutoShape 175">
              <a:extLst>
                <a:ext uri="{FF2B5EF4-FFF2-40B4-BE49-F238E27FC236}">
                  <a16:creationId xmlns:a16="http://schemas.microsoft.com/office/drawing/2014/main" id="{B11DD24A-7CBD-4656-AA00-E3422D893386}"/>
                </a:ext>
              </a:extLst>
            </p:cNvPr>
            <p:cNvSpPr/>
            <p:nvPr/>
          </p:nvSpPr>
          <p:spPr>
            <a:xfrm>
              <a:off x="4215" y="2712"/>
              <a:ext cx="1062"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3" name="Oval 176">
              <a:extLst>
                <a:ext uri="{FF2B5EF4-FFF2-40B4-BE49-F238E27FC236}">
                  <a16:creationId xmlns:a16="http://schemas.microsoft.com/office/drawing/2014/main" id="{FE870A2B-B4B9-4221-9207-F154AEDD7C1D}"/>
                </a:ext>
              </a:extLst>
            </p:cNvPr>
            <p:cNvSpPr/>
            <p:nvPr/>
          </p:nvSpPr>
          <p:spPr>
            <a:xfrm>
              <a:off x="4311" y="2380"/>
              <a:ext cx="151"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4" name="Oval 177">
              <a:extLst>
                <a:ext uri="{FF2B5EF4-FFF2-40B4-BE49-F238E27FC236}">
                  <a16:creationId xmlns:a16="http://schemas.microsoft.com/office/drawing/2014/main" id="{23A3F1FF-3D72-4C72-8E02-07AC88D06278}"/>
                </a:ext>
              </a:extLst>
            </p:cNvPr>
            <p:cNvSpPr/>
            <p:nvPr/>
          </p:nvSpPr>
          <p:spPr>
            <a:xfrm>
              <a:off x="4483" y="2387"/>
              <a:ext cx="164" cy="133"/>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355" name="Oval 178">
              <a:extLst>
                <a:ext uri="{FF2B5EF4-FFF2-40B4-BE49-F238E27FC236}">
                  <a16:creationId xmlns:a16="http://schemas.microsoft.com/office/drawing/2014/main" id="{073D580B-D8AB-46AB-A0ED-D7D2C9789D17}"/>
                </a:ext>
              </a:extLst>
            </p:cNvPr>
            <p:cNvSpPr/>
            <p:nvPr/>
          </p:nvSpPr>
          <p:spPr>
            <a:xfrm>
              <a:off x="4661" y="2380"/>
              <a:ext cx="158"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6" name="Rectangle 179">
              <a:extLst>
                <a:ext uri="{FF2B5EF4-FFF2-40B4-BE49-F238E27FC236}">
                  <a16:creationId xmlns:a16="http://schemas.microsoft.com/office/drawing/2014/main" id="{3A8E88A7-410B-4F1A-983E-A2D79C3C4B8B}"/>
                </a:ext>
              </a:extLst>
            </p:cNvPr>
            <p:cNvSpPr/>
            <p:nvPr/>
          </p:nvSpPr>
          <p:spPr>
            <a:xfrm>
              <a:off x="5058" y="1829"/>
              <a:ext cx="82" cy="77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365" name="组合 1038">
            <a:extLst>
              <a:ext uri="{FF2B5EF4-FFF2-40B4-BE49-F238E27FC236}">
                <a16:creationId xmlns:a16="http://schemas.microsoft.com/office/drawing/2014/main" id="{52862ABF-2FBB-4098-B97A-98CD298F54FB}"/>
              </a:ext>
            </a:extLst>
          </p:cNvPr>
          <p:cNvGrpSpPr>
            <a:grpSpLocks/>
          </p:cNvGrpSpPr>
          <p:nvPr/>
        </p:nvGrpSpPr>
        <p:grpSpPr bwMode="auto">
          <a:xfrm>
            <a:off x="3537905" y="1377211"/>
            <a:ext cx="2563415" cy="2172117"/>
            <a:chOff x="1343025" y="2646176"/>
            <a:chExt cx="2667000" cy="2260301"/>
          </a:xfrm>
        </p:grpSpPr>
        <p:sp>
          <p:nvSpPr>
            <p:cNvPr id="366" name="Freeform 3">
              <a:extLst>
                <a:ext uri="{FF2B5EF4-FFF2-40B4-BE49-F238E27FC236}">
                  <a16:creationId xmlns:a16="http://schemas.microsoft.com/office/drawing/2014/main" id="{7F1EBF41-B3F5-47A2-9CF4-C7084DD9A20A}"/>
                </a:ext>
              </a:extLst>
            </p:cNvPr>
            <p:cNvSpPr/>
            <p:nvPr/>
          </p:nvSpPr>
          <p:spPr bwMode="auto">
            <a:xfrm>
              <a:off x="1343025" y="2646176"/>
              <a:ext cx="2667000" cy="2066589"/>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367" name="Line 36">
              <a:extLst>
                <a:ext uri="{FF2B5EF4-FFF2-40B4-BE49-F238E27FC236}">
                  <a16:creationId xmlns:a16="http://schemas.microsoft.com/office/drawing/2014/main" id="{A27A1410-3281-4DB0-B7C7-14F9EA4535E9}"/>
                </a:ext>
              </a:extLst>
            </p:cNvPr>
            <p:cNvSpPr>
              <a:spLocks noChangeShapeType="1"/>
            </p:cNvSpPr>
            <p:nvPr/>
          </p:nvSpPr>
          <p:spPr bwMode="auto">
            <a:xfrm flipV="1">
              <a:off x="3595502" y="3450185"/>
              <a:ext cx="116733" cy="1072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 name="Line 43">
              <a:extLst>
                <a:ext uri="{FF2B5EF4-FFF2-40B4-BE49-F238E27FC236}">
                  <a16:creationId xmlns:a16="http://schemas.microsoft.com/office/drawing/2014/main" id="{6A19F583-63F8-4E1C-9D15-82A410EDAE08}"/>
                </a:ext>
              </a:extLst>
            </p:cNvPr>
            <p:cNvSpPr>
              <a:spLocks noChangeShapeType="1"/>
            </p:cNvSpPr>
            <p:nvPr/>
          </p:nvSpPr>
          <p:spPr bwMode="auto">
            <a:xfrm flipV="1">
              <a:off x="2762884" y="3580017"/>
              <a:ext cx="5217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3" name="Line 44">
              <a:extLst>
                <a:ext uri="{FF2B5EF4-FFF2-40B4-BE49-F238E27FC236}">
                  <a16:creationId xmlns:a16="http://schemas.microsoft.com/office/drawing/2014/main" id="{7225155D-AD30-4833-A450-E5A5BD06EBF5}"/>
                </a:ext>
              </a:extLst>
            </p:cNvPr>
            <p:cNvSpPr>
              <a:spLocks noChangeShapeType="1"/>
            </p:cNvSpPr>
            <p:nvPr/>
          </p:nvSpPr>
          <p:spPr bwMode="auto">
            <a:xfrm flipV="1">
              <a:off x="3707471" y="3342984"/>
              <a:ext cx="103631" cy="10720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 name="Line 48">
              <a:extLst>
                <a:ext uri="{FF2B5EF4-FFF2-40B4-BE49-F238E27FC236}">
                  <a16:creationId xmlns:a16="http://schemas.microsoft.com/office/drawing/2014/main" id="{A8B17C62-5FD5-40D4-BF0D-16182EFCB7F2}"/>
                </a:ext>
              </a:extLst>
            </p:cNvPr>
            <p:cNvSpPr>
              <a:spLocks noChangeShapeType="1"/>
            </p:cNvSpPr>
            <p:nvPr/>
          </p:nvSpPr>
          <p:spPr bwMode="auto">
            <a:xfrm flipV="1">
              <a:off x="3223861" y="3744392"/>
              <a:ext cx="384744" cy="4597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5" name="Text Box 240">
              <a:extLst>
                <a:ext uri="{FF2B5EF4-FFF2-40B4-BE49-F238E27FC236}">
                  <a16:creationId xmlns:a16="http://schemas.microsoft.com/office/drawing/2014/main" id="{22B7EB92-A1EA-457F-A710-A5559A565CC4}"/>
                </a:ext>
              </a:extLst>
            </p:cNvPr>
            <p:cNvSpPr txBox="1"/>
            <p:nvPr/>
          </p:nvSpPr>
          <p:spPr bwMode="auto">
            <a:xfrm>
              <a:off x="2685816" y="4554178"/>
              <a:ext cx="754170" cy="35229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486" name="Group 356">
              <a:extLst>
                <a:ext uri="{FF2B5EF4-FFF2-40B4-BE49-F238E27FC236}">
                  <a16:creationId xmlns:a16="http://schemas.microsoft.com/office/drawing/2014/main" id="{E04B5258-AF56-4725-B6D7-34095A13CC08}"/>
                </a:ext>
              </a:extLst>
            </p:cNvPr>
            <p:cNvGrpSpPr>
              <a:grpSpLocks/>
            </p:cNvGrpSpPr>
            <p:nvPr/>
          </p:nvGrpSpPr>
          <p:grpSpPr bwMode="auto">
            <a:xfrm>
              <a:off x="2003552" y="3178528"/>
              <a:ext cx="632556" cy="611409"/>
              <a:chOff x="313" y="1497"/>
              <a:chExt cx="1152" cy="1014"/>
            </a:xfrm>
          </p:grpSpPr>
          <p:pic>
            <p:nvPicPr>
              <p:cNvPr id="540" name="Picture 354" descr="laptop_stylized_small">
                <a:extLst>
                  <a:ext uri="{FF2B5EF4-FFF2-40B4-BE49-F238E27FC236}">
                    <a16:creationId xmlns:a16="http://schemas.microsoft.com/office/drawing/2014/main" id="{4B7D72F2-935C-4A97-A890-7A1DEC721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1" name="Picture 355" descr="antenna_stylized">
                <a:extLst>
                  <a:ext uri="{FF2B5EF4-FFF2-40B4-BE49-F238E27FC236}">
                    <a16:creationId xmlns:a16="http://schemas.microsoft.com/office/drawing/2014/main" id="{BE0B89A9-298A-4694-8817-2412B0D9FDA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7" name="Picture 3">
              <a:extLst>
                <a:ext uri="{FF2B5EF4-FFF2-40B4-BE49-F238E27FC236}">
                  <a16:creationId xmlns:a16="http://schemas.microsoft.com/office/drawing/2014/main" id="{C45D61FC-B52A-44C6-B32A-B930F90225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743" y="3509556"/>
              <a:ext cx="659901" cy="2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8" name="Rectangle 43">
              <a:extLst>
                <a:ext uri="{FF2B5EF4-FFF2-40B4-BE49-F238E27FC236}">
                  <a16:creationId xmlns:a16="http://schemas.microsoft.com/office/drawing/2014/main" id="{F7F9E5C8-FA1F-4748-A114-20C61CCA6310}"/>
                </a:ext>
              </a:extLst>
            </p:cNvPr>
            <p:cNvSpPr>
              <a:spLocks noChangeArrowheads="1"/>
            </p:cNvSpPr>
            <p:nvPr/>
          </p:nvSpPr>
          <p:spPr bwMode="auto">
            <a:xfrm rot="16200000" flipH="1">
              <a:off x="3456302" y="4353483"/>
              <a:ext cx="78055" cy="18457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489" name="Rectangle 43">
              <a:extLst>
                <a:ext uri="{FF2B5EF4-FFF2-40B4-BE49-F238E27FC236}">
                  <a16:creationId xmlns:a16="http://schemas.microsoft.com/office/drawing/2014/main" id="{A98FA7A0-D4EC-4C37-A015-7208C53B384C}"/>
                </a:ext>
              </a:extLst>
            </p:cNvPr>
            <p:cNvSpPr>
              <a:spLocks noChangeArrowheads="1"/>
            </p:cNvSpPr>
            <p:nvPr/>
          </p:nvSpPr>
          <p:spPr bwMode="auto">
            <a:xfrm rot="2460490">
              <a:off x="3168923" y="4147798"/>
              <a:ext cx="61937" cy="1858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490" name="Rectangle 43">
              <a:extLst>
                <a:ext uri="{FF2B5EF4-FFF2-40B4-BE49-F238E27FC236}">
                  <a16:creationId xmlns:a16="http://schemas.microsoft.com/office/drawing/2014/main" id="{38AE66FD-4108-4E8F-8FDC-8443AF422CBD}"/>
                </a:ext>
              </a:extLst>
            </p:cNvPr>
            <p:cNvSpPr>
              <a:spLocks noChangeArrowheads="1"/>
            </p:cNvSpPr>
            <p:nvPr/>
          </p:nvSpPr>
          <p:spPr bwMode="auto">
            <a:xfrm rot="16200000">
              <a:off x="2638736" y="3482496"/>
              <a:ext cx="81771" cy="22297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491" name="Group 248">
              <a:extLst>
                <a:ext uri="{FF2B5EF4-FFF2-40B4-BE49-F238E27FC236}">
                  <a16:creationId xmlns:a16="http://schemas.microsoft.com/office/drawing/2014/main" id="{1FFEDE9B-DE57-42FC-B658-B3E39F43BC35}"/>
                </a:ext>
              </a:extLst>
            </p:cNvPr>
            <p:cNvGrpSpPr>
              <a:grpSpLocks/>
            </p:cNvGrpSpPr>
            <p:nvPr/>
          </p:nvGrpSpPr>
          <p:grpSpPr bwMode="auto">
            <a:xfrm>
              <a:off x="2070292" y="4073339"/>
              <a:ext cx="249538" cy="435991"/>
              <a:chOff x="4140" y="429"/>
              <a:chExt cx="1425" cy="2396"/>
            </a:xfrm>
          </p:grpSpPr>
          <p:sp>
            <p:nvSpPr>
              <p:cNvPr id="508" name="Freeform 148">
                <a:extLst>
                  <a:ext uri="{FF2B5EF4-FFF2-40B4-BE49-F238E27FC236}">
                    <a16:creationId xmlns:a16="http://schemas.microsoft.com/office/drawing/2014/main" id="{C01B70B3-DF03-44B1-975F-6B5246A815D1}"/>
                  </a:ext>
                </a:extLst>
              </p:cNvPr>
              <p:cNvSpPr/>
              <p:nvPr/>
            </p:nvSpPr>
            <p:spPr>
              <a:xfrm>
                <a:off x="5264" y="423"/>
                <a:ext cx="283" cy="2295"/>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509" name="Rectangle 149">
                <a:extLst>
                  <a:ext uri="{FF2B5EF4-FFF2-40B4-BE49-F238E27FC236}">
                    <a16:creationId xmlns:a16="http://schemas.microsoft.com/office/drawing/2014/main" id="{087995E7-DD14-4912-9F8D-D80AAFC9FFDA}"/>
                  </a:ext>
                </a:extLst>
              </p:cNvPr>
              <p:cNvSpPr/>
              <p:nvPr/>
            </p:nvSpPr>
            <p:spPr>
              <a:xfrm>
                <a:off x="4203" y="423"/>
                <a:ext cx="1054" cy="2295"/>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0" name="Freeform 150">
                <a:extLst>
                  <a:ext uri="{FF2B5EF4-FFF2-40B4-BE49-F238E27FC236}">
                    <a16:creationId xmlns:a16="http://schemas.microsoft.com/office/drawing/2014/main" id="{7B0EA5B8-875D-4E11-A563-585AC8C51E1F}"/>
                  </a:ext>
                </a:extLst>
              </p:cNvPr>
              <p:cNvSpPr/>
              <p:nvPr/>
            </p:nvSpPr>
            <p:spPr>
              <a:xfrm>
                <a:off x="5321" y="559"/>
                <a:ext cx="184" cy="2124"/>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511" name="Freeform 151">
                <a:extLst>
                  <a:ext uri="{FF2B5EF4-FFF2-40B4-BE49-F238E27FC236}">
                    <a16:creationId xmlns:a16="http://schemas.microsoft.com/office/drawing/2014/main" id="{2B90D413-BE25-4129-8117-6D31788BEE76}"/>
                  </a:ext>
                </a:extLst>
              </p:cNvPr>
              <p:cNvSpPr/>
              <p:nvPr/>
            </p:nvSpPr>
            <p:spPr>
              <a:xfrm>
                <a:off x="5285" y="1635"/>
                <a:ext cx="262" cy="197"/>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12" name="Rectangle 152">
                <a:extLst>
                  <a:ext uri="{FF2B5EF4-FFF2-40B4-BE49-F238E27FC236}">
                    <a16:creationId xmlns:a16="http://schemas.microsoft.com/office/drawing/2014/main" id="{A09B570D-CDE1-4462-86B7-D62EAB7BA1F3}"/>
                  </a:ext>
                </a:extLst>
              </p:cNvPr>
              <p:cNvSpPr/>
              <p:nvPr/>
            </p:nvSpPr>
            <p:spPr>
              <a:xfrm>
                <a:off x="4210" y="688"/>
                <a:ext cx="594"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13" name="Group 153">
                <a:extLst>
                  <a:ext uri="{FF2B5EF4-FFF2-40B4-BE49-F238E27FC236}">
                    <a16:creationId xmlns:a16="http://schemas.microsoft.com/office/drawing/2014/main" id="{2DFD80D7-2B67-4A8D-92E7-E82ECA3B84A1}"/>
                  </a:ext>
                </a:extLst>
              </p:cNvPr>
              <p:cNvGrpSpPr>
                <a:grpSpLocks/>
              </p:cNvGrpSpPr>
              <p:nvPr/>
            </p:nvGrpSpPr>
            <p:grpSpPr bwMode="auto">
              <a:xfrm>
                <a:off x="4749" y="668"/>
                <a:ext cx="581" cy="145"/>
                <a:chOff x="614" y="2568"/>
                <a:chExt cx="725" cy="139"/>
              </a:xfrm>
            </p:grpSpPr>
            <p:sp>
              <p:nvSpPr>
                <p:cNvPr id="538" name="AutoShape 154">
                  <a:extLst>
                    <a:ext uri="{FF2B5EF4-FFF2-40B4-BE49-F238E27FC236}">
                      <a16:creationId xmlns:a16="http://schemas.microsoft.com/office/drawing/2014/main" id="{1381A4BE-A79B-4E08-8198-C83347A9F309}"/>
                    </a:ext>
                  </a:extLst>
                </p:cNvPr>
                <p:cNvSpPr/>
                <p:nvPr/>
              </p:nvSpPr>
              <p:spPr>
                <a:xfrm>
                  <a:off x="612" y="2529"/>
                  <a:ext cx="741" cy="17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9" name="AutoShape 155">
                  <a:extLst>
                    <a:ext uri="{FF2B5EF4-FFF2-40B4-BE49-F238E27FC236}">
                      <a16:creationId xmlns:a16="http://schemas.microsoft.com/office/drawing/2014/main" id="{97366F11-6DAA-445F-9C1D-16E0F754420E}"/>
                    </a:ext>
                  </a:extLst>
                </p:cNvPr>
                <p:cNvSpPr/>
                <p:nvPr/>
              </p:nvSpPr>
              <p:spPr>
                <a:xfrm>
                  <a:off x="630" y="2542"/>
                  <a:ext cx="706"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14" name="Rectangle 156">
                <a:extLst>
                  <a:ext uri="{FF2B5EF4-FFF2-40B4-BE49-F238E27FC236}">
                    <a16:creationId xmlns:a16="http://schemas.microsoft.com/office/drawing/2014/main" id="{31BDFE46-9E5D-48BC-B490-7B17FD7AF210}"/>
                  </a:ext>
                </a:extLst>
              </p:cNvPr>
              <p:cNvSpPr/>
              <p:nvPr/>
            </p:nvSpPr>
            <p:spPr>
              <a:xfrm>
                <a:off x="4217" y="1008"/>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15" name="Group 157">
                <a:extLst>
                  <a:ext uri="{FF2B5EF4-FFF2-40B4-BE49-F238E27FC236}">
                    <a16:creationId xmlns:a16="http://schemas.microsoft.com/office/drawing/2014/main" id="{BC3EC025-655D-42ED-8C5F-C9FE22C018CD}"/>
                  </a:ext>
                </a:extLst>
              </p:cNvPr>
              <p:cNvGrpSpPr>
                <a:grpSpLocks/>
              </p:cNvGrpSpPr>
              <p:nvPr/>
            </p:nvGrpSpPr>
            <p:grpSpPr bwMode="auto">
              <a:xfrm>
                <a:off x="4747" y="994"/>
                <a:ext cx="581" cy="134"/>
                <a:chOff x="614" y="2568"/>
                <a:chExt cx="725" cy="139"/>
              </a:xfrm>
            </p:grpSpPr>
            <p:sp>
              <p:nvSpPr>
                <p:cNvPr id="536" name="AutoShape 158">
                  <a:extLst>
                    <a:ext uri="{FF2B5EF4-FFF2-40B4-BE49-F238E27FC236}">
                      <a16:creationId xmlns:a16="http://schemas.microsoft.com/office/drawing/2014/main" id="{16E10F32-2D80-45D9-AF3D-66C4A73EB724}"/>
                    </a:ext>
                  </a:extLst>
                </p:cNvPr>
                <p:cNvSpPr/>
                <p:nvPr/>
              </p:nvSpPr>
              <p:spPr>
                <a:xfrm>
                  <a:off x="615" y="2569"/>
                  <a:ext cx="724" cy="12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7" name="AutoShape 159">
                  <a:extLst>
                    <a:ext uri="{FF2B5EF4-FFF2-40B4-BE49-F238E27FC236}">
                      <a16:creationId xmlns:a16="http://schemas.microsoft.com/office/drawing/2014/main" id="{C6E55E70-3905-4492-8321-42DA214F15ED}"/>
                    </a:ext>
                  </a:extLst>
                </p:cNvPr>
                <p:cNvSpPr/>
                <p:nvPr/>
              </p:nvSpPr>
              <p:spPr>
                <a:xfrm>
                  <a:off x="624" y="2583"/>
                  <a:ext cx="697"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16" name="Rectangle 160">
                <a:extLst>
                  <a:ext uri="{FF2B5EF4-FFF2-40B4-BE49-F238E27FC236}">
                    <a16:creationId xmlns:a16="http://schemas.microsoft.com/office/drawing/2014/main" id="{8BAC37D8-57B9-4CD4-9AF0-159CD30AE82D}"/>
                  </a:ext>
                </a:extLst>
              </p:cNvPr>
              <p:cNvSpPr/>
              <p:nvPr/>
            </p:nvSpPr>
            <p:spPr>
              <a:xfrm>
                <a:off x="4210" y="1349"/>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7" name="Rectangle 161">
                <a:extLst>
                  <a:ext uri="{FF2B5EF4-FFF2-40B4-BE49-F238E27FC236}">
                    <a16:creationId xmlns:a16="http://schemas.microsoft.com/office/drawing/2014/main" id="{47426D0E-682F-485F-8D00-BFF2AA8B57C6}"/>
                  </a:ext>
                </a:extLst>
              </p:cNvPr>
              <p:cNvSpPr/>
              <p:nvPr/>
            </p:nvSpPr>
            <p:spPr>
              <a:xfrm>
                <a:off x="4231" y="1655"/>
                <a:ext cx="594"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18" name="Group 162">
                <a:extLst>
                  <a:ext uri="{FF2B5EF4-FFF2-40B4-BE49-F238E27FC236}">
                    <a16:creationId xmlns:a16="http://schemas.microsoft.com/office/drawing/2014/main" id="{06EF2859-FCF1-4B1B-B105-A57061B148AC}"/>
                  </a:ext>
                </a:extLst>
              </p:cNvPr>
              <p:cNvGrpSpPr>
                <a:grpSpLocks/>
              </p:cNvGrpSpPr>
              <p:nvPr/>
            </p:nvGrpSpPr>
            <p:grpSpPr bwMode="auto">
              <a:xfrm>
                <a:off x="4735" y="1627"/>
                <a:ext cx="582" cy="151"/>
                <a:chOff x="614" y="2568"/>
                <a:chExt cx="725" cy="139"/>
              </a:xfrm>
            </p:grpSpPr>
            <p:sp>
              <p:nvSpPr>
                <p:cNvPr id="534" name="AutoShape 163">
                  <a:extLst>
                    <a:ext uri="{FF2B5EF4-FFF2-40B4-BE49-F238E27FC236}">
                      <a16:creationId xmlns:a16="http://schemas.microsoft.com/office/drawing/2014/main" id="{2BC7EF76-64D5-410F-975A-7AACAB6AE0B9}"/>
                    </a:ext>
                  </a:extLst>
                </p:cNvPr>
                <p:cNvSpPr/>
                <p:nvPr/>
              </p:nvSpPr>
              <p:spPr>
                <a:xfrm>
                  <a:off x="612" y="2569"/>
                  <a:ext cx="731"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5" name="AutoShape 164">
                  <a:extLst>
                    <a:ext uri="{FF2B5EF4-FFF2-40B4-BE49-F238E27FC236}">
                      <a16:creationId xmlns:a16="http://schemas.microsoft.com/office/drawing/2014/main" id="{9B32FD99-1EE3-4893-BFF9-954722962E3E}"/>
                    </a:ext>
                  </a:extLst>
                </p:cNvPr>
                <p:cNvSpPr/>
                <p:nvPr/>
              </p:nvSpPr>
              <p:spPr>
                <a:xfrm>
                  <a:off x="639" y="2594"/>
                  <a:ext cx="696"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19" name="Freeform 165">
                <a:extLst>
                  <a:ext uri="{FF2B5EF4-FFF2-40B4-BE49-F238E27FC236}">
                    <a16:creationId xmlns:a16="http://schemas.microsoft.com/office/drawing/2014/main" id="{DC8EFACC-F33A-4013-BD12-55CC329570C0}"/>
                  </a:ext>
                </a:extLst>
              </p:cNvPr>
              <p:cNvSpPr/>
              <p:nvPr/>
            </p:nvSpPr>
            <p:spPr>
              <a:xfrm>
                <a:off x="5285" y="1349"/>
                <a:ext cx="262" cy="197"/>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520" name="Group 166">
                <a:extLst>
                  <a:ext uri="{FF2B5EF4-FFF2-40B4-BE49-F238E27FC236}">
                    <a16:creationId xmlns:a16="http://schemas.microsoft.com/office/drawing/2014/main" id="{0D2659F2-29CD-4199-A62D-150F1DD1B53C}"/>
                  </a:ext>
                </a:extLst>
              </p:cNvPr>
              <p:cNvGrpSpPr>
                <a:grpSpLocks/>
              </p:cNvGrpSpPr>
              <p:nvPr/>
            </p:nvGrpSpPr>
            <p:grpSpPr bwMode="auto">
              <a:xfrm>
                <a:off x="4739" y="1327"/>
                <a:ext cx="582" cy="139"/>
                <a:chOff x="614" y="2568"/>
                <a:chExt cx="725" cy="139"/>
              </a:xfrm>
            </p:grpSpPr>
            <p:sp>
              <p:nvSpPr>
                <p:cNvPr id="532" name="AutoShape 167">
                  <a:extLst>
                    <a:ext uri="{FF2B5EF4-FFF2-40B4-BE49-F238E27FC236}">
                      <a16:creationId xmlns:a16="http://schemas.microsoft.com/office/drawing/2014/main" id="{ED44D22F-B6A5-4258-90D0-80C29B970474}"/>
                    </a:ext>
                  </a:extLst>
                </p:cNvPr>
                <p:cNvSpPr/>
                <p:nvPr/>
              </p:nvSpPr>
              <p:spPr>
                <a:xfrm>
                  <a:off x="616" y="2563"/>
                  <a:ext cx="714" cy="143"/>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3" name="AutoShape 168">
                  <a:extLst>
                    <a:ext uri="{FF2B5EF4-FFF2-40B4-BE49-F238E27FC236}">
                      <a16:creationId xmlns:a16="http://schemas.microsoft.com/office/drawing/2014/main" id="{FE4582AA-FDDF-4E42-B48C-F6E530F9F3B0}"/>
                    </a:ext>
                  </a:extLst>
                </p:cNvPr>
                <p:cNvSpPr/>
                <p:nvPr/>
              </p:nvSpPr>
              <p:spPr>
                <a:xfrm>
                  <a:off x="625" y="2583"/>
                  <a:ext cx="687"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21" name="Rectangle 169">
                <a:extLst>
                  <a:ext uri="{FF2B5EF4-FFF2-40B4-BE49-F238E27FC236}">
                    <a16:creationId xmlns:a16="http://schemas.microsoft.com/office/drawing/2014/main" id="{06853CF6-AECC-496B-90C2-3454B22CB810}"/>
                  </a:ext>
                </a:extLst>
              </p:cNvPr>
              <p:cNvSpPr/>
              <p:nvPr/>
            </p:nvSpPr>
            <p:spPr>
              <a:xfrm>
                <a:off x="5257" y="423"/>
                <a:ext cx="64" cy="229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2" name="Freeform 170">
                <a:extLst>
                  <a:ext uri="{FF2B5EF4-FFF2-40B4-BE49-F238E27FC236}">
                    <a16:creationId xmlns:a16="http://schemas.microsoft.com/office/drawing/2014/main" id="{CD9FCEE0-6167-4843-B269-A77AADA55D55}"/>
                  </a:ext>
                </a:extLst>
              </p:cNvPr>
              <p:cNvSpPr/>
              <p:nvPr/>
            </p:nvSpPr>
            <p:spPr>
              <a:xfrm>
                <a:off x="5314" y="1002"/>
                <a:ext cx="233" cy="218"/>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23" name="Freeform 171">
                <a:extLst>
                  <a:ext uri="{FF2B5EF4-FFF2-40B4-BE49-F238E27FC236}">
                    <a16:creationId xmlns:a16="http://schemas.microsoft.com/office/drawing/2014/main" id="{755E4864-2552-4AE8-9CE4-947E5F0BB913}"/>
                  </a:ext>
                </a:extLst>
              </p:cNvPr>
              <p:cNvSpPr/>
              <p:nvPr/>
            </p:nvSpPr>
            <p:spPr>
              <a:xfrm>
                <a:off x="5314" y="682"/>
                <a:ext cx="255" cy="231"/>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24" name="Oval 172">
                <a:extLst>
                  <a:ext uri="{FF2B5EF4-FFF2-40B4-BE49-F238E27FC236}">
                    <a16:creationId xmlns:a16="http://schemas.microsoft.com/office/drawing/2014/main" id="{B47F7447-CAF1-408A-97F9-8935B5C85725}"/>
                  </a:ext>
                </a:extLst>
              </p:cNvPr>
              <p:cNvSpPr/>
              <p:nvPr/>
            </p:nvSpPr>
            <p:spPr>
              <a:xfrm>
                <a:off x="5519" y="2615"/>
                <a:ext cx="42" cy="95"/>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5" name="Freeform 173">
                <a:extLst>
                  <a:ext uri="{FF2B5EF4-FFF2-40B4-BE49-F238E27FC236}">
                    <a16:creationId xmlns:a16="http://schemas.microsoft.com/office/drawing/2014/main" id="{0233F35D-0835-4553-A1CA-B4065477636D}"/>
                  </a:ext>
                </a:extLst>
              </p:cNvPr>
              <p:cNvSpPr/>
              <p:nvPr/>
            </p:nvSpPr>
            <p:spPr>
              <a:xfrm>
                <a:off x="5299" y="2615"/>
                <a:ext cx="248" cy="204"/>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526" name="AutoShape 174">
                <a:extLst>
                  <a:ext uri="{FF2B5EF4-FFF2-40B4-BE49-F238E27FC236}">
                    <a16:creationId xmlns:a16="http://schemas.microsoft.com/office/drawing/2014/main" id="{F43BF5FA-E842-45A3-B906-4162C550012C}"/>
                  </a:ext>
                </a:extLst>
              </p:cNvPr>
              <p:cNvSpPr/>
              <p:nvPr/>
            </p:nvSpPr>
            <p:spPr>
              <a:xfrm>
                <a:off x="4139" y="2677"/>
                <a:ext cx="1210"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7" name="AutoShape 175">
                <a:extLst>
                  <a:ext uri="{FF2B5EF4-FFF2-40B4-BE49-F238E27FC236}">
                    <a16:creationId xmlns:a16="http://schemas.microsoft.com/office/drawing/2014/main" id="{90001ACA-0162-4475-832B-3AEB6A626A47}"/>
                  </a:ext>
                </a:extLst>
              </p:cNvPr>
              <p:cNvSpPr/>
              <p:nvPr/>
            </p:nvSpPr>
            <p:spPr>
              <a:xfrm>
                <a:off x="4203" y="2717"/>
                <a:ext cx="1068"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8" name="Oval 176">
                <a:extLst>
                  <a:ext uri="{FF2B5EF4-FFF2-40B4-BE49-F238E27FC236}">
                    <a16:creationId xmlns:a16="http://schemas.microsoft.com/office/drawing/2014/main" id="{8BB6DFBD-97CE-424B-B4B2-D15B343E8321}"/>
                  </a:ext>
                </a:extLst>
              </p:cNvPr>
              <p:cNvSpPr/>
              <p:nvPr/>
            </p:nvSpPr>
            <p:spPr>
              <a:xfrm>
                <a:off x="4309"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9" name="Oval 177">
                <a:extLst>
                  <a:ext uri="{FF2B5EF4-FFF2-40B4-BE49-F238E27FC236}">
                    <a16:creationId xmlns:a16="http://schemas.microsoft.com/office/drawing/2014/main" id="{C665E273-C3FD-48AE-A6C2-8C102C38BD4A}"/>
                  </a:ext>
                </a:extLst>
              </p:cNvPr>
              <p:cNvSpPr/>
              <p:nvPr/>
            </p:nvSpPr>
            <p:spPr>
              <a:xfrm>
                <a:off x="4486" y="2377"/>
                <a:ext cx="163" cy="150"/>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530" name="Oval 178">
                <a:extLst>
                  <a:ext uri="{FF2B5EF4-FFF2-40B4-BE49-F238E27FC236}">
                    <a16:creationId xmlns:a16="http://schemas.microsoft.com/office/drawing/2014/main" id="{5ECEFB68-D9DD-4793-A461-7056B3E29202}"/>
                  </a:ext>
                </a:extLst>
              </p:cNvPr>
              <p:cNvSpPr/>
              <p:nvPr/>
            </p:nvSpPr>
            <p:spPr>
              <a:xfrm>
                <a:off x="4663"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1" name="Rectangle 179">
                <a:extLst>
                  <a:ext uri="{FF2B5EF4-FFF2-40B4-BE49-F238E27FC236}">
                    <a16:creationId xmlns:a16="http://schemas.microsoft.com/office/drawing/2014/main" id="{09BA0B1A-C8BB-4A5A-966F-822BCFA9E5EC}"/>
                  </a:ext>
                </a:extLst>
              </p:cNvPr>
              <p:cNvSpPr/>
              <p:nvPr/>
            </p:nvSpPr>
            <p:spPr>
              <a:xfrm>
                <a:off x="5066" y="1832"/>
                <a:ext cx="78"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492" name="Group 48">
              <a:extLst>
                <a:ext uri="{FF2B5EF4-FFF2-40B4-BE49-F238E27FC236}">
                  <a16:creationId xmlns:a16="http://schemas.microsoft.com/office/drawing/2014/main" id="{20148F98-672C-4B77-97EB-CC41E9E5717D}"/>
                </a:ext>
              </a:extLst>
            </p:cNvPr>
            <p:cNvGrpSpPr>
              <a:grpSpLocks/>
            </p:cNvGrpSpPr>
            <p:nvPr/>
          </p:nvGrpSpPr>
          <p:grpSpPr bwMode="auto">
            <a:xfrm>
              <a:off x="2860471" y="4291156"/>
              <a:ext cx="551998" cy="282766"/>
              <a:chOff x="3600" y="219"/>
              <a:chExt cx="360" cy="175"/>
            </a:xfrm>
          </p:grpSpPr>
          <p:sp>
            <p:nvSpPr>
              <p:cNvPr id="495" name="Oval 49">
                <a:extLst>
                  <a:ext uri="{FF2B5EF4-FFF2-40B4-BE49-F238E27FC236}">
                    <a16:creationId xmlns:a16="http://schemas.microsoft.com/office/drawing/2014/main" id="{5F242271-9AD2-4C8D-B433-DC06AC023574}"/>
                  </a:ext>
                </a:extLst>
              </p:cNvPr>
              <p:cNvSpPr/>
              <p:nvPr/>
            </p:nvSpPr>
            <p:spPr>
              <a:xfrm>
                <a:off x="3603" y="292"/>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96" name="Line 50">
                <a:extLst>
                  <a:ext uri="{FF2B5EF4-FFF2-40B4-BE49-F238E27FC236}">
                    <a16:creationId xmlns:a16="http://schemas.microsoft.com/office/drawing/2014/main" id="{D884BFE8-30B8-4AD6-9C83-BDEBDAE714D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7" name="Line 51">
                <a:extLst>
                  <a:ext uri="{FF2B5EF4-FFF2-40B4-BE49-F238E27FC236}">
                    <a16:creationId xmlns:a16="http://schemas.microsoft.com/office/drawing/2014/main" id="{4A2B81A1-1BE4-44E1-831C-FBD7D27043C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8" name="Rectangle 52">
                <a:extLst>
                  <a:ext uri="{FF2B5EF4-FFF2-40B4-BE49-F238E27FC236}">
                    <a16:creationId xmlns:a16="http://schemas.microsoft.com/office/drawing/2014/main" id="{59D7B363-1F6B-44A4-A66A-335A091D23C5}"/>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499" name="Oval 53">
                <a:extLst>
                  <a:ext uri="{FF2B5EF4-FFF2-40B4-BE49-F238E27FC236}">
                    <a16:creationId xmlns:a16="http://schemas.microsoft.com/office/drawing/2014/main" id="{AC8835AB-CDF5-46E6-9915-F24AA2ACDA74}"/>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00" name="Group 54">
                <a:extLst>
                  <a:ext uri="{FF2B5EF4-FFF2-40B4-BE49-F238E27FC236}">
                    <a16:creationId xmlns:a16="http://schemas.microsoft.com/office/drawing/2014/main" id="{A8A901F3-3A43-4EBF-8251-8DEA8C3B28A2}"/>
                  </a:ext>
                </a:extLst>
              </p:cNvPr>
              <p:cNvGrpSpPr>
                <a:grpSpLocks/>
              </p:cNvGrpSpPr>
              <p:nvPr/>
            </p:nvGrpSpPr>
            <p:grpSpPr bwMode="auto">
              <a:xfrm>
                <a:off x="3686" y="244"/>
                <a:ext cx="177" cy="66"/>
                <a:chOff x="2848" y="848"/>
                <a:chExt cx="140" cy="98"/>
              </a:xfrm>
            </p:grpSpPr>
            <p:sp>
              <p:nvSpPr>
                <p:cNvPr id="505" name="Line 55">
                  <a:extLst>
                    <a:ext uri="{FF2B5EF4-FFF2-40B4-BE49-F238E27FC236}">
                      <a16:creationId xmlns:a16="http://schemas.microsoft.com/office/drawing/2014/main" id="{99DCB38D-BA8B-4E64-A9D9-B2907923AA4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6" name="Line 56">
                  <a:extLst>
                    <a:ext uri="{FF2B5EF4-FFF2-40B4-BE49-F238E27FC236}">
                      <a16:creationId xmlns:a16="http://schemas.microsoft.com/office/drawing/2014/main" id="{CEEA6F60-14A0-4C46-B298-11453A3A100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7" name="Line 57">
                  <a:extLst>
                    <a:ext uri="{FF2B5EF4-FFF2-40B4-BE49-F238E27FC236}">
                      <a16:creationId xmlns:a16="http://schemas.microsoft.com/office/drawing/2014/main" id="{CCA965B3-37D7-4859-9C82-B63A8CC636C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1" name="Group 58">
                <a:extLst>
                  <a:ext uri="{FF2B5EF4-FFF2-40B4-BE49-F238E27FC236}">
                    <a16:creationId xmlns:a16="http://schemas.microsoft.com/office/drawing/2014/main" id="{8D101A5F-6F3E-499F-A057-D93596C4B0F7}"/>
                  </a:ext>
                </a:extLst>
              </p:cNvPr>
              <p:cNvGrpSpPr>
                <a:grpSpLocks/>
              </p:cNvGrpSpPr>
              <p:nvPr/>
            </p:nvGrpSpPr>
            <p:grpSpPr bwMode="auto">
              <a:xfrm flipV="1">
                <a:off x="3686" y="243"/>
                <a:ext cx="177" cy="66"/>
                <a:chOff x="2848" y="848"/>
                <a:chExt cx="140" cy="98"/>
              </a:xfrm>
            </p:grpSpPr>
            <p:sp>
              <p:nvSpPr>
                <p:cNvPr id="502" name="Line 59">
                  <a:extLst>
                    <a:ext uri="{FF2B5EF4-FFF2-40B4-BE49-F238E27FC236}">
                      <a16:creationId xmlns:a16="http://schemas.microsoft.com/office/drawing/2014/main" id="{24FDF322-1A23-4A18-BD5D-FF284C2D673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 name="Line 60">
                  <a:extLst>
                    <a:ext uri="{FF2B5EF4-FFF2-40B4-BE49-F238E27FC236}">
                      <a16:creationId xmlns:a16="http://schemas.microsoft.com/office/drawing/2014/main" id="{97A5A86D-EEB3-4225-9504-4020F5A2B87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 name="Line 61">
                  <a:extLst>
                    <a:ext uri="{FF2B5EF4-FFF2-40B4-BE49-F238E27FC236}">
                      <a16:creationId xmlns:a16="http://schemas.microsoft.com/office/drawing/2014/main" id="{0CCE0F57-EBE7-40A4-994E-16FC4EA87F41}"/>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93" name="Line 43">
              <a:extLst>
                <a:ext uri="{FF2B5EF4-FFF2-40B4-BE49-F238E27FC236}">
                  <a16:creationId xmlns:a16="http://schemas.microsoft.com/office/drawing/2014/main" id="{B45E234E-AD66-4378-BCD6-9E0423331C09}"/>
                </a:ext>
              </a:extLst>
            </p:cNvPr>
            <p:cNvSpPr>
              <a:spLocks noChangeShapeType="1"/>
            </p:cNvSpPr>
            <p:nvPr/>
          </p:nvSpPr>
          <p:spPr bwMode="auto">
            <a:xfrm flipV="1">
              <a:off x="2516848" y="4422585"/>
              <a:ext cx="34362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4" name="Rectangle 43">
              <a:extLst>
                <a:ext uri="{FF2B5EF4-FFF2-40B4-BE49-F238E27FC236}">
                  <a16:creationId xmlns:a16="http://schemas.microsoft.com/office/drawing/2014/main" id="{6F3C0CBA-6B8B-413C-A5D0-0F1DC25A8110}"/>
                </a:ext>
              </a:extLst>
            </p:cNvPr>
            <p:cNvSpPr>
              <a:spLocks noChangeArrowheads="1"/>
            </p:cNvSpPr>
            <p:nvPr/>
          </p:nvSpPr>
          <p:spPr bwMode="auto">
            <a:xfrm rot="16200000">
              <a:off x="2392847" y="4325609"/>
              <a:ext cx="81771" cy="22173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542" name="Group 166">
            <a:extLst>
              <a:ext uri="{FF2B5EF4-FFF2-40B4-BE49-F238E27FC236}">
                <a16:creationId xmlns:a16="http://schemas.microsoft.com/office/drawing/2014/main" id="{F36D516D-CA1B-4E47-A1D5-3BE6FD0F76E2}"/>
              </a:ext>
            </a:extLst>
          </p:cNvPr>
          <p:cNvGrpSpPr>
            <a:grpSpLocks/>
          </p:cNvGrpSpPr>
          <p:nvPr/>
        </p:nvGrpSpPr>
        <p:grpSpPr bwMode="auto">
          <a:xfrm>
            <a:off x="5742943" y="2410673"/>
            <a:ext cx="887015" cy="723900"/>
            <a:chOff x="3228" y="1776"/>
            <a:chExt cx="252" cy="96"/>
          </a:xfrm>
        </p:grpSpPr>
        <p:sp>
          <p:nvSpPr>
            <p:cNvPr id="543" name="Line 164">
              <a:extLst>
                <a:ext uri="{FF2B5EF4-FFF2-40B4-BE49-F238E27FC236}">
                  <a16:creationId xmlns:a16="http://schemas.microsoft.com/office/drawing/2014/main" id="{24F65044-5484-46F6-B775-8B85D550C22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 name="Line 165">
              <a:extLst>
                <a:ext uri="{FF2B5EF4-FFF2-40B4-BE49-F238E27FC236}">
                  <a16:creationId xmlns:a16="http://schemas.microsoft.com/office/drawing/2014/main" id="{5CC51B44-26A4-4B49-B734-F61BBEC256F5}"/>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5" name="Line 290">
            <a:extLst>
              <a:ext uri="{FF2B5EF4-FFF2-40B4-BE49-F238E27FC236}">
                <a16:creationId xmlns:a16="http://schemas.microsoft.com/office/drawing/2014/main" id="{67A171E7-2DF9-44BA-BF76-4B04A8CD9CE5}"/>
              </a:ext>
            </a:extLst>
          </p:cNvPr>
          <p:cNvSpPr>
            <a:spLocks noChangeShapeType="1"/>
          </p:cNvSpPr>
          <p:nvPr/>
        </p:nvSpPr>
        <p:spPr bwMode="auto">
          <a:xfrm flipH="1">
            <a:off x="5915582" y="2422580"/>
            <a:ext cx="772716" cy="15418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546" name="Group 43">
            <a:extLst>
              <a:ext uri="{FF2B5EF4-FFF2-40B4-BE49-F238E27FC236}">
                <a16:creationId xmlns:a16="http://schemas.microsoft.com/office/drawing/2014/main" id="{4FA8E336-08A6-464F-B09E-1F6013218650}"/>
              </a:ext>
            </a:extLst>
          </p:cNvPr>
          <p:cNvGrpSpPr>
            <a:grpSpLocks/>
          </p:cNvGrpSpPr>
          <p:nvPr/>
        </p:nvGrpSpPr>
        <p:grpSpPr bwMode="auto">
          <a:xfrm>
            <a:off x="3465276" y="1401024"/>
            <a:ext cx="890588" cy="1172715"/>
            <a:chOff x="633" y="700"/>
            <a:chExt cx="643" cy="847"/>
          </a:xfrm>
        </p:grpSpPr>
        <p:sp>
          <p:nvSpPr>
            <p:cNvPr id="547" name="Freeform 44">
              <a:extLst>
                <a:ext uri="{FF2B5EF4-FFF2-40B4-BE49-F238E27FC236}">
                  <a16:creationId xmlns:a16="http://schemas.microsoft.com/office/drawing/2014/main" id="{B23E1DCD-C45E-40FC-B152-B3931FC85B6B}"/>
                </a:ext>
              </a:extLst>
            </p:cNvPr>
            <p:cNvSpPr/>
            <p:nvPr/>
          </p:nvSpPr>
          <p:spPr>
            <a:xfrm rot="21130227">
              <a:off x="633" y="709"/>
              <a:ext cx="643" cy="656"/>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548" name="Group 45">
              <a:extLst>
                <a:ext uri="{FF2B5EF4-FFF2-40B4-BE49-F238E27FC236}">
                  <a16:creationId xmlns:a16="http://schemas.microsoft.com/office/drawing/2014/main" id="{00C74D42-1819-48AD-B96E-D254BFDB37E8}"/>
                </a:ext>
              </a:extLst>
            </p:cNvPr>
            <p:cNvGrpSpPr>
              <a:grpSpLocks/>
            </p:cNvGrpSpPr>
            <p:nvPr/>
          </p:nvGrpSpPr>
          <p:grpSpPr bwMode="auto">
            <a:xfrm>
              <a:off x="651" y="700"/>
              <a:ext cx="501" cy="847"/>
              <a:chOff x="569" y="2973"/>
              <a:chExt cx="501" cy="847"/>
            </a:xfrm>
          </p:grpSpPr>
          <p:sp>
            <p:nvSpPr>
              <p:cNvPr id="549" name="Rectangle 46">
                <a:extLst>
                  <a:ext uri="{FF2B5EF4-FFF2-40B4-BE49-F238E27FC236}">
                    <a16:creationId xmlns:a16="http://schemas.microsoft.com/office/drawing/2014/main" id="{0AF5E5EA-4B5E-49CF-A205-E64F6DAB2595}"/>
                  </a:ext>
                </a:extLst>
              </p:cNvPr>
              <p:cNvSpPr/>
              <p:nvPr/>
            </p:nvSpPr>
            <p:spPr>
              <a:xfrm>
                <a:off x="576" y="2973"/>
                <a:ext cx="494"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50" name="Text Box 47">
                <a:extLst>
                  <a:ext uri="{FF2B5EF4-FFF2-40B4-BE49-F238E27FC236}">
                    <a16:creationId xmlns:a16="http://schemas.microsoft.com/office/drawing/2014/main" id="{F726CB20-6706-4013-BE42-37041066BF1D}"/>
                  </a:ext>
                </a:extLst>
              </p:cNvPr>
              <p:cNvSpPr txBox="1">
                <a:spLocks noChangeArrowheads="1"/>
              </p:cNvSpPr>
              <p:nvPr/>
            </p:nvSpPr>
            <p:spPr bwMode="auto">
              <a:xfrm>
                <a:off x="595" y="2975"/>
                <a:ext cx="471"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Phy</a:t>
                </a:r>
              </a:p>
            </p:txBody>
          </p:sp>
          <p:sp>
            <p:nvSpPr>
              <p:cNvPr id="551" name="Line 48">
                <a:extLst>
                  <a:ext uri="{FF2B5EF4-FFF2-40B4-BE49-F238E27FC236}">
                    <a16:creationId xmlns:a16="http://schemas.microsoft.com/office/drawing/2014/main" id="{8EC4E493-A5E5-4662-81AF-2F146E23738F}"/>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2" name="Line 49">
                <a:extLst>
                  <a:ext uri="{FF2B5EF4-FFF2-40B4-BE49-F238E27FC236}">
                    <a16:creationId xmlns:a16="http://schemas.microsoft.com/office/drawing/2014/main" id="{73FBB50E-7D83-4015-B018-AE2B0136A5B0}"/>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 name="Line 50">
                <a:extLst>
                  <a:ext uri="{FF2B5EF4-FFF2-40B4-BE49-F238E27FC236}">
                    <a16:creationId xmlns:a16="http://schemas.microsoft.com/office/drawing/2014/main" id="{10BC769F-F1E3-4EA1-BA48-23CCEA7D1E6E}"/>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 name="Line 51">
                <a:extLst>
                  <a:ext uri="{FF2B5EF4-FFF2-40B4-BE49-F238E27FC236}">
                    <a16:creationId xmlns:a16="http://schemas.microsoft.com/office/drawing/2014/main" id="{307E024D-25B3-49EC-BEEA-DAC6C302055F}"/>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55" name="Group 336">
            <a:extLst>
              <a:ext uri="{FF2B5EF4-FFF2-40B4-BE49-F238E27FC236}">
                <a16:creationId xmlns:a16="http://schemas.microsoft.com/office/drawing/2014/main" id="{E1C125E8-A27C-40C0-B7C5-2CF9F56B8780}"/>
              </a:ext>
            </a:extLst>
          </p:cNvPr>
          <p:cNvGrpSpPr>
            <a:grpSpLocks/>
          </p:cNvGrpSpPr>
          <p:nvPr/>
        </p:nvGrpSpPr>
        <p:grpSpPr bwMode="auto">
          <a:xfrm>
            <a:off x="3755789" y="3239349"/>
            <a:ext cx="675085" cy="1015300"/>
            <a:chOff x="3924" y="1895"/>
            <a:chExt cx="694" cy="865"/>
          </a:xfrm>
        </p:grpSpPr>
        <p:sp>
          <p:nvSpPr>
            <p:cNvPr id="556" name="Freeform 328">
              <a:extLst>
                <a:ext uri="{FF2B5EF4-FFF2-40B4-BE49-F238E27FC236}">
                  <a16:creationId xmlns:a16="http://schemas.microsoft.com/office/drawing/2014/main" id="{0398D28A-8E61-41C1-89DA-5261E3D290A4}"/>
                </a:ext>
              </a:extLst>
            </p:cNvPr>
            <p:cNvSpPr/>
            <p:nvPr/>
          </p:nvSpPr>
          <p:spPr>
            <a:xfrm rot="20866508">
              <a:off x="3924" y="1921"/>
              <a:ext cx="694" cy="745"/>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557" name="Group 329">
              <a:extLst>
                <a:ext uri="{FF2B5EF4-FFF2-40B4-BE49-F238E27FC236}">
                  <a16:creationId xmlns:a16="http://schemas.microsoft.com/office/drawing/2014/main" id="{BCB8B494-304B-47DB-9C00-E3B7C58872F2}"/>
                </a:ext>
              </a:extLst>
            </p:cNvPr>
            <p:cNvGrpSpPr>
              <a:grpSpLocks/>
            </p:cNvGrpSpPr>
            <p:nvPr/>
          </p:nvGrpSpPr>
          <p:grpSpPr bwMode="auto">
            <a:xfrm>
              <a:off x="3961" y="1895"/>
              <a:ext cx="603" cy="865"/>
              <a:chOff x="530" y="2954"/>
              <a:chExt cx="603" cy="865"/>
            </a:xfrm>
          </p:grpSpPr>
          <p:sp>
            <p:nvSpPr>
              <p:cNvPr id="558" name="Rectangle 330">
                <a:extLst>
                  <a:ext uri="{FF2B5EF4-FFF2-40B4-BE49-F238E27FC236}">
                    <a16:creationId xmlns:a16="http://schemas.microsoft.com/office/drawing/2014/main" id="{E348E0AF-6DC6-4081-A6D4-14DBC8EE8D0D}"/>
                  </a:ext>
                </a:extLst>
              </p:cNvPr>
              <p:cNvSpPr/>
              <p:nvPr/>
            </p:nvSpPr>
            <p:spPr>
              <a:xfrm>
                <a:off x="576" y="2973"/>
                <a:ext cx="497"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59" name="Text Box 331">
                <a:extLst>
                  <a:ext uri="{FF2B5EF4-FFF2-40B4-BE49-F238E27FC236}">
                    <a16:creationId xmlns:a16="http://schemas.microsoft.com/office/drawing/2014/main" id="{20E5E360-9AB5-4055-ADC1-5F1D5B19F144}"/>
                  </a:ext>
                </a:extLst>
              </p:cNvPr>
              <p:cNvSpPr txBox="1">
                <a:spLocks noChangeArrowheads="1"/>
              </p:cNvSpPr>
              <p:nvPr/>
            </p:nvSpPr>
            <p:spPr bwMode="auto">
              <a:xfrm>
                <a:off x="530" y="2954"/>
                <a:ext cx="603"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Phy</a:t>
                </a:r>
              </a:p>
            </p:txBody>
          </p:sp>
          <p:sp>
            <p:nvSpPr>
              <p:cNvPr id="560" name="Line 332">
                <a:extLst>
                  <a:ext uri="{FF2B5EF4-FFF2-40B4-BE49-F238E27FC236}">
                    <a16:creationId xmlns:a16="http://schemas.microsoft.com/office/drawing/2014/main" id="{7C18EF1F-0891-4976-A71D-23D2455118B1}"/>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1" name="Line 333">
                <a:extLst>
                  <a:ext uri="{FF2B5EF4-FFF2-40B4-BE49-F238E27FC236}">
                    <a16:creationId xmlns:a16="http://schemas.microsoft.com/office/drawing/2014/main" id="{09C832AD-B332-4042-A37F-00E3072E4766}"/>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2" name="Line 334">
                <a:extLst>
                  <a:ext uri="{FF2B5EF4-FFF2-40B4-BE49-F238E27FC236}">
                    <a16:creationId xmlns:a16="http://schemas.microsoft.com/office/drawing/2014/main" id="{5653238D-9547-49B1-8824-0F17DA86B89D}"/>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 name="Line 335">
                <a:extLst>
                  <a:ext uri="{FF2B5EF4-FFF2-40B4-BE49-F238E27FC236}">
                    <a16:creationId xmlns:a16="http://schemas.microsoft.com/office/drawing/2014/main" id="{4024EB05-99A5-437B-A7CB-C7B4C8850567}"/>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64" name="AutoShape 85">
            <a:extLst>
              <a:ext uri="{FF2B5EF4-FFF2-40B4-BE49-F238E27FC236}">
                <a16:creationId xmlns:a16="http://schemas.microsoft.com/office/drawing/2014/main" id="{7F6EA083-6465-494D-B15E-FCB3FB4C9112}"/>
              </a:ext>
            </a:extLst>
          </p:cNvPr>
          <p:cNvSpPr>
            <a:spLocks noChangeArrowheads="1"/>
          </p:cNvSpPr>
          <p:nvPr/>
        </p:nvSpPr>
        <p:spPr bwMode="auto">
          <a:xfrm rot="10800000" flipV="1">
            <a:off x="3047367" y="1403404"/>
            <a:ext cx="295275" cy="1362075"/>
          </a:xfrm>
          <a:prstGeom prst="downArrow">
            <a:avLst>
              <a:gd name="adj1" fmla="val 49167"/>
              <a:gd name="adj2" fmla="val 64025"/>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565" name="Group 321">
            <a:extLst>
              <a:ext uri="{FF2B5EF4-FFF2-40B4-BE49-F238E27FC236}">
                <a16:creationId xmlns:a16="http://schemas.microsoft.com/office/drawing/2014/main" id="{56961AC3-09E2-4F83-AAFB-84CAFF4E7ED9}"/>
              </a:ext>
            </a:extLst>
          </p:cNvPr>
          <p:cNvGrpSpPr>
            <a:grpSpLocks/>
          </p:cNvGrpSpPr>
          <p:nvPr/>
        </p:nvGrpSpPr>
        <p:grpSpPr bwMode="auto">
          <a:xfrm>
            <a:off x="2937829" y="1640336"/>
            <a:ext cx="473479" cy="214819"/>
            <a:chOff x="742" y="3209"/>
            <a:chExt cx="438" cy="159"/>
          </a:xfrm>
        </p:grpSpPr>
        <p:grpSp>
          <p:nvGrpSpPr>
            <p:cNvPr id="566" name="Group 322">
              <a:extLst>
                <a:ext uri="{FF2B5EF4-FFF2-40B4-BE49-F238E27FC236}">
                  <a16:creationId xmlns:a16="http://schemas.microsoft.com/office/drawing/2014/main" id="{2003F5E9-F788-4965-ABE7-ED41593ABFCF}"/>
                </a:ext>
              </a:extLst>
            </p:cNvPr>
            <p:cNvGrpSpPr>
              <a:grpSpLocks/>
            </p:cNvGrpSpPr>
            <p:nvPr/>
          </p:nvGrpSpPr>
          <p:grpSpPr bwMode="auto">
            <a:xfrm>
              <a:off x="794" y="3209"/>
              <a:ext cx="386" cy="159"/>
              <a:chOff x="844" y="3337"/>
              <a:chExt cx="386" cy="159"/>
            </a:xfrm>
          </p:grpSpPr>
          <p:sp>
            <p:nvSpPr>
              <p:cNvPr id="569" name="Rectangle 323">
                <a:extLst>
                  <a:ext uri="{FF2B5EF4-FFF2-40B4-BE49-F238E27FC236}">
                    <a16:creationId xmlns:a16="http://schemas.microsoft.com/office/drawing/2014/main" id="{DC0885A9-0F67-406C-880B-F9AE06E77102}"/>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70" name="Text Box 324">
                <a:extLst>
                  <a:ext uri="{FF2B5EF4-FFF2-40B4-BE49-F238E27FC236}">
                    <a16:creationId xmlns:a16="http://schemas.microsoft.com/office/drawing/2014/main" id="{76EEDC5F-2FF0-4F0C-9CA6-2ADF2A65442B}"/>
                  </a:ext>
                </a:extLst>
              </p:cNvPr>
              <p:cNvSpPr txBox="1"/>
              <p:nvPr/>
            </p:nvSpPr>
            <p:spPr>
              <a:xfrm>
                <a:off x="844"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sp>
          <p:nvSpPr>
            <p:cNvPr id="567" name="Rectangle 325">
              <a:extLst>
                <a:ext uri="{FF2B5EF4-FFF2-40B4-BE49-F238E27FC236}">
                  <a16:creationId xmlns:a16="http://schemas.microsoft.com/office/drawing/2014/main" id="{824320B1-0290-4870-B017-598C6F9A549B}"/>
                </a:ext>
              </a:extLst>
            </p:cNvPr>
            <p:cNvSpPr>
              <a:spLocks noChangeArrowheads="1"/>
            </p:cNvSpPr>
            <p:nvPr/>
          </p:nvSpPr>
          <p:spPr bwMode="auto">
            <a:xfrm>
              <a:off x="750" y="3244"/>
              <a:ext cx="88" cy="80"/>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68" name="Rectangle 326">
              <a:extLst>
                <a:ext uri="{FF2B5EF4-FFF2-40B4-BE49-F238E27FC236}">
                  <a16:creationId xmlns:a16="http://schemas.microsoft.com/office/drawing/2014/main" id="{0852FE70-7526-4AB5-8C54-B6E06653A79F}"/>
                </a:ext>
              </a:extLst>
            </p:cNvPr>
            <p:cNvSpPr>
              <a:spLocks noChangeArrowheads="1"/>
            </p:cNvSpPr>
            <p:nvPr/>
          </p:nvSpPr>
          <p:spPr bwMode="auto">
            <a:xfrm>
              <a:off x="742" y="3239"/>
              <a:ext cx="352"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571" name="组合 570">
            <a:extLst>
              <a:ext uri="{FF2B5EF4-FFF2-40B4-BE49-F238E27FC236}">
                <a16:creationId xmlns:a16="http://schemas.microsoft.com/office/drawing/2014/main" id="{D1FAD65F-C53A-41DB-98F4-AA82E0BC1A3C}"/>
              </a:ext>
            </a:extLst>
          </p:cNvPr>
          <p:cNvGrpSpPr>
            <a:grpSpLocks/>
          </p:cNvGrpSpPr>
          <p:nvPr/>
        </p:nvGrpSpPr>
        <p:grpSpPr bwMode="auto">
          <a:xfrm>
            <a:off x="2816386" y="1867747"/>
            <a:ext cx="598489" cy="214819"/>
            <a:chOff x="481653" y="3532594"/>
            <a:chExt cx="798083" cy="286482"/>
          </a:xfrm>
        </p:grpSpPr>
        <p:grpSp>
          <p:nvGrpSpPr>
            <p:cNvPr id="572" name="Group 327">
              <a:extLst>
                <a:ext uri="{FF2B5EF4-FFF2-40B4-BE49-F238E27FC236}">
                  <a16:creationId xmlns:a16="http://schemas.microsoft.com/office/drawing/2014/main" id="{244CD601-D43B-477D-ACA5-F0E977CF5D72}"/>
                </a:ext>
              </a:extLst>
            </p:cNvPr>
            <p:cNvGrpSpPr>
              <a:grpSpLocks/>
            </p:cNvGrpSpPr>
            <p:nvPr/>
          </p:nvGrpSpPr>
          <p:grpSpPr bwMode="auto">
            <a:xfrm>
              <a:off x="645546" y="3532594"/>
              <a:ext cx="634190" cy="286482"/>
              <a:chOff x="836" y="3305"/>
              <a:chExt cx="440" cy="159"/>
            </a:xfrm>
          </p:grpSpPr>
          <p:grpSp>
            <p:nvGrpSpPr>
              <p:cNvPr id="576" name="Group 328">
                <a:extLst>
                  <a:ext uri="{FF2B5EF4-FFF2-40B4-BE49-F238E27FC236}">
                    <a16:creationId xmlns:a16="http://schemas.microsoft.com/office/drawing/2014/main" id="{C688DC42-29E0-45E9-B5CB-33877683B0BC}"/>
                  </a:ext>
                </a:extLst>
              </p:cNvPr>
              <p:cNvGrpSpPr>
                <a:grpSpLocks/>
              </p:cNvGrpSpPr>
              <p:nvPr/>
            </p:nvGrpSpPr>
            <p:grpSpPr bwMode="auto">
              <a:xfrm>
                <a:off x="890" y="3305"/>
                <a:ext cx="386" cy="159"/>
                <a:chOff x="844" y="3337"/>
                <a:chExt cx="386" cy="159"/>
              </a:xfrm>
            </p:grpSpPr>
            <p:sp>
              <p:nvSpPr>
                <p:cNvPr id="580" name="Rectangle 329">
                  <a:extLst>
                    <a:ext uri="{FF2B5EF4-FFF2-40B4-BE49-F238E27FC236}">
                      <a16:creationId xmlns:a16="http://schemas.microsoft.com/office/drawing/2014/main" id="{7DABB220-63D8-4BA3-BF8B-64CFB99908B3}"/>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81" name="Text Box 330">
                  <a:extLst>
                    <a:ext uri="{FF2B5EF4-FFF2-40B4-BE49-F238E27FC236}">
                      <a16:creationId xmlns:a16="http://schemas.microsoft.com/office/drawing/2014/main" id="{DDECBE58-D276-4B28-B0A6-0A890D3C9977}"/>
                    </a:ext>
                  </a:extLst>
                </p:cNvPr>
                <p:cNvSpPr txBox="1"/>
                <p:nvPr/>
              </p:nvSpPr>
              <p:spPr>
                <a:xfrm>
                  <a:off x="844"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577" name="Group 331">
                <a:extLst>
                  <a:ext uri="{FF2B5EF4-FFF2-40B4-BE49-F238E27FC236}">
                    <a16:creationId xmlns:a16="http://schemas.microsoft.com/office/drawing/2014/main" id="{B43D8BCB-F0DC-45D5-9700-421B6105D53E}"/>
                  </a:ext>
                </a:extLst>
              </p:cNvPr>
              <p:cNvGrpSpPr>
                <a:grpSpLocks/>
              </p:cNvGrpSpPr>
              <p:nvPr/>
            </p:nvGrpSpPr>
            <p:grpSpPr bwMode="auto">
              <a:xfrm>
                <a:off x="836" y="3334"/>
                <a:ext cx="354" cy="94"/>
                <a:chOff x="836" y="3334"/>
                <a:chExt cx="354" cy="94"/>
              </a:xfrm>
            </p:grpSpPr>
            <p:sp>
              <p:nvSpPr>
                <p:cNvPr id="578" name="Rectangle 332">
                  <a:extLst>
                    <a:ext uri="{FF2B5EF4-FFF2-40B4-BE49-F238E27FC236}">
                      <a16:creationId xmlns:a16="http://schemas.microsoft.com/office/drawing/2014/main" id="{1E497866-5F5E-4BF4-A98A-5313887E52EB}"/>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79" name="Rectangle 333">
                  <a:extLst>
                    <a:ext uri="{FF2B5EF4-FFF2-40B4-BE49-F238E27FC236}">
                      <a16:creationId xmlns:a16="http://schemas.microsoft.com/office/drawing/2014/main" id="{B80B8C83-65F7-4E12-95D0-5D9302F95128}"/>
                    </a:ext>
                  </a:extLst>
                </p:cNvPr>
                <p:cNvSpPr>
                  <a:spLocks noChangeArrowheads="1"/>
                </p:cNvSpPr>
                <p:nvPr/>
              </p:nvSpPr>
              <p:spPr bwMode="auto">
                <a:xfrm>
                  <a:off x="838" y="3336"/>
                  <a:ext cx="352"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573" name="Group 334">
              <a:extLst>
                <a:ext uri="{FF2B5EF4-FFF2-40B4-BE49-F238E27FC236}">
                  <a16:creationId xmlns:a16="http://schemas.microsoft.com/office/drawing/2014/main" id="{026C08D8-6F4D-4CA5-AE84-0F23C249E364}"/>
                </a:ext>
              </a:extLst>
            </p:cNvPr>
            <p:cNvGrpSpPr>
              <a:grpSpLocks/>
            </p:cNvGrpSpPr>
            <p:nvPr/>
          </p:nvGrpSpPr>
          <p:grpSpPr bwMode="auto">
            <a:xfrm>
              <a:off x="481653" y="3564850"/>
              <a:ext cx="691845" cy="201798"/>
              <a:chOff x="627" y="3377"/>
              <a:chExt cx="480" cy="112"/>
            </a:xfrm>
          </p:grpSpPr>
          <p:sp>
            <p:nvSpPr>
              <p:cNvPr id="574" name="Rectangle 335">
                <a:extLst>
                  <a:ext uri="{FF2B5EF4-FFF2-40B4-BE49-F238E27FC236}">
                    <a16:creationId xmlns:a16="http://schemas.microsoft.com/office/drawing/2014/main" id="{5388EBB4-0AC0-4EED-9A6B-02F2B4F70594}"/>
                  </a:ext>
                </a:extLst>
              </p:cNvPr>
              <p:cNvSpPr>
                <a:spLocks noChangeArrowheads="1"/>
              </p:cNvSpPr>
              <p:nvPr/>
            </p:nvSpPr>
            <p:spPr bwMode="auto">
              <a:xfrm>
                <a:off x="638" y="3390"/>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75" name="Rectangle 336">
                <a:extLst>
                  <a:ext uri="{FF2B5EF4-FFF2-40B4-BE49-F238E27FC236}">
                    <a16:creationId xmlns:a16="http://schemas.microsoft.com/office/drawing/2014/main" id="{A33044E3-909A-4FBF-ABDB-07C3549608D0}"/>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582" name="Group 360">
            <a:extLst>
              <a:ext uri="{FF2B5EF4-FFF2-40B4-BE49-F238E27FC236}">
                <a16:creationId xmlns:a16="http://schemas.microsoft.com/office/drawing/2014/main" id="{E12C1986-7089-4232-840B-D970CFD0F5B0}"/>
              </a:ext>
            </a:extLst>
          </p:cNvPr>
          <p:cNvGrpSpPr>
            <a:grpSpLocks/>
          </p:cNvGrpSpPr>
          <p:nvPr/>
        </p:nvGrpSpPr>
        <p:grpSpPr bwMode="auto">
          <a:xfrm>
            <a:off x="3005695" y="1420070"/>
            <a:ext cx="417555" cy="214819"/>
            <a:chOff x="846" y="3337"/>
            <a:chExt cx="386" cy="159"/>
          </a:xfrm>
        </p:grpSpPr>
        <p:sp>
          <p:nvSpPr>
            <p:cNvPr id="583" name="Rectangle 361">
              <a:extLst>
                <a:ext uri="{FF2B5EF4-FFF2-40B4-BE49-F238E27FC236}">
                  <a16:creationId xmlns:a16="http://schemas.microsoft.com/office/drawing/2014/main" id="{91DC061A-641B-4A6B-AE6D-38770B10A737}"/>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84" name="Text Box 362">
              <a:extLst>
                <a:ext uri="{FF2B5EF4-FFF2-40B4-BE49-F238E27FC236}">
                  <a16:creationId xmlns:a16="http://schemas.microsoft.com/office/drawing/2014/main" id="{67A29410-F3BB-4145-AE13-CAD3483C38B4}"/>
                </a:ext>
              </a:extLst>
            </p:cNvPr>
            <p:cNvSpPr txBox="1"/>
            <p:nvPr/>
          </p:nvSpPr>
          <p:spPr>
            <a:xfrm>
              <a:off x="846"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585" name="Group 461">
            <a:extLst>
              <a:ext uri="{FF2B5EF4-FFF2-40B4-BE49-F238E27FC236}">
                <a16:creationId xmlns:a16="http://schemas.microsoft.com/office/drawing/2014/main" id="{7232D2E7-9458-4C29-85E1-15A1BBE14B1A}"/>
              </a:ext>
            </a:extLst>
          </p:cNvPr>
          <p:cNvGrpSpPr>
            <a:grpSpLocks/>
          </p:cNvGrpSpPr>
          <p:nvPr/>
        </p:nvGrpSpPr>
        <p:grpSpPr bwMode="auto">
          <a:xfrm>
            <a:off x="2625886" y="2092779"/>
            <a:ext cx="735806" cy="215990"/>
            <a:chOff x="-341" y="3180"/>
            <a:chExt cx="681" cy="160"/>
          </a:xfrm>
        </p:grpSpPr>
        <p:sp>
          <p:nvSpPr>
            <p:cNvPr id="586" name="Rectangle 457">
              <a:extLst>
                <a:ext uri="{FF2B5EF4-FFF2-40B4-BE49-F238E27FC236}">
                  <a16:creationId xmlns:a16="http://schemas.microsoft.com/office/drawing/2014/main" id="{1DCAAC04-95C5-4804-925F-3CA91234D98B}"/>
                </a:ext>
              </a:extLst>
            </p:cNvPr>
            <p:cNvSpPr>
              <a:spLocks noChangeArrowheads="1"/>
            </p:cNvSpPr>
            <p:nvPr/>
          </p:nvSpPr>
          <p:spPr bwMode="auto">
            <a:xfrm>
              <a:off x="-341" y="3186"/>
              <a:ext cx="681" cy="136"/>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nvGrpSpPr>
            <p:cNvPr id="587" name="Group 445">
              <a:extLst>
                <a:ext uri="{FF2B5EF4-FFF2-40B4-BE49-F238E27FC236}">
                  <a16:creationId xmlns:a16="http://schemas.microsoft.com/office/drawing/2014/main" id="{0AF7C236-D847-4DDA-A9AC-CC33ED82ACB4}"/>
                </a:ext>
              </a:extLst>
            </p:cNvPr>
            <p:cNvGrpSpPr>
              <a:grpSpLocks/>
            </p:cNvGrpSpPr>
            <p:nvPr/>
          </p:nvGrpSpPr>
          <p:grpSpPr bwMode="auto">
            <a:xfrm>
              <a:off x="-222" y="3180"/>
              <a:ext cx="558" cy="160"/>
              <a:chOff x="723" y="3453"/>
              <a:chExt cx="558" cy="160"/>
            </a:xfrm>
          </p:grpSpPr>
          <p:grpSp>
            <p:nvGrpSpPr>
              <p:cNvPr id="590" name="Group 446">
                <a:extLst>
                  <a:ext uri="{FF2B5EF4-FFF2-40B4-BE49-F238E27FC236}">
                    <a16:creationId xmlns:a16="http://schemas.microsoft.com/office/drawing/2014/main" id="{17D8EF81-17BE-4865-88F0-7CE19C307C5A}"/>
                  </a:ext>
                </a:extLst>
              </p:cNvPr>
              <p:cNvGrpSpPr>
                <a:grpSpLocks/>
              </p:cNvGrpSpPr>
              <p:nvPr/>
            </p:nvGrpSpPr>
            <p:grpSpPr bwMode="auto">
              <a:xfrm>
                <a:off x="836" y="3453"/>
                <a:ext cx="445" cy="160"/>
                <a:chOff x="836" y="3305"/>
                <a:chExt cx="445" cy="160"/>
              </a:xfrm>
            </p:grpSpPr>
            <p:grpSp>
              <p:nvGrpSpPr>
                <p:cNvPr id="593" name="Group 447">
                  <a:extLst>
                    <a:ext uri="{FF2B5EF4-FFF2-40B4-BE49-F238E27FC236}">
                      <a16:creationId xmlns:a16="http://schemas.microsoft.com/office/drawing/2014/main" id="{3056DF31-A880-42BB-8D73-DBE59391BF63}"/>
                    </a:ext>
                  </a:extLst>
                </p:cNvPr>
                <p:cNvGrpSpPr>
                  <a:grpSpLocks/>
                </p:cNvGrpSpPr>
                <p:nvPr/>
              </p:nvGrpSpPr>
              <p:grpSpPr bwMode="auto">
                <a:xfrm>
                  <a:off x="895" y="3305"/>
                  <a:ext cx="386" cy="160"/>
                  <a:chOff x="849" y="3337"/>
                  <a:chExt cx="386" cy="160"/>
                </a:xfrm>
              </p:grpSpPr>
              <p:sp>
                <p:nvSpPr>
                  <p:cNvPr id="597" name="Rectangle 448">
                    <a:extLst>
                      <a:ext uri="{FF2B5EF4-FFF2-40B4-BE49-F238E27FC236}">
                        <a16:creationId xmlns:a16="http://schemas.microsoft.com/office/drawing/2014/main" id="{B8E536CD-2A70-4E85-AE34-EAA3FC8C6BC6}"/>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98" name="Text Box 449">
                    <a:extLst>
                      <a:ext uri="{FF2B5EF4-FFF2-40B4-BE49-F238E27FC236}">
                        <a16:creationId xmlns:a16="http://schemas.microsoft.com/office/drawing/2014/main" id="{85C30CF1-C160-4C03-B8AB-74197540817C}"/>
                      </a:ext>
                    </a:extLst>
                  </p:cNvPr>
                  <p:cNvSpPr txBox="1"/>
                  <p:nvPr/>
                </p:nvSpPr>
                <p:spPr>
                  <a:xfrm>
                    <a:off x="849" y="3337"/>
                    <a:ext cx="386" cy="160"/>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594" name="Group 450">
                  <a:extLst>
                    <a:ext uri="{FF2B5EF4-FFF2-40B4-BE49-F238E27FC236}">
                      <a16:creationId xmlns:a16="http://schemas.microsoft.com/office/drawing/2014/main" id="{0867C1B6-C6AD-4DBB-89A1-27921C1B8C51}"/>
                    </a:ext>
                  </a:extLst>
                </p:cNvPr>
                <p:cNvGrpSpPr>
                  <a:grpSpLocks/>
                </p:cNvGrpSpPr>
                <p:nvPr/>
              </p:nvGrpSpPr>
              <p:grpSpPr bwMode="auto">
                <a:xfrm>
                  <a:off x="836" y="3334"/>
                  <a:ext cx="354" cy="94"/>
                  <a:chOff x="836" y="3334"/>
                  <a:chExt cx="354" cy="94"/>
                </a:xfrm>
              </p:grpSpPr>
              <p:sp>
                <p:nvSpPr>
                  <p:cNvPr id="595" name="Rectangle 451">
                    <a:extLst>
                      <a:ext uri="{FF2B5EF4-FFF2-40B4-BE49-F238E27FC236}">
                        <a16:creationId xmlns:a16="http://schemas.microsoft.com/office/drawing/2014/main" id="{95767589-4008-415B-ADA9-9D867424B006}"/>
                      </a:ext>
                    </a:extLst>
                  </p:cNvPr>
                  <p:cNvSpPr>
                    <a:spLocks noChangeArrowheads="1"/>
                  </p:cNvSpPr>
                  <p:nvPr/>
                </p:nvSpPr>
                <p:spPr bwMode="auto">
                  <a:xfrm>
                    <a:off x="847" y="3339"/>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96" name="Rectangle 452">
                    <a:extLst>
                      <a:ext uri="{FF2B5EF4-FFF2-40B4-BE49-F238E27FC236}">
                        <a16:creationId xmlns:a16="http://schemas.microsoft.com/office/drawing/2014/main" id="{64E567CF-1807-4DC2-8270-795FAA135A32}"/>
                      </a:ext>
                    </a:extLst>
                  </p:cNvPr>
                  <p:cNvSpPr>
                    <a:spLocks noChangeArrowheads="1"/>
                  </p:cNvSpPr>
                  <p:nvPr/>
                </p:nvSpPr>
                <p:spPr bwMode="auto">
                  <a:xfrm>
                    <a:off x="836" y="3334"/>
                    <a:ext cx="354"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sp>
            <p:nvSpPr>
              <p:cNvPr id="591" name="Rectangle 453">
                <a:extLst>
                  <a:ext uri="{FF2B5EF4-FFF2-40B4-BE49-F238E27FC236}">
                    <a16:creationId xmlns:a16="http://schemas.microsoft.com/office/drawing/2014/main" id="{F00BB372-3F8C-4AF7-95DB-B82D861B4E9B}"/>
                  </a:ext>
                </a:extLst>
              </p:cNvPr>
              <p:cNvSpPr>
                <a:spLocks noChangeArrowheads="1"/>
              </p:cNvSpPr>
              <p:nvPr/>
            </p:nvSpPr>
            <p:spPr bwMode="auto">
              <a:xfrm>
                <a:off x="732" y="3483"/>
                <a:ext cx="96" cy="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92" name="Rectangle 454">
                <a:extLst>
                  <a:ext uri="{FF2B5EF4-FFF2-40B4-BE49-F238E27FC236}">
                    <a16:creationId xmlns:a16="http://schemas.microsoft.com/office/drawing/2014/main" id="{CB4A42B1-4BC1-4745-99BB-2944A4E0DE3B}"/>
                  </a:ext>
                </a:extLst>
              </p:cNvPr>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sp>
          <p:nvSpPr>
            <p:cNvPr id="588" name="Rectangle 455">
              <a:extLst>
                <a:ext uri="{FF2B5EF4-FFF2-40B4-BE49-F238E27FC236}">
                  <a16:creationId xmlns:a16="http://schemas.microsoft.com/office/drawing/2014/main" id="{CB3F8D21-3CAC-44C8-9ED5-E8E518969137}"/>
                </a:ext>
              </a:extLst>
            </p:cNvPr>
            <p:cNvSpPr>
              <a:spLocks noChangeArrowheads="1"/>
            </p:cNvSpPr>
            <p:nvPr/>
          </p:nvSpPr>
          <p:spPr bwMode="auto">
            <a:xfrm>
              <a:off x="-328" y="3202"/>
              <a:ext cx="93"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89" name="Rectangle 456">
              <a:extLst>
                <a:ext uri="{FF2B5EF4-FFF2-40B4-BE49-F238E27FC236}">
                  <a16:creationId xmlns:a16="http://schemas.microsoft.com/office/drawing/2014/main" id="{410F3A7A-3F93-4EF8-8910-E73DC11C81E7}"/>
                </a:ext>
              </a:extLst>
            </p:cNvPr>
            <p:cNvSpPr>
              <a:spLocks noChangeArrowheads="1"/>
            </p:cNvSpPr>
            <p:nvPr/>
          </p:nvSpPr>
          <p:spPr bwMode="auto">
            <a:xfrm>
              <a:off x="269" y="3201"/>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599" name="组合 598">
            <a:extLst>
              <a:ext uri="{FF2B5EF4-FFF2-40B4-BE49-F238E27FC236}">
                <a16:creationId xmlns:a16="http://schemas.microsoft.com/office/drawing/2014/main" id="{9ED50FE1-EA18-4416-975E-FDA05052692F}"/>
              </a:ext>
            </a:extLst>
          </p:cNvPr>
          <p:cNvGrpSpPr>
            <a:grpSpLocks/>
          </p:cNvGrpSpPr>
          <p:nvPr/>
        </p:nvGrpSpPr>
        <p:grpSpPr bwMode="auto">
          <a:xfrm>
            <a:off x="3075942" y="3634635"/>
            <a:ext cx="598489" cy="214819"/>
            <a:chOff x="481653" y="3532594"/>
            <a:chExt cx="798083" cy="286482"/>
          </a:xfrm>
        </p:grpSpPr>
        <p:grpSp>
          <p:nvGrpSpPr>
            <p:cNvPr id="600" name="Group 327">
              <a:extLst>
                <a:ext uri="{FF2B5EF4-FFF2-40B4-BE49-F238E27FC236}">
                  <a16:creationId xmlns:a16="http://schemas.microsoft.com/office/drawing/2014/main" id="{1129ABE4-4C6A-4F54-99DE-D1B974B85196}"/>
                </a:ext>
              </a:extLst>
            </p:cNvPr>
            <p:cNvGrpSpPr>
              <a:grpSpLocks/>
            </p:cNvGrpSpPr>
            <p:nvPr/>
          </p:nvGrpSpPr>
          <p:grpSpPr bwMode="auto">
            <a:xfrm>
              <a:off x="645546" y="3532594"/>
              <a:ext cx="634190" cy="286482"/>
              <a:chOff x="836" y="3305"/>
              <a:chExt cx="440" cy="159"/>
            </a:xfrm>
          </p:grpSpPr>
          <p:grpSp>
            <p:nvGrpSpPr>
              <p:cNvPr id="604" name="Group 328">
                <a:extLst>
                  <a:ext uri="{FF2B5EF4-FFF2-40B4-BE49-F238E27FC236}">
                    <a16:creationId xmlns:a16="http://schemas.microsoft.com/office/drawing/2014/main" id="{E71001A7-A2C2-4EA2-BA90-75C06DB2B673}"/>
                  </a:ext>
                </a:extLst>
              </p:cNvPr>
              <p:cNvGrpSpPr>
                <a:grpSpLocks/>
              </p:cNvGrpSpPr>
              <p:nvPr/>
            </p:nvGrpSpPr>
            <p:grpSpPr bwMode="auto">
              <a:xfrm>
                <a:off x="890" y="3305"/>
                <a:ext cx="386" cy="159"/>
                <a:chOff x="844" y="3337"/>
                <a:chExt cx="386" cy="159"/>
              </a:xfrm>
            </p:grpSpPr>
            <p:sp>
              <p:nvSpPr>
                <p:cNvPr id="608" name="Rectangle 329">
                  <a:extLst>
                    <a:ext uri="{FF2B5EF4-FFF2-40B4-BE49-F238E27FC236}">
                      <a16:creationId xmlns:a16="http://schemas.microsoft.com/office/drawing/2014/main" id="{F937C730-880B-4F4E-8352-5CE940FC159F}"/>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09" name="Text Box 330">
                  <a:extLst>
                    <a:ext uri="{FF2B5EF4-FFF2-40B4-BE49-F238E27FC236}">
                      <a16:creationId xmlns:a16="http://schemas.microsoft.com/office/drawing/2014/main" id="{30D17AC1-BED3-468D-A2E3-6D38B24718A5}"/>
                    </a:ext>
                  </a:extLst>
                </p:cNvPr>
                <p:cNvSpPr txBox="1"/>
                <p:nvPr/>
              </p:nvSpPr>
              <p:spPr>
                <a:xfrm>
                  <a:off x="844"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605" name="Group 331">
                <a:extLst>
                  <a:ext uri="{FF2B5EF4-FFF2-40B4-BE49-F238E27FC236}">
                    <a16:creationId xmlns:a16="http://schemas.microsoft.com/office/drawing/2014/main" id="{F978BD42-E740-499A-8A13-5C44ADB99B2B}"/>
                  </a:ext>
                </a:extLst>
              </p:cNvPr>
              <p:cNvGrpSpPr>
                <a:grpSpLocks/>
              </p:cNvGrpSpPr>
              <p:nvPr/>
            </p:nvGrpSpPr>
            <p:grpSpPr bwMode="auto">
              <a:xfrm>
                <a:off x="836" y="3334"/>
                <a:ext cx="354" cy="94"/>
                <a:chOff x="836" y="3334"/>
                <a:chExt cx="354" cy="94"/>
              </a:xfrm>
            </p:grpSpPr>
            <p:sp>
              <p:nvSpPr>
                <p:cNvPr id="606" name="Rectangle 332">
                  <a:extLst>
                    <a:ext uri="{FF2B5EF4-FFF2-40B4-BE49-F238E27FC236}">
                      <a16:creationId xmlns:a16="http://schemas.microsoft.com/office/drawing/2014/main" id="{0462F4CA-1E13-446C-B2E3-D2E01A33E282}"/>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07" name="Rectangle 333">
                  <a:extLst>
                    <a:ext uri="{FF2B5EF4-FFF2-40B4-BE49-F238E27FC236}">
                      <a16:creationId xmlns:a16="http://schemas.microsoft.com/office/drawing/2014/main" id="{1BE12753-3EBE-499E-99AC-8A6C5EC7CB94}"/>
                    </a:ext>
                  </a:extLst>
                </p:cNvPr>
                <p:cNvSpPr>
                  <a:spLocks noChangeArrowheads="1"/>
                </p:cNvSpPr>
                <p:nvPr/>
              </p:nvSpPr>
              <p:spPr bwMode="auto">
                <a:xfrm>
                  <a:off x="838" y="3336"/>
                  <a:ext cx="352"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601" name="Group 334">
              <a:extLst>
                <a:ext uri="{FF2B5EF4-FFF2-40B4-BE49-F238E27FC236}">
                  <a16:creationId xmlns:a16="http://schemas.microsoft.com/office/drawing/2014/main" id="{C2EFC068-EF34-496F-BCCB-C3D70258E486}"/>
                </a:ext>
              </a:extLst>
            </p:cNvPr>
            <p:cNvGrpSpPr>
              <a:grpSpLocks/>
            </p:cNvGrpSpPr>
            <p:nvPr/>
          </p:nvGrpSpPr>
          <p:grpSpPr bwMode="auto">
            <a:xfrm>
              <a:off x="481653" y="3564850"/>
              <a:ext cx="691845" cy="201798"/>
              <a:chOff x="627" y="3377"/>
              <a:chExt cx="480" cy="112"/>
            </a:xfrm>
          </p:grpSpPr>
          <p:sp>
            <p:nvSpPr>
              <p:cNvPr id="602" name="Rectangle 335">
                <a:extLst>
                  <a:ext uri="{FF2B5EF4-FFF2-40B4-BE49-F238E27FC236}">
                    <a16:creationId xmlns:a16="http://schemas.microsoft.com/office/drawing/2014/main" id="{EAB3B48B-6867-4543-9CD0-3FF0A22A3705}"/>
                  </a:ext>
                </a:extLst>
              </p:cNvPr>
              <p:cNvSpPr>
                <a:spLocks noChangeArrowheads="1"/>
              </p:cNvSpPr>
              <p:nvPr/>
            </p:nvSpPr>
            <p:spPr bwMode="auto">
              <a:xfrm>
                <a:off x="638" y="3390"/>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03" name="Rectangle 336">
                <a:extLst>
                  <a:ext uri="{FF2B5EF4-FFF2-40B4-BE49-F238E27FC236}">
                    <a16:creationId xmlns:a16="http://schemas.microsoft.com/office/drawing/2014/main" id="{7C8B3A86-AF90-49C8-850D-F2503A4B24E3}"/>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610" name="Group 321">
            <a:extLst>
              <a:ext uri="{FF2B5EF4-FFF2-40B4-BE49-F238E27FC236}">
                <a16:creationId xmlns:a16="http://schemas.microsoft.com/office/drawing/2014/main" id="{57E1C58B-E884-4561-9CC7-F2646F161054}"/>
              </a:ext>
            </a:extLst>
          </p:cNvPr>
          <p:cNvGrpSpPr>
            <a:grpSpLocks/>
          </p:cNvGrpSpPr>
          <p:nvPr/>
        </p:nvGrpSpPr>
        <p:grpSpPr bwMode="auto">
          <a:xfrm>
            <a:off x="3209292" y="3447704"/>
            <a:ext cx="473479" cy="214819"/>
            <a:chOff x="742" y="3209"/>
            <a:chExt cx="438" cy="159"/>
          </a:xfrm>
        </p:grpSpPr>
        <p:grpSp>
          <p:nvGrpSpPr>
            <p:cNvPr id="611" name="Group 322">
              <a:extLst>
                <a:ext uri="{FF2B5EF4-FFF2-40B4-BE49-F238E27FC236}">
                  <a16:creationId xmlns:a16="http://schemas.microsoft.com/office/drawing/2014/main" id="{FF50857E-5A77-4854-AD7E-CE625F5F95C8}"/>
                </a:ext>
              </a:extLst>
            </p:cNvPr>
            <p:cNvGrpSpPr>
              <a:grpSpLocks/>
            </p:cNvGrpSpPr>
            <p:nvPr/>
          </p:nvGrpSpPr>
          <p:grpSpPr bwMode="auto">
            <a:xfrm>
              <a:off x="794" y="3209"/>
              <a:ext cx="386" cy="159"/>
              <a:chOff x="844" y="3337"/>
              <a:chExt cx="386" cy="159"/>
            </a:xfrm>
          </p:grpSpPr>
          <p:sp>
            <p:nvSpPr>
              <p:cNvPr id="614" name="Rectangle 323">
                <a:extLst>
                  <a:ext uri="{FF2B5EF4-FFF2-40B4-BE49-F238E27FC236}">
                    <a16:creationId xmlns:a16="http://schemas.microsoft.com/office/drawing/2014/main" id="{49D7F7FC-28FB-4D92-B61C-73CC732AC1F9}"/>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15" name="Text Box 324">
                <a:extLst>
                  <a:ext uri="{FF2B5EF4-FFF2-40B4-BE49-F238E27FC236}">
                    <a16:creationId xmlns:a16="http://schemas.microsoft.com/office/drawing/2014/main" id="{DDD15364-9B13-4D04-A0FC-BF5546CA9450}"/>
                  </a:ext>
                </a:extLst>
              </p:cNvPr>
              <p:cNvSpPr txBox="1"/>
              <p:nvPr/>
            </p:nvSpPr>
            <p:spPr>
              <a:xfrm>
                <a:off x="844"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sp>
          <p:nvSpPr>
            <p:cNvPr id="612" name="Rectangle 325">
              <a:extLst>
                <a:ext uri="{FF2B5EF4-FFF2-40B4-BE49-F238E27FC236}">
                  <a16:creationId xmlns:a16="http://schemas.microsoft.com/office/drawing/2014/main" id="{524110C3-F9AA-477A-84BB-13B00DBDBD82}"/>
                </a:ext>
              </a:extLst>
            </p:cNvPr>
            <p:cNvSpPr>
              <a:spLocks noChangeArrowheads="1"/>
            </p:cNvSpPr>
            <p:nvPr/>
          </p:nvSpPr>
          <p:spPr bwMode="auto">
            <a:xfrm>
              <a:off x="750" y="3244"/>
              <a:ext cx="88" cy="80"/>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13" name="Rectangle 326">
              <a:extLst>
                <a:ext uri="{FF2B5EF4-FFF2-40B4-BE49-F238E27FC236}">
                  <a16:creationId xmlns:a16="http://schemas.microsoft.com/office/drawing/2014/main" id="{0A3CE159-FECF-499C-B356-9BB4E3CE4778}"/>
                </a:ext>
              </a:extLst>
            </p:cNvPr>
            <p:cNvSpPr>
              <a:spLocks noChangeArrowheads="1"/>
            </p:cNvSpPr>
            <p:nvPr/>
          </p:nvSpPr>
          <p:spPr bwMode="auto">
            <a:xfrm>
              <a:off x="742" y="3239"/>
              <a:ext cx="352"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616" name="Group 360">
            <a:extLst>
              <a:ext uri="{FF2B5EF4-FFF2-40B4-BE49-F238E27FC236}">
                <a16:creationId xmlns:a16="http://schemas.microsoft.com/office/drawing/2014/main" id="{38D5C82B-890F-441B-B427-0A4771724C9D}"/>
              </a:ext>
            </a:extLst>
          </p:cNvPr>
          <p:cNvGrpSpPr>
            <a:grpSpLocks/>
          </p:cNvGrpSpPr>
          <p:nvPr/>
        </p:nvGrpSpPr>
        <p:grpSpPr bwMode="auto">
          <a:xfrm>
            <a:off x="3211673" y="3227439"/>
            <a:ext cx="417555" cy="214819"/>
            <a:chOff x="846" y="3337"/>
            <a:chExt cx="386" cy="159"/>
          </a:xfrm>
        </p:grpSpPr>
        <p:sp>
          <p:nvSpPr>
            <p:cNvPr id="617" name="Rectangle 361">
              <a:extLst>
                <a:ext uri="{FF2B5EF4-FFF2-40B4-BE49-F238E27FC236}">
                  <a16:creationId xmlns:a16="http://schemas.microsoft.com/office/drawing/2014/main" id="{3A4590D9-E29C-416F-9D4F-AE571BC813BC}"/>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18" name="Text Box 362">
              <a:extLst>
                <a:ext uri="{FF2B5EF4-FFF2-40B4-BE49-F238E27FC236}">
                  <a16:creationId xmlns:a16="http://schemas.microsoft.com/office/drawing/2014/main" id="{C7A1BD50-83AC-4D40-84DD-27EA74C9D38C}"/>
                </a:ext>
              </a:extLst>
            </p:cNvPr>
            <p:cNvSpPr txBox="1"/>
            <p:nvPr/>
          </p:nvSpPr>
          <p:spPr>
            <a:xfrm>
              <a:off x="846"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619" name="组合 618">
            <a:extLst>
              <a:ext uri="{FF2B5EF4-FFF2-40B4-BE49-F238E27FC236}">
                <a16:creationId xmlns:a16="http://schemas.microsoft.com/office/drawing/2014/main" id="{5F9DBE7F-256F-4E83-9B30-41F1E3383E1C}"/>
              </a:ext>
            </a:extLst>
          </p:cNvPr>
          <p:cNvGrpSpPr>
            <a:grpSpLocks/>
          </p:cNvGrpSpPr>
          <p:nvPr/>
        </p:nvGrpSpPr>
        <p:grpSpPr bwMode="auto">
          <a:xfrm>
            <a:off x="2733042" y="2728570"/>
            <a:ext cx="4951809" cy="661988"/>
            <a:chOff x="3876342" y="1593694"/>
            <a:chExt cx="2812517" cy="459880"/>
          </a:xfrm>
        </p:grpSpPr>
        <p:grpSp>
          <p:nvGrpSpPr>
            <p:cNvPr id="620" name="组合 232">
              <a:extLst>
                <a:ext uri="{FF2B5EF4-FFF2-40B4-BE49-F238E27FC236}">
                  <a16:creationId xmlns:a16="http://schemas.microsoft.com/office/drawing/2014/main" id="{A5734548-FDA9-46EF-8898-036CD8EE1D14}"/>
                </a:ext>
              </a:extLst>
            </p:cNvPr>
            <p:cNvGrpSpPr>
              <a:grpSpLocks/>
            </p:cNvGrpSpPr>
            <p:nvPr/>
          </p:nvGrpSpPr>
          <p:grpSpPr bwMode="auto">
            <a:xfrm>
              <a:off x="3876342" y="1593694"/>
              <a:ext cx="2812517" cy="459880"/>
              <a:chOff x="3873427" y="-1346662"/>
              <a:chExt cx="3840784" cy="459880"/>
            </a:xfrm>
          </p:grpSpPr>
          <p:sp>
            <p:nvSpPr>
              <p:cNvPr id="622" name="矩形: 圆角 621">
                <a:extLst>
                  <a:ext uri="{FF2B5EF4-FFF2-40B4-BE49-F238E27FC236}">
                    <a16:creationId xmlns:a16="http://schemas.microsoft.com/office/drawing/2014/main" id="{97AB30CE-3D16-47A3-A946-499309630A50}"/>
                  </a:ext>
                </a:extLst>
              </p:cNvPr>
              <p:cNvSpPr/>
              <p:nvPr/>
            </p:nvSpPr>
            <p:spPr>
              <a:xfrm>
                <a:off x="3873427" y="-1346662"/>
                <a:ext cx="3840784" cy="459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sp>
            <p:nvSpPr>
              <p:cNvPr id="623" name="矩形: 圆角 622">
                <a:extLst>
                  <a:ext uri="{FF2B5EF4-FFF2-40B4-BE49-F238E27FC236}">
                    <a16:creationId xmlns:a16="http://schemas.microsoft.com/office/drawing/2014/main" id="{8CB07A3D-23E8-4326-B285-DAD7AD6BE774}"/>
                  </a:ext>
                </a:extLst>
              </p:cNvPr>
              <p:cNvSpPr/>
              <p:nvPr/>
            </p:nvSpPr>
            <p:spPr>
              <a:xfrm>
                <a:off x="3921448" y="-1309441"/>
                <a:ext cx="3752129" cy="388747"/>
              </a:xfrm>
              <a:prstGeom prst="roundRect">
                <a:avLst/>
              </a:prstGeom>
              <a:noFill/>
              <a:ln>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grpSp>
        <p:sp>
          <p:nvSpPr>
            <p:cNvPr id="621" name="矩形 233">
              <a:extLst>
                <a:ext uri="{FF2B5EF4-FFF2-40B4-BE49-F238E27FC236}">
                  <a16:creationId xmlns:a16="http://schemas.microsoft.com/office/drawing/2014/main" id="{27C945CB-59A2-4774-8C15-01720FF4D851}"/>
                </a:ext>
              </a:extLst>
            </p:cNvPr>
            <p:cNvSpPr>
              <a:spLocks noChangeArrowheads="1"/>
            </p:cNvSpPr>
            <p:nvPr/>
          </p:nvSpPr>
          <p:spPr bwMode="auto">
            <a:xfrm>
              <a:off x="3982383" y="1692992"/>
              <a:ext cx="2552229" cy="25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4472C4"/>
                </a:buClr>
                <a:buSzPct val="65000"/>
                <a:buFontTx/>
                <a:buNone/>
              </a:pPr>
              <a:r>
                <a:rPr lang="en-US" altLang="zh-CN" sz="2000" dirty="0">
                  <a:solidFill>
                    <a:srgbClr val="FF0000"/>
                  </a:solidFill>
                  <a:latin typeface="思源黑体 CN Medium" panose="020B0600000000000000" pitchFamily="34" charset="-122"/>
                  <a:ea typeface="思源黑体 CN Medium" panose="020B0600000000000000" pitchFamily="34" charset="-122"/>
                </a:rPr>
                <a:t>HTTP request </a:t>
              </a:r>
              <a:r>
                <a:rPr lang="zh-CN" altLang="en-US" sz="2000" dirty="0">
                  <a:solidFill>
                    <a:srgbClr val="000000"/>
                  </a:solidFill>
                  <a:latin typeface="思源黑体 CN Medium" panose="020B0600000000000000" pitchFamily="34" charset="-122"/>
                  <a:ea typeface="思源黑体 CN Medium" panose="020B0600000000000000" pitchFamily="34" charset="-122"/>
                </a:rPr>
                <a:t>发送到</a:t>
              </a:r>
              <a:r>
                <a:rPr lang="en-US" altLang="zh-CN" sz="2000" dirty="0">
                  <a:solidFill>
                    <a:srgbClr val="000000"/>
                  </a:solidFill>
                  <a:latin typeface="思源黑体 CN Medium" panose="020B0600000000000000" pitchFamily="34" charset="-122"/>
                  <a:ea typeface="思源黑体 CN Medium" panose="020B0600000000000000" pitchFamily="34" charset="-122"/>
                </a:rPr>
                <a:t>TCP socket</a:t>
              </a:r>
            </a:p>
          </p:txBody>
        </p:sp>
      </p:grpSp>
      <p:grpSp>
        <p:nvGrpSpPr>
          <p:cNvPr id="624" name="组合 623">
            <a:extLst>
              <a:ext uri="{FF2B5EF4-FFF2-40B4-BE49-F238E27FC236}">
                <a16:creationId xmlns:a16="http://schemas.microsoft.com/office/drawing/2014/main" id="{DEF62E93-9FFB-4E09-B9E4-26A82A96DF95}"/>
              </a:ext>
            </a:extLst>
          </p:cNvPr>
          <p:cNvGrpSpPr>
            <a:grpSpLocks/>
          </p:cNvGrpSpPr>
          <p:nvPr/>
        </p:nvGrpSpPr>
        <p:grpSpPr bwMode="auto">
          <a:xfrm>
            <a:off x="2946163" y="2647607"/>
            <a:ext cx="4338638" cy="815728"/>
            <a:chOff x="3876342" y="1593694"/>
            <a:chExt cx="2887711" cy="478112"/>
          </a:xfrm>
        </p:grpSpPr>
        <p:grpSp>
          <p:nvGrpSpPr>
            <p:cNvPr id="625" name="组合 237">
              <a:extLst>
                <a:ext uri="{FF2B5EF4-FFF2-40B4-BE49-F238E27FC236}">
                  <a16:creationId xmlns:a16="http://schemas.microsoft.com/office/drawing/2014/main" id="{ED23C3AA-FB4A-4631-ABA4-19A376C69C2D}"/>
                </a:ext>
              </a:extLst>
            </p:cNvPr>
            <p:cNvGrpSpPr>
              <a:grpSpLocks/>
            </p:cNvGrpSpPr>
            <p:nvPr/>
          </p:nvGrpSpPr>
          <p:grpSpPr bwMode="auto">
            <a:xfrm>
              <a:off x="3876342" y="1593694"/>
              <a:ext cx="2812517" cy="459880"/>
              <a:chOff x="3873427" y="-1346662"/>
              <a:chExt cx="3840784" cy="459880"/>
            </a:xfrm>
          </p:grpSpPr>
          <p:sp>
            <p:nvSpPr>
              <p:cNvPr id="627" name="矩形: 圆角 626">
                <a:extLst>
                  <a:ext uri="{FF2B5EF4-FFF2-40B4-BE49-F238E27FC236}">
                    <a16:creationId xmlns:a16="http://schemas.microsoft.com/office/drawing/2014/main" id="{B88D6E23-AD3B-4CF5-A633-1DEC2E1E3280}"/>
                  </a:ext>
                </a:extLst>
              </p:cNvPr>
              <p:cNvSpPr/>
              <p:nvPr/>
            </p:nvSpPr>
            <p:spPr>
              <a:xfrm>
                <a:off x="3873427" y="-1346662"/>
                <a:ext cx="3840662" cy="459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sp>
            <p:nvSpPr>
              <p:cNvPr id="628" name="矩形: 圆角 627">
                <a:extLst>
                  <a:ext uri="{FF2B5EF4-FFF2-40B4-BE49-F238E27FC236}">
                    <a16:creationId xmlns:a16="http://schemas.microsoft.com/office/drawing/2014/main" id="{67E5A39A-EDE5-40E7-84E9-C8FE07537288}"/>
                  </a:ext>
                </a:extLst>
              </p:cNvPr>
              <p:cNvSpPr/>
              <p:nvPr/>
            </p:nvSpPr>
            <p:spPr>
              <a:xfrm>
                <a:off x="3921043" y="-1332007"/>
                <a:ext cx="3753005" cy="422894"/>
              </a:xfrm>
              <a:prstGeom prst="roundRect">
                <a:avLst/>
              </a:prstGeom>
              <a:noFill/>
              <a:ln>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grpSp>
        <p:sp>
          <p:nvSpPr>
            <p:cNvPr id="626" name="矩形 238">
              <a:extLst>
                <a:ext uri="{FF2B5EF4-FFF2-40B4-BE49-F238E27FC236}">
                  <a16:creationId xmlns:a16="http://schemas.microsoft.com/office/drawing/2014/main" id="{6FCED231-12FE-46D0-92DF-7794C7CE4F65}"/>
                </a:ext>
              </a:extLst>
            </p:cNvPr>
            <p:cNvSpPr>
              <a:spLocks noChangeArrowheads="1"/>
            </p:cNvSpPr>
            <p:nvPr/>
          </p:nvSpPr>
          <p:spPr bwMode="auto">
            <a:xfrm>
              <a:off x="3938996" y="1628040"/>
              <a:ext cx="2825057" cy="4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4472C4"/>
                </a:buClr>
                <a:buSzPct val="65000"/>
                <a:buFontTx/>
                <a:buNone/>
              </a:pPr>
              <a:r>
                <a:rPr lang="zh-CN" altLang="en-US" sz="2400">
                  <a:solidFill>
                    <a:srgbClr val="000000"/>
                  </a:solidFill>
                  <a:latin typeface="思源黑体 CN Medium" panose="020B0600000000000000" pitchFamily="34" charset="-122"/>
                  <a:ea typeface="思源黑体 CN Medium" panose="020B0600000000000000" pitchFamily="34" charset="-122"/>
                </a:rPr>
                <a:t>包含</a:t>
              </a:r>
              <a:r>
                <a:rPr lang="en-US" altLang="zh-CN" sz="2400">
                  <a:solidFill>
                    <a:srgbClr val="000000"/>
                  </a:solidFill>
                  <a:latin typeface="思源黑体 CN Medium" panose="020B0600000000000000" pitchFamily="34" charset="-122"/>
                  <a:ea typeface="思源黑体 CN Medium" panose="020B0600000000000000" pitchFamily="34" charset="-122"/>
                </a:rPr>
                <a:t>HTTP</a:t>
              </a:r>
              <a:r>
                <a:rPr lang="zh-CN" altLang="en-US" sz="2400">
                  <a:solidFill>
                    <a:srgbClr val="000000"/>
                  </a:solidFill>
                  <a:latin typeface="思源黑体 CN Medium" panose="020B0600000000000000" pitchFamily="34" charset="-122"/>
                  <a:ea typeface="思源黑体 CN Medium" panose="020B0600000000000000" pitchFamily="34" charset="-122"/>
                </a:rPr>
                <a:t>请求的</a:t>
              </a:r>
              <a:r>
                <a:rPr lang="en-US" altLang="zh-CN" sz="2400">
                  <a:solidFill>
                    <a:srgbClr val="000000"/>
                  </a:solidFill>
                  <a:latin typeface="思源黑体 CN Medium" panose="020B0600000000000000" pitchFamily="34" charset="-122"/>
                  <a:ea typeface="思源黑体 CN Medium" panose="020B0600000000000000" pitchFamily="34" charset="-122"/>
                </a:rPr>
                <a:t>IP </a:t>
              </a:r>
              <a:r>
                <a:rPr lang="zh-CN" altLang="en-US" sz="2400">
                  <a:solidFill>
                    <a:srgbClr val="000000"/>
                  </a:solidFill>
                  <a:latin typeface="思源黑体 CN Medium" panose="020B0600000000000000" pitchFamily="34" charset="-122"/>
                  <a:ea typeface="思源黑体 CN Medium" panose="020B0600000000000000" pitchFamily="34" charset="-122"/>
                </a:rPr>
                <a:t>数据报路由转发到 </a:t>
              </a:r>
              <a:r>
                <a:rPr lang="en-US" altLang="zh-CN" sz="2400">
                  <a:solidFill>
                    <a:srgbClr val="000000"/>
                  </a:solidFill>
                  <a:latin typeface="思源黑体 CN Medium" panose="020B0600000000000000" pitchFamily="34" charset="-122"/>
                  <a:ea typeface="思源黑体 CN Medium" panose="020B0600000000000000" pitchFamily="34" charset="-122"/>
                </a:rPr>
                <a:t>www.google.com</a:t>
              </a:r>
            </a:p>
          </p:txBody>
        </p:sp>
      </p:grpSp>
      <p:sp>
        <p:nvSpPr>
          <p:cNvPr id="2" name="灯片编号占位符 1">
            <a:extLst>
              <a:ext uri="{FF2B5EF4-FFF2-40B4-BE49-F238E27FC236}">
                <a16:creationId xmlns:a16="http://schemas.microsoft.com/office/drawing/2014/main" id="{10A14EE0-679F-4230-BCAF-A07F4AAA7683}"/>
              </a:ext>
            </a:extLst>
          </p:cNvPr>
          <p:cNvSpPr>
            <a:spLocks noGrp="1"/>
          </p:cNvSpPr>
          <p:nvPr>
            <p:ph type="sldNum" sz="quarter" idx="12"/>
          </p:nvPr>
        </p:nvSpPr>
        <p:spPr/>
        <p:txBody>
          <a:bodyPr/>
          <a:lstStyle/>
          <a:p>
            <a:fld id="{91F2D4EF-46D4-4764-B373-FC59CD1D281E}" type="slidenum">
              <a:rPr lang="zh-CN" altLang="en-US" smtClean="0"/>
              <a:t>135</a:t>
            </a:fld>
            <a:endParaRPr lang="zh-CN" altLang="en-US"/>
          </a:p>
        </p:txBody>
      </p:sp>
    </p:spTree>
    <p:extLst>
      <p:ext uri="{BB962C8B-B14F-4D97-AF65-F5344CB8AC3E}">
        <p14:creationId xmlns:p14="http://schemas.microsoft.com/office/powerpoint/2010/main" val="122868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64"/>
                                        </p:tgtEl>
                                        <p:attrNameLst>
                                          <p:attrName>style.visibility</p:attrName>
                                        </p:attrNameLst>
                                      </p:cBhvr>
                                      <p:to>
                                        <p:strVal val="visible"/>
                                      </p:to>
                                    </p:set>
                                    <p:animEffect transition="in" filter="wipe(up)">
                                      <p:cBhvr>
                                        <p:cTn id="7" dur="500"/>
                                        <p:tgtEl>
                                          <p:spTgt spid="5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2"/>
                                        </p:tgtEl>
                                        <p:attrNameLst>
                                          <p:attrName>style.visibility</p:attrName>
                                        </p:attrNameLst>
                                      </p:cBhvr>
                                      <p:to>
                                        <p:strVal val="visible"/>
                                      </p:to>
                                    </p:set>
                                    <p:animEffect transition="in" filter="fade">
                                      <p:cBhvr>
                                        <p:cTn id="11" dur="500"/>
                                        <p:tgtEl>
                                          <p:spTgt spid="582"/>
                                        </p:tgtEl>
                                      </p:cBhvr>
                                    </p:animEffect>
                                  </p:childTnLst>
                                </p:cTn>
                              </p:par>
                              <p:par>
                                <p:cTn id="12" presetID="53" presetClass="entr" presetSubtype="16" fill="hold" nodeType="withEffect">
                                  <p:stCondLst>
                                    <p:cond delay="0"/>
                                  </p:stCondLst>
                                  <p:childTnLst>
                                    <p:set>
                                      <p:cBhvr>
                                        <p:cTn id="13" dur="1" fill="hold">
                                          <p:stCondLst>
                                            <p:cond delay="0"/>
                                          </p:stCondLst>
                                        </p:cTn>
                                        <p:tgtEl>
                                          <p:spTgt spid="619"/>
                                        </p:tgtEl>
                                        <p:attrNameLst>
                                          <p:attrName>style.visibility</p:attrName>
                                        </p:attrNameLst>
                                      </p:cBhvr>
                                      <p:to>
                                        <p:strVal val="visible"/>
                                      </p:to>
                                    </p:set>
                                    <p:anim calcmode="lin" valueType="num">
                                      <p:cBhvr>
                                        <p:cTn id="14" dur="500" fill="hold"/>
                                        <p:tgtEl>
                                          <p:spTgt spid="619"/>
                                        </p:tgtEl>
                                        <p:attrNameLst>
                                          <p:attrName>ppt_w</p:attrName>
                                        </p:attrNameLst>
                                      </p:cBhvr>
                                      <p:tavLst>
                                        <p:tav tm="0">
                                          <p:val>
                                            <p:fltVal val="0"/>
                                          </p:val>
                                        </p:tav>
                                        <p:tav tm="100000">
                                          <p:val>
                                            <p:strVal val="#ppt_w"/>
                                          </p:val>
                                        </p:tav>
                                      </p:tavLst>
                                    </p:anim>
                                    <p:anim calcmode="lin" valueType="num">
                                      <p:cBhvr>
                                        <p:cTn id="15" dur="500" fill="hold"/>
                                        <p:tgtEl>
                                          <p:spTgt spid="619"/>
                                        </p:tgtEl>
                                        <p:attrNameLst>
                                          <p:attrName>ppt_h</p:attrName>
                                        </p:attrNameLst>
                                      </p:cBhvr>
                                      <p:tavLst>
                                        <p:tav tm="0">
                                          <p:val>
                                            <p:fltVal val="0"/>
                                          </p:val>
                                        </p:tav>
                                        <p:tav tm="100000">
                                          <p:val>
                                            <p:strVal val="#ppt_h"/>
                                          </p:val>
                                        </p:tav>
                                      </p:tavLst>
                                    </p:anim>
                                    <p:animEffect transition="in" filter="fade">
                                      <p:cBhvr>
                                        <p:cTn id="16" dur="500"/>
                                        <p:tgtEl>
                                          <p:spTgt spid="619"/>
                                        </p:tgtEl>
                                      </p:cBhvr>
                                    </p:animEffect>
                                  </p:childTnLst>
                                </p:cTn>
                              </p:par>
                            </p:childTnLst>
                          </p:cTn>
                        </p:par>
                        <p:par>
                          <p:cTn id="17" fill="hold">
                            <p:stCondLst>
                              <p:cond delay="1000"/>
                            </p:stCondLst>
                            <p:childTnLst>
                              <p:par>
                                <p:cTn id="18" presetID="10" presetClass="exit" presetSubtype="0" fill="hold" nodeType="afterEffect">
                                  <p:stCondLst>
                                    <p:cond delay="0"/>
                                  </p:stCondLst>
                                  <p:childTnLst>
                                    <p:animEffect transition="out" filter="fade">
                                      <p:cBhvr>
                                        <p:cTn id="19" dur="500"/>
                                        <p:tgtEl>
                                          <p:spTgt spid="582"/>
                                        </p:tgtEl>
                                      </p:cBhvr>
                                    </p:animEffect>
                                    <p:set>
                                      <p:cBhvr>
                                        <p:cTn id="20" dur="1" fill="hold">
                                          <p:stCondLst>
                                            <p:cond delay="499"/>
                                          </p:stCondLst>
                                        </p:cTn>
                                        <p:tgtEl>
                                          <p:spTgt spid="582"/>
                                        </p:tgtEl>
                                        <p:attrNameLst>
                                          <p:attrName>style.visibility</p:attrName>
                                        </p:attrNameLst>
                                      </p:cBhvr>
                                      <p:to>
                                        <p:strVal val="hidden"/>
                                      </p:to>
                                    </p:se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65"/>
                                        </p:tgtEl>
                                        <p:attrNameLst>
                                          <p:attrName>style.visibility</p:attrName>
                                        </p:attrNameLst>
                                      </p:cBhvr>
                                      <p:to>
                                        <p:strVal val="visible"/>
                                      </p:to>
                                    </p:set>
                                    <p:animEffect transition="in" filter="fade">
                                      <p:cBhvr>
                                        <p:cTn id="24" dur="500"/>
                                        <p:tgtEl>
                                          <p:spTgt spid="5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619"/>
                                        </p:tgtEl>
                                      </p:cBhvr>
                                    </p:animEffect>
                                    <p:set>
                                      <p:cBhvr>
                                        <p:cTn id="29" dur="1" fill="hold">
                                          <p:stCondLst>
                                            <p:cond delay="499"/>
                                          </p:stCondLst>
                                        </p:cTn>
                                        <p:tgtEl>
                                          <p:spTgt spid="61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65"/>
                                        </p:tgtEl>
                                      </p:cBhvr>
                                    </p:animEffect>
                                    <p:set>
                                      <p:cBhvr>
                                        <p:cTn id="32" dur="1" fill="hold">
                                          <p:stCondLst>
                                            <p:cond delay="499"/>
                                          </p:stCondLst>
                                        </p:cTn>
                                        <p:tgtEl>
                                          <p:spTgt spid="565"/>
                                        </p:tgtEl>
                                        <p:attrNameLst>
                                          <p:attrName>style.visibility</p:attrName>
                                        </p:attrNameLst>
                                      </p:cBhvr>
                                      <p:to>
                                        <p:strVal val="hidden"/>
                                      </p:to>
                                    </p:set>
                                  </p:childTnLst>
                                </p:cTn>
                              </p:par>
                              <p:par>
                                <p:cTn id="33" presetID="53" presetClass="entr" presetSubtype="16" fill="hold" nodeType="withEffect">
                                  <p:stCondLst>
                                    <p:cond delay="0"/>
                                  </p:stCondLst>
                                  <p:childTnLst>
                                    <p:set>
                                      <p:cBhvr>
                                        <p:cTn id="34" dur="1" fill="hold">
                                          <p:stCondLst>
                                            <p:cond delay="0"/>
                                          </p:stCondLst>
                                        </p:cTn>
                                        <p:tgtEl>
                                          <p:spTgt spid="624"/>
                                        </p:tgtEl>
                                        <p:attrNameLst>
                                          <p:attrName>style.visibility</p:attrName>
                                        </p:attrNameLst>
                                      </p:cBhvr>
                                      <p:to>
                                        <p:strVal val="visible"/>
                                      </p:to>
                                    </p:set>
                                    <p:anim calcmode="lin" valueType="num">
                                      <p:cBhvr>
                                        <p:cTn id="35" dur="500" fill="hold"/>
                                        <p:tgtEl>
                                          <p:spTgt spid="624"/>
                                        </p:tgtEl>
                                        <p:attrNameLst>
                                          <p:attrName>ppt_w</p:attrName>
                                        </p:attrNameLst>
                                      </p:cBhvr>
                                      <p:tavLst>
                                        <p:tav tm="0">
                                          <p:val>
                                            <p:fltVal val="0"/>
                                          </p:val>
                                        </p:tav>
                                        <p:tav tm="100000">
                                          <p:val>
                                            <p:strVal val="#ppt_w"/>
                                          </p:val>
                                        </p:tav>
                                      </p:tavLst>
                                    </p:anim>
                                    <p:anim calcmode="lin" valueType="num">
                                      <p:cBhvr>
                                        <p:cTn id="36" dur="500" fill="hold"/>
                                        <p:tgtEl>
                                          <p:spTgt spid="624"/>
                                        </p:tgtEl>
                                        <p:attrNameLst>
                                          <p:attrName>ppt_h</p:attrName>
                                        </p:attrNameLst>
                                      </p:cBhvr>
                                      <p:tavLst>
                                        <p:tav tm="0">
                                          <p:val>
                                            <p:fltVal val="0"/>
                                          </p:val>
                                        </p:tav>
                                        <p:tav tm="100000">
                                          <p:val>
                                            <p:strVal val="#ppt_h"/>
                                          </p:val>
                                        </p:tav>
                                      </p:tavLst>
                                    </p:anim>
                                    <p:animEffect transition="in" filter="fade">
                                      <p:cBhvr>
                                        <p:cTn id="37" dur="500"/>
                                        <p:tgtEl>
                                          <p:spTgt spid="624"/>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71"/>
                                        </p:tgtEl>
                                        <p:attrNameLst>
                                          <p:attrName>style.visibility</p:attrName>
                                        </p:attrNameLst>
                                      </p:cBhvr>
                                      <p:to>
                                        <p:strVal val="visible"/>
                                      </p:to>
                                    </p:set>
                                    <p:animEffect transition="in" filter="fade">
                                      <p:cBhvr>
                                        <p:cTn id="41" dur="500"/>
                                        <p:tgtEl>
                                          <p:spTgt spid="571"/>
                                        </p:tgtEl>
                                      </p:cBhvr>
                                    </p:animEffect>
                                  </p:childTnLst>
                                </p:cTn>
                              </p:par>
                            </p:childTnLst>
                          </p:cTn>
                        </p:par>
                        <p:par>
                          <p:cTn id="42" fill="hold">
                            <p:stCondLst>
                              <p:cond delay="1000"/>
                            </p:stCondLst>
                            <p:childTnLst>
                              <p:par>
                                <p:cTn id="43" presetID="10" presetClass="exit" presetSubtype="0" fill="hold" nodeType="afterEffect">
                                  <p:stCondLst>
                                    <p:cond delay="0"/>
                                  </p:stCondLst>
                                  <p:childTnLst>
                                    <p:animEffect transition="out" filter="fade">
                                      <p:cBhvr>
                                        <p:cTn id="44" dur="500"/>
                                        <p:tgtEl>
                                          <p:spTgt spid="571"/>
                                        </p:tgtEl>
                                      </p:cBhvr>
                                    </p:animEffect>
                                    <p:set>
                                      <p:cBhvr>
                                        <p:cTn id="45" dur="1" fill="hold">
                                          <p:stCondLst>
                                            <p:cond delay="499"/>
                                          </p:stCondLst>
                                        </p:cTn>
                                        <p:tgtEl>
                                          <p:spTgt spid="571"/>
                                        </p:tgtEl>
                                        <p:attrNameLst>
                                          <p:attrName>style.visibility</p:attrName>
                                        </p:attrNameLst>
                                      </p:cBhvr>
                                      <p:to>
                                        <p:strVal val="hidden"/>
                                      </p:to>
                                    </p:se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585"/>
                                        </p:tgtEl>
                                        <p:attrNameLst>
                                          <p:attrName>style.visibility</p:attrName>
                                        </p:attrNameLst>
                                      </p:cBhvr>
                                      <p:to>
                                        <p:strVal val="visible"/>
                                      </p:to>
                                    </p:set>
                                    <p:animEffect transition="in" filter="fade">
                                      <p:cBhvr>
                                        <p:cTn id="49" dur="500"/>
                                        <p:tgtEl>
                                          <p:spTgt spid="585"/>
                                        </p:tgtEl>
                                      </p:cBhvr>
                                    </p:animEffect>
                                  </p:childTnLst>
                                </p:cTn>
                              </p:par>
                            </p:childTnLst>
                          </p:cTn>
                        </p:par>
                        <p:par>
                          <p:cTn id="50" fill="hold">
                            <p:stCondLst>
                              <p:cond delay="2000"/>
                            </p:stCondLst>
                            <p:childTnLst>
                              <p:par>
                                <p:cTn id="51" presetID="42" presetClass="path" presetSubtype="0" accel="50000" decel="50000" fill="hold" nodeType="afterEffect">
                                  <p:stCondLst>
                                    <p:cond delay="0"/>
                                  </p:stCondLst>
                                  <p:childTnLst>
                                    <p:animMotion origin="layout" path="M 3.33333E-6 4.07407E-6 L 3.33333E-6 0.0456 " pathEditMode="relative" rAng="0" ptsTypes="AA">
                                      <p:cBhvr>
                                        <p:cTn id="52" dur="1000" fill="hold"/>
                                        <p:tgtEl>
                                          <p:spTgt spid="585"/>
                                        </p:tgtEl>
                                        <p:attrNameLst>
                                          <p:attrName>ppt_x</p:attrName>
                                          <p:attrName>ppt_y</p:attrName>
                                        </p:attrNameLst>
                                      </p:cBhvr>
                                      <p:rCtr x="0" y="2269"/>
                                    </p:animMotion>
                                  </p:childTnLst>
                                </p:cTn>
                              </p:par>
                              <p:par>
                                <p:cTn id="53" presetID="10" presetClass="exit" presetSubtype="0" fill="hold" grpId="1" nodeType="withEffect">
                                  <p:stCondLst>
                                    <p:cond delay="0"/>
                                  </p:stCondLst>
                                  <p:childTnLst>
                                    <p:animEffect transition="out" filter="fade">
                                      <p:cBhvr>
                                        <p:cTn id="54" dur="500"/>
                                        <p:tgtEl>
                                          <p:spTgt spid="564"/>
                                        </p:tgtEl>
                                      </p:cBhvr>
                                    </p:animEffect>
                                    <p:set>
                                      <p:cBhvr>
                                        <p:cTn id="55" dur="1" fill="hold">
                                          <p:stCondLst>
                                            <p:cond delay="499"/>
                                          </p:stCondLst>
                                        </p:cTn>
                                        <p:tgtEl>
                                          <p:spTgt spid="564"/>
                                        </p:tgtEl>
                                        <p:attrNameLst>
                                          <p:attrName>style.visibility</p:attrName>
                                        </p:attrNameLst>
                                      </p:cBhvr>
                                      <p:to>
                                        <p:strVal val="hidden"/>
                                      </p:to>
                                    </p:set>
                                  </p:childTnLst>
                                </p:cTn>
                              </p:par>
                            </p:childTnLst>
                          </p:cTn>
                        </p:par>
                        <p:par>
                          <p:cTn id="56" fill="hold">
                            <p:stCondLst>
                              <p:cond delay="3000"/>
                            </p:stCondLst>
                            <p:childTnLst>
                              <p:par>
                                <p:cTn id="57" presetID="42" presetClass="path" presetSubtype="0" accel="50000" decel="50000" fill="hold" nodeType="afterEffect">
                                  <p:stCondLst>
                                    <p:cond delay="0"/>
                                  </p:stCondLst>
                                  <p:childTnLst>
                                    <p:animMotion origin="layout" path="M 3.33333E-6 0.0456 L 0.17396 0.02176 " pathEditMode="relative" rAng="0" ptsTypes="AA">
                                      <p:cBhvr>
                                        <p:cTn id="58" dur="1000" fill="hold"/>
                                        <p:tgtEl>
                                          <p:spTgt spid="585"/>
                                        </p:tgtEl>
                                        <p:attrNameLst>
                                          <p:attrName>ppt_x</p:attrName>
                                          <p:attrName>ppt_y</p:attrName>
                                        </p:attrNameLst>
                                      </p:cBhvr>
                                      <p:rCtr x="8698" y="-1204"/>
                                    </p:animMotion>
                                  </p:childTnLst>
                                </p:cTn>
                              </p:par>
                            </p:childTnLst>
                          </p:cTn>
                        </p:par>
                        <p:par>
                          <p:cTn id="59" fill="hold">
                            <p:stCondLst>
                              <p:cond delay="4000"/>
                            </p:stCondLst>
                            <p:childTnLst>
                              <p:par>
                                <p:cTn id="60" presetID="42" presetClass="path" presetSubtype="0" accel="50000" decel="50000" fill="hold" nodeType="afterEffect">
                                  <p:stCondLst>
                                    <p:cond delay="0"/>
                                  </p:stCondLst>
                                  <p:childTnLst>
                                    <p:animMotion origin="layout" path="M 0.17396 0.02176 L 0.28893 0.02013 " pathEditMode="relative" rAng="0" ptsTypes="AA">
                                      <p:cBhvr>
                                        <p:cTn id="61" dur="1000" fill="hold"/>
                                        <p:tgtEl>
                                          <p:spTgt spid="585"/>
                                        </p:tgtEl>
                                        <p:attrNameLst>
                                          <p:attrName>ppt_x</p:attrName>
                                          <p:attrName>ppt_y</p:attrName>
                                        </p:attrNameLst>
                                      </p:cBhvr>
                                      <p:rCtr x="5742" y="-93"/>
                                    </p:animMotion>
                                  </p:childTnLst>
                                </p:cTn>
                              </p:par>
                            </p:childTnLst>
                          </p:cTn>
                        </p:par>
                        <p:par>
                          <p:cTn id="62" fill="hold">
                            <p:stCondLst>
                              <p:cond delay="5000"/>
                            </p:stCondLst>
                            <p:childTnLst>
                              <p:par>
                                <p:cTn id="63" presetID="42" presetClass="path" presetSubtype="0" accel="50000" decel="50000" fill="hold" nodeType="afterEffect">
                                  <p:stCondLst>
                                    <p:cond delay="0"/>
                                  </p:stCondLst>
                                  <p:childTnLst>
                                    <p:animMotion origin="layout" path="M 0.28893 0.02013 L 0.25273 0.17176 " pathEditMode="relative" rAng="0" ptsTypes="AA">
                                      <p:cBhvr>
                                        <p:cTn id="64" dur="1000" fill="hold"/>
                                        <p:tgtEl>
                                          <p:spTgt spid="585"/>
                                        </p:tgtEl>
                                        <p:attrNameLst>
                                          <p:attrName>ppt_x</p:attrName>
                                          <p:attrName>ppt_y</p:attrName>
                                        </p:attrNameLst>
                                      </p:cBhvr>
                                      <p:rCtr x="-1810" y="7569"/>
                                    </p:animMotion>
                                  </p:childTnLst>
                                </p:cTn>
                              </p:par>
                              <p:par>
                                <p:cTn id="65" presetID="42" presetClass="path" presetSubtype="0" accel="50000" decel="50000" fill="hold" nodeType="withEffect">
                                  <p:stCondLst>
                                    <p:cond delay="0"/>
                                  </p:stCondLst>
                                  <p:childTnLst>
                                    <p:animMotion origin="layout" path="M 2.08333E-6 4.81481E-6 L 0.00117 -0.15857 " pathEditMode="relative" rAng="0" ptsTypes="AA">
                                      <p:cBhvr>
                                        <p:cTn id="66" dur="750" fill="hold"/>
                                        <p:tgtEl>
                                          <p:spTgt spid="624"/>
                                        </p:tgtEl>
                                        <p:attrNameLst>
                                          <p:attrName>ppt_x</p:attrName>
                                          <p:attrName>ppt_y</p:attrName>
                                        </p:attrNameLst>
                                      </p:cBhvr>
                                      <p:rCtr x="52" y="-7940"/>
                                    </p:animMotion>
                                  </p:childTnLst>
                                </p:cTn>
                              </p:par>
                            </p:childTnLst>
                          </p:cTn>
                        </p:par>
                        <p:par>
                          <p:cTn id="67" fill="hold">
                            <p:stCondLst>
                              <p:cond delay="6000"/>
                            </p:stCondLst>
                            <p:childTnLst>
                              <p:par>
                                <p:cTn id="68" presetID="42" presetClass="path" presetSubtype="0" accel="50000" decel="50000" fill="hold" nodeType="afterEffect">
                                  <p:stCondLst>
                                    <p:cond delay="0"/>
                                  </p:stCondLst>
                                  <p:childTnLst>
                                    <p:animMotion origin="layout" path="M 0.25273 0.17176 L 0.42916 0.0243 " pathEditMode="relative" rAng="0" ptsTypes="AA">
                                      <p:cBhvr>
                                        <p:cTn id="69" dur="1000" fill="hold"/>
                                        <p:tgtEl>
                                          <p:spTgt spid="585"/>
                                        </p:tgtEl>
                                        <p:attrNameLst>
                                          <p:attrName>ppt_x</p:attrName>
                                          <p:attrName>ppt_y</p:attrName>
                                        </p:attrNameLst>
                                      </p:cBhvr>
                                      <p:rCtr x="8815" y="-7384"/>
                                    </p:animMotion>
                                  </p:childTnLst>
                                </p:cTn>
                              </p:par>
                              <p:par>
                                <p:cTn id="70" presetID="42" presetClass="path" presetSubtype="0" accel="50000" decel="50000" fill="hold" nodeType="withEffect">
                                  <p:stCondLst>
                                    <p:cond delay="0"/>
                                  </p:stCondLst>
                                  <p:childTnLst>
                                    <p:animMotion origin="layout" path="M 0.00117 -0.15857 L 2.08333E-6 4.81481E-6 " pathEditMode="relative" rAng="0" ptsTypes="AA">
                                      <p:cBhvr>
                                        <p:cTn id="71" dur="750" fill="hold"/>
                                        <p:tgtEl>
                                          <p:spTgt spid="624"/>
                                        </p:tgtEl>
                                        <p:attrNameLst>
                                          <p:attrName>ppt_x</p:attrName>
                                          <p:attrName>ppt_y</p:attrName>
                                        </p:attrNameLst>
                                      </p:cBhvr>
                                      <p:rCtr x="-65" y="7917"/>
                                    </p:animMotion>
                                  </p:childTnLst>
                                </p:cTn>
                              </p:par>
                            </p:childTnLst>
                          </p:cTn>
                        </p:par>
                        <p:par>
                          <p:cTn id="72" fill="hold">
                            <p:stCondLst>
                              <p:cond delay="7000"/>
                            </p:stCondLst>
                            <p:childTnLst>
                              <p:par>
                                <p:cTn id="73" presetID="42" presetClass="path" presetSubtype="0" accel="50000" decel="50000" fill="hold" nodeType="afterEffect">
                                  <p:stCondLst>
                                    <p:cond delay="0"/>
                                  </p:stCondLst>
                                  <p:childTnLst>
                                    <p:animMotion origin="layout" path="M 0.42916 0.0243 L 0.4901 -0.09769 " pathEditMode="relative" rAng="0" ptsTypes="AA">
                                      <p:cBhvr>
                                        <p:cTn id="74" dur="100" fill="hold"/>
                                        <p:tgtEl>
                                          <p:spTgt spid="585"/>
                                        </p:tgtEl>
                                        <p:attrNameLst>
                                          <p:attrName>ppt_x</p:attrName>
                                          <p:attrName>ppt_y</p:attrName>
                                        </p:attrNameLst>
                                      </p:cBhvr>
                                      <p:rCtr x="3047" y="-6111"/>
                                    </p:animMotion>
                                  </p:childTnLst>
                                </p:cTn>
                              </p:par>
                            </p:childTnLst>
                          </p:cTn>
                        </p:par>
                        <p:par>
                          <p:cTn id="75" fill="hold">
                            <p:stCondLst>
                              <p:cond delay="7100"/>
                            </p:stCondLst>
                            <p:childTnLst>
                              <p:par>
                                <p:cTn id="76" presetID="42" presetClass="path" presetSubtype="0" accel="50000" decel="50000" fill="hold" nodeType="afterEffect">
                                  <p:stCondLst>
                                    <p:cond delay="0"/>
                                  </p:stCondLst>
                                  <p:childTnLst>
                                    <p:animMotion origin="layout" path="M 0.4901 -0.09769 L 0.49739 -0.00371 " pathEditMode="relative" rAng="0" ptsTypes="AA">
                                      <p:cBhvr>
                                        <p:cTn id="77" dur="100" fill="hold"/>
                                        <p:tgtEl>
                                          <p:spTgt spid="585"/>
                                        </p:tgtEl>
                                        <p:attrNameLst>
                                          <p:attrName>ppt_x</p:attrName>
                                          <p:attrName>ppt_y</p:attrName>
                                        </p:attrNameLst>
                                      </p:cBhvr>
                                      <p:rCtr x="365" y="4699"/>
                                    </p:animMotion>
                                  </p:childTnLst>
                                </p:cTn>
                              </p:par>
                            </p:childTnLst>
                          </p:cTn>
                        </p:par>
                        <p:par>
                          <p:cTn id="78" fill="hold">
                            <p:stCondLst>
                              <p:cond delay="7200"/>
                            </p:stCondLst>
                            <p:childTnLst>
                              <p:par>
                                <p:cTn id="79" presetID="42" presetClass="path" presetSubtype="0" accel="50000" decel="50000" fill="hold" nodeType="afterEffect">
                                  <p:stCondLst>
                                    <p:cond delay="0"/>
                                  </p:stCondLst>
                                  <p:childTnLst>
                                    <p:animMotion origin="layout" path="M 0.49739 -0.00371 L 0.53997 -0.06945 " pathEditMode="relative" rAng="0" ptsTypes="AA">
                                      <p:cBhvr>
                                        <p:cTn id="80" dur="100" fill="hold"/>
                                        <p:tgtEl>
                                          <p:spTgt spid="585"/>
                                        </p:tgtEl>
                                        <p:attrNameLst>
                                          <p:attrName>ppt_x</p:attrName>
                                          <p:attrName>ppt_y</p:attrName>
                                        </p:attrNameLst>
                                      </p:cBhvr>
                                      <p:rCtr x="2122" y="-3287"/>
                                    </p:animMotion>
                                  </p:childTnLst>
                                </p:cTn>
                              </p:par>
                            </p:childTnLst>
                          </p:cTn>
                        </p:par>
                        <p:par>
                          <p:cTn id="81" fill="hold">
                            <p:stCondLst>
                              <p:cond delay="7300"/>
                            </p:stCondLst>
                            <p:childTnLst>
                              <p:par>
                                <p:cTn id="82" presetID="42" presetClass="path" presetSubtype="0" accel="50000" decel="50000" fill="hold" nodeType="afterEffect">
                                  <p:stCondLst>
                                    <p:cond delay="0"/>
                                  </p:stCondLst>
                                  <p:childTnLst>
                                    <p:animMotion origin="layout" path="M 0.53997 -0.06945 L 0.49739 -0.0037 " pathEditMode="relative" rAng="0" ptsTypes="AA">
                                      <p:cBhvr>
                                        <p:cTn id="83" dur="100" fill="hold"/>
                                        <p:tgtEl>
                                          <p:spTgt spid="585"/>
                                        </p:tgtEl>
                                        <p:attrNameLst>
                                          <p:attrName>ppt_x</p:attrName>
                                          <p:attrName>ppt_y</p:attrName>
                                        </p:attrNameLst>
                                      </p:cBhvr>
                                      <p:rCtr x="-924" y="4167"/>
                                    </p:animMotion>
                                  </p:childTnLst>
                                </p:cTn>
                              </p:par>
                            </p:childTnLst>
                          </p:cTn>
                        </p:par>
                        <p:par>
                          <p:cTn id="84" fill="hold">
                            <p:stCondLst>
                              <p:cond delay="7400"/>
                            </p:stCondLst>
                            <p:childTnLst>
                              <p:par>
                                <p:cTn id="85" presetID="42" presetClass="path" presetSubtype="0" accel="50000" decel="50000" fill="hold" nodeType="afterEffect">
                                  <p:stCondLst>
                                    <p:cond delay="0"/>
                                  </p:stCondLst>
                                  <p:childTnLst>
                                    <p:animMotion origin="layout" path="M 0.49739 -0.00371 L 0.53528 0.07291 " pathEditMode="relative" rAng="0" ptsTypes="AA">
                                      <p:cBhvr>
                                        <p:cTn id="86" dur="100" fill="hold"/>
                                        <p:tgtEl>
                                          <p:spTgt spid="585"/>
                                        </p:tgtEl>
                                        <p:attrNameLst>
                                          <p:attrName>ppt_x</p:attrName>
                                          <p:attrName>ppt_y</p:attrName>
                                        </p:attrNameLst>
                                      </p:cBhvr>
                                      <p:rCtr x="1888" y="3819"/>
                                    </p:animMotion>
                                  </p:childTnLst>
                                </p:cTn>
                              </p:par>
                            </p:childTnLst>
                          </p:cTn>
                        </p:par>
                        <p:par>
                          <p:cTn id="87" fill="hold">
                            <p:stCondLst>
                              <p:cond delay="7500"/>
                            </p:stCondLst>
                            <p:childTnLst>
                              <p:par>
                                <p:cTn id="88" presetID="42" presetClass="path" presetSubtype="0" accel="50000" decel="50000" fill="hold" nodeType="afterEffect">
                                  <p:stCondLst>
                                    <p:cond delay="0"/>
                                  </p:stCondLst>
                                  <p:childTnLst>
                                    <p:animMotion origin="layout" path="M 0.53528 0.07291 L 0.47265 0.10879 " pathEditMode="relative" rAng="0" ptsTypes="AA">
                                      <p:cBhvr>
                                        <p:cTn id="89" dur="100" fill="hold"/>
                                        <p:tgtEl>
                                          <p:spTgt spid="585"/>
                                        </p:tgtEl>
                                        <p:attrNameLst>
                                          <p:attrName>ppt_x</p:attrName>
                                          <p:attrName>ppt_y</p:attrName>
                                        </p:attrNameLst>
                                      </p:cBhvr>
                                      <p:rCtr x="-3138" y="1782"/>
                                    </p:animMotion>
                                  </p:childTnLst>
                                </p:cTn>
                              </p:par>
                            </p:childTnLst>
                          </p:cTn>
                        </p:par>
                        <p:par>
                          <p:cTn id="90" fill="hold">
                            <p:stCondLst>
                              <p:cond delay="7600"/>
                            </p:stCondLst>
                            <p:childTnLst>
                              <p:par>
                                <p:cTn id="91" presetID="42" presetClass="path" presetSubtype="0" accel="50000" decel="50000" fill="hold" nodeType="afterEffect">
                                  <p:stCondLst>
                                    <p:cond delay="0"/>
                                  </p:stCondLst>
                                  <p:childTnLst>
                                    <p:animMotion origin="layout" path="M 0.47265 0.10879 L 0.42917 0.0243 " pathEditMode="relative" rAng="0" ptsTypes="AA">
                                      <p:cBhvr>
                                        <p:cTn id="92" dur="100" fill="hold"/>
                                        <p:tgtEl>
                                          <p:spTgt spid="585"/>
                                        </p:tgtEl>
                                        <p:attrNameLst>
                                          <p:attrName>ppt_x</p:attrName>
                                          <p:attrName>ppt_y</p:attrName>
                                        </p:attrNameLst>
                                      </p:cBhvr>
                                      <p:rCtr x="-2344" y="-4120"/>
                                    </p:animMotion>
                                  </p:childTnLst>
                                </p:cTn>
                              </p:par>
                              <p:par>
                                <p:cTn id="93" presetID="42" presetClass="path" presetSubtype="0" accel="50000" decel="50000" fill="hold" nodeType="withEffect">
                                  <p:stCondLst>
                                    <p:cond delay="0"/>
                                  </p:stCondLst>
                                  <p:childTnLst>
                                    <p:animMotion origin="layout" path="M 2.08333E-6 4.81481E-6 L 0.00117 -0.15857 " pathEditMode="relative" rAng="0" ptsTypes="AA">
                                      <p:cBhvr>
                                        <p:cTn id="94" dur="750" fill="hold"/>
                                        <p:tgtEl>
                                          <p:spTgt spid="624"/>
                                        </p:tgtEl>
                                        <p:attrNameLst>
                                          <p:attrName>ppt_x</p:attrName>
                                          <p:attrName>ppt_y</p:attrName>
                                        </p:attrNameLst>
                                      </p:cBhvr>
                                      <p:rCtr x="52" y="-7940"/>
                                    </p:animMotion>
                                  </p:childTnLst>
                                </p:cTn>
                              </p:par>
                              <p:par>
                                <p:cTn id="95" presetID="42" presetClass="path" presetSubtype="0" accel="50000" decel="50000" fill="hold" nodeType="withEffect">
                                  <p:stCondLst>
                                    <p:cond delay="0"/>
                                  </p:stCondLst>
                                  <p:childTnLst>
                                    <p:animMotion origin="layout" path="M 0.42916 0.0243 L 0.31771 0.37129 " pathEditMode="relative" rAng="0" ptsTypes="AA">
                                      <p:cBhvr>
                                        <p:cTn id="96" dur="1000" fill="hold"/>
                                        <p:tgtEl>
                                          <p:spTgt spid="585"/>
                                        </p:tgtEl>
                                        <p:attrNameLst>
                                          <p:attrName>ppt_x</p:attrName>
                                          <p:attrName>ppt_y</p:attrName>
                                        </p:attrNameLst>
                                      </p:cBhvr>
                                      <p:rCtr x="-5573" y="17338"/>
                                    </p:animMotion>
                                  </p:childTnLst>
                                </p:cTn>
                              </p:par>
                            </p:childTnLst>
                          </p:cTn>
                        </p:par>
                        <p:par>
                          <p:cTn id="97" fill="hold">
                            <p:stCondLst>
                              <p:cond delay="8600"/>
                            </p:stCondLst>
                            <p:childTnLst>
                              <p:par>
                                <p:cTn id="98" presetID="42" presetClass="path" presetSubtype="0" accel="50000" decel="50000" fill="hold" nodeType="afterEffect">
                                  <p:stCondLst>
                                    <p:cond delay="0"/>
                                  </p:stCondLst>
                                  <p:childTnLst>
                                    <p:animMotion origin="layout" path="M 0.31771 0.37129 L 0.19922 0.3699 " pathEditMode="relative" rAng="0" ptsTypes="AA">
                                      <p:cBhvr>
                                        <p:cTn id="99" dur="1000" fill="hold"/>
                                        <p:tgtEl>
                                          <p:spTgt spid="585"/>
                                        </p:tgtEl>
                                        <p:attrNameLst>
                                          <p:attrName>ppt_x</p:attrName>
                                          <p:attrName>ppt_y</p:attrName>
                                        </p:attrNameLst>
                                      </p:cBhvr>
                                      <p:rCtr x="-5924" y="-69"/>
                                    </p:animMotion>
                                  </p:childTnLst>
                                </p:cTn>
                              </p:par>
                            </p:childTnLst>
                          </p:cTn>
                        </p:par>
                        <p:par>
                          <p:cTn id="100" fill="hold">
                            <p:stCondLst>
                              <p:cond delay="9600"/>
                            </p:stCondLst>
                            <p:childTnLst>
                              <p:par>
                                <p:cTn id="101" presetID="42" presetClass="path" presetSubtype="0" accel="50000" decel="50000" fill="hold" nodeType="afterEffect">
                                  <p:stCondLst>
                                    <p:cond delay="0"/>
                                  </p:stCondLst>
                                  <p:childTnLst>
                                    <p:animMotion origin="layout" path="M 0.19922 0.3699 L 0.04531 0.37338 " pathEditMode="relative" rAng="0" ptsTypes="AA">
                                      <p:cBhvr>
                                        <p:cTn id="102" dur="1000" fill="hold"/>
                                        <p:tgtEl>
                                          <p:spTgt spid="585"/>
                                        </p:tgtEl>
                                        <p:attrNameLst>
                                          <p:attrName>ppt_x</p:attrName>
                                          <p:attrName>ppt_y</p:attrName>
                                        </p:attrNameLst>
                                      </p:cBhvr>
                                      <p:rCtr x="-7695" y="162"/>
                                    </p:animMotion>
                                  </p:childTnLst>
                                </p:cTn>
                              </p:par>
                              <p:par>
                                <p:cTn id="103" presetID="22" presetClass="entr" presetSubtype="4" fill="hold" grpId="0" nodeType="withEffect">
                                  <p:stCondLst>
                                    <p:cond delay="500"/>
                                  </p:stCondLst>
                                  <p:childTnLst>
                                    <p:set>
                                      <p:cBhvr>
                                        <p:cTn id="104" dur="1" fill="hold">
                                          <p:stCondLst>
                                            <p:cond delay="0"/>
                                          </p:stCondLst>
                                        </p:cTn>
                                        <p:tgtEl>
                                          <p:spTgt spid="229"/>
                                        </p:tgtEl>
                                        <p:attrNameLst>
                                          <p:attrName>style.visibility</p:attrName>
                                        </p:attrNameLst>
                                      </p:cBhvr>
                                      <p:to>
                                        <p:strVal val="visible"/>
                                      </p:to>
                                    </p:set>
                                    <p:animEffect transition="in" filter="wipe(down)">
                                      <p:cBhvr>
                                        <p:cTn id="105" dur="500"/>
                                        <p:tgtEl>
                                          <p:spTgt spid="229"/>
                                        </p:tgtEl>
                                      </p:cBhvr>
                                    </p:animEffect>
                                  </p:childTnLst>
                                </p:cTn>
                              </p:par>
                            </p:childTnLst>
                          </p:cTn>
                        </p:par>
                        <p:par>
                          <p:cTn id="106" fill="hold">
                            <p:stCondLst>
                              <p:cond delay="10600"/>
                            </p:stCondLst>
                            <p:childTnLst>
                              <p:par>
                                <p:cTn id="107" presetID="42" presetClass="path" presetSubtype="0" accel="50000" decel="50000" fill="hold" nodeType="afterEffect">
                                  <p:stCondLst>
                                    <p:cond delay="0"/>
                                  </p:stCondLst>
                                  <p:childTnLst>
                                    <p:animMotion origin="layout" path="M 0.04531 0.37338 L 0.04427 0.33842 " pathEditMode="relative" rAng="0" ptsTypes="AA">
                                      <p:cBhvr>
                                        <p:cTn id="108" dur="1000" fill="hold"/>
                                        <p:tgtEl>
                                          <p:spTgt spid="585"/>
                                        </p:tgtEl>
                                        <p:attrNameLst>
                                          <p:attrName>ppt_x</p:attrName>
                                          <p:attrName>ppt_y</p:attrName>
                                        </p:attrNameLst>
                                      </p:cBhvr>
                                      <p:rCtr x="-52" y="-1759"/>
                                    </p:animMotion>
                                  </p:childTnLst>
                                </p:cTn>
                              </p:par>
                            </p:childTnLst>
                          </p:cTn>
                        </p:par>
                        <p:par>
                          <p:cTn id="109" fill="hold">
                            <p:stCondLst>
                              <p:cond delay="11600"/>
                            </p:stCondLst>
                            <p:childTnLst>
                              <p:par>
                                <p:cTn id="110" presetID="10" presetClass="exit" presetSubtype="0" fill="hold" nodeType="afterEffect">
                                  <p:stCondLst>
                                    <p:cond delay="0"/>
                                  </p:stCondLst>
                                  <p:childTnLst>
                                    <p:animEffect transition="out" filter="fade">
                                      <p:cBhvr>
                                        <p:cTn id="111" dur="500"/>
                                        <p:tgtEl>
                                          <p:spTgt spid="585"/>
                                        </p:tgtEl>
                                      </p:cBhvr>
                                    </p:animEffect>
                                    <p:set>
                                      <p:cBhvr>
                                        <p:cTn id="112" dur="1" fill="hold">
                                          <p:stCondLst>
                                            <p:cond delay="499"/>
                                          </p:stCondLst>
                                        </p:cTn>
                                        <p:tgtEl>
                                          <p:spTgt spid="585"/>
                                        </p:tgtEl>
                                        <p:attrNameLst>
                                          <p:attrName>style.visibility</p:attrName>
                                        </p:attrNameLst>
                                      </p:cBhvr>
                                      <p:to>
                                        <p:strVal val="hidden"/>
                                      </p:to>
                                    </p:set>
                                  </p:childTnLst>
                                </p:cTn>
                              </p:par>
                            </p:childTnLst>
                          </p:cTn>
                        </p:par>
                        <p:par>
                          <p:cTn id="113" fill="hold">
                            <p:stCondLst>
                              <p:cond delay="12100"/>
                            </p:stCondLst>
                            <p:childTnLst>
                              <p:par>
                                <p:cTn id="114" presetID="10" presetClass="entr" presetSubtype="0" fill="hold" nodeType="afterEffect">
                                  <p:stCondLst>
                                    <p:cond delay="0"/>
                                  </p:stCondLst>
                                  <p:childTnLst>
                                    <p:set>
                                      <p:cBhvr>
                                        <p:cTn id="115" dur="1" fill="hold">
                                          <p:stCondLst>
                                            <p:cond delay="0"/>
                                          </p:stCondLst>
                                        </p:cTn>
                                        <p:tgtEl>
                                          <p:spTgt spid="599"/>
                                        </p:tgtEl>
                                        <p:attrNameLst>
                                          <p:attrName>style.visibility</p:attrName>
                                        </p:attrNameLst>
                                      </p:cBhvr>
                                      <p:to>
                                        <p:strVal val="visible"/>
                                      </p:to>
                                    </p:set>
                                    <p:animEffect transition="in" filter="fade">
                                      <p:cBhvr>
                                        <p:cTn id="116" dur="500"/>
                                        <p:tgtEl>
                                          <p:spTgt spid="599"/>
                                        </p:tgtEl>
                                      </p:cBhvr>
                                    </p:animEffect>
                                  </p:childTnLst>
                                </p:cTn>
                              </p:par>
                            </p:childTnLst>
                          </p:cTn>
                        </p:par>
                        <p:par>
                          <p:cTn id="117" fill="hold">
                            <p:stCondLst>
                              <p:cond delay="12600"/>
                            </p:stCondLst>
                            <p:childTnLst>
                              <p:par>
                                <p:cTn id="118" presetID="10" presetClass="exit" presetSubtype="0" fill="hold" nodeType="afterEffect">
                                  <p:stCondLst>
                                    <p:cond delay="0"/>
                                  </p:stCondLst>
                                  <p:childTnLst>
                                    <p:animEffect transition="out" filter="fade">
                                      <p:cBhvr>
                                        <p:cTn id="119" dur="500"/>
                                        <p:tgtEl>
                                          <p:spTgt spid="599"/>
                                        </p:tgtEl>
                                      </p:cBhvr>
                                    </p:animEffect>
                                    <p:set>
                                      <p:cBhvr>
                                        <p:cTn id="120" dur="1" fill="hold">
                                          <p:stCondLst>
                                            <p:cond delay="499"/>
                                          </p:stCondLst>
                                        </p:cTn>
                                        <p:tgtEl>
                                          <p:spTgt spid="599"/>
                                        </p:tgtEl>
                                        <p:attrNameLst>
                                          <p:attrName>style.visibility</p:attrName>
                                        </p:attrNameLst>
                                      </p:cBhvr>
                                      <p:to>
                                        <p:strVal val="hidden"/>
                                      </p:to>
                                    </p:set>
                                  </p:childTnLst>
                                </p:cTn>
                              </p:par>
                            </p:childTnLst>
                          </p:cTn>
                        </p:par>
                        <p:par>
                          <p:cTn id="121" fill="hold">
                            <p:stCondLst>
                              <p:cond delay="13100"/>
                            </p:stCondLst>
                            <p:childTnLst>
                              <p:par>
                                <p:cTn id="122" presetID="10" presetClass="entr" presetSubtype="0" fill="hold" nodeType="afterEffect">
                                  <p:stCondLst>
                                    <p:cond delay="0"/>
                                  </p:stCondLst>
                                  <p:childTnLst>
                                    <p:set>
                                      <p:cBhvr>
                                        <p:cTn id="123" dur="1" fill="hold">
                                          <p:stCondLst>
                                            <p:cond delay="0"/>
                                          </p:stCondLst>
                                        </p:cTn>
                                        <p:tgtEl>
                                          <p:spTgt spid="610"/>
                                        </p:tgtEl>
                                        <p:attrNameLst>
                                          <p:attrName>style.visibility</p:attrName>
                                        </p:attrNameLst>
                                      </p:cBhvr>
                                      <p:to>
                                        <p:strVal val="visible"/>
                                      </p:to>
                                    </p:set>
                                    <p:animEffect transition="in" filter="fade">
                                      <p:cBhvr>
                                        <p:cTn id="124" dur="500"/>
                                        <p:tgtEl>
                                          <p:spTgt spid="610"/>
                                        </p:tgtEl>
                                      </p:cBhvr>
                                    </p:animEffect>
                                  </p:childTnLst>
                                </p:cTn>
                              </p:par>
                            </p:childTnLst>
                          </p:cTn>
                        </p:par>
                        <p:par>
                          <p:cTn id="125" fill="hold">
                            <p:stCondLst>
                              <p:cond delay="13600"/>
                            </p:stCondLst>
                            <p:childTnLst>
                              <p:par>
                                <p:cTn id="126" presetID="10" presetClass="exit" presetSubtype="0" fill="hold" nodeType="afterEffect">
                                  <p:stCondLst>
                                    <p:cond delay="0"/>
                                  </p:stCondLst>
                                  <p:childTnLst>
                                    <p:animEffect transition="out" filter="fade">
                                      <p:cBhvr>
                                        <p:cTn id="127" dur="500"/>
                                        <p:tgtEl>
                                          <p:spTgt spid="610"/>
                                        </p:tgtEl>
                                      </p:cBhvr>
                                    </p:animEffect>
                                    <p:set>
                                      <p:cBhvr>
                                        <p:cTn id="128" dur="1" fill="hold">
                                          <p:stCondLst>
                                            <p:cond delay="499"/>
                                          </p:stCondLst>
                                        </p:cTn>
                                        <p:tgtEl>
                                          <p:spTgt spid="610"/>
                                        </p:tgtEl>
                                        <p:attrNameLst>
                                          <p:attrName>style.visibility</p:attrName>
                                        </p:attrNameLst>
                                      </p:cBhvr>
                                      <p:to>
                                        <p:strVal val="hidden"/>
                                      </p:to>
                                    </p:set>
                                  </p:childTnLst>
                                </p:cTn>
                              </p:par>
                            </p:childTnLst>
                          </p:cTn>
                        </p:par>
                        <p:par>
                          <p:cTn id="129" fill="hold">
                            <p:stCondLst>
                              <p:cond delay="14100"/>
                            </p:stCondLst>
                            <p:childTnLst>
                              <p:par>
                                <p:cTn id="130" presetID="10" presetClass="entr" presetSubtype="0" fill="hold" nodeType="afterEffect">
                                  <p:stCondLst>
                                    <p:cond delay="0"/>
                                  </p:stCondLst>
                                  <p:childTnLst>
                                    <p:set>
                                      <p:cBhvr>
                                        <p:cTn id="131" dur="1" fill="hold">
                                          <p:stCondLst>
                                            <p:cond delay="0"/>
                                          </p:stCondLst>
                                        </p:cTn>
                                        <p:tgtEl>
                                          <p:spTgt spid="616"/>
                                        </p:tgtEl>
                                        <p:attrNameLst>
                                          <p:attrName>style.visibility</p:attrName>
                                        </p:attrNameLst>
                                      </p:cBhvr>
                                      <p:to>
                                        <p:strVal val="visible"/>
                                      </p:to>
                                    </p:set>
                                    <p:animEffect transition="in" filter="fade">
                                      <p:cBhvr>
                                        <p:cTn id="132" dur="500"/>
                                        <p:tgtEl>
                                          <p:spTgt spid="616"/>
                                        </p:tgtEl>
                                      </p:cBhvr>
                                    </p:animEffect>
                                  </p:childTnLst>
                                </p:cTn>
                              </p:par>
                            </p:childTnLst>
                          </p:cTn>
                        </p:par>
                        <p:par>
                          <p:cTn id="133" fill="hold">
                            <p:stCondLst>
                              <p:cond delay="14600"/>
                            </p:stCondLst>
                            <p:childTnLst>
                              <p:par>
                                <p:cTn id="134" presetID="10" presetClass="exit" presetSubtype="0" fill="hold" nodeType="afterEffect">
                                  <p:stCondLst>
                                    <p:cond delay="0"/>
                                  </p:stCondLst>
                                  <p:childTnLst>
                                    <p:animEffect transition="out" filter="fade">
                                      <p:cBhvr>
                                        <p:cTn id="135" dur="500"/>
                                        <p:tgtEl>
                                          <p:spTgt spid="616"/>
                                        </p:tgtEl>
                                      </p:cBhvr>
                                    </p:animEffect>
                                    <p:set>
                                      <p:cBhvr>
                                        <p:cTn id="136" dur="1" fill="hold">
                                          <p:stCondLst>
                                            <p:cond delay="499"/>
                                          </p:stCondLst>
                                        </p:cTn>
                                        <p:tgtEl>
                                          <p:spTgt spid="6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564" grpId="0" animBg="1"/>
      <p:bldP spid="564" grpId="1"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24781" cy="1071442"/>
            <a:chOff x="551030" y="-368704"/>
            <a:chExt cx="5585258"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934657" cy="718775"/>
              <a:chOff x="1839058" y="967769"/>
              <a:chExt cx="4934657"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93465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4" y="1009436"/>
                <a:ext cx="3853301"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HTTP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响应</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705" name="AutoShape 85">
            <a:extLst>
              <a:ext uri="{FF2B5EF4-FFF2-40B4-BE49-F238E27FC236}">
                <a16:creationId xmlns:a16="http://schemas.microsoft.com/office/drawing/2014/main" id="{652B2D53-55A7-492E-90FB-14C40A830E10}"/>
              </a:ext>
            </a:extLst>
          </p:cNvPr>
          <p:cNvSpPr>
            <a:spLocks noChangeArrowheads="1"/>
          </p:cNvSpPr>
          <p:nvPr/>
        </p:nvSpPr>
        <p:spPr bwMode="auto">
          <a:xfrm rot="10800000">
            <a:off x="2925815" y="1334093"/>
            <a:ext cx="295275" cy="1237060"/>
          </a:xfrm>
          <a:prstGeom prst="downArrow">
            <a:avLst>
              <a:gd name="adj1" fmla="val 49167"/>
              <a:gd name="adj2" fmla="val 64026"/>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706" name="组合 7">
            <a:extLst>
              <a:ext uri="{FF2B5EF4-FFF2-40B4-BE49-F238E27FC236}">
                <a16:creationId xmlns:a16="http://schemas.microsoft.com/office/drawing/2014/main" id="{27889C1D-90E3-40EC-A66C-1973F1CE5842}"/>
              </a:ext>
            </a:extLst>
          </p:cNvPr>
          <p:cNvGrpSpPr>
            <a:grpSpLocks/>
          </p:cNvGrpSpPr>
          <p:nvPr/>
        </p:nvGrpSpPr>
        <p:grpSpPr bwMode="auto">
          <a:xfrm>
            <a:off x="6491737" y="1223365"/>
            <a:ext cx="1445419" cy="1677590"/>
            <a:chOff x="5288215" y="1657163"/>
            <a:chExt cx="1438275" cy="1670050"/>
          </a:xfrm>
        </p:grpSpPr>
        <p:sp>
          <p:nvSpPr>
            <p:cNvPr id="707" name="Freeform 292">
              <a:extLst>
                <a:ext uri="{FF2B5EF4-FFF2-40B4-BE49-F238E27FC236}">
                  <a16:creationId xmlns:a16="http://schemas.microsoft.com/office/drawing/2014/main" id="{555468AF-1BD0-4EA7-B6FD-4AF7DCD6E146}"/>
                </a:ext>
              </a:extLst>
            </p:cNvPr>
            <p:cNvSpPr/>
            <p:nvPr/>
          </p:nvSpPr>
          <p:spPr>
            <a:xfrm>
              <a:off x="5288215" y="1657163"/>
              <a:ext cx="1438275" cy="1670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a:lstStyle/>
            <a:p>
              <a:pPr>
                <a:defRPr/>
              </a:pPr>
              <a:endParaRPr lang="zh-CN" altLang="en-US" sz="1000" noProof="1"/>
            </a:p>
          </p:txBody>
        </p:sp>
        <p:grpSp>
          <p:nvGrpSpPr>
            <p:cNvPr id="708" name="Group 167">
              <a:extLst>
                <a:ext uri="{FF2B5EF4-FFF2-40B4-BE49-F238E27FC236}">
                  <a16:creationId xmlns:a16="http://schemas.microsoft.com/office/drawing/2014/main" id="{4BB1642B-4230-45DA-B855-3E66BD4AF46F}"/>
                </a:ext>
              </a:extLst>
            </p:cNvPr>
            <p:cNvGrpSpPr>
              <a:grpSpLocks/>
            </p:cNvGrpSpPr>
            <p:nvPr/>
          </p:nvGrpSpPr>
          <p:grpSpPr bwMode="auto">
            <a:xfrm flipH="1">
              <a:off x="5679622" y="2884301"/>
              <a:ext cx="300038" cy="114300"/>
              <a:chOff x="3228" y="1776"/>
              <a:chExt cx="252" cy="96"/>
            </a:xfrm>
          </p:grpSpPr>
          <p:sp>
            <p:nvSpPr>
              <p:cNvPr id="727" name="Line 168">
                <a:extLst>
                  <a:ext uri="{FF2B5EF4-FFF2-40B4-BE49-F238E27FC236}">
                    <a16:creationId xmlns:a16="http://schemas.microsoft.com/office/drawing/2014/main" id="{B83ADF05-D1B5-4540-A59C-5449BD0870A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 name="Line 169">
                <a:extLst>
                  <a:ext uri="{FF2B5EF4-FFF2-40B4-BE49-F238E27FC236}">
                    <a16:creationId xmlns:a16="http://schemas.microsoft.com/office/drawing/2014/main" id="{4B5ACC83-D8F2-44B9-8E35-F4F58047C223}"/>
                  </a:ext>
                </a:extLst>
              </p:cNvPr>
              <p:cNvSpPr>
                <a:spLocks noChangeShapeType="1"/>
              </p:cNvSpPr>
              <p:nvPr/>
            </p:nvSpPr>
            <p:spPr bwMode="auto">
              <a:xfrm flipV="1">
                <a:off x="3228" y="1833"/>
                <a:ext cx="101"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9" name="Group 170">
              <a:extLst>
                <a:ext uri="{FF2B5EF4-FFF2-40B4-BE49-F238E27FC236}">
                  <a16:creationId xmlns:a16="http://schemas.microsoft.com/office/drawing/2014/main" id="{BBAC834B-72EB-42A7-AE34-B29B1F46A873}"/>
                </a:ext>
              </a:extLst>
            </p:cNvPr>
            <p:cNvGrpSpPr>
              <a:grpSpLocks/>
            </p:cNvGrpSpPr>
            <p:nvPr/>
          </p:nvGrpSpPr>
          <p:grpSpPr bwMode="auto">
            <a:xfrm flipH="1" flipV="1">
              <a:off x="5793922" y="2492188"/>
              <a:ext cx="300038" cy="114300"/>
              <a:chOff x="3228" y="1776"/>
              <a:chExt cx="252" cy="96"/>
            </a:xfrm>
          </p:grpSpPr>
          <p:sp>
            <p:nvSpPr>
              <p:cNvPr id="725" name="Line 171">
                <a:extLst>
                  <a:ext uri="{FF2B5EF4-FFF2-40B4-BE49-F238E27FC236}">
                    <a16:creationId xmlns:a16="http://schemas.microsoft.com/office/drawing/2014/main" id="{231692C9-F4C5-42F3-AF4A-02B76786D17C}"/>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 name="Line 172">
                <a:extLst>
                  <a:ext uri="{FF2B5EF4-FFF2-40B4-BE49-F238E27FC236}">
                    <a16:creationId xmlns:a16="http://schemas.microsoft.com/office/drawing/2014/main" id="{4B4AE951-7C6E-47D5-B2C4-A54191A34A78}"/>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0" name="Group 110">
              <a:extLst>
                <a:ext uri="{FF2B5EF4-FFF2-40B4-BE49-F238E27FC236}">
                  <a16:creationId xmlns:a16="http://schemas.microsoft.com/office/drawing/2014/main" id="{3D1849A9-9909-4205-9576-EF54031D97D6}"/>
                </a:ext>
              </a:extLst>
            </p:cNvPr>
            <p:cNvGrpSpPr>
              <a:grpSpLocks/>
            </p:cNvGrpSpPr>
            <p:nvPr/>
          </p:nvGrpSpPr>
          <p:grpSpPr bwMode="auto">
            <a:xfrm>
              <a:off x="5389110" y="2598551"/>
              <a:ext cx="568325" cy="284162"/>
              <a:chOff x="2466" y="2026"/>
              <a:chExt cx="477" cy="282"/>
            </a:xfrm>
          </p:grpSpPr>
          <p:sp>
            <p:nvSpPr>
              <p:cNvPr id="711" name="Oval 111">
                <a:extLst>
                  <a:ext uri="{FF2B5EF4-FFF2-40B4-BE49-F238E27FC236}">
                    <a16:creationId xmlns:a16="http://schemas.microsoft.com/office/drawing/2014/main" id="{0AFF932B-2ABE-468B-BA0A-C33689070CA7}"/>
                  </a:ext>
                </a:extLst>
              </p:cNvPr>
              <p:cNvSpPr/>
              <p:nvPr/>
            </p:nvSpPr>
            <p:spPr>
              <a:xfrm>
                <a:off x="2466" y="2168"/>
                <a:ext cx="476" cy="14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712" name="Line 112">
                <a:extLst>
                  <a:ext uri="{FF2B5EF4-FFF2-40B4-BE49-F238E27FC236}">
                    <a16:creationId xmlns:a16="http://schemas.microsoft.com/office/drawing/2014/main" id="{96070741-4946-4DDF-A602-1987B45D3F65}"/>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3" name="Rectangle 113">
                <a:extLst>
                  <a:ext uri="{FF2B5EF4-FFF2-40B4-BE49-F238E27FC236}">
                    <a16:creationId xmlns:a16="http://schemas.microsoft.com/office/drawing/2014/main" id="{3DC53FDD-58BC-487B-AB67-4CECE2F538D1}"/>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714" name="Oval 114">
                <a:extLst>
                  <a:ext uri="{FF2B5EF4-FFF2-40B4-BE49-F238E27FC236}">
                    <a16:creationId xmlns:a16="http://schemas.microsoft.com/office/drawing/2014/main" id="{AD5C20E1-4855-4E78-AB31-4E797D3A3831}"/>
                  </a:ext>
                </a:extLst>
              </p:cNvPr>
              <p:cNvSpPr/>
              <p:nvPr/>
            </p:nvSpPr>
            <p:spPr>
              <a:xfrm>
                <a:off x="2466" y="2026"/>
                <a:ext cx="476" cy="161"/>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715" name="Group 115">
                <a:extLst>
                  <a:ext uri="{FF2B5EF4-FFF2-40B4-BE49-F238E27FC236}">
                    <a16:creationId xmlns:a16="http://schemas.microsoft.com/office/drawing/2014/main" id="{8C88DB0F-8D1B-4541-833E-A89ED469F500}"/>
                  </a:ext>
                </a:extLst>
              </p:cNvPr>
              <p:cNvGrpSpPr>
                <a:grpSpLocks/>
              </p:cNvGrpSpPr>
              <p:nvPr/>
            </p:nvGrpSpPr>
            <p:grpSpPr bwMode="auto">
              <a:xfrm>
                <a:off x="2581" y="2061"/>
                <a:ext cx="236" cy="94"/>
                <a:chOff x="2848" y="848"/>
                <a:chExt cx="140" cy="98"/>
              </a:xfrm>
            </p:grpSpPr>
            <p:sp>
              <p:nvSpPr>
                <p:cNvPr id="722" name="Line 116">
                  <a:extLst>
                    <a:ext uri="{FF2B5EF4-FFF2-40B4-BE49-F238E27FC236}">
                      <a16:creationId xmlns:a16="http://schemas.microsoft.com/office/drawing/2014/main" id="{572B086D-1B9D-493F-B23E-26C64451493F}"/>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 name="Line 117">
                  <a:extLst>
                    <a:ext uri="{FF2B5EF4-FFF2-40B4-BE49-F238E27FC236}">
                      <a16:creationId xmlns:a16="http://schemas.microsoft.com/office/drawing/2014/main" id="{777D8A91-3299-4542-8D0F-87AB753EF4A9}"/>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4" name="Line 118">
                  <a:extLst>
                    <a:ext uri="{FF2B5EF4-FFF2-40B4-BE49-F238E27FC236}">
                      <a16:creationId xmlns:a16="http://schemas.microsoft.com/office/drawing/2014/main" id="{9DB55143-4448-49ED-9D8D-EA4139B09B35}"/>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6" name="Group 119">
                <a:extLst>
                  <a:ext uri="{FF2B5EF4-FFF2-40B4-BE49-F238E27FC236}">
                    <a16:creationId xmlns:a16="http://schemas.microsoft.com/office/drawing/2014/main" id="{FCBBFF76-7B63-4707-869F-24ABE483843E}"/>
                  </a:ext>
                </a:extLst>
              </p:cNvPr>
              <p:cNvGrpSpPr>
                <a:grpSpLocks/>
              </p:cNvGrpSpPr>
              <p:nvPr/>
            </p:nvGrpSpPr>
            <p:grpSpPr bwMode="auto">
              <a:xfrm flipV="1">
                <a:off x="2581" y="2060"/>
                <a:ext cx="236" cy="94"/>
                <a:chOff x="2848" y="848"/>
                <a:chExt cx="140" cy="98"/>
              </a:xfrm>
            </p:grpSpPr>
            <p:sp>
              <p:nvSpPr>
                <p:cNvPr id="719" name="Line 120">
                  <a:extLst>
                    <a:ext uri="{FF2B5EF4-FFF2-40B4-BE49-F238E27FC236}">
                      <a16:creationId xmlns:a16="http://schemas.microsoft.com/office/drawing/2014/main" id="{E261B990-9339-4843-8A5D-A00CC5C4D9AA}"/>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 name="Line 121">
                  <a:extLst>
                    <a:ext uri="{FF2B5EF4-FFF2-40B4-BE49-F238E27FC236}">
                      <a16:creationId xmlns:a16="http://schemas.microsoft.com/office/drawing/2014/main" id="{4F7D8FFD-8B35-4842-B213-50C875292938}"/>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 name="Line 122">
                  <a:extLst>
                    <a:ext uri="{FF2B5EF4-FFF2-40B4-BE49-F238E27FC236}">
                      <a16:creationId xmlns:a16="http://schemas.microsoft.com/office/drawing/2014/main" id="{7CF00C9A-BB12-4047-B4BF-63ACF55BC3B7}"/>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7" name="Line 123">
                <a:extLst>
                  <a:ext uri="{FF2B5EF4-FFF2-40B4-BE49-F238E27FC236}">
                    <a16:creationId xmlns:a16="http://schemas.microsoft.com/office/drawing/2014/main" id="{480A4FBD-974B-4D23-9336-49448A9AF5DF}"/>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 name="Line 124">
                <a:extLst>
                  <a:ext uri="{FF2B5EF4-FFF2-40B4-BE49-F238E27FC236}">
                    <a16:creationId xmlns:a16="http://schemas.microsoft.com/office/drawing/2014/main" id="{3AE418E1-8D68-43BE-AFC5-A332625730A0}"/>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29" name="Freeform 293">
            <a:extLst>
              <a:ext uri="{FF2B5EF4-FFF2-40B4-BE49-F238E27FC236}">
                <a16:creationId xmlns:a16="http://schemas.microsoft.com/office/drawing/2014/main" id="{E9D3D63F-854E-4D85-9D47-5CB673CA1848}"/>
              </a:ext>
            </a:extLst>
          </p:cNvPr>
          <p:cNvSpPr/>
          <p:nvPr/>
        </p:nvSpPr>
        <p:spPr>
          <a:xfrm>
            <a:off x="3505649" y="3480790"/>
            <a:ext cx="2927747" cy="12668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730" name="Group 110">
            <a:extLst>
              <a:ext uri="{FF2B5EF4-FFF2-40B4-BE49-F238E27FC236}">
                <a16:creationId xmlns:a16="http://schemas.microsoft.com/office/drawing/2014/main" id="{1B7EC2B5-6CFF-4F23-AB20-68C1D72CA782}"/>
              </a:ext>
            </a:extLst>
          </p:cNvPr>
          <p:cNvGrpSpPr>
            <a:grpSpLocks/>
          </p:cNvGrpSpPr>
          <p:nvPr/>
        </p:nvGrpSpPr>
        <p:grpSpPr bwMode="auto">
          <a:xfrm>
            <a:off x="5526139" y="3962992"/>
            <a:ext cx="558404" cy="280988"/>
            <a:chOff x="2466" y="2026"/>
            <a:chExt cx="477" cy="282"/>
          </a:xfrm>
        </p:grpSpPr>
        <p:sp>
          <p:nvSpPr>
            <p:cNvPr id="731" name="Oval 111">
              <a:extLst>
                <a:ext uri="{FF2B5EF4-FFF2-40B4-BE49-F238E27FC236}">
                  <a16:creationId xmlns:a16="http://schemas.microsoft.com/office/drawing/2014/main" id="{C064B4FF-F811-4CA7-889D-4A2C2C63923B}"/>
                </a:ext>
              </a:extLst>
            </p:cNvPr>
            <p:cNvSpPr/>
            <p:nvPr/>
          </p:nvSpPr>
          <p:spPr>
            <a:xfrm>
              <a:off x="2466" y="2169"/>
              <a:ext cx="476" cy="139"/>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732" name="Line 112">
              <a:extLst>
                <a:ext uri="{FF2B5EF4-FFF2-40B4-BE49-F238E27FC236}">
                  <a16:creationId xmlns:a16="http://schemas.microsoft.com/office/drawing/2014/main" id="{1FDC2059-22F3-473C-BE0A-F672A31ECEB2}"/>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3" name="Rectangle 113">
              <a:extLst>
                <a:ext uri="{FF2B5EF4-FFF2-40B4-BE49-F238E27FC236}">
                  <a16:creationId xmlns:a16="http://schemas.microsoft.com/office/drawing/2014/main" id="{2C121E28-9A17-418F-924A-6B89EFCD0A5A}"/>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734" name="Oval 114">
              <a:extLst>
                <a:ext uri="{FF2B5EF4-FFF2-40B4-BE49-F238E27FC236}">
                  <a16:creationId xmlns:a16="http://schemas.microsoft.com/office/drawing/2014/main" id="{D2A7B27E-2187-48A9-BF30-104DC0F4369E}"/>
                </a:ext>
              </a:extLst>
            </p:cNvPr>
            <p:cNvSpPr/>
            <p:nvPr/>
          </p:nvSpPr>
          <p:spPr>
            <a:xfrm>
              <a:off x="2466" y="2026"/>
              <a:ext cx="476" cy="16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735" name="Group 115">
              <a:extLst>
                <a:ext uri="{FF2B5EF4-FFF2-40B4-BE49-F238E27FC236}">
                  <a16:creationId xmlns:a16="http://schemas.microsoft.com/office/drawing/2014/main" id="{BA228CDA-BD2E-4A51-937C-ACFAB7800DC8}"/>
                </a:ext>
              </a:extLst>
            </p:cNvPr>
            <p:cNvGrpSpPr>
              <a:grpSpLocks/>
            </p:cNvGrpSpPr>
            <p:nvPr/>
          </p:nvGrpSpPr>
          <p:grpSpPr bwMode="auto">
            <a:xfrm>
              <a:off x="2581" y="2061"/>
              <a:ext cx="236" cy="94"/>
              <a:chOff x="2848" y="848"/>
              <a:chExt cx="140" cy="98"/>
            </a:xfrm>
          </p:grpSpPr>
          <p:sp>
            <p:nvSpPr>
              <p:cNvPr id="742" name="Line 116">
                <a:extLst>
                  <a:ext uri="{FF2B5EF4-FFF2-40B4-BE49-F238E27FC236}">
                    <a16:creationId xmlns:a16="http://schemas.microsoft.com/office/drawing/2014/main" id="{DAE70765-F64B-470A-859E-4B6AAE6F0EAF}"/>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3" name="Line 117">
                <a:extLst>
                  <a:ext uri="{FF2B5EF4-FFF2-40B4-BE49-F238E27FC236}">
                    <a16:creationId xmlns:a16="http://schemas.microsoft.com/office/drawing/2014/main" id="{9F7328C9-817E-4CC6-99AD-CC4227979B53}"/>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4" name="Line 118">
                <a:extLst>
                  <a:ext uri="{FF2B5EF4-FFF2-40B4-BE49-F238E27FC236}">
                    <a16:creationId xmlns:a16="http://schemas.microsoft.com/office/drawing/2014/main" id="{D5F8F587-D471-4EA2-8BA8-CF1C88C2248D}"/>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6" name="Group 119">
              <a:extLst>
                <a:ext uri="{FF2B5EF4-FFF2-40B4-BE49-F238E27FC236}">
                  <a16:creationId xmlns:a16="http://schemas.microsoft.com/office/drawing/2014/main" id="{601B9D26-F09A-408C-8287-E6518E563E6C}"/>
                </a:ext>
              </a:extLst>
            </p:cNvPr>
            <p:cNvGrpSpPr>
              <a:grpSpLocks/>
            </p:cNvGrpSpPr>
            <p:nvPr/>
          </p:nvGrpSpPr>
          <p:grpSpPr bwMode="auto">
            <a:xfrm flipV="1">
              <a:off x="2581" y="2060"/>
              <a:ext cx="236" cy="94"/>
              <a:chOff x="2848" y="848"/>
              <a:chExt cx="140" cy="98"/>
            </a:xfrm>
          </p:grpSpPr>
          <p:sp>
            <p:nvSpPr>
              <p:cNvPr id="739" name="Line 120">
                <a:extLst>
                  <a:ext uri="{FF2B5EF4-FFF2-40B4-BE49-F238E27FC236}">
                    <a16:creationId xmlns:a16="http://schemas.microsoft.com/office/drawing/2014/main" id="{4585AC91-0EE9-43ED-9E73-3724A7525D1A}"/>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0" name="Line 121">
                <a:extLst>
                  <a:ext uri="{FF2B5EF4-FFF2-40B4-BE49-F238E27FC236}">
                    <a16:creationId xmlns:a16="http://schemas.microsoft.com/office/drawing/2014/main" id="{F48E7FB6-119A-4631-94A9-98D895D1AC2B}"/>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1" name="Line 122">
                <a:extLst>
                  <a:ext uri="{FF2B5EF4-FFF2-40B4-BE49-F238E27FC236}">
                    <a16:creationId xmlns:a16="http://schemas.microsoft.com/office/drawing/2014/main" id="{DD6623D2-BE26-476A-8225-EEA32C3215A8}"/>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37" name="Line 123">
              <a:extLst>
                <a:ext uri="{FF2B5EF4-FFF2-40B4-BE49-F238E27FC236}">
                  <a16:creationId xmlns:a16="http://schemas.microsoft.com/office/drawing/2014/main" id="{811F97F9-7FA0-45DD-B79B-36AB12279397}"/>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8" name="Line 124">
              <a:extLst>
                <a:ext uri="{FF2B5EF4-FFF2-40B4-BE49-F238E27FC236}">
                  <a16:creationId xmlns:a16="http://schemas.microsoft.com/office/drawing/2014/main" id="{D678003E-AA79-4E1E-BB55-FAA42BDA499D}"/>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45" name="Line 136">
            <a:extLst>
              <a:ext uri="{FF2B5EF4-FFF2-40B4-BE49-F238E27FC236}">
                <a16:creationId xmlns:a16="http://schemas.microsoft.com/office/drawing/2014/main" id="{A6A747B4-521C-4A47-A118-2DD2A200D668}"/>
              </a:ext>
            </a:extLst>
          </p:cNvPr>
          <p:cNvSpPr>
            <a:spLocks noChangeShapeType="1"/>
          </p:cNvSpPr>
          <p:nvPr/>
        </p:nvSpPr>
        <p:spPr bwMode="auto">
          <a:xfrm flipV="1">
            <a:off x="4567687" y="4089199"/>
            <a:ext cx="9405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46" name="Text Box 137">
            <a:extLst>
              <a:ext uri="{FF2B5EF4-FFF2-40B4-BE49-F238E27FC236}">
                <a16:creationId xmlns:a16="http://schemas.microsoft.com/office/drawing/2014/main" id="{E8F3B7F5-2319-4754-B4A5-2379C5B314CF}"/>
              </a:ext>
            </a:extLst>
          </p:cNvPr>
          <p:cNvSpPr txBox="1">
            <a:spLocks noChangeArrowheads="1"/>
          </p:cNvSpPr>
          <p:nvPr/>
        </p:nvSpPr>
        <p:spPr bwMode="auto">
          <a:xfrm>
            <a:off x="4008094" y="4378521"/>
            <a:ext cx="94000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64.233.169.105</a:t>
            </a:r>
          </a:p>
        </p:txBody>
      </p:sp>
      <p:sp>
        <p:nvSpPr>
          <p:cNvPr id="747" name="Text Box 138">
            <a:extLst>
              <a:ext uri="{FF2B5EF4-FFF2-40B4-BE49-F238E27FC236}">
                <a16:creationId xmlns:a16="http://schemas.microsoft.com/office/drawing/2014/main" id="{E6CDFAAE-AE13-438B-B47C-7D3833E06957}"/>
              </a:ext>
            </a:extLst>
          </p:cNvPr>
          <p:cNvSpPr txBox="1">
            <a:spLocks noChangeArrowheads="1"/>
          </p:cNvSpPr>
          <p:nvPr/>
        </p:nvSpPr>
        <p:spPr bwMode="auto">
          <a:xfrm>
            <a:off x="3985471" y="4161827"/>
            <a:ext cx="70275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web server</a:t>
            </a:r>
          </a:p>
        </p:txBody>
      </p:sp>
      <p:grpSp>
        <p:nvGrpSpPr>
          <p:cNvPr id="748" name="Group 194">
            <a:extLst>
              <a:ext uri="{FF2B5EF4-FFF2-40B4-BE49-F238E27FC236}">
                <a16:creationId xmlns:a16="http://schemas.microsoft.com/office/drawing/2014/main" id="{139B0BC7-F26A-4622-B56C-A06292FC29D4}"/>
              </a:ext>
            </a:extLst>
          </p:cNvPr>
          <p:cNvGrpSpPr>
            <a:grpSpLocks/>
          </p:cNvGrpSpPr>
          <p:nvPr/>
        </p:nvGrpSpPr>
        <p:grpSpPr bwMode="auto">
          <a:xfrm>
            <a:off x="5460656" y="4241599"/>
            <a:ext cx="219075" cy="83344"/>
            <a:chOff x="3228" y="1776"/>
            <a:chExt cx="252" cy="96"/>
          </a:xfrm>
        </p:grpSpPr>
        <p:sp>
          <p:nvSpPr>
            <p:cNvPr id="749" name="Line 195">
              <a:extLst>
                <a:ext uri="{FF2B5EF4-FFF2-40B4-BE49-F238E27FC236}">
                  <a16:creationId xmlns:a16="http://schemas.microsoft.com/office/drawing/2014/main" id="{B69624C4-9F7F-408F-B859-313784E35F63}"/>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0" name="Line 196">
              <a:extLst>
                <a:ext uri="{FF2B5EF4-FFF2-40B4-BE49-F238E27FC236}">
                  <a16:creationId xmlns:a16="http://schemas.microsoft.com/office/drawing/2014/main" id="{0DCFB3B6-C30F-4414-B806-635C12236BD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1" name="Group 197">
            <a:extLst>
              <a:ext uri="{FF2B5EF4-FFF2-40B4-BE49-F238E27FC236}">
                <a16:creationId xmlns:a16="http://schemas.microsoft.com/office/drawing/2014/main" id="{59CD608C-57F0-4354-94D0-A74385C85F24}"/>
              </a:ext>
            </a:extLst>
          </p:cNvPr>
          <p:cNvGrpSpPr>
            <a:grpSpLocks/>
          </p:cNvGrpSpPr>
          <p:nvPr/>
        </p:nvGrpSpPr>
        <p:grpSpPr bwMode="auto">
          <a:xfrm flipH="1">
            <a:off x="5933334" y="4241599"/>
            <a:ext cx="216694" cy="83344"/>
            <a:chOff x="3228" y="1776"/>
            <a:chExt cx="252" cy="96"/>
          </a:xfrm>
        </p:grpSpPr>
        <p:sp>
          <p:nvSpPr>
            <p:cNvPr id="752" name="Line 198">
              <a:extLst>
                <a:ext uri="{FF2B5EF4-FFF2-40B4-BE49-F238E27FC236}">
                  <a16:creationId xmlns:a16="http://schemas.microsoft.com/office/drawing/2014/main" id="{E4EB758D-1C85-4AEB-9F3D-7AC006593A6A}"/>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3" name="Line 199">
              <a:extLst>
                <a:ext uri="{FF2B5EF4-FFF2-40B4-BE49-F238E27FC236}">
                  <a16:creationId xmlns:a16="http://schemas.microsoft.com/office/drawing/2014/main" id="{49CF55D1-0EB4-42BE-90C1-18FA97A1073D}"/>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4" name="Group 200">
            <a:extLst>
              <a:ext uri="{FF2B5EF4-FFF2-40B4-BE49-F238E27FC236}">
                <a16:creationId xmlns:a16="http://schemas.microsoft.com/office/drawing/2014/main" id="{0F638C71-DBFF-4B4C-9668-74C86C2B6526}"/>
              </a:ext>
            </a:extLst>
          </p:cNvPr>
          <p:cNvGrpSpPr>
            <a:grpSpLocks/>
          </p:cNvGrpSpPr>
          <p:nvPr/>
        </p:nvGrpSpPr>
        <p:grpSpPr bwMode="auto">
          <a:xfrm flipH="1" flipV="1">
            <a:off x="6083352" y="4023715"/>
            <a:ext cx="219075" cy="84534"/>
            <a:chOff x="3228" y="1776"/>
            <a:chExt cx="252" cy="96"/>
          </a:xfrm>
        </p:grpSpPr>
        <p:sp>
          <p:nvSpPr>
            <p:cNvPr id="755" name="Line 201">
              <a:extLst>
                <a:ext uri="{FF2B5EF4-FFF2-40B4-BE49-F238E27FC236}">
                  <a16:creationId xmlns:a16="http://schemas.microsoft.com/office/drawing/2014/main" id="{0DC45395-2387-4F53-9B27-7F4CAF10A674}"/>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6" name="Line 202">
              <a:extLst>
                <a:ext uri="{FF2B5EF4-FFF2-40B4-BE49-F238E27FC236}">
                  <a16:creationId xmlns:a16="http://schemas.microsoft.com/office/drawing/2014/main" id="{95F94DA0-0F1A-444D-B94D-ADE4496EC24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7" name="Group 248">
            <a:extLst>
              <a:ext uri="{FF2B5EF4-FFF2-40B4-BE49-F238E27FC236}">
                <a16:creationId xmlns:a16="http://schemas.microsoft.com/office/drawing/2014/main" id="{64D331AE-A147-40D9-83FB-41890125F4D1}"/>
              </a:ext>
            </a:extLst>
          </p:cNvPr>
          <p:cNvGrpSpPr>
            <a:grpSpLocks/>
          </p:cNvGrpSpPr>
          <p:nvPr/>
        </p:nvGrpSpPr>
        <p:grpSpPr bwMode="auto">
          <a:xfrm>
            <a:off x="4514108" y="3708199"/>
            <a:ext cx="247650" cy="429816"/>
            <a:chOff x="4140" y="429"/>
            <a:chExt cx="1425" cy="2396"/>
          </a:xfrm>
        </p:grpSpPr>
        <p:sp>
          <p:nvSpPr>
            <p:cNvPr id="758" name="Freeform 148">
              <a:extLst>
                <a:ext uri="{FF2B5EF4-FFF2-40B4-BE49-F238E27FC236}">
                  <a16:creationId xmlns:a16="http://schemas.microsoft.com/office/drawing/2014/main" id="{F40065A8-47B4-4C44-BEB2-4DDA871B298C}"/>
                </a:ext>
              </a:extLst>
            </p:cNvPr>
            <p:cNvSpPr/>
            <p:nvPr/>
          </p:nvSpPr>
          <p:spPr>
            <a:xfrm>
              <a:off x="5270" y="429"/>
              <a:ext cx="274" cy="2290"/>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759" name="Rectangle 149">
              <a:extLst>
                <a:ext uri="{FF2B5EF4-FFF2-40B4-BE49-F238E27FC236}">
                  <a16:creationId xmlns:a16="http://schemas.microsoft.com/office/drawing/2014/main" id="{242B5A54-9718-45D1-88A7-49C1E0CAB62C}"/>
                </a:ext>
              </a:extLst>
            </p:cNvPr>
            <p:cNvSpPr/>
            <p:nvPr/>
          </p:nvSpPr>
          <p:spPr>
            <a:xfrm>
              <a:off x="4215" y="429"/>
              <a:ext cx="1034" cy="2283"/>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60" name="Freeform 150">
              <a:extLst>
                <a:ext uri="{FF2B5EF4-FFF2-40B4-BE49-F238E27FC236}">
                  <a16:creationId xmlns:a16="http://schemas.microsoft.com/office/drawing/2014/main" id="{E189A39A-B212-47B9-B3B2-C118C2487718}"/>
                </a:ext>
              </a:extLst>
            </p:cNvPr>
            <p:cNvSpPr/>
            <p:nvPr/>
          </p:nvSpPr>
          <p:spPr>
            <a:xfrm>
              <a:off x="5318" y="568"/>
              <a:ext cx="171" cy="2117"/>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761" name="Freeform 151">
              <a:extLst>
                <a:ext uri="{FF2B5EF4-FFF2-40B4-BE49-F238E27FC236}">
                  <a16:creationId xmlns:a16="http://schemas.microsoft.com/office/drawing/2014/main" id="{3CF5B2CB-D2E6-4304-93A2-55031A3FFEB2}"/>
                </a:ext>
              </a:extLst>
            </p:cNvPr>
            <p:cNvSpPr/>
            <p:nvPr/>
          </p:nvSpPr>
          <p:spPr>
            <a:xfrm>
              <a:off x="5284" y="1637"/>
              <a:ext cx="260" cy="192"/>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762" name="Rectangle 152">
              <a:extLst>
                <a:ext uri="{FF2B5EF4-FFF2-40B4-BE49-F238E27FC236}">
                  <a16:creationId xmlns:a16="http://schemas.microsoft.com/office/drawing/2014/main" id="{455492E8-22A5-46B4-848C-A1978C3DE6AD}"/>
                </a:ext>
              </a:extLst>
            </p:cNvPr>
            <p:cNvSpPr/>
            <p:nvPr/>
          </p:nvSpPr>
          <p:spPr>
            <a:xfrm>
              <a:off x="4215" y="688"/>
              <a:ext cx="589"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763" name="Group 153">
              <a:extLst>
                <a:ext uri="{FF2B5EF4-FFF2-40B4-BE49-F238E27FC236}">
                  <a16:creationId xmlns:a16="http://schemas.microsoft.com/office/drawing/2014/main" id="{B31FECE2-E91C-42CB-8F07-2FF3A7008104}"/>
                </a:ext>
              </a:extLst>
            </p:cNvPr>
            <p:cNvGrpSpPr>
              <a:grpSpLocks/>
            </p:cNvGrpSpPr>
            <p:nvPr/>
          </p:nvGrpSpPr>
          <p:grpSpPr bwMode="auto">
            <a:xfrm>
              <a:off x="4749" y="668"/>
              <a:ext cx="581" cy="145"/>
              <a:chOff x="614" y="2568"/>
              <a:chExt cx="725" cy="139"/>
            </a:xfrm>
          </p:grpSpPr>
          <p:sp>
            <p:nvSpPr>
              <p:cNvPr id="788" name="AutoShape 154">
                <a:extLst>
                  <a:ext uri="{FF2B5EF4-FFF2-40B4-BE49-F238E27FC236}">
                    <a16:creationId xmlns:a16="http://schemas.microsoft.com/office/drawing/2014/main" id="{C1331FA3-11C5-4879-AFE0-F8C95D4D1101}"/>
                  </a:ext>
                </a:extLst>
              </p:cNvPr>
              <p:cNvSpPr/>
              <p:nvPr/>
            </p:nvSpPr>
            <p:spPr>
              <a:xfrm>
                <a:off x="623" y="2562"/>
                <a:ext cx="718" cy="146"/>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89" name="AutoShape 155">
                <a:extLst>
                  <a:ext uri="{FF2B5EF4-FFF2-40B4-BE49-F238E27FC236}">
                    <a16:creationId xmlns:a16="http://schemas.microsoft.com/office/drawing/2014/main" id="{81053C40-91AE-4A40-A35F-F41CF585FE7A}"/>
                  </a:ext>
                </a:extLst>
              </p:cNvPr>
              <p:cNvSpPr/>
              <p:nvPr/>
            </p:nvSpPr>
            <p:spPr>
              <a:xfrm>
                <a:off x="641" y="2587"/>
                <a:ext cx="675"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764" name="Rectangle 156">
              <a:extLst>
                <a:ext uri="{FF2B5EF4-FFF2-40B4-BE49-F238E27FC236}">
                  <a16:creationId xmlns:a16="http://schemas.microsoft.com/office/drawing/2014/main" id="{09AED488-FD81-428E-9A04-B2E25E0DAF3F}"/>
                </a:ext>
              </a:extLst>
            </p:cNvPr>
            <p:cNvSpPr/>
            <p:nvPr/>
          </p:nvSpPr>
          <p:spPr>
            <a:xfrm>
              <a:off x="4222" y="1020"/>
              <a:ext cx="596"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765" name="Group 157">
              <a:extLst>
                <a:ext uri="{FF2B5EF4-FFF2-40B4-BE49-F238E27FC236}">
                  <a16:creationId xmlns:a16="http://schemas.microsoft.com/office/drawing/2014/main" id="{459766EF-6DE5-4C17-8DC5-A24B803B3266}"/>
                </a:ext>
              </a:extLst>
            </p:cNvPr>
            <p:cNvGrpSpPr>
              <a:grpSpLocks/>
            </p:cNvGrpSpPr>
            <p:nvPr/>
          </p:nvGrpSpPr>
          <p:grpSpPr bwMode="auto">
            <a:xfrm>
              <a:off x="4747" y="994"/>
              <a:ext cx="581" cy="134"/>
              <a:chOff x="614" y="2568"/>
              <a:chExt cx="725" cy="139"/>
            </a:xfrm>
          </p:grpSpPr>
          <p:sp>
            <p:nvSpPr>
              <p:cNvPr id="786" name="AutoShape 158">
                <a:extLst>
                  <a:ext uri="{FF2B5EF4-FFF2-40B4-BE49-F238E27FC236}">
                    <a16:creationId xmlns:a16="http://schemas.microsoft.com/office/drawing/2014/main" id="{04402CAA-1F12-495E-A5E7-94A32484DACB}"/>
                  </a:ext>
                </a:extLst>
              </p:cNvPr>
              <p:cNvSpPr/>
              <p:nvPr/>
            </p:nvSpPr>
            <p:spPr>
              <a:xfrm>
                <a:off x="617" y="2567"/>
                <a:ext cx="718"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87" name="AutoShape 159">
                <a:extLst>
                  <a:ext uri="{FF2B5EF4-FFF2-40B4-BE49-F238E27FC236}">
                    <a16:creationId xmlns:a16="http://schemas.microsoft.com/office/drawing/2014/main" id="{70D98084-F0C1-40A8-8F4A-598DF3F8F745}"/>
                  </a:ext>
                </a:extLst>
              </p:cNvPr>
              <p:cNvSpPr/>
              <p:nvPr/>
            </p:nvSpPr>
            <p:spPr>
              <a:xfrm>
                <a:off x="626" y="2574"/>
                <a:ext cx="692"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766" name="Rectangle 160">
              <a:extLst>
                <a:ext uri="{FF2B5EF4-FFF2-40B4-BE49-F238E27FC236}">
                  <a16:creationId xmlns:a16="http://schemas.microsoft.com/office/drawing/2014/main" id="{EADF8560-5C1C-43DF-9E46-84CB36CA4AE3}"/>
                </a:ext>
              </a:extLst>
            </p:cNvPr>
            <p:cNvSpPr/>
            <p:nvPr/>
          </p:nvSpPr>
          <p:spPr>
            <a:xfrm>
              <a:off x="4215" y="1358"/>
              <a:ext cx="603"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67" name="Rectangle 161">
              <a:extLst>
                <a:ext uri="{FF2B5EF4-FFF2-40B4-BE49-F238E27FC236}">
                  <a16:creationId xmlns:a16="http://schemas.microsoft.com/office/drawing/2014/main" id="{A4B9245D-EC03-474C-BAA0-9F96400780BD}"/>
                </a:ext>
              </a:extLst>
            </p:cNvPr>
            <p:cNvSpPr/>
            <p:nvPr/>
          </p:nvSpPr>
          <p:spPr>
            <a:xfrm>
              <a:off x="4229" y="1650"/>
              <a:ext cx="596"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768" name="Group 162">
              <a:extLst>
                <a:ext uri="{FF2B5EF4-FFF2-40B4-BE49-F238E27FC236}">
                  <a16:creationId xmlns:a16="http://schemas.microsoft.com/office/drawing/2014/main" id="{39F30A94-B3F9-4123-9632-F19C7A56814A}"/>
                </a:ext>
              </a:extLst>
            </p:cNvPr>
            <p:cNvGrpSpPr>
              <a:grpSpLocks/>
            </p:cNvGrpSpPr>
            <p:nvPr/>
          </p:nvGrpSpPr>
          <p:grpSpPr bwMode="auto">
            <a:xfrm>
              <a:off x="4735" y="1627"/>
              <a:ext cx="582" cy="151"/>
              <a:chOff x="614" y="2568"/>
              <a:chExt cx="725" cy="139"/>
            </a:xfrm>
          </p:grpSpPr>
          <p:sp>
            <p:nvSpPr>
              <p:cNvPr id="784" name="AutoShape 163">
                <a:extLst>
                  <a:ext uri="{FF2B5EF4-FFF2-40B4-BE49-F238E27FC236}">
                    <a16:creationId xmlns:a16="http://schemas.microsoft.com/office/drawing/2014/main" id="{BF0E1416-DD92-47B7-B088-EC9D51D3E191}"/>
                  </a:ext>
                </a:extLst>
              </p:cNvPr>
              <p:cNvSpPr/>
              <p:nvPr/>
            </p:nvSpPr>
            <p:spPr>
              <a:xfrm>
                <a:off x="615" y="2577"/>
                <a:ext cx="734"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85" name="AutoShape 164">
                <a:extLst>
                  <a:ext uri="{FF2B5EF4-FFF2-40B4-BE49-F238E27FC236}">
                    <a16:creationId xmlns:a16="http://schemas.microsoft.com/office/drawing/2014/main" id="{FEEC166C-BB8C-42ED-B885-097F57F8629F}"/>
                  </a:ext>
                </a:extLst>
              </p:cNvPr>
              <p:cNvSpPr/>
              <p:nvPr/>
            </p:nvSpPr>
            <p:spPr>
              <a:xfrm>
                <a:off x="641" y="2589"/>
                <a:ext cx="683"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769" name="Freeform 165">
              <a:extLst>
                <a:ext uri="{FF2B5EF4-FFF2-40B4-BE49-F238E27FC236}">
                  <a16:creationId xmlns:a16="http://schemas.microsoft.com/office/drawing/2014/main" id="{726DAEF7-3BE7-47D4-9EA2-90E8BF3F662D}"/>
                </a:ext>
              </a:extLst>
            </p:cNvPr>
            <p:cNvSpPr/>
            <p:nvPr/>
          </p:nvSpPr>
          <p:spPr>
            <a:xfrm>
              <a:off x="5284" y="1352"/>
              <a:ext cx="260" cy="192"/>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770" name="Group 166">
              <a:extLst>
                <a:ext uri="{FF2B5EF4-FFF2-40B4-BE49-F238E27FC236}">
                  <a16:creationId xmlns:a16="http://schemas.microsoft.com/office/drawing/2014/main" id="{4AB7872D-C19D-499F-A538-A96575E751B6}"/>
                </a:ext>
              </a:extLst>
            </p:cNvPr>
            <p:cNvGrpSpPr>
              <a:grpSpLocks/>
            </p:cNvGrpSpPr>
            <p:nvPr/>
          </p:nvGrpSpPr>
          <p:grpSpPr bwMode="auto">
            <a:xfrm>
              <a:off x="4739" y="1327"/>
              <a:ext cx="582" cy="139"/>
              <a:chOff x="614" y="2568"/>
              <a:chExt cx="725" cy="139"/>
            </a:xfrm>
          </p:grpSpPr>
          <p:sp>
            <p:nvSpPr>
              <p:cNvPr id="782" name="AutoShape 167">
                <a:extLst>
                  <a:ext uri="{FF2B5EF4-FFF2-40B4-BE49-F238E27FC236}">
                    <a16:creationId xmlns:a16="http://schemas.microsoft.com/office/drawing/2014/main" id="{3F7CFB7E-995C-4031-8CF8-3A70F0F66362}"/>
                  </a:ext>
                </a:extLst>
              </p:cNvPr>
              <p:cNvSpPr/>
              <p:nvPr/>
            </p:nvSpPr>
            <p:spPr>
              <a:xfrm>
                <a:off x="602" y="2566"/>
                <a:ext cx="734"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83" name="AutoShape 168">
                <a:extLst>
                  <a:ext uri="{FF2B5EF4-FFF2-40B4-BE49-F238E27FC236}">
                    <a16:creationId xmlns:a16="http://schemas.microsoft.com/office/drawing/2014/main" id="{BB078FFA-2F08-4AF5-A951-465F8E3EEAC9}"/>
                  </a:ext>
                </a:extLst>
              </p:cNvPr>
              <p:cNvSpPr/>
              <p:nvPr/>
            </p:nvSpPr>
            <p:spPr>
              <a:xfrm>
                <a:off x="619" y="2573"/>
                <a:ext cx="700"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771" name="Rectangle 169">
              <a:extLst>
                <a:ext uri="{FF2B5EF4-FFF2-40B4-BE49-F238E27FC236}">
                  <a16:creationId xmlns:a16="http://schemas.microsoft.com/office/drawing/2014/main" id="{61F6C5B1-73D5-440D-B2F4-854BC3FD8159}"/>
                </a:ext>
              </a:extLst>
            </p:cNvPr>
            <p:cNvSpPr/>
            <p:nvPr/>
          </p:nvSpPr>
          <p:spPr>
            <a:xfrm>
              <a:off x="5250" y="429"/>
              <a:ext cx="69"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72" name="Freeform 170">
              <a:extLst>
                <a:ext uri="{FF2B5EF4-FFF2-40B4-BE49-F238E27FC236}">
                  <a16:creationId xmlns:a16="http://schemas.microsoft.com/office/drawing/2014/main" id="{D0AEEB9D-139C-44EB-8104-3BF5817FE27D}"/>
                </a:ext>
              </a:extLst>
            </p:cNvPr>
            <p:cNvSpPr/>
            <p:nvPr/>
          </p:nvSpPr>
          <p:spPr>
            <a:xfrm>
              <a:off x="5312" y="1006"/>
              <a:ext cx="233" cy="212"/>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773" name="Freeform 171">
              <a:extLst>
                <a:ext uri="{FF2B5EF4-FFF2-40B4-BE49-F238E27FC236}">
                  <a16:creationId xmlns:a16="http://schemas.microsoft.com/office/drawing/2014/main" id="{26B91464-09F9-43EA-BBE2-9FD8EECA0A17}"/>
                </a:ext>
              </a:extLst>
            </p:cNvPr>
            <p:cNvSpPr/>
            <p:nvPr/>
          </p:nvSpPr>
          <p:spPr>
            <a:xfrm>
              <a:off x="5312" y="681"/>
              <a:ext cx="247" cy="23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774" name="Oval 172">
              <a:extLst>
                <a:ext uri="{FF2B5EF4-FFF2-40B4-BE49-F238E27FC236}">
                  <a16:creationId xmlns:a16="http://schemas.microsoft.com/office/drawing/2014/main" id="{06E89812-7586-405C-ADC7-744C377BB38A}"/>
                </a:ext>
              </a:extLst>
            </p:cNvPr>
            <p:cNvSpPr/>
            <p:nvPr/>
          </p:nvSpPr>
          <p:spPr>
            <a:xfrm>
              <a:off x="5517" y="2606"/>
              <a:ext cx="48" cy="100"/>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75" name="Freeform 173">
              <a:extLst>
                <a:ext uri="{FF2B5EF4-FFF2-40B4-BE49-F238E27FC236}">
                  <a16:creationId xmlns:a16="http://schemas.microsoft.com/office/drawing/2014/main" id="{55CA65A9-873E-48B0-89EA-75EB3EB098B8}"/>
                </a:ext>
              </a:extLst>
            </p:cNvPr>
            <p:cNvSpPr/>
            <p:nvPr/>
          </p:nvSpPr>
          <p:spPr>
            <a:xfrm>
              <a:off x="5305" y="2619"/>
              <a:ext cx="240"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776" name="AutoShape 174">
              <a:extLst>
                <a:ext uri="{FF2B5EF4-FFF2-40B4-BE49-F238E27FC236}">
                  <a16:creationId xmlns:a16="http://schemas.microsoft.com/office/drawing/2014/main" id="{865BF8D4-0F20-41CB-9EB7-47760F5E41E6}"/>
                </a:ext>
              </a:extLst>
            </p:cNvPr>
            <p:cNvSpPr/>
            <p:nvPr/>
          </p:nvSpPr>
          <p:spPr>
            <a:xfrm>
              <a:off x="4140" y="2679"/>
              <a:ext cx="1199"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77" name="AutoShape 175">
              <a:extLst>
                <a:ext uri="{FF2B5EF4-FFF2-40B4-BE49-F238E27FC236}">
                  <a16:creationId xmlns:a16="http://schemas.microsoft.com/office/drawing/2014/main" id="{3E8355C9-260E-4990-8C37-23A30D1041B9}"/>
                </a:ext>
              </a:extLst>
            </p:cNvPr>
            <p:cNvSpPr/>
            <p:nvPr/>
          </p:nvSpPr>
          <p:spPr>
            <a:xfrm>
              <a:off x="4215" y="2712"/>
              <a:ext cx="1062"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78" name="Oval 176">
              <a:extLst>
                <a:ext uri="{FF2B5EF4-FFF2-40B4-BE49-F238E27FC236}">
                  <a16:creationId xmlns:a16="http://schemas.microsoft.com/office/drawing/2014/main" id="{2BAFF7CD-9703-43EC-9BF5-B44B2C468749}"/>
                </a:ext>
              </a:extLst>
            </p:cNvPr>
            <p:cNvSpPr/>
            <p:nvPr/>
          </p:nvSpPr>
          <p:spPr>
            <a:xfrm>
              <a:off x="4311" y="2380"/>
              <a:ext cx="151"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79" name="Oval 177">
              <a:extLst>
                <a:ext uri="{FF2B5EF4-FFF2-40B4-BE49-F238E27FC236}">
                  <a16:creationId xmlns:a16="http://schemas.microsoft.com/office/drawing/2014/main" id="{279D8393-B376-4B89-B74E-9609BEE85B05}"/>
                </a:ext>
              </a:extLst>
            </p:cNvPr>
            <p:cNvSpPr/>
            <p:nvPr/>
          </p:nvSpPr>
          <p:spPr>
            <a:xfrm>
              <a:off x="4483" y="2387"/>
              <a:ext cx="164" cy="133"/>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780" name="Oval 178">
              <a:extLst>
                <a:ext uri="{FF2B5EF4-FFF2-40B4-BE49-F238E27FC236}">
                  <a16:creationId xmlns:a16="http://schemas.microsoft.com/office/drawing/2014/main" id="{01115F2C-DC59-4D04-A0EE-4E778B6DCC3E}"/>
                </a:ext>
              </a:extLst>
            </p:cNvPr>
            <p:cNvSpPr/>
            <p:nvPr/>
          </p:nvSpPr>
          <p:spPr>
            <a:xfrm>
              <a:off x="4661" y="2380"/>
              <a:ext cx="158"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81" name="Rectangle 179">
              <a:extLst>
                <a:ext uri="{FF2B5EF4-FFF2-40B4-BE49-F238E27FC236}">
                  <a16:creationId xmlns:a16="http://schemas.microsoft.com/office/drawing/2014/main" id="{E83997F8-4D57-4EE5-8D5F-1F0B384567B1}"/>
                </a:ext>
              </a:extLst>
            </p:cNvPr>
            <p:cNvSpPr/>
            <p:nvPr/>
          </p:nvSpPr>
          <p:spPr>
            <a:xfrm>
              <a:off x="5058" y="1829"/>
              <a:ext cx="82" cy="77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790" name="组合 1038">
            <a:extLst>
              <a:ext uri="{FF2B5EF4-FFF2-40B4-BE49-F238E27FC236}">
                <a16:creationId xmlns:a16="http://schemas.microsoft.com/office/drawing/2014/main" id="{14F677AD-3F85-41CE-BEA6-B0A7324954A0}"/>
              </a:ext>
            </a:extLst>
          </p:cNvPr>
          <p:cNvGrpSpPr>
            <a:grpSpLocks/>
          </p:cNvGrpSpPr>
          <p:nvPr/>
        </p:nvGrpSpPr>
        <p:grpSpPr bwMode="auto">
          <a:xfrm>
            <a:off x="3543750" y="1385290"/>
            <a:ext cx="2563415" cy="2172117"/>
            <a:chOff x="1343025" y="2646176"/>
            <a:chExt cx="2667000" cy="2260301"/>
          </a:xfrm>
        </p:grpSpPr>
        <p:sp>
          <p:nvSpPr>
            <p:cNvPr id="791" name="Freeform 3">
              <a:extLst>
                <a:ext uri="{FF2B5EF4-FFF2-40B4-BE49-F238E27FC236}">
                  <a16:creationId xmlns:a16="http://schemas.microsoft.com/office/drawing/2014/main" id="{593CA081-2F7F-4551-81D0-8BD9D123A608}"/>
                </a:ext>
              </a:extLst>
            </p:cNvPr>
            <p:cNvSpPr/>
            <p:nvPr/>
          </p:nvSpPr>
          <p:spPr bwMode="auto">
            <a:xfrm>
              <a:off x="1343025" y="2646176"/>
              <a:ext cx="2667000" cy="2066589"/>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792" name="Line 36">
              <a:extLst>
                <a:ext uri="{FF2B5EF4-FFF2-40B4-BE49-F238E27FC236}">
                  <a16:creationId xmlns:a16="http://schemas.microsoft.com/office/drawing/2014/main" id="{7CDEC938-D72E-48D7-8E9A-C9368296B213}"/>
                </a:ext>
              </a:extLst>
            </p:cNvPr>
            <p:cNvSpPr>
              <a:spLocks noChangeShapeType="1"/>
            </p:cNvSpPr>
            <p:nvPr/>
          </p:nvSpPr>
          <p:spPr bwMode="auto">
            <a:xfrm flipV="1">
              <a:off x="3595502" y="3450185"/>
              <a:ext cx="116733" cy="1072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3" name="Line 43">
              <a:extLst>
                <a:ext uri="{FF2B5EF4-FFF2-40B4-BE49-F238E27FC236}">
                  <a16:creationId xmlns:a16="http://schemas.microsoft.com/office/drawing/2014/main" id="{E7607E14-1BB9-482C-BE5C-EDFE2162360C}"/>
                </a:ext>
              </a:extLst>
            </p:cNvPr>
            <p:cNvSpPr>
              <a:spLocks noChangeShapeType="1"/>
            </p:cNvSpPr>
            <p:nvPr/>
          </p:nvSpPr>
          <p:spPr bwMode="auto">
            <a:xfrm flipV="1">
              <a:off x="2762884" y="3580017"/>
              <a:ext cx="5217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4" name="Line 44">
              <a:extLst>
                <a:ext uri="{FF2B5EF4-FFF2-40B4-BE49-F238E27FC236}">
                  <a16:creationId xmlns:a16="http://schemas.microsoft.com/office/drawing/2014/main" id="{255FC49C-B7D9-40D3-9409-6A0D27A4F3B0}"/>
                </a:ext>
              </a:extLst>
            </p:cNvPr>
            <p:cNvSpPr>
              <a:spLocks noChangeShapeType="1"/>
            </p:cNvSpPr>
            <p:nvPr/>
          </p:nvSpPr>
          <p:spPr bwMode="auto">
            <a:xfrm flipV="1">
              <a:off x="3707471" y="3342984"/>
              <a:ext cx="103631" cy="10720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5" name="Line 48">
              <a:extLst>
                <a:ext uri="{FF2B5EF4-FFF2-40B4-BE49-F238E27FC236}">
                  <a16:creationId xmlns:a16="http://schemas.microsoft.com/office/drawing/2014/main" id="{AEC42A40-37DA-4CD1-9342-A59CF72594BE}"/>
                </a:ext>
              </a:extLst>
            </p:cNvPr>
            <p:cNvSpPr>
              <a:spLocks noChangeShapeType="1"/>
            </p:cNvSpPr>
            <p:nvPr/>
          </p:nvSpPr>
          <p:spPr bwMode="auto">
            <a:xfrm flipV="1">
              <a:off x="3223861" y="3744392"/>
              <a:ext cx="384744" cy="4597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6" name="Text Box 240">
              <a:extLst>
                <a:ext uri="{FF2B5EF4-FFF2-40B4-BE49-F238E27FC236}">
                  <a16:creationId xmlns:a16="http://schemas.microsoft.com/office/drawing/2014/main" id="{34FE8D23-6EBB-45AA-AC1D-E3867511552C}"/>
                </a:ext>
              </a:extLst>
            </p:cNvPr>
            <p:cNvSpPr txBox="1"/>
            <p:nvPr/>
          </p:nvSpPr>
          <p:spPr bwMode="auto">
            <a:xfrm>
              <a:off x="2685816" y="4554178"/>
              <a:ext cx="754170" cy="35229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797" name="Group 356">
              <a:extLst>
                <a:ext uri="{FF2B5EF4-FFF2-40B4-BE49-F238E27FC236}">
                  <a16:creationId xmlns:a16="http://schemas.microsoft.com/office/drawing/2014/main" id="{144AC7CE-5580-406C-8C26-7BFB47BFBA06}"/>
                </a:ext>
              </a:extLst>
            </p:cNvPr>
            <p:cNvGrpSpPr>
              <a:grpSpLocks/>
            </p:cNvGrpSpPr>
            <p:nvPr/>
          </p:nvGrpSpPr>
          <p:grpSpPr bwMode="auto">
            <a:xfrm>
              <a:off x="2003552" y="3178528"/>
              <a:ext cx="632556" cy="611409"/>
              <a:chOff x="313" y="1497"/>
              <a:chExt cx="1152" cy="1014"/>
            </a:xfrm>
          </p:grpSpPr>
          <p:pic>
            <p:nvPicPr>
              <p:cNvPr id="851" name="Picture 354" descr="laptop_stylized_small">
                <a:extLst>
                  <a:ext uri="{FF2B5EF4-FFF2-40B4-BE49-F238E27FC236}">
                    <a16:creationId xmlns:a16="http://schemas.microsoft.com/office/drawing/2014/main" id="{4783DA24-FBD8-4071-9851-C8086266A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2" name="Picture 355" descr="antenna_stylized">
                <a:extLst>
                  <a:ext uri="{FF2B5EF4-FFF2-40B4-BE49-F238E27FC236}">
                    <a16:creationId xmlns:a16="http://schemas.microsoft.com/office/drawing/2014/main" id="{77BF0B76-7694-4A85-9096-DCA97F2A9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98" name="Picture 3">
              <a:extLst>
                <a:ext uri="{FF2B5EF4-FFF2-40B4-BE49-F238E27FC236}">
                  <a16:creationId xmlns:a16="http://schemas.microsoft.com/office/drawing/2014/main" id="{1FF190F6-33E4-475B-96C7-7B2ECCE24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743" y="3509556"/>
              <a:ext cx="659901" cy="2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 name="Rectangle 43">
              <a:extLst>
                <a:ext uri="{FF2B5EF4-FFF2-40B4-BE49-F238E27FC236}">
                  <a16:creationId xmlns:a16="http://schemas.microsoft.com/office/drawing/2014/main" id="{F552CB86-2D2C-41F5-8461-936F21570123}"/>
                </a:ext>
              </a:extLst>
            </p:cNvPr>
            <p:cNvSpPr>
              <a:spLocks noChangeArrowheads="1"/>
            </p:cNvSpPr>
            <p:nvPr/>
          </p:nvSpPr>
          <p:spPr bwMode="auto">
            <a:xfrm rot="16200000" flipH="1">
              <a:off x="3456302" y="4353483"/>
              <a:ext cx="78055" cy="18457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800" name="Rectangle 43">
              <a:extLst>
                <a:ext uri="{FF2B5EF4-FFF2-40B4-BE49-F238E27FC236}">
                  <a16:creationId xmlns:a16="http://schemas.microsoft.com/office/drawing/2014/main" id="{76A359E4-A393-4E0E-A7B1-4B825CB9CB84}"/>
                </a:ext>
              </a:extLst>
            </p:cNvPr>
            <p:cNvSpPr>
              <a:spLocks noChangeArrowheads="1"/>
            </p:cNvSpPr>
            <p:nvPr/>
          </p:nvSpPr>
          <p:spPr bwMode="auto">
            <a:xfrm rot="2460490">
              <a:off x="3168923" y="4147798"/>
              <a:ext cx="61937" cy="1858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801" name="Rectangle 43">
              <a:extLst>
                <a:ext uri="{FF2B5EF4-FFF2-40B4-BE49-F238E27FC236}">
                  <a16:creationId xmlns:a16="http://schemas.microsoft.com/office/drawing/2014/main" id="{05803827-01DB-4529-A66C-8BC111D37402}"/>
                </a:ext>
              </a:extLst>
            </p:cNvPr>
            <p:cNvSpPr>
              <a:spLocks noChangeArrowheads="1"/>
            </p:cNvSpPr>
            <p:nvPr/>
          </p:nvSpPr>
          <p:spPr bwMode="auto">
            <a:xfrm rot="16200000">
              <a:off x="2638736" y="3482496"/>
              <a:ext cx="81771" cy="22297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802" name="Group 248">
              <a:extLst>
                <a:ext uri="{FF2B5EF4-FFF2-40B4-BE49-F238E27FC236}">
                  <a16:creationId xmlns:a16="http://schemas.microsoft.com/office/drawing/2014/main" id="{5F110BB8-A460-42C5-9418-A04F66E9BE30}"/>
                </a:ext>
              </a:extLst>
            </p:cNvPr>
            <p:cNvGrpSpPr>
              <a:grpSpLocks/>
            </p:cNvGrpSpPr>
            <p:nvPr/>
          </p:nvGrpSpPr>
          <p:grpSpPr bwMode="auto">
            <a:xfrm>
              <a:off x="2070292" y="4073339"/>
              <a:ext cx="249538" cy="435991"/>
              <a:chOff x="4140" y="429"/>
              <a:chExt cx="1425" cy="2396"/>
            </a:xfrm>
          </p:grpSpPr>
          <p:sp>
            <p:nvSpPr>
              <p:cNvPr id="819" name="Freeform 148">
                <a:extLst>
                  <a:ext uri="{FF2B5EF4-FFF2-40B4-BE49-F238E27FC236}">
                    <a16:creationId xmlns:a16="http://schemas.microsoft.com/office/drawing/2014/main" id="{70C18E81-53BF-45AA-8CBF-9F5E1ABA6CF7}"/>
                  </a:ext>
                </a:extLst>
              </p:cNvPr>
              <p:cNvSpPr/>
              <p:nvPr/>
            </p:nvSpPr>
            <p:spPr>
              <a:xfrm>
                <a:off x="5264" y="423"/>
                <a:ext cx="283" cy="2295"/>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820" name="Rectangle 149">
                <a:extLst>
                  <a:ext uri="{FF2B5EF4-FFF2-40B4-BE49-F238E27FC236}">
                    <a16:creationId xmlns:a16="http://schemas.microsoft.com/office/drawing/2014/main" id="{6818B140-6320-42AB-84C8-0B6320CEEB38}"/>
                  </a:ext>
                </a:extLst>
              </p:cNvPr>
              <p:cNvSpPr/>
              <p:nvPr/>
            </p:nvSpPr>
            <p:spPr>
              <a:xfrm>
                <a:off x="4203" y="423"/>
                <a:ext cx="1054" cy="2295"/>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21" name="Freeform 150">
                <a:extLst>
                  <a:ext uri="{FF2B5EF4-FFF2-40B4-BE49-F238E27FC236}">
                    <a16:creationId xmlns:a16="http://schemas.microsoft.com/office/drawing/2014/main" id="{2504E7B4-DAA7-4C3E-A6E0-354087BB4EA5}"/>
                  </a:ext>
                </a:extLst>
              </p:cNvPr>
              <p:cNvSpPr/>
              <p:nvPr/>
            </p:nvSpPr>
            <p:spPr>
              <a:xfrm>
                <a:off x="5321" y="559"/>
                <a:ext cx="184" cy="2124"/>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822" name="Freeform 151">
                <a:extLst>
                  <a:ext uri="{FF2B5EF4-FFF2-40B4-BE49-F238E27FC236}">
                    <a16:creationId xmlns:a16="http://schemas.microsoft.com/office/drawing/2014/main" id="{604D3F9B-5D90-46FD-A37B-C2FA61C5E940}"/>
                  </a:ext>
                </a:extLst>
              </p:cNvPr>
              <p:cNvSpPr/>
              <p:nvPr/>
            </p:nvSpPr>
            <p:spPr>
              <a:xfrm>
                <a:off x="5285" y="1635"/>
                <a:ext cx="262" cy="197"/>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823" name="Rectangle 152">
                <a:extLst>
                  <a:ext uri="{FF2B5EF4-FFF2-40B4-BE49-F238E27FC236}">
                    <a16:creationId xmlns:a16="http://schemas.microsoft.com/office/drawing/2014/main" id="{4A0A2FF2-3017-439C-8A8D-9AF154B27406}"/>
                  </a:ext>
                </a:extLst>
              </p:cNvPr>
              <p:cNvSpPr/>
              <p:nvPr/>
            </p:nvSpPr>
            <p:spPr>
              <a:xfrm>
                <a:off x="4210" y="688"/>
                <a:ext cx="594"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824" name="Group 153">
                <a:extLst>
                  <a:ext uri="{FF2B5EF4-FFF2-40B4-BE49-F238E27FC236}">
                    <a16:creationId xmlns:a16="http://schemas.microsoft.com/office/drawing/2014/main" id="{21425E32-0461-44DB-8866-1978644964E8}"/>
                  </a:ext>
                </a:extLst>
              </p:cNvPr>
              <p:cNvGrpSpPr>
                <a:grpSpLocks/>
              </p:cNvGrpSpPr>
              <p:nvPr/>
            </p:nvGrpSpPr>
            <p:grpSpPr bwMode="auto">
              <a:xfrm>
                <a:off x="4749" y="668"/>
                <a:ext cx="581" cy="145"/>
                <a:chOff x="614" y="2568"/>
                <a:chExt cx="725" cy="139"/>
              </a:xfrm>
            </p:grpSpPr>
            <p:sp>
              <p:nvSpPr>
                <p:cNvPr id="849" name="AutoShape 154">
                  <a:extLst>
                    <a:ext uri="{FF2B5EF4-FFF2-40B4-BE49-F238E27FC236}">
                      <a16:creationId xmlns:a16="http://schemas.microsoft.com/office/drawing/2014/main" id="{E34FDF95-D804-4DC7-BFCA-57B949CDF46F}"/>
                    </a:ext>
                  </a:extLst>
                </p:cNvPr>
                <p:cNvSpPr/>
                <p:nvPr/>
              </p:nvSpPr>
              <p:spPr>
                <a:xfrm>
                  <a:off x="612" y="2529"/>
                  <a:ext cx="741" cy="17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50" name="AutoShape 155">
                  <a:extLst>
                    <a:ext uri="{FF2B5EF4-FFF2-40B4-BE49-F238E27FC236}">
                      <a16:creationId xmlns:a16="http://schemas.microsoft.com/office/drawing/2014/main" id="{CD20B3DB-B9DA-48F4-A8AB-FA431DC2AE89}"/>
                    </a:ext>
                  </a:extLst>
                </p:cNvPr>
                <p:cNvSpPr/>
                <p:nvPr/>
              </p:nvSpPr>
              <p:spPr>
                <a:xfrm>
                  <a:off x="630" y="2542"/>
                  <a:ext cx="706"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825" name="Rectangle 156">
                <a:extLst>
                  <a:ext uri="{FF2B5EF4-FFF2-40B4-BE49-F238E27FC236}">
                    <a16:creationId xmlns:a16="http://schemas.microsoft.com/office/drawing/2014/main" id="{63E4AFB2-606D-44B9-897A-FBBDE583D334}"/>
                  </a:ext>
                </a:extLst>
              </p:cNvPr>
              <p:cNvSpPr/>
              <p:nvPr/>
            </p:nvSpPr>
            <p:spPr>
              <a:xfrm>
                <a:off x="4217" y="1008"/>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826" name="Group 157">
                <a:extLst>
                  <a:ext uri="{FF2B5EF4-FFF2-40B4-BE49-F238E27FC236}">
                    <a16:creationId xmlns:a16="http://schemas.microsoft.com/office/drawing/2014/main" id="{73692C83-2C65-4391-BA0B-F9F99B1F888A}"/>
                  </a:ext>
                </a:extLst>
              </p:cNvPr>
              <p:cNvGrpSpPr>
                <a:grpSpLocks/>
              </p:cNvGrpSpPr>
              <p:nvPr/>
            </p:nvGrpSpPr>
            <p:grpSpPr bwMode="auto">
              <a:xfrm>
                <a:off x="4747" y="994"/>
                <a:ext cx="581" cy="134"/>
                <a:chOff x="614" y="2568"/>
                <a:chExt cx="725" cy="139"/>
              </a:xfrm>
            </p:grpSpPr>
            <p:sp>
              <p:nvSpPr>
                <p:cNvPr id="847" name="AutoShape 158">
                  <a:extLst>
                    <a:ext uri="{FF2B5EF4-FFF2-40B4-BE49-F238E27FC236}">
                      <a16:creationId xmlns:a16="http://schemas.microsoft.com/office/drawing/2014/main" id="{55C162AB-37A6-4879-ABB0-5B7C83349FB2}"/>
                    </a:ext>
                  </a:extLst>
                </p:cNvPr>
                <p:cNvSpPr/>
                <p:nvPr/>
              </p:nvSpPr>
              <p:spPr>
                <a:xfrm>
                  <a:off x="615" y="2569"/>
                  <a:ext cx="724" cy="12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48" name="AutoShape 159">
                  <a:extLst>
                    <a:ext uri="{FF2B5EF4-FFF2-40B4-BE49-F238E27FC236}">
                      <a16:creationId xmlns:a16="http://schemas.microsoft.com/office/drawing/2014/main" id="{9BD01754-B04E-40F5-86EB-4A94F53ADB78}"/>
                    </a:ext>
                  </a:extLst>
                </p:cNvPr>
                <p:cNvSpPr/>
                <p:nvPr/>
              </p:nvSpPr>
              <p:spPr>
                <a:xfrm>
                  <a:off x="624" y="2583"/>
                  <a:ext cx="697"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827" name="Rectangle 160">
                <a:extLst>
                  <a:ext uri="{FF2B5EF4-FFF2-40B4-BE49-F238E27FC236}">
                    <a16:creationId xmlns:a16="http://schemas.microsoft.com/office/drawing/2014/main" id="{C380DD46-BC8D-4810-B04B-BBDE05700B05}"/>
                  </a:ext>
                </a:extLst>
              </p:cNvPr>
              <p:cNvSpPr/>
              <p:nvPr/>
            </p:nvSpPr>
            <p:spPr>
              <a:xfrm>
                <a:off x="4210" y="1349"/>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28" name="Rectangle 161">
                <a:extLst>
                  <a:ext uri="{FF2B5EF4-FFF2-40B4-BE49-F238E27FC236}">
                    <a16:creationId xmlns:a16="http://schemas.microsoft.com/office/drawing/2014/main" id="{446C8523-B498-45AA-9D43-ADC2F980341D}"/>
                  </a:ext>
                </a:extLst>
              </p:cNvPr>
              <p:cNvSpPr/>
              <p:nvPr/>
            </p:nvSpPr>
            <p:spPr>
              <a:xfrm>
                <a:off x="4231" y="1655"/>
                <a:ext cx="594"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829" name="Group 162">
                <a:extLst>
                  <a:ext uri="{FF2B5EF4-FFF2-40B4-BE49-F238E27FC236}">
                    <a16:creationId xmlns:a16="http://schemas.microsoft.com/office/drawing/2014/main" id="{9D7BD286-97C7-478B-AB15-7C32593A662D}"/>
                  </a:ext>
                </a:extLst>
              </p:cNvPr>
              <p:cNvGrpSpPr>
                <a:grpSpLocks/>
              </p:cNvGrpSpPr>
              <p:nvPr/>
            </p:nvGrpSpPr>
            <p:grpSpPr bwMode="auto">
              <a:xfrm>
                <a:off x="4735" y="1627"/>
                <a:ext cx="582" cy="151"/>
                <a:chOff x="614" y="2568"/>
                <a:chExt cx="725" cy="139"/>
              </a:xfrm>
            </p:grpSpPr>
            <p:sp>
              <p:nvSpPr>
                <p:cNvPr id="845" name="AutoShape 163">
                  <a:extLst>
                    <a:ext uri="{FF2B5EF4-FFF2-40B4-BE49-F238E27FC236}">
                      <a16:creationId xmlns:a16="http://schemas.microsoft.com/office/drawing/2014/main" id="{734D9FF7-7CCC-42CC-B324-CA9454AF6D98}"/>
                    </a:ext>
                  </a:extLst>
                </p:cNvPr>
                <p:cNvSpPr/>
                <p:nvPr/>
              </p:nvSpPr>
              <p:spPr>
                <a:xfrm>
                  <a:off x="612" y="2569"/>
                  <a:ext cx="731"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46" name="AutoShape 164">
                  <a:extLst>
                    <a:ext uri="{FF2B5EF4-FFF2-40B4-BE49-F238E27FC236}">
                      <a16:creationId xmlns:a16="http://schemas.microsoft.com/office/drawing/2014/main" id="{7A9B9615-CFD3-4F09-BECA-BBE6A142F213}"/>
                    </a:ext>
                  </a:extLst>
                </p:cNvPr>
                <p:cNvSpPr/>
                <p:nvPr/>
              </p:nvSpPr>
              <p:spPr>
                <a:xfrm>
                  <a:off x="639" y="2594"/>
                  <a:ext cx="696"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830" name="Freeform 165">
                <a:extLst>
                  <a:ext uri="{FF2B5EF4-FFF2-40B4-BE49-F238E27FC236}">
                    <a16:creationId xmlns:a16="http://schemas.microsoft.com/office/drawing/2014/main" id="{54DA66CD-03FD-46ED-95E6-2AF6D0FF9A75}"/>
                  </a:ext>
                </a:extLst>
              </p:cNvPr>
              <p:cNvSpPr/>
              <p:nvPr/>
            </p:nvSpPr>
            <p:spPr>
              <a:xfrm>
                <a:off x="5285" y="1349"/>
                <a:ext cx="262" cy="197"/>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831" name="Group 166">
                <a:extLst>
                  <a:ext uri="{FF2B5EF4-FFF2-40B4-BE49-F238E27FC236}">
                    <a16:creationId xmlns:a16="http://schemas.microsoft.com/office/drawing/2014/main" id="{ADE53F11-8610-42FE-A66E-0435F932AFF5}"/>
                  </a:ext>
                </a:extLst>
              </p:cNvPr>
              <p:cNvGrpSpPr>
                <a:grpSpLocks/>
              </p:cNvGrpSpPr>
              <p:nvPr/>
            </p:nvGrpSpPr>
            <p:grpSpPr bwMode="auto">
              <a:xfrm>
                <a:off x="4739" y="1327"/>
                <a:ext cx="582" cy="139"/>
                <a:chOff x="614" y="2568"/>
                <a:chExt cx="725" cy="139"/>
              </a:xfrm>
            </p:grpSpPr>
            <p:sp>
              <p:nvSpPr>
                <p:cNvPr id="843" name="AutoShape 167">
                  <a:extLst>
                    <a:ext uri="{FF2B5EF4-FFF2-40B4-BE49-F238E27FC236}">
                      <a16:creationId xmlns:a16="http://schemas.microsoft.com/office/drawing/2014/main" id="{F09EB8F1-5E57-4FA0-8246-CA1CCFB2F8F5}"/>
                    </a:ext>
                  </a:extLst>
                </p:cNvPr>
                <p:cNvSpPr/>
                <p:nvPr/>
              </p:nvSpPr>
              <p:spPr>
                <a:xfrm>
                  <a:off x="616" y="2563"/>
                  <a:ext cx="714" cy="143"/>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44" name="AutoShape 168">
                  <a:extLst>
                    <a:ext uri="{FF2B5EF4-FFF2-40B4-BE49-F238E27FC236}">
                      <a16:creationId xmlns:a16="http://schemas.microsoft.com/office/drawing/2014/main" id="{BEFA5EEA-498D-4425-A38E-AD45F59179F4}"/>
                    </a:ext>
                  </a:extLst>
                </p:cNvPr>
                <p:cNvSpPr/>
                <p:nvPr/>
              </p:nvSpPr>
              <p:spPr>
                <a:xfrm>
                  <a:off x="625" y="2583"/>
                  <a:ext cx="687"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832" name="Rectangle 169">
                <a:extLst>
                  <a:ext uri="{FF2B5EF4-FFF2-40B4-BE49-F238E27FC236}">
                    <a16:creationId xmlns:a16="http://schemas.microsoft.com/office/drawing/2014/main" id="{FB3A4FFB-12F8-4E48-BDA0-69CE69E52BE9}"/>
                  </a:ext>
                </a:extLst>
              </p:cNvPr>
              <p:cNvSpPr/>
              <p:nvPr/>
            </p:nvSpPr>
            <p:spPr>
              <a:xfrm>
                <a:off x="5257" y="423"/>
                <a:ext cx="64" cy="229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33" name="Freeform 170">
                <a:extLst>
                  <a:ext uri="{FF2B5EF4-FFF2-40B4-BE49-F238E27FC236}">
                    <a16:creationId xmlns:a16="http://schemas.microsoft.com/office/drawing/2014/main" id="{3D589264-B8AE-4597-9685-11609CC15FFA}"/>
                  </a:ext>
                </a:extLst>
              </p:cNvPr>
              <p:cNvSpPr/>
              <p:nvPr/>
            </p:nvSpPr>
            <p:spPr>
              <a:xfrm>
                <a:off x="5314" y="1002"/>
                <a:ext cx="233" cy="218"/>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834" name="Freeform 171">
                <a:extLst>
                  <a:ext uri="{FF2B5EF4-FFF2-40B4-BE49-F238E27FC236}">
                    <a16:creationId xmlns:a16="http://schemas.microsoft.com/office/drawing/2014/main" id="{630E6B91-5543-454B-8379-2E1EF4B34EDD}"/>
                  </a:ext>
                </a:extLst>
              </p:cNvPr>
              <p:cNvSpPr/>
              <p:nvPr/>
            </p:nvSpPr>
            <p:spPr>
              <a:xfrm>
                <a:off x="5314" y="682"/>
                <a:ext cx="255" cy="231"/>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835" name="Oval 172">
                <a:extLst>
                  <a:ext uri="{FF2B5EF4-FFF2-40B4-BE49-F238E27FC236}">
                    <a16:creationId xmlns:a16="http://schemas.microsoft.com/office/drawing/2014/main" id="{5EA4945F-B643-4B54-82F0-8BDC8C9C6347}"/>
                  </a:ext>
                </a:extLst>
              </p:cNvPr>
              <p:cNvSpPr/>
              <p:nvPr/>
            </p:nvSpPr>
            <p:spPr>
              <a:xfrm>
                <a:off x="5519" y="2615"/>
                <a:ext cx="42" cy="95"/>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36" name="Freeform 173">
                <a:extLst>
                  <a:ext uri="{FF2B5EF4-FFF2-40B4-BE49-F238E27FC236}">
                    <a16:creationId xmlns:a16="http://schemas.microsoft.com/office/drawing/2014/main" id="{3A6BEB99-D8A2-469A-B7A5-74DFC3853BCD}"/>
                  </a:ext>
                </a:extLst>
              </p:cNvPr>
              <p:cNvSpPr/>
              <p:nvPr/>
            </p:nvSpPr>
            <p:spPr>
              <a:xfrm>
                <a:off x="5299" y="2615"/>
                <a:ext cx="248" cy="204"/>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837" name="AutoShape 174">
                <a:extLst>
                  <a:ext uri="{FF2B5EF4-FFF2-40B4-BE49-F238E27FC236}">
                    <a16:creationId xmlns:a16="http://schemas.microsoft.com/office/drawing/2014/main" id="{8BE6BCD5-ECB5-4384-BB2A-0AEA2AC46035}"/>
                  </a:ext>
                </a:extLst>
              </p:cNvPr>
              <p:cNvSpPr/>
              <p:nvPr/>
            </p:nvSpPr>
            <p:spPr>
              <a:xfrm>
                <a:off x="4139" y="2677"/>
                <a:ext cx="1210"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38" name="AutoShape 175">
                <a:extLst>
                  <a:ext uri="{FF2B5EF4-FFF2-40B4-BE49-F238E27FC236}">
                    <a16:creationId xmlns:a16="http://schemas.microsoft.com/office/drawing/2014/main" id="{9F3C4B08-25EF-41A6-A4A4-F98C6A976902}"/>
                  </a:ext>
                </a:extLst>
              </p:cNvPr>
              <p:cNvSpPr/>
              <p:nvPr/>
            </p:nvSpPr>
            <p:spPr>
              <a:xfrm>
                <a:off x="4203" y="2717"/>
                <a:ext cx="1068"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39" name="Oval 176">
                <a:extLst>
                  <a:ext uri="{FF2B5EF4-FFF2-40B4-BE49-F238E27FC236}">
                    <a16:creationId xmlns:a16="http://schemas.microsoft.com/office/drawing/2014/main" id="{0F5D8FBB-2F40-4DA3-8BCA-CE787519E674}"/>
                  </a:ext>
                </a:extLst>
              </p:cNvPr>
              <p:cNvSpPr/>
              <p:nvPr/>
            </p:nvSpPr>
            <p:spPr>
              <a:xfrm>
                <a:off x="4309"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40" name="Oval 177">
                <a:extLst>
                  <a:ext uri="{FF2B5EF4-FFF2-40B4-BE49-F238E27FC236}">
                    <a16:creationId xmlns:a16="http://schemas.microsoft.com/office/drawing/2014/main" id="{1B00C80A-696C-4BB3-9A22-CA9DE8281F6D}"/>
                  </a:ext>
                </a:extLst>
              </p:cNvPr>
              <p:cNvSpPr/>
              <p:nvPr/>
            </p:nvSpPr>
            <p:spPr>
              <a:xfrm>
                <a:off x="4486" y="2377"/>
                <a:ext cx="163" cy="150"/>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841" name="Oval 178">
                <a:extLst>
                  <a:ext uri="{FF2B5EF4-FFF2-40B4-BE49-F238E27FC236}">
                    <a16:creationId xmlns:a16="http://schemas.microsoft.com/office/drawing/2014/main" id="{2A74E55C-13A3-4598-A58D-4A387DD68E02}"/>
                  </a:ext>
                </a:extLst>
              </p:cNvPr>
              <p:cNvSpPr/>
              <p:nvPr/>
            </p:nvSpPr>
            <p:spPr>
              <a:xfrm>
                <a:off x="4663"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42" name="Rectangle 179">
                <a:extLst>
                  <a:ext uri="{FF2B5EF4-FFF2-40B4-BE49-F238E27FC236}">
                    <a16:creationId xmlns:a16="http://schemas.microsoft.com/office/drawing/2014/main" id="{A4BEA5BB-84D1-446C-91E9-8DE50A3A385A}"/>
                  </a:ext>
                </a:extLst>
              </p:cNvPr>
              <p:cNvSpPr/>
              <p:nvPr/>
            </p:nvSpPr>
            <p:spPr>
              <a:xfrm>
                <a:off x="5066" y="1832"/>
                <a:ext cx="78"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803" name="Group 48">
              <a:extLst>
                <a:ext uri="{FF2B5EF4-FFF2-40B4-BE49-F238E27FC236}">
                  <a16:creationId xmlns:a16="http://schemas.microsoft.com/office/drawing/2014/main" id="{35DF4816-8F22-4F97-B2B6-BB2B5DD86FE9}"/>
                </a:ext>
              </a:extLst>
            </p:cNvPr>
            <p:cNvGrpSpPr>
              <a:grpSpLocks/>
            </p:cNvGrpSpPr>
            <p:nvPr/>
          </p:nvGrpSpPr>
          <p:grpSpPr bwMode="auto">
            <a:xfrm>
              <a:off x="2860471" y="4291156"/>
              <a:ext cx="551998" cy="282766"/>
              <a:chOff x="3600" y="219"/>
              <a:chExt cx="360" cy="175"/>
            </a:xfrm>
          </p:grpSpPr>
          <p:sp>
            <p:nvSpPr>
              <p:cNvPr id="806" name="Oval 49">
                <a:extLst>
                  <a:ext uri="{FF2B5EF4-FFF2-40B4-BE49-F238E27FC236}">
                    <a16:creationId xmlns:a16="http://schemas.microsoft.com/office/drawing/2014/main" id="{DC34081C-77CD-414C-ACD8-9301C7FC387A}"/>
                  </a:ext>
                </a:extLst>
              </p:cNvPr>
              <p:cNvSpPr/>
              <p:nvPr/>
            </p:nvSpPr>
            <p:spPr>
              <a:xfrm>
                <a:off x="3603" y="292"/>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07" name="Line 50">
                <a:extLst>
                  <a:ext uri="{FF2B5EF4-FFF2-40B4-BE49-F238E27FC236}">
                    <a16:creationId xmlns:a16="http://schemas.microsoft.com/office/drawing/2014/main" id="{BB67596A-9D88-4522-A25F-CA448203A599}"/>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8" name="Line 51">
                <a:extLst>
                  <a:ext uri="{FF2B5EF4-FFF2-40B4-BE49-F238E27FC236}">
                    <a16:creationId xmlns:a16="http://schemas.microsoft.com/office/drawing/2014/main" id="{11457F1D-B016-4D63-885D-DCBA5F825B8D}"/>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 name="Rectangle 52">
                <a:extLst>
                  <a:ext uri="{FF2B5EF4-FFF2-40B4-BE49-F238E27FC236}">
                    <a16:creationId xmlns:a16="http://schemas.microsoft.com/office/drawing/2014/main" id="{5C9C043E-206C-41BF-A07A-4B939244CC23}"/>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810" name="Oval 53">
                <a:extLst>
                  <a:ext uri="{FF2B5EF4-FFF2-40B4-BE49-F238E27FC236}">
                    <a16:creationId xmlns:a16="http://schemas.microsoft.com/office/drawing/2014/main" id="{397274A9-C4B7-4831-B0DF-923D598F68AF}"/>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811" name="Group 54">
                <a:extLst>
                  <a:ext uri="{FF2B5EF4-FFF2-40B4-BE49-F238E27FC236}">
                    <a16:creationId xmlns:a16="http://schemas.microsoft.com/office/drawing/2014/main" id="{B5A149CA-DC10-446E-92AF-69D0C6457273}"/>
                  </a:ext>
                </a:extLst>
              </p:cNvPr>
              <p:cNvGrpSpPr>
                <a:grpSpLocks/>
              </p:cNvGrpSpPr>
              <p:nvPr/>
            </p:nvGrpSpPr>
            <p:grpSpPr bwMode="auto">
              <a:xfrm>
                <a:off x="3686" y="244"/>
                <a:ext cx="177" cy="66"/>
                <a:chOff x="2848" y="848"/>
                <a:chExt cx="140" cy="98"/>
              </a:xfrm>
            </p:grpSpPr>
            <p:sp>
              <p:nvSpPr>
                <p:cNvPr id="816" name="Line 55">
                  <a:extLst>
                    <a:ext uri="{FF2B5EF4-FFF2-40B4-BE49-F238E27FC236}">
                      <a16:creationId xmlns:a16="http://schemas.microsoft.com/office/drawing/2014/main" id="{D91C2AFF-7F7F-41A8-BF69-A1F2458A41B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7" name="Line 56">
                  <a:extLst>
                    <a:ext uri="{FF2B5EF4-FFF2-40B4-BE49-F238E27FC236}">
                      <a16:creationId xmlns:a16="http://schemas.microsoft.com/office/drawing/2014/main" id="{421AC1DF-2CDF-45A8-8563-A9E06C76A75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8" name="Line 57">
                  <a:extLst>
                    <a:ext uri="{FF2B5EF4-FFF2-40B4-BE49-F238E27FC236}">
                      <a16:creationId xmlns:a16="http://schemas.microsoft.com/office/drawing/2014/main" id="{D17BF251-6ECA-466B-9920-060E29FC634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2" name="Group 58">
                <a:extLst>
                  <a:ext uri="{FF2B5EF4-FFF2-40B4-BE49-F238E27FC236}">
                    <a16:creationId xmlns:a16="http://schemas.microsoft.com/office/drawing/2014/main" id="{4B8FF384-70AB-4C32-B601-C83AC2DA095D}"/>
                  </a:ext>
                </a:extLst>
              </p:cNvPr>
              <p:cNvGrpSpPr>
                <a:grpSpLocks/>
              </p:cNvGrpSpPr>
              <p:nvPr/>
            </p:nvGrpSpPr>
            <p:grpSpPr bwMode="auto">
              <a:xfrm flipV="1">
                <a:off x="3686" y="243"/>
                <a:ext cx="177" cy="66"/>
                <a:chOff x="2848" y="848"/>
                <a:chExt cx="140" cy="98"/>
              </a:xfrm>
            </p:grpSpPr>
            <p:sp>
              <p:nvSpPr>
                <p:cNvPr id="813" name="Line 59">
                  <a:extLst>
                    <a:ext uri="{FF2B5EF4-FFF2-40B4-BE49-F238E27FC236}">
                      <a16:creationId xmlns:a16="http://schemas.microsoft.com/office/drawing/2014/main" id="{65B534E6-079F-4644-8915-B8901F70944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4" name="Line 60">
                  <a:extLst>
                    <a:ext uri="{FF2B5EF4-FFF2-40B4-BE49-F238E27FC236}">
                      <a16:creationId xmlns:a16="http://schemas.microsoft.com/office/drawing/2014/main" id="{64DF167E-0A4D-44D3-9AF4-58F732A285B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5" name="Line 61">
                  <a:extLst>
                    <a:ext uri="{FF2B5EF4-FFF2-40B4-BE49-F238E27FC236}">
                      <a16:creationId xmlns:a16="http://schemas.microsoft.com/office/drawing/2014/main" id="{E1B8F3D8-4754-483D-B624-173E53B5CDE7}"/>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04" name="Line 43">
              <a:extLst>
                <a:ext uri="{FF2B5EF4-FFF2-40B4-BE49-F238E27FC236}">
                  <a16:creationId xmlns:a16="http://schemas.microsoft.com/office/drawing/2014/main" id="{158EB958-2A29-4FDC-97E4-6A268F99E2C1}"/>
                </a:ext>
              </a:extLst>
            </p:cNvPr>
            <p:cNvSpPr>
              <a:spLocks noChangeShapeType="1"/>
            </p:cNvSpPr>
            <p:nvPr/>
          </p:nvSpPr>
          <p:spPr bwMode="auto">
            <a:xfrm flipV="1">
              <a:off x="2516848" y="4422585"/>
              <a:ext cx="34362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5" name="Rectangle 43">
              <a:extLst>
                <a:ext uri="{FF2B5EF4-FFF2-40B4-BE49-F238E27FC236}">
                  <a16:creationId xmlns:a16="http://schemas.microsoft.com/office/drawing/2014/main" id="{040CCF87-6247-4B55-B305-FAB173CE69B5}"/>
                </a:ext>
              </a:extLst>
            </p:cNvPr>
            <p:cNvSpPr>
              <a:spLocks noChangeArrowheads="1"/>
            </p:cNvSpPr>
            <p:nvPr/>
          </p:nvSpPr>
          <p:spPr bwMode="auto">
            <a:xfrm rot="16200000">
              <a:off x="2392847" y="4325609"/>
              <a:ext cx="81771" cy="22173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853" name="Group 166">
            <a:extLst>
              <a:ext uri="{FF2B5EF4-FFF2-40B4-BE49-F238E27FC236}">
                <a16:creationId xmlns:a16="http://schemas.microsoft.com/office/drawing/2014/main" id="{CC56469C-C3C1-4CFD-97A0-D78BEE587B3C}"/>
              </a:ext>
            </a:extLst>
          </p:cNvPr>
          <p:cNvGrpSpPr>
            <a:grpSpLocks/>
          </p:cNvGrpSpPr>
          <p:nvPr/>
        </p:nvGrpSpPr>
        <p:grpSpPr bwMode="auto">
          <a:xfrm>
            <a:off x="5748787" y="2418752"/>
            <a:ext cx="887015" cy="723900"/>
            <a:chOff x="3228" y="1776"/>
            <a:chExt cx="252" cy="96"/>
          </a:xfrm>
        </p:grpSpPr>
        <p:sp>
          <p:nvSpPr>
            <p:cNvPr id="854" name="Line 164">
              <a:extLst>
                <a:ext uri="{FF2B5EF4-FFF2-40B4-BE49-F238E27FC236}">
                  <a16:creationId xmlns:a16="http://schemas.microsoft.com/office/drawing/2014/main" id="{2BADEC26-1442-41F4-96DA-D371936E2AE3}"/>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5" name="Line 165">
              <a:extLst>
                <a:ext uri="{FF2B5EF4-FFF2-40B4-BE49-F238E27FC236}">
                  <a16:creationId xmlns:a16="http://schemas.microsoft.com/office/drawing/2014/main" id="{A86F2EFC-1E59-4F57-AD8A-7CDEA589113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56" name="Line 290">
            <a:extLst>
              <a:ext uri="{FF2B5EF4-FFF2-40B4-BE49-F238E27FC236}">
                <a16:creationId xmlns:a16="http://schemas.microsoft.com/office/drawing/2014/main" id="{9216E144-B1E9-4DFB-B66B-102FB89FB33A}"/>
              </a:ext>
            </a:extLst>
          </p:cNvPr>
          <p:cNvSpPr>
            <a:spLocks noChangeShapeType="1"/>
          </p:cNvSpPr>
          <p:nvPr/>
        </p:nvSpPr>
        <p:spPr bwMode="auto">
          <a:xfrm flipH="1">
            <a:off x="5921427" y="2430659"/>
            <a:ext cx="772716" cy="15418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857" name="Group 43">
            <a:extLst>
              <a:ext uri="{FF2B5EF4-FFF2-40B4-BE49-F238E27FC236}">
                <a16:creationId xmlns:a16="http://schemas.microsoft.com/office/drawing/2014/main" id="{AA237887-A633-430A-B06E-F6C37A2368E1}"/>
              </a:ext>
            </a:extLst>
          </p:cNvPr>
          <p:cNvGrpSpPr>
            <a:grpSpLocks/>
          </p:cNvGrpSpPr>
          <p:nvPr/>
        </p:nvGrpSpPr>
        <p:grpSpPr bwMode="auto">
          <a:xfrm>
            <a:off x="3471121" y="1409103"/>
            <a:ext cx="890588" cy="1172715"/>
            <a:chOff x="633" y="700"/>
            <a:chExt cx="643" cy="847"/>
          </a:xfrm>
        </p:grpSpPr>
        <p:sp>
          <p:nvSpPr>
            <p:cNvPr id="858" name="Freeform 44">
              <a:extLst>
                <a:ext uri="{FF2B5EF4-FFF2-40B4-BE49-F238E27FC236}">
                  <a16:creationId xmlns:a16="http://schemas.microsoft.com/office/drawing/2014/main" id="{3B66DDFC-3455-40D6-AC4E-699A08C587A1}"/>
                </a:ext>
              </a:extLst>
            </p:cNvPr>
            <p:cNvSpPr/>
            <p:nvPr/>
          </p:nvSpPr>
          <p:spPr>
            <a:xfrm rot="21130227">
              <a:off x="633" y="709"/>
              <a:ext cx="643" cy="656"/>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859" name="Group 45">
              <a:extLst>
                <a:ext uri="{FF2B5EF4-FFF2-40B4-BE49-F238E27FC236}">
                  <a16:creationId xmlns:a16="http://schemas.microsoft.com/office/drawing/2014/main" id="{D1C6CBCA-84EB-4902-A7B7-3513BB893318}"/>
                </a:ext>
              </a:extLst>
            </p:cNvPr>
            <p:cNvGrpSpPr>
              <a:grpSpLocks/>
            </p:cNvGrpSpPr>
            <p:nvPr/>
          </p:nvGrpSpPr>
          <p:grpSpPr bwMode="auto">
            <a:xfrm>
              <a:off x="651" y="700"/>
              <a:ext cx="501" cy="847"/>
              <a:chOff x="569" y="2973"/>
              <a:chExt cx="501" cy="847"/>
            </a:xfrm>
          </p:grpSpPr>
          <p:sp>
            <p:nvSpPr>
              <p:cNvPr id="860" name="Rectangle 46">
                <a:extLst>
                  <a:ext uri="{FF2B5EF4-FFF2-40B4-BE49-F238E27FC236}">
                    <a16:creationId xmlns:a16="http://schemas.microsoft.com/office/drawing/2014/main" id="{B8C6DAF5-879B-4378-94CC-5A59032B98E0}"/>
                  </a:ext>
                </a:extLst>
              </p:cNvPr>
              <p:cNvSpPr/>
              <p:nvPr/>
            </p:nvSpPr>
            <p:spPr>
              <a:xfrm>
                <a:off x="576" y="2973"/>
                <a:ext cx="494"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61" name="Text Box 47">
                <a:extLst>
                  <a:ext uri="{FF2B5EF4-FFF2-40B4-BE49-F238E27FC236}">
                    <a16:creationId xmlns:a16="http://schemas.microsoft.com/office/drawing/2014/main" id="{5D6D9C8F-29B2-4651-BB34-36B5E49B8D2D}"/>
                  </a:ext>
                </a:extLst>
              </p:cNvPr>
              <p:cNvSpPr txBox="1">
                <a:spLocks noChangeArrowheads="1"/>
              </p:cNvSpPr>
              <p:nvPr/>
            </p:nvSpPr>
            <p:spPr bwMode="auto">
              <a:xfrm>
                <a:off x="595" y="2975"/>
                <a:ext cx="471"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Phy</a:t>
                </a:r>
              </a:p>
            </p:txBody>
          </p:sp>
          <p:sp>
            <p:nvSpPr>
              <p:cNvPr id="862" name="Line 48">
                <a:extLst>
                  <a:ext uri="{FF2B5EF4-FFF2-40B4-BE49-F238E27FC236}">
                    <a16:creationId xmlns:a16="http://schemas.microsoft.com/office/drawing/2014/main" id="{335C24E8-A95D-412D-8F4C-020BF192C368}"/>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3" name="Line 49">
                <a:extLst>
                  <a:ext uri="{FF2B5EF4-FFF2-40B4-BE49-F238E27FC236}">
                    <a16:creationId xmlns:a16="http://schemas.microsoft.com/office/drawing/2014/main" id="{10E5AD5E-5554-4EB8-BF67-E63B6B0121E5}"/>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4" name="Line 50">
                <a:extLst>
                  <a:ext uri="{FF2B5EF4-FFF2-40B4-BE49-F238E27FC236}">
                    <a16:creationId xmlns:a16="http://schemas.microsoft.com/office/drawing/2014/main" id="{9E4262A3-D6BF-4384-BC21-CEE0C2839FA7}"/>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5" name="Line 51">
                <a:extLst>
                  <a:ext uri="{FF2B5EF4-FFF2-40B4-BE49-F238E27FC236}">
                    <a16:creationId xmlns:a16="http://schemas.microsoft.com/office/drawing/2014/main" id="{1AFE4B66-8ACA-423E-B0D0-803DD173C76F}"/>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866" name="Group 336">
            <a:extLst>
              <a:ext uri="{FF2B5EF4-FFF2-40B4-BE49-F238E27FC236}">
                <a16:creationId xmlns:a16="http://schemas.microsoft.com/office/drawing/2014/main" id="{E7E09A8A-8046-46EB-8C62-340E5D4DB5B7}"/>
              </a:ext>
            </a:extLst>
          </p:cNvPr>
          <p:cNvGrpSpPr>
            <a:grpSpLocks/>
          </p:cNvGrpSpPr>
          <p:nvPr/>
        </p:nvGrpSpPr>
        <p:grpSpPr bwMode="auto">
          <a:xfrm>
            <a:off x="3761634" y="3247428"/>
            <a:ext cx="675085" cy="1015300"/>
            <a:chOff x="3924" y="1895"/>
            <a:chExt cx="694" cy="865"/>
          </a:xfrm>
        </p:grpSpPr>
        <p:sp>
          <p:nvSpPr>
            <p:cNvPr id="867" name="Freeform 328">
              <a:extLst>
                <a:ext uri="{FF2B5EF4-FFF2-40B4-BE49-F238E27FC236}">
                  <a16:creationId xmlns:a16="http://schemas.microsoft.com/office/drawing/2014/main" id="{6345475D-D1AF-4841-9251-7EC029366E20}"/>
                </a:ext>
              </a:extLst>
            </p:cNvPr>
            <p:cNvSpPr/>
            <p:nvPr/>
          </p:nvSpPr>
          <p:spPr>
            <a:xfrm rot="20866508">
              <a:off x="3924" y="1921"/>
              <a:ext cx="694" cy="745"/>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868" name="Group 329">
              <a:extLst>
                <a:ext uri="{FF2B5EF4-FFF2-40B4-BE49-F238E27FC236}">
                  <a16:creationId xmlns:a16="http://schemas.microsoft.com/office/drawing/2014/main" id="{26A64516-0CFA-48A9-B2DE-D2534F903C24}"/>
                </a:ext>
              </a:extLst>
            </p:cNvPr>
            <p:cNvGrpSpPr>
              <a:grpSpLocks/>
            </p:cNvGrpSpPr>
            <p:nvPr/>
          </p:nvGrpSpPr>
          <p:grpSpPr bwMode="auto">
            <a:xfrm>
              <a:off x="3961" y="1895"/>
              <a:ext cx="603" cy="865"/>
              <a:chOff x="530" y="2954"/>
              <a:chExt cx="603" cy="865"/>
            </a:xfrm>
          </p:grpSpPr>
          <p:sp>
            <p:nvSpPr>
              <p:cNvPr id="869" name="Rectangle 330">
                <a:extLst>
                  <a:ext uri="{FF2B5EF4-FFF2-40B4-BE49-F238E27FC236}">
                    <a16:creationId xmlns:a16="http://schemas.microsoft.com/office/drawing/2014/main" id="{D62D353E-8310-4249-8E92-70AB966F2DA2}"/>
                  </a:ext>
                </a:extLst>
              </p:cNvPr>
              <p:cNvSpPr/>
              <p:nvPr/>
            </p:nvSpPr>
            <p:spPr>
              <a:xfrm>
                <a:off x="576" y="2973"/>
                <a:ext cx="497"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70" name="Text Box 331">
                <a:extLst>
                  <a:ext uri="{FF2B5EF4-FFF2-40B4-BE49-F238E27FC236}">
                    <a16:creationId xmlns:a16="http://schemas.microsoft.com/office/drawing/2014/main" id="{916FCD1D-6987-45D3-BED4-A14269423B40}"/>
                  </a:ext>
                </a:extLst>
              </p:cNvPr>
              <p:cNvSpPr txBox="1">
                <a:spLocks noChangeArrowheads="1"/>
              </p:cNvSpPr>
              <p:nvPr/>
            </p:nvSpPr>
            <p:spPr bwMode="auto">
              <a:xfrm>
                <a:off x="530" y="2954"/>
                <a:ext cx="603"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Phy</a:t>
                </a:r>
              </a:p>
            </p:txBody>
          </p:sp>
          <p:sp>
            <p:nvSpPr>
              <p:cNvPr id="871" name="Line 332">
                <a:extLst>
                  <a:ext uri="{FF2B5EF4-FFF2-40B4-BE49-F238E27FC236}">
                    <a16:creationId xmlns:a16="http://schemas.microsoft.com/office/drawing/2014/main" id="{E71C6EC7-5E08-4E2F-8254-650A0A4EE248}"/>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2" name="Line 333">
                <a:extLst>
                  <a:ext uri="{FF2B5EF4-FFF2-40B4-BE49-F238E27FC236}">
                    <a16:creationId xmlns:a16="http://schemas.microsoft.com/office/drawing/2014/main" id="{2ADE7527-9197-4C9E-B303-607F5CF96ED4}"/>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3" name="Line 334">
                <a:extLst>
                  <a:ext uri="{FF2B5EF4-FFF2-40B4-BE49-F238E27FC236}">
                    <a16:creationId xmlns:a16="http://schemas.microsoft.com/office/drawing/2014/main" id="{F01C39C4-7DDC-4186-9AB8-2EFA969C4333}"/>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4" name="Line 335">
                <a:extLst>
                  <a:ext uri="{FF2B5EF4-FFF2-40B4-BE49-F238E27FC236}">
                    <a16:creationId xmlns:a16="http://schemas.microsoft.com/office/drawing/2014/main" id="{6F5A17C0-50DC-4008-9304-C77576D998BA}"/>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75" name="AutoShape 85">
            <a:extLst>
              <a:ext uri="{FF2B5EF4-FFF2-40B4-BE49-F238E27FC236}">
                <a16:creationId xmlns:a16="http://schemas.microsoft.com/office/drawing/2014/main" id="{2BCD5F28-2A2A-4D9D-A4B6-A0F0ED794AE9}"/>
              </a:ext>
            </a:extLst>
          </p:cNvPr>
          <p:cNvSpPr>
            <a:spLocks noChangeArrowheads="1"/>
          </p:cNvSpPr>
          <p:nvPr/>
        </p:nvSpPr>
        <p:spPr bwMode="auto">
          <a:xfrm rot="10800000" flipV="1">
            <a:off x="3248474" y="3196230"/>
            <a:ext cx="295275" cy="1387079"/>
          </a:xfrm>
          <a:prstGeom prst="downArrow">
            <a:avLst>
              <a:gd name="adj1" fmla="val 49167"/>
              <a:gd name="adj2" fmla="val 64048"/>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876" name="Group 360">
            <a:extLst>
              <a:ext uri="{FF2B5EF4-FFF2-40B4-BE49-F238E27FC236}">
                <a16:creationId xmlns:a16="http://schemas.microsoft.com/office/drawing/2014/main" id="{B09582DF-DBD3-4AC5-BCC5-71A18CA1B0DC}"/>
              </a:ext>
            </a:extLst>
          </p:cNvPr>
          <p:cNvGrpSpPr>
            <a:grpSpLocks/>
          </p:cNvGrpSpPr>
          <p:nvPr/>
        </p:nvGrpSpPr>
        <p:grpSpPr bwMode="auto">
          <a:xfrm>
            <a:off x="3217518" y="3246243"/>
            <a:ext cx="417555" cy="214803"/>
            <a:chOff x="846" y="3345"/>
            <a:chExt cx="386" cy="158"/>
          </a:xfrm>
        </p:grpSpPr>
        <p:sp>
          <p:nvSpPr>
            <p:cNvPr id="877" name="Rectangle 361">
              <a:extLst>
                <a:ext uri="{FF2B5EF4-FFF2-40B4-BE49-F238E27FC236}">
                  <a16:creationId xmlns:a16="http://schemas.microsoft.com/office/drawing/2014/main" id="{3366422D-40F2-4A46-94F9-AD2FC3B6A2B4}"/>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78" name="Text Box 362">
              <a:extLst>
                <a:ext uri="{FF2B5EF4-FFF2-40B4-BE49-F238E27FC236}">
                  <a16:creationId xmlns:a16="http://schemas.microsoft.com/office/drawing/2014/main" id="{34F7C7E5-6F13-4F2C-BFC3-933160D4ABC7}"/>
                </a:ext>
              </a:extLst>
            </p:cNvPr>
            <p:cNvSpPr txBox="1"/>
            <p:nvPr/>
          </p:nvSpPr>
          <p:spPr>
            <a:xfrm>
              <a:off x="846" y="3345"/>
              <a:ext cx="386" cy="158"/>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879" name="Group 321">
            <a:extLst>
              <a:ext uri="{FF2B5EF4-FFF2-40B4-BE49-F238E27FC236}">
                <a16:creationId xmlns:a16="http://schemas.microsoft.com/office/drawing/2014/main" id="{B1FDEBB0-32E3-4095-B0D0-F87909977045}"/>
              </a:ext>
            </a:extLst>
          </p:cNvPr>
          <p:cNvGrpSpPr>
            <a:grpSpLocks/>
          </p:cNvGrpSpPr>
          <p:nvPr/>
        </p:nvGrpSpPr>
        <p:grpSpPr bwMode="auto">
          <a:xfrm>
            <a:off x="3215137" y="3433162"/>
            <a:ext cx="473479" cy="214819"/>
            <a:chOff x="742" y="3217"/>
            <a:chExt cx="438" cy="159"/>
          </a:xfrm>
        </p:grpSpPr>
        <p:grpSp>
          <p:nvGrpSpPr>
            <p:cNvPr id="880" name="Group 322">
              <a:extLst>
                <a:ext uri="{FF2B5EF4-FFF2-40B4-BE49-F238E27FC236}">
                  <a16:creationId xmlns:a16="http://schemas.microsoft.com/office/drawing/2014/main" id="{E5C9783B-1EC7-4E12-BB76-2E259C717D3A}"/>
                </a:ext>
              </a:extLst>
            </p:cNvPr>
            <p:cNvGrpSpPr>
              <a:grpSpLocks/>
            </p:cNvGrpSpPr>
            <p:nvPr/>
          </p:nvGrpSpPr>
          <p:grpSpPr bwMode="auto">
            <a:xfrm>
              <a:off x="794" y="3217"/>
              <a:ext cx="386" cy="159"/>
              <a:chOff x="844" y="3345"/>
              <a:chExt cx="386" cy="159"/>
            </a:xfrm>
          </p:grpSpPr>
          <p:sp>
            <p:nvSpPr>
              <p:cNvPr id="883" name="Rectangle 323">
                <a:extLst>
                  <a:ext uri="{FF2B5EF4-FFF2-40B4-BE49-F238E27FC236}">
                    <a16:creationId xmlns:a16="http://schemas.microsoft.com/office/drawing/2014/main" id="{427DC68B-4FF9-44D2-9032-8704053962F5}"/>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84" name="Text Box 324">
                <a:extLst>
                  <a:ext uri="{FF2B5EF4-FFF2-40B4-BE49-F238E27FC236}">
                    <a16:creationId xmlns:a16="http://schemas.microsoft.com/office/drawing/2014/main" id="{5CEE63AB-BB1A-4923-BE01-8DE53533FAB0}"/>
                  </a:ext>
                </a:extLst>
              </p:cNvPr>
              <p:cNvSpPr txBox="1"/>
              <p:nvPr/>
            </p:nvSpPr>
            <p:spPr>
              <a:xfrm>
                <a:off x="844" y="3345"/>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sp>
          <p:nvSpPr>
            <p:cNvPr id="881" name="Rectangle 325">
              <a:extLst>
                <a:ext uri="{FF2B5EF4-FFF2-40B4-BE49-F238E27FC236}">
                  <a16:creationId xmlns:a16="http://schemas.microsoft.com/office/drawing/2014/main" id="{19B13B49-AE97-4F08-A910-1A3AFE08702E}"/>
                </a:ext>
              </a:extLst>
            </p:cNvPr>
            <p:cNvSpPr>
              <a:spLocks noChangeArrowheads="1"/>
            </p:cNvSpPr>
            <p:nvPr/>
          </p:nvSpPr>
          <p:spPr bwMode="auto">
            <a:xfrm>
              <a:off x="750" y="3244"/>
              <a:ext cx="88" cy="80"/>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82" name="Rectangle 326">
              <a:extLst>
                <a:ext uri="{FF2B5EF4-FFF2-40B4-BE49-F238E27FC236}">
                  <a16:creationId xmlns:a16="http://schemas.microsoft.com/office/drawing/2014/main" id="{A15AC99A-DB50-4A82-B9CD-9DA927433D6F}"/>
                </a:ext>
              </a:extLst>
            </p:cNvPr>
            <p:cNvSpPr>
              <a:spLocks noChangeArrowheads="1"/>
            </p:cNvSpPr>
            <p:nvPr/>
          </p:nvSpPr>
          <p:spPr bwMode="auto">
            <a:xfrm>
              <a:off x="742" y="3239"/>
              <a:ext cx="352"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885" name="组合 884">
            <a:extLst>
              <a:ext uri="{FF2B5EF4-FFF2-40B4-BE49-F238E27FC236}">
                <a16:creationId xmlns:a16="http://schemas.microsoft.com/office/drawing/2014/main" id="{004DFE0A-F1CD-4B09-84C1-015F25EDC10A}"/>
              </a:ext>
            </a:extLst>
          </p:cNvPr>
          <p:cNvGrpSpPr>
            <a:grpSpLocks/>
          </p:cNvGrpSpPr>
          <p:nvPr/>
        </p:nvGrpSpPr>
        <p:grpSpPr bwMode="auto">
          <a:xfrm>
            <a:off x="3081787" y="3631998"/>
            <a:ext cx="603291" cy="214819"/>
            <a:chOff x="481653" y="3547008"/>
            <a:chExt cx="803847" cy="286482"/>
          </a:xfrm>
        </p:grpSpPr>
        <p:grpSp>
          <p:nvGrpSpPr>
            <p:cNvPr id="886" name="Group 327">
              <a:extLst>
                <a:ext uri="{FF2B5EF4-FFF2-40B4-BE49-F238E27FC236}">
                  <a16:creationId xmlns:a16="http://schemas.microsoft.com/office/drawing/2014/main" id="{87A7D238-D8CF-49E9-AC84-9A831C0D53CB}"/>
                </a:ext>
              </a:extLst>
            </p:cNvPr>
            <p:cNvGrpSpPr>
              <a:grpSpLocks/>
            </p:cNvGrpSpPr>
            <p:nvPr/>
          </p:nvGrpSpPr>
          <p:grpSpPr bwMode="auto">
            <a:xfrm>
              <a:off x="645545" y="3547008"/>
              <a:ext cx="639955" cy="286482"/>
              <a:chOff x="836" y="3313"/>
              <a:chExt cx="444" cy="159"/>
            </a:xfrm>
          </p:grpSpPr>
          <p:grpSp>
            <p:nvGrpSpPr>
              <p:cNvPr id="890" name="Group 328">
                <a:extLst>
                  <a:ext uri="{FF2B5EF4-FFF2-40B4-BE49-F238E27FC236}">
                    <a16:creationId xmlns:a16="http://schemas.microsoft.com/office/drawing/2014/main" id="{F25D0F0D-B643-4DF2-9695-225EE1FDB326}"/>
                  </a:ext>
                </a:extLst>
              </p:cNvPr>
              <p:cNvGrpSpPr>
                <a:grpSpLocks/>
              </p:cNvGrpSpPr>
              <p:nvPr/>
            </p:nvGrpSpPr>
            <p:grpSpPr bwMode="auto">
              <a:xfrm>
                <a:off x="894" y="3313"/>
                <a:ext cx="386" cy="159"/>
                <a:chOff x="848" y="3345"/>
                <a:chExt cx="386" cy="159"/>
              </a:xfrm>
            </p:grpSpPr>
            <p:sp>
              <p:nvSpPr>
                <p:cNvPr id="894" name="Rectangle 329">
                  <a:extLst>
                    <a:ext uri="{FF2B5EF4-FFF2-40B4-BE49-F238E27FC236}">
                      <a16:creationId xmlns:a16="http://schemas.microsoft.com/office/drawing/2014/main" id="{E778400F-BD04-4365-AA2E-2C7215DF1589}"/>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95" name="Text Box 330">
                  <a:extLst>
                    <a:ext uri="{FF2B5EF4-FFF2-40B4-BE49-F238E27FC236}">
                      <a16:creationId xmlns:a16="http://schemas.microsoft.com/office/drawing/2014/main" id="{C0AB0420-AF40-4E92-B822-4F6FCF1FB539}"/>
                    </a:ext>
                  </a:extLst>
                </p:cNvPr>
                <p:cNvSpPr txBox="1"/>
                <p:nvPr/>
              </p:nvSpPr>
              <p:spPr>
                <a:xfrm>
                  <a:off x="848" y="3345"/>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891" name="Group 331">
                <a:extLst>
                  <a:ext uri="{FF2B5EF4-FFF2-40B4-BE49-F238E27FC236}">
                    <a16:creationId xmlns:a16="http://schemas.microsoft.com/office/drawing/2014/main" id="{B3E5AB26-4F55-4242-BE15-564C8848B3B4}"/>
                  </a:ext>
                </a:extLst>
              </p:cNvPr>
              <p:cNvGrpSpPr>
                <a:grpSpLocks/>
              </p:cNvGrpSpPr>
              <p:nvPr/>
            </p:nvGrpSpPr>
            <p:grpSpPr bwMode="auto">
              <a:xfrm>
                <a:off x="836" y="3334"/>
                <a:ext cx="354" cy="94"/>
                <a:chOff x="836" y="3334"/>
                <a:chExt cx="354" cy="94"/>
              </a:xfrm>
            </p:grpSpPr>
            <p:sp>
              <p:nvSpPr>
                <p:cNvPr id="892" name="Rectangle 332">
                  <a:extLst>
                    <a:ext uri="{FF2B5EF4-FFF2-40B4-BE49-F238E27FC236}">
                      <a16:creationId xmlns:a16="http://schemas.microsoft.com/office/drawing/2014/main" id="{AF398777-BFA9-4B24-8472-4C41D30C96A7}"/>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93" name="Rectangle 333">
                  <a:extLst>
                    <a:ext uri="{FF2B5EF4-FFF2-40B4-BE49-F238E27FC236}">
                      <a16:creationId xmlns:a16="http://schemas.microsoft.com/office/drawing/2014/main" id="{8188F571-FC02-4082-BAA3-9588C89D92C5}"/>
                    </a:ext>
                  </a:extLst>
                </p:cNvPr>
                <p:cNvSpPr>
                  <a:spLocks noChangeArrowheads="1"/>
                </p:cNvSpPr>
                <p:nvPr/>
              </p:nvSpPr>
              <p:spPr bwMode="auto">
                <a:xfrm>
                  <a:off x="838" y="3336"/>
                  <a:ext cx="352"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887" name="Group 334">
              <a:extLst>
                <a:ext uri="{FF2B5EF4-FFF2-40B4-BE49-F238E27FC236}">
                  <a16:creationId xmlns:a16="http://schemas.microsoft.com/office/drawing/2014/main" id="{1AC6AFBC-DE86-482C-8FF9-50F0F0D054DA}"/>
                </a:ext>
              </a:extLst>
            </p:cNvPr>
            <p:cNvGrpSpPr>
              <a:grpSpLocks/>
            </p:cNvGrpSpPr>
            <p:nvPr/>
          </p:nvGrpSpPr>
          <p:grpSpPr bwMode="auto">
            <a:xfrm>
              <a:off x="481653" y="3564850"/>
              <a:ext cx="691845" cy="201798"/>
              <a:chOff x="627" y="3377"/>
              <a:chExt cx="480" cy="112"/>
            </a:xfrm>
          </p:grpSpPr>
          <p:sp>
            <p:nvSpPr>
              <p:cNvPr id="888" name="Rectangle 335">
                <a:extLst>
                  <a:ext uri="{FF2B5EF4-FFF2-40B4-BE49-F238E27FC236}">
                    <a16:creationId xmlns:a16="http://schemas.microsoft.com/office/drawing/2014/main" id="{9E021158-8863-46BF-8095-A5430D9CD92E}"/>
                  </a:ext>
                </a:extLst>
              </p:cNvPr>
              <p:cNvSpPr>
                <a:spLocks noChangeArrowheads="1"/>
              </p:cNvSpPr>
              <p:nvPr/>
            </p:nvSpPr>
            <p:spPr bwMode="auto">
              <a:xfrm>
                <a:off x="638" y="3390"/>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89" name="Rectangle 336">
                <a:extLst>
                  <a:ext uri="{FF2B5EF4-FFF2-40B4-BE49-F238E27FC236}">
                    <a16:creationId xmlns:a16="http://schemas.microsoft.com/office/drawing/2014/main" id="{53390D8B-A320-4071-9EC4-2B88CB0FD98E}"/>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896" name="Group 461">
            <a:extLst>
              <a:ext uri="{FF2B5EF4-FFF2-40B4-BE49-F238E27FC236}">
                <a16:creationId xmlns:a16="http://schemas.microsoft.com/office/drawing/2014/main" id="{E7702DEE-F5FB-4CCD-B3F8-502454BC959D}"/>
              </a:ext>
            </a:extLst>
          </p:cNvPr>
          <p:cNvGrpSpPr>
            <a:grpSpLocks/>
          </p:cNvGrpSpPr>
          <p:nvPr/>
        </p:nvGrpSpPr>
        <p:grpSpPr bwMode="auto">
          <a:xfrm>
            <a:off x="2931768" y="3836794"/>
            <a:ext cx="736997" cy="218501"/>
            <a:chOff x="-341" y="3186"/>
            <a:chExt cx="681" cy="161"/>
          </a:xfrm>
        </p:grpSpPr>
        <p:sp>
          <p:nvSpPr>
            <p:cNvPr id="897" name="Rectangle 457">
              <a:extLst>
                <a:ext uri="{FF2B5EF4-FFF2-40B4-BE49-F238E27FC236}">
                  <a16:creationId xmlns:a16="http://schemas.microsoft.com/office/drawing/2014/main" id="{32C53C7D-C04D-4CA2-9994-5F70644C33FC}"/>
                </a:ext>
              </a:extLst>
            </p:cNvPr>
            <p:cNvSpPr>
              <a:spLocks noChangeArrowheads="1"/>
            </p:cNvSpPr>
            <p:nvPr/>
          </p:nvSpPr>
          <p:spPr bwMode="auto">
            <a:xfrm>
              <a:off x="-341" y="3186"/>
              <a:ext cx="681" cy="136"/>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nvGrpSpPr>
            <p:cNvPr id="898" name="Group 445">
              <a:extLst>
                <a:ext uri="{FF2B5EF4-FFF2-40B4-BE49-F238E27FC236}">
                  <a16:creationId xmlns:a16="http://schemas.microsoft.com/office/drawing/2014/main" id="{CE9C5C7F-EEC9-47BF-B4F5-3447AC83FC8D}"/>
                </a:ext>
              </a:extLst>
            </p:cNvPr>
            <p:cNvGrpSpPr>
              <a:grpSpLocks/>
            </p:cNvGrpSpPr>
            <p:nvPr/>
          </p:nvGrpSpPr>
          <p:grpSpPr bwMode="auto">
            <a:xfrm>
              <a:off x="-222" y="3188"/>
              <a:ext cx="554" cy="159"/>
              <a:chOff x="723" y="3461"/>
              <a:chExt cx="554" cy="159"/>
            </a:xfrm>
          </p:grpSpPr>
          <p:grpSp>
            <p:nvGrpSpPr>
              <p:cNvPr id="901" name="Group 446">
                <a:extLst>
                  <a:ext uri="{FF2B5EF4-FFF2-40B4-BE49-F238E27FC236}">
                    <a16:creationId xmlns:a16="http://schemas.microsoft.com/office/drawing/2014/main" id="{92874A7B-979D-4ACB-97AB-4DAFA60D7D95}"/>
                  </a:ext>
                </a:extLst>
              </p:cNvPr>
              <p:cNvGrpSpPr>
                <a:grpSpLocks/>
              </p:cNvGrpSpPr>
              <p:nvPr/>
            </p:nvGrpSpPr>
            <p:grpSpPr bwMode="auto">
              <a:xfrm>
                <a:off x="836" y="3461"/>
                <a:ext cx="441" cy="159"/>
                <a:chOff x="836" y="3313"/>
                <a:chExt cx="441" cy="159"/>
              </a:xfrm>
            </p:grpSpPr>
            <p:grpSp>
              <p:nvGrpSpPr>
                <p:cNvPr id="904" name="Group 447">
                  <a:extLst>
                    <a:ext uri="{FF2B5EF4-FFF2-40B4-BE49-F238E27FC236}">
                      <a16:creationId xmlns:a16="http://schemas.microsoft.com/office/drawing/2014/main" id="{E9A03C80-CCDC-4349-9407-5823923F76E5}"/>
                    </a:ext>
                  </a:extLst>
                </p:cNvPr>
                <p:cNvGrpSpPr>
                  <a:grpSpLocks/>
                </p:cNvGrpSpPr>
                <p:nvPr/>
              </p:nvGrpSpPr>
              <p:grpSpPr bwMode="auto">
                <a:xfrm>
                  <a:off x="892" y="3313"/>
                  <a:ext cx="385" cy="159"/>
                  <a:chOff x="846" y="3345"/>
                  <a:chExt cx="385" cy="159"/>
                </a:xfrm>
              </p:grpSpPr>
              <p:sp>
                <p:nvSpPr>
                  <p:cNvPr id="908" name="Rectangle 448">
                    <a:extLst>
                      <a:ext uri="{FF2B5EF4-FFF2-40B4-BE49-F238E27FC236}">
                        <a16:creationId xmlns:a16="http://schemas.microsoft.com/office/drawing/2014/main" id="{6A20D5A6-F10D-4DBA-93EB-C585EFAC1F64}"/>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09" name="Text Box 449">
                    <a:extLst>
                      <a:ext uri="{FF2B5EF4-FFF2-40B4-BE49-F238E27FC236}">
                        <a16:creationId xmlns:a16="http://schemas.microsoft.com/office/drawing/2014/main" id="{E1C8EDCC-7F11-4164-B24E-458C5477C1EB}"/>
                      </a:ext>
                    </a:extLst>
                  </p:cNvPr>
                  <p:cNvSpPr txBox="1"/>
                  <p:nvPr/>
                </p:nvSpPr>
                <p:spPr>
                  <a:xfrm>
                    <a:off x="846" y="3345"/>
                    <a:ext cx="385"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905" name="Group 450">
                  <a:extLst>
                    <a:ext uri="{FF2B5EF4-FFF2-40B4-BE49-F238E27FC236}">
                      <a16:creationId xmlns:a16="http://schemas.microsoft.com/office/drawing/2014/main" id="{1CF1251D-5CE2-4C5A-9BED-461A076C7DC7}"/>
                    </a:ext>
                  </a:extLst>
                </p:cNvPr>
                <p:cNvGrpSpPr>
                  <a:grpSpLocks/>
                </p:cNvGrpSpPr>
                <p:nvPr/>
              </p:nvGrpSpPr>
              <p:grpSpPr bwMode="auto">
                <a:xfrm>
                  <a:off x="836" y="3334"/>
                  <a:ext cx="354" cy="94"/>
                  <a:chOff x="836" y="3334"/>
                  <a:chExt cx="354" cy="94"/>
                </a:xfrm>
              </p:grpSpPr>
              <p:sp>
                <p:nvSpPr>
                  <p:cNvPr id="906" name="Rectangle 451">
                    <a:extLst>
                      <a:ext uri="{FF2B5EF4-FFF2-40B4-BE49-F238E27FC236}">
                        <a16:creationId xmlns:a16="http://schemas.microsoft.com/office/drawing/2014/main" id="{7C3250D6-2E87-492E-9244-60154B3204B0}"/>
                      </a:ext>
                    </a:extLst>
                  </p:cNvPr>
                  <p:cNvSpPr>
                    <a:spLocks noChangeArrowheads="1"/>
                  </p:cNvSpPr>
                  <p:nvPr/>
                </p:nvSpPr>
                <p:spPr bwMode="auto">
                  <a:xfrm>
                    <a:off x="847" y="3339"/>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07" name="Rectangle 452">
                    <a:extLst>
                      <a:ext uri="{FF2B5EF4-FFF2-40B4-BE49-F238E27FC236}">
                        <a16:creationId xmlns:a16="http://schemas.microsoft.com/office/drawing/2014/main" id="{FB76F854-3595-4673-BF09-09CD1048E892}"/>
                      </a:ext>
                    </a:extLst>
                  </p:cNvPr>
                  <p:cNvSpPr>
                    <a:spLocks noChangeArrowheads="1"/>
                  </p:cNvSpPr>
                  <p:nvPr/>
                </p:nvSpPr>
                <p:spPr bwMode="auto">
                  <a:xfrm>
                    <a:off x="836" y="3334"/>
                    <a:ext cx="354"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sp>
            <p:nvSpPr>
              <p:cNvPr id="902" name="Rectangle 453">
                <a:extLst>
                  <a:ext uri="{FF2B5EF4-FFF2-40B4-BE49-F238E27FC236}">
                    <a16:creationId xmlns:a16="http://schemas.microsoft.com/office/drawing/2014/main" id="{49C9D73D-AA8B-4D37-8DE3-99AFA76F5124}"/>
                  </a:ext>
                </a:extLst>
              </p:cNvPr>
              <p:cNvSpPr>
                <a:spLocks noChangeArrowheads="1"/>
              </p:cNvSpPr>
              <p:nvPr/>
            </p:nvSpPr>
            <p:spPr bwMode="auto">
              <a:xfrm>
                <a:off x="732" y="3483"/>
                <a:ext cx="96" cy="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03" name="Rectangle 454">
                <a:extLst>
                  <a:ext uri="{FF2B5EF4-FFF2-40B4-BE49-F238E27FC236}">
                    <a16:creationId xmlns:a16="http://schemas.microsoft.com/office/drawing/2014/main" id="{9E961021-719B-4218-8E1B-44EB3C4CE3CC}"/>
                  </a:ext>
                </a:extLst>
              </p:cNvPr>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sp>
          <p:nvSpPr>
            <p:cNvPr id="899" name="Rectangle 455">
              <a:extLst>
                <a:ext uri="{FF2B5EF4-FFF2-40B4-BE49-F238E27FC236}">
                  <a16:creationId xmlns:a16="http://schemas.microsoft.com/office/drawing/2014/main" id="{1643D1A8-3444-4E02-BA9B-75F4D8B75AB3}"/>
                </a:ext>
              </a:extLst>
            </p:cNvPr>
            <p:cNvSpPr>
              <a:spLocks noChangeArrowheads="1"/>
            </p:cNvSpPr>
            <p:nvPr/>
          </p:nvSpPr>
          <p:spPr bwMode="auto">
            <a:xfrm>
              <a:off x="-328" y="3202"/>
              <a:ext cx="93"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00" name="Rectangle 456">
              <a:extLst>
                <a:ext uri="{FF2B5EF4-FFF2-40B4-BE49-F238E27FC236}">
                  <a16:creationId xmlns:a16="http://schemas.microsoft.com/office/drawing/2014/main" id="{E78A3E3F-E87A-462F-861C-51C40F5CA9C0}"/>
                </a:ext>
              </a:extLst>
            </p:cNvPr>
            <p:cNvSpPr>
              <a:spLocks noChangeArrowheads="1"/>
            </p:cNvSpPr>
            <p:nvPr/>
          </p:nvSpPr>
          <p:spPr bwMode="auto">
            <a:xfrm>
              <a:off x="269" y="3201"/>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910" name="组合 909">
            <a:extLst>
              <a:ext uri="{FF2B5EF4-FFF2-40B4-BE49-F238E27FC236}">
                <a16:creationId xmlns:a16="http://schemas.microsoft.com/office/drawing/2014/main" id="{BA512CED-F495-4EFE-9D4D-CDDBEBEC08A0}"/>
              </a:ext>
            </a:extLst>
          </p:cNvPr>
          <p:cNvGrpSpPr>
            <a:grpSpLocks/>
          </p:cNvGrpSpPr>
          <p:nvPr/>
        </p:nvGrpSpPr>
        <p:grpSpPr bwMode="auto">
          <a:xfrm>
            <a:off x="2772225" y="1885351"/>
            <a:ext cx="599689" cy="214819"/>
            <a:chOff x="481653" y="3545206"/>
            <a:chExt cx="799523" cy="286482"/>
          </a:xfrm>
        </p:grpSpPr>
        <p:grpSp>
          <p:nvGrpSpPr>
            <p:cNvPr id="911" name="Group 327">
              <a:extLst>
                <a:ext uri="{FF2B5EF4-FFF2-40B4-BE49-F238E27FC236}">
                  <a16:creationId xmlns:a16="http://schemas.microsoft.com/office/drawing/2014/main" id="{060D5652-DA27-4483-AA5D-274B32387151}"/>
                </a:ext>
              </a:extLst>
            </p:cNvPr>
            <p:cNvGrpSpPr>
              <a:grpSpLocks/>
            </p:cNvGrpSpPr>
            <p:nvPr/>
          </p:nvGrpSpPr>
          <p:grpSpPr bwMode="auto">
            <a:xfrm>
              <a:off x="645545" y="3545206"/>
              <a:ext cx="635631" cy="286482"/>
              <a:chOff x="836" y="3312"/>
              <a:chExt cx="441" cy="159"/>
            </a:xfrm>
          </p:grpSpPr>
          <p:grpSp>
            <p:nvGrpSpPr>
              <p:cNvPr id="915" name="Group 328">
                <a:extLst>
                  <a:ext uri="{FF2B5EF4-FFF2-40B4-BE49-F238E27FC236}">
                    <a16:creationId xmlns:a16="http://schemas.microsoft.com/office/drawing/2014/main" id="{840654C5-CE8D-4440-A6AD-EE53361A9FE7}"/>
                  </a:ext>
                </a:extLst>
              </p:cNvPr>
              <p:cNvGrpSpPr>
                <a:grpSpLocks/>
              </p:cNvGrpSpPr>
              <p:nvPr/>
            </p:nvGrpSpPr>
            <p:grpSpPr bwMode="auto">
              <a:xfrm>
                <a:off x="891" y="3312"/>
                <a:ext cx="386" cy="159"/>
                <a:chOff x="845" y="3344"/>
                <a:chExt cx="386" cy="159"/>
              </a:xfrm>
            </p:grpSpPr>
            <p:sp>
              <p:nvSpPr>
                <p:cNvPr id="919" name="Rectangle 329">
                  <a:extLst>
                    <a:ext uri="{FF2B5EF4-FFF2-40B4-BE49-F238E27FC236}">
                      <a16:creationId xmlns:a16="http://schemas.microsoft.com/office/drawing/2014/main" id="{A6A1E739-63E1-4578-8526-2396C5A921F1}"/>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20" name="Text Box 330">
                  <a:extLst>
                    <a:ext uri="{FF2B5EF4-FFF2-40B4-BE49-F238E27FC236}">
                      <a16:creationId xmlns:a16="http://schemas.microsoft.com/office/drawing/2014/main" id="{66A9EFAB-9693-4BB6-9908-A9E4A7D297AA}"/>
                    </a:ext>
                  </a:extLst>
                </p:cNvPr>
                <p:cNvSpPr txBox="1"/>
                <p:nvPr/>
              </p:nvSpPr>
              <p:spPr>
                <a:xfrm>
                  <a:off x="845" y="3344"/>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916" name="Group 331">
                <a:extLst>
                  <a:ext uri="{FF2B5EF4-FFF2-40B4-BE49-F238E27FC236}">
                    <a16:creationId xmlns:a16="http://schemas.microsoft.com/office/drawing/2014/main" id="{428431F0-C2F9-4744-B7A1-6F1D80614501}"/>
                  </a:ext>
                </a:extLst>
              </p:cNvPr>
              <p:cNvGrpSpPr>
                <a:grpSpLocks/>
              </p:cNvGrpSpPr>
              <p:nvPr/>
            </p:nvGrpSpPr>
            <p:grpSpPr bwMode="auto">
              <a:xfrm>
                <a:off x="836" y="3334"/>
                <a:ext cx="354" cy="94"/>
                <a:chOff x="836" y="3334"/>
                <a:chExt cx="354" cy="94"/>
              </a:xfrm>
            </p:grpSpPr>
            <p:sp>
              <p:nvSpPr>
                <p:cNvPr id="917" name="Rectangle 332">
                  <a:extLst>
                    <a:ext uri="{FF2B5EF4-FFF2-40B4-BE49-F238E27FC236}">
                      <a16:creationId xmlns:a16="http://schemas.microsoft.com/office/drawing/2014/main" id="{091BAD68-7D2D-4EA5-8C23-B0B1BB44F69B}"/>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18" name="Rectangle 333">
                  <a:extLst>
                    <a:ext uri="{FF2B5EF4-FFF2-40B4-BE49-F238E27FC236}">
                      <a16:creationId xmlns:a16="http://schemas.microsoft.com/office/drawing/2014/main" id="{4644E313-2086-4312-8B09-01FAEAC49526}"/>
                    </a:ext>
                  </a:extLst>
                </p:cNvPr>
                <p:cNvSpPr>
                  <a:spLocks noChangeArrowheads="1"/>
                </p:cNvSpPr>
                <p:nvPr/>
              </p:nvSpPr>
              <p:spPr bwMode="auto">
                <a:xfrm>
                  <a:off x="838" y="3336"/>
                  <a:ext cx="352"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912" name="Group 334">
              <a:extLst>
                <a:ext uri="{FF2B5EF4-FFF2-40B4-BE49-F238E27FC236}">
                  <a16:creationId xmlns:a16="http://schemas.microsoft.com/office/drawing/2014/main" id="{F8F7286A-B688-4C9F-B339-16C30F673701}"/>
                </a:ext>
              </a:extLst>
            </p:cNvPr>
            <p:cNvGrpSpPr>
              <a:grpSpLocks/>
            </p:cNvGrpSpPr>
            <p:nvPr/>
          </p:nvGrpSpPr>
          <p:grpSpPr bwMode="auto">
            <a:xfrm>
              <a:off x="481653" y="3564850"/>
              <a:ext cx="691845" cy="201798"/>
              <a:chOff x="627" y="3377"/>
              <a:chExt cx="480" cy="112"/>
            </a:xfrm>
          </p:grpSpPr>
          <p:sp>
            <p:nvSpPr>
              <p:cNvPr id="913" name="Rectangle 335">
                <a:extLst>
                  <a:ext uri="{FF2B5EF4-FFF2-40B4-BE49-F238E27FC236}">
                    <a16:creationId xmlns:a16="http://schemas.microsoft.com/office/drawing/2014/main" id="{CFCDF40F-5368-4D2C-B9CE-1A09A4F3C7AC}"/>
                  </a:ext>
                </a:extLst>
              </p:cNvPr>
              <p:cNvSpPr>
                <a:spLocks noChangeArrowheads="1"/>
              </p:cNvSpPr>
              <p:nvPr/>
            </p:nvSpPr>
            <p:spPr bwMode="auto">
              <a:xfrm>
                <a:off x="638" y="3390"/>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14" name="Rectangle 336">
                <a:extLst>
                  <a:ext uri="{FF2B5EF4-FFF2-40B4-BE49-F238E27FC236}">
                    <a16:creationId xmlns:a16="http://schemas.microsoft.com/office/drawing/2014/main" id="{C19AFCFF-BF96-44B7-9622-A7A4F2365812}"/>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921" name="Group 321">
            <a:extLst>
              <a:ext uri="{FF2B5EF4-FFF2-40B4-BE49-F238E27FC236}">
                <a16:creationId xmlns:a16="http://schemas.microsoft.com/office/drawing/2014/main" id="{92056EFA-7EBD-4596-91B8-E0D6F544CE18}"/>
              </a:ext>
            </a:extLst>
          </p:cNvPr>
          <p:cNvGrpSpPr>
            <a:grpSpLocks/>
          </p:cNvGrpSpPr>
          <p:nvPr/>
        </p:nvGrpSpPr>
        <p:grpSpPr bwMode="auto">
          <a:xfrm>
            <a:off x="2855568" y="1655558"/>
            <a:ext cx="477211" cy="214819"/>
            <a:chOff x="742" y="3215"/>
            <a:chExt cx="441" cy="159"/>
          </a:xfrm>
        </p:grpSpPr>
        <p:grpSp>
          <p:nvGrpSpPr>
            <p:cNvPr id="922" name="Group 322">
              <a:extLst>
                <a:ext uri="{FF2B5EF4-FFF2-40B4-BE49-F238E27FC236}">
                  <a16:creationId xmlns:a16="http://schemas.microsoft.com/office/drawing/2014/main" id="{25DC221F-E8EC-4D02-B429-8206E448F51A}"/>
                </a:ext>
              </a:extLst>
            </p:cNvPr>
            <p:cNvGrpSpPr>
              <a:grpSpLocks/>
            </p:cNvGrpSpPr>
            <p:nvPr/>
          </p:nvGrpSpPr>
          <p:grpSpPr bwMode="auto">
            <a:xfrm>
              <a:off x="798" y="3215"/>
              <a:ext cx="385" cy="159"/>
              <a:chOff x="848" y="3343"/>
              <a:chExt cx="385" cy="159"/>
            </a:xfrm>
          </p:grpSpPr>
          <p:sp>
            <p:nvSpPr>
              <p:cNvPr id="925" name="Rectangle 323">
                <a:extLst>
                  <a:ext uri="{FF2B5EF4-FFF2-40B4-BE49-F238E27FC236}">
                    <a16:creationId xmlns:a16="http://schemas.microsoft.com/office/drawing/2014/main" id="{1CCBF523-ACAE-4519-B2D7-E3547ED11113}"/>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26" name="Text Box 324">
                <a:extLst>
                  <a:ext uri="{FF2B5EF4-FFF2-40B4-BE49-F238E27FC236}">
                    <a16:creationId xmlns:a16="http://schemas.microsoft.com/office/drawing/2014/main" id="{6202FEAE-135D-40E0-A809-EBE5CD4EAF29}"/>
                  </a:ext>
                </a:extLst>
              </p:cNvPr>
              <p:cNvSpPr txBox="1"/>
              <p:nvPr/>
            </p:nvSpPr>
            <p:spPr>
              <a:xfrm>
                <a:off x="848" y="3343"/>
                <a:ext cx="385"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sp>
          <p:nvSpPr>
            <p:cNvPr id="923" name="Rectangle 325">
              <a:extLst>
                <a:ext uri="{FF2B5EF4-FFF2-40B4-BE49-F238E27FC236}">
                  <a16:creationId xmlns:a16="http://schemas.microsoft.com/office/drawing/2014/main" id="{18723049-76F1-4941-9F9F-31F4D7E301B8}"/>
                </a:ext>
              </a:extLst>
            </p:cNvPr>
            <p:cNvSpPr>
              <a:spLocks noChangeArrowheads="1"/>
            </p:cNvSpPr>
            <p:nvPr/>
          </p:nvSpPr>
          <p:spPr bwMode="auto">
            <a:xfrm>
              <a:off x="750" y="3244"/>
              <a:ext cx="88" cy="80"/>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24" name="Rectangle 326">
              <a:extLst>
                <a:ext uri="{FF2B5EF4-FFF2-40B4-BE49-F238E27FC236}">
                  <a16:creationId xmlns:a16="http://schemas.microsoft.com/office/drawing/2014/main" id="{003BB5BE-8C23-4C28-A576-EBD2C8C4F539}"/>
                </a:ext>
              </a:extLst>
            </p:cNvPr>
            <p:cNvSpPr>
              <a:spLocks noChangeArrowheads="1"/>
            </p:cNvSpPr>
            <p:nvPr/>
          </p:nvSpPr>
          <p:spPr bwMode="auto">
            <a:xfrm>
              <a:off x="742" y="3239"/>
              <a:ext cx="352"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927" name="Group 360">
            <a:extLst>
              <a:ext uri="{FF2B5EF4-FFF2-40B4-BE49-F238E27FC236}">
                <a16:creationId xmlns:a16="http://schemas.microsoft.com/office/drawing/2014/main" id="{967F5FA1-964C-4251-A704-D453D9410F31}"/>
              </a:ext>
            </a:extLst>
          </p:cNvPr>
          <p:cNvGrpSpPr>
            <a:grpSpLocks/>
          </p:cNvGrpSpPr>
          <p:nvPr/>
        </p:nvGrpSpPr>
        <p:grpSpPr bwMode="auto">
          <a:xfrm>
            <a:off x="2881762" y="1426958"/>
            <a:ext cx="417555" cy="214819"/>
            <a:chOff x="840" y="3339"/>
            <a:chExt cx="386" cy="159"/>
          </a:xfrm>
        </p:grpSpPr>
        <p:sp>
          <p:nvSpPr>
            <p:cNvPr id="928" name="Rectangle 361">
              <a:extLst>
                <a:ext uri="{FF2B5EF4-FFF2-40B4-BE49-F238E27FC236}">
                  <a16:creationId xmlns:a16="http://schemas.microsoft.com/office/drawing/2014/main" id="{0F702776-2C3D-4A55-8D04-AB7FF66C99F2}"/>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29" name="Text Box 362">
              <a:extLst>
                <a:ext uri="{FF2B5EF4-FFF2-40B4-BE49-F238E27FC236}">
                  <a16:creationId xmlns:a16="http://schemas.microsoft.com/office/drawing/2014/main" id="{FB2A340E-52CB-4207-8A46-42EE0765A283}"/>
                </a:ext>
              </a:extLst>
            </p:cNvPr>
            <p:cNvSpPr txBox="1"/>
            <p:nvPr/>
          </p:nvSpPr>
          <p:spPr>
            <a:xfrm>
              <a:off x="840" y="3339"/>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pic>
        <p:nvPicPr>
          <p:cNvPr id="930" name="Picture 478">
            <a:extLst>
              <a:ext uri="{FF2B5EF4-FFF2-40B4-BE49-F238E27FC236}">
                <a16:creationId xmlns:a16="http://schemas.microsoft.com/office/drawing/2014/main" id="{D577BCAA-B510-40AB-999D-BE34C84C093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0994" y="1418628"/>
            <a:ext cx="906065" cy="55840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931" name="组合 930">
            <a:extLst>
              <a:ext uri="{FF2B5EF4-FFF2-40B4-BE49-F238E27FC236}">
                <a16:creationId xmlns:a16="http://schemas.microsoft.com/office/drawing/2014/main" id="{5C590910-417E-43C9-980E-ACFA79A115AF}"/>
              </a:ext>
            </a:extLst>
          </p:cNvPr>
          <p:cNvGrpSpPr>
            <a:grpSpLocks/>
          </p:cNvGrpSpPr>
          <p:nvPr/>
        </p:nvGrpSpPr>
        <p:grpSpPr bwMode="auto">
          <a:xfrm>
            <a:off x="3109171" y="2322311"/>
            <a:ext cx="4704160" cy="809625"/>
            <a:chOff x="3876342" y="1593694"/>
            <a:chExt cx="2812517" cy="459880"/>
          </a:xfrm>
        </p:grpSpPr>
        <p:grpSp>
          <p:nvGrpSpPr>
            <p:cNvPr id="932" name="组合 287">
              <a:extLst>
                <a:ext uri="{FF2B5EF4-FFF2-40B4-BE49-F238E27FC236}">
                  <a16:creationId xmlns:a16="http://schemas.microsoft.com/office/drawing/2014/main" id="{5137B6FE-502D-402C-B75A-3A3950F98D24}"/>
                </a:ext>
              </a:extLst>
            </p:cNvPr>
            <p:cNvGrpSpPr>
              <a:grpSpLocks/>
            </p:cNvGrpSpPr>
            <p:nvPr/>
          </p:nvGrpSpPr>
          <p:grpSpPr bwMode="auto">
            <a:xfrm>
              <a:off x="3876342" y="1593694"/>
              <a:ext cx="2812517" cy="459880"/>
              <a:chOff x="3873427" y="-1346662"/>
              <a:chExt cx="3840784" cy="459880"/>
            </a:xfrm>
          </p:grpSpPr>
          <p:sp>
            <p:nvSpPr>
              <p:cNvPr id="934" name="矩形: 圆角 933">
                <a:extLst>
                  <a:ext uri="{FF2B5EF4-FFF2-40B4-BE49-F238E27FC236}">
                    <a16:creationId xmlns:a16="http://schemas.microsoft.com/office/drawing/2014/main" id="{703BE343-E6B5-42A2-B2D2-7733DF258280}"/>
                  </a:ext>
                </a:extLst>
              </p:cNvPr>
              <p:cNvSpPr/>
              <p:nvPr/>
            </p:nvSpPr>
            <p:spPr>
              <a:xfrm>
                <a:off x="3873427" y="-1346662"/>
                <a:ext cx="3840784" cy="459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sp>
            <p:nvSpPr>
              <p:cNvPr id="935" name="矩形: 圆角 934">
                <a:extLst>
                  <a:ext uri="{FF2B5EF4-FFF2-40B4-BE49-F238E27FC236}">
                    <a16:creationId xmlns:a16="http://schemas.microsoft.com/office/drawing/2014/main" id="{06E66A6B-9C45-4297-ABA9-C2623793B63F}"/>
                  </a:ext>
                </a:extLst>
              </p:cNvPr>
              <p:cNvSpPr/>
              <p:nvPr/>
            </p:nvSpPr>
            <p:spPr>
              <a:xfrm>
                <a:off x="3921060" y="-1315552"/>
                <a:ext cx="3752322" cy="389545"/>
              </a:xfrm>
              <a:prstGeom prst="roundRect">
                <a:avLst/>
              </a:prstGeom>
              <a:noFill/>
              <a:ln>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grpSp>
        <p:sp>
          <p:nvSpPr>
            <p:cNvPr id="933" name="矩形 288">
              <a:extLst>
                <a:ext uri="{FF2B5EF4-FFF2-40B4-BE49-F238E27FC236}">
                  <a16:creationId xmlns:a16="http://schemas.microsoft.com/office/drawing/2014/main" id="{E944B304-CEAF-4959-9170-58E0B9402891}"/>
                </a:ext>
              </a:extLst>
            </p:cNvPr>
            <p:cNvSpPr>
              <a:spLocks noChangeArrowheads="1"/>
            </p:cNvSpPr>
            <p:nvPr/>
          </p:nvSpPr>
          <p:spPr bwMode="auto">
            <a:xfrm>
              <a:off x="3982383" y="1623262"/>
              <a:ext cx="2676874" cy="43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4472C4"/>
                </a:buClr>
                <a:buSzPct val="65000"/>
                <a:buFontTx/>
                <a:buNone/>
              </a:pPr>
              <a:r>
                <a:rPr lang="en-US" altLang="zh-CN" sz="2400">
                  <a:solidFill>
                    <a:srgbClr val="000000"/>
                  </a:solidFill>
                  <a:latin typeface="思源黑体 CN Medium" panose="020B0600000000000000" pitchFamily="34" charset="-122"/>
                  <a:ea typeface="思源黑体 CN Medium" panose="020B0600000000000000" pitchFamily="34" charset="-122"/>
                </a:rPr>
                <a:t>web server </a:t>
              </a:r>
              <a:r>
                <a:rPr lang="zh-CN" altLang="en-US" sz="2400">
                  <a:solidFill>
                    <a:srgbClr val="000000"/>
                  </a:solidFill>
                  <a:latin typeface="思源黑体 CN Medium" panose="020B0600000000000000" pitchFamily="34" charset="-122"/>
                  <a:ea typeface="思源黑体 CN Medium" panose="020B0600000000000000" pitchFamily="34" charset="-122"/>
                </a:rPr>
                <a:t>进行 </a:t>
              </a:r>
              <a:r>
                <a:rPr lang="en-US" altLang="zh-CN" sz="2400">
                  <a:solidFill>
                    <a:srgbClr val="FF0000"/>
                  </a:solidFill>
                  <a:latin typeface="思源黑体 CN Medium" panose="020B0600000000000000" pitchFamily="34" charset="-122"/>
                  <a:ea typeface="思源黑体 CN Medium" panose="020B0600000000000000" pitchFamily="34" charset="-122"/>
                </a:rPr>
                <a:t>HTTP reply </a:t>
              </a:r>
              <a:r>
                <a:rPr lang="zh-CN" altLang="en-US" sz="2400">
                  <a:solidFill>
                    <a:srgbClr val="FF0000"/>
                  </a:solidFill>
                  <a:latin typeface="思源黑体 CN Medium" panose="020B0600000000000000" pitchFamily="34" charset="-122"/>
                  <a:ea typeface="思源黑体 CN Medium" panose="020B0600000000000000" pitchFamily="34" charset="-122"/>
                </a:rPr>
                <a:t>响应</a:t>
              </a:r>
              <a:r>
                <a:rPr lang="zh-CN" altLang="en-US" sz="2400">
                  <a:solidFill>
                    <a:srgbClr val="000000"/>
                  </a:solidFill>
                  <a:latin typeface="思源黑体 CN Medium" panose="020B0600000000000000" pitchFamily="34" charset="-122"/>
                  <a:ea typeface="思源黑体 CN Medium" panose="020B0600000000000000" pitchFamily="34" charset="-122"/>
                </a:rPr>
                <a:t> </a:t>
              </a:r>
              <a:r>
                <a:rPr lang="en-US" altLang="zh-CN" sz="2400">
                  <a:solidFill>
                    <a:srgbClr val="000000"/>
                  </a:solidFill>
                  <a:latin typeface="思源黑体 CN Medium" panose="020B0600000000000000" pitchFamily="34" charset="-122"/>
                  <a:ea typeface="思源黑体 CN Medium" panose="020B0600000000000000" pitchFamily="34" charset="-122"/>
                </a:rPr>
                <a:t>(</a:t>
              </a:r>
              <a:r>
                <a:rPr lang="zh-CN" altLang="en-US" sz="2400">
                  <a:solidFill>
                    <a:srgbClr val="000000"/>
                  </a:solidFill>
                  <a:latin typeface="思源黑体 CN Medium" panose="020B0600000000000000" pitchFamily="34" charset="-122"/>
                  <a:ea typeface="思源黑体 CN Medium" panose="020B0600000000000000" pitchFamily="34" charset="-122"/>
                </a:rPr>
                <a:t>包含</a:t>
              </a:r>
              <a:r>
                <a:rPr lang="en-US" altLang="zh-CN" sz="2400">
                  <a:solidFill>
                    <a:srgbClr val="000000"/>
                  </a:solidFill>
                  <a:latin typeface="思源黑体 CN Medium" panose="020B0600000000000000" pitchFamily="34" charset="-122"/>
                  <a:ea typeface="思源黑体 CN Medium" panose="020B0600000000000000" pitchFamily="34" charset="-122"/>
                </a:rPr>
                <a:t>web page)</a:t>
              </a:r>
            </a:p>
          </p:txBody>
        </p:sp>
      </p:grpSp>
      <p:grpSp>
        <p:nvGrpSpPr>
          <p:cNvPr id="936" name="组合 935">
            <a:extLst>
              <a:ext uri="{FF2B5EF4-FFF2-40B4-BE49-F238E27FC236}">
                <a16:creationId xmlns:a16="http://schemas.microsoft.com/office/drawing/2014/main" id="{D299F556-8A7A-4528-9249-4B6766A42258}"/>
              </a:ext>
            </a:extLst>
          </p:cNvPr>
          <p:cNvGrpSpPr>
            <a:grpSpLocks/>
          </p:cNvGrpSpPr>
          <p:nvPr/>
        </p:nvGrpSpPr>
        <p:grpSpPr bwMode="auto">
          <a:xfrm>
            <a:off x="3203231" y="2283022"/>
            <a:ext cx="4704159" cy="910852"/>
            <a:chOff x="3876342" y="1593694"/>
            <a:chExt cx="2812517" cy="479787"/>
          </a:xfrm>
        </p:grpSpPr>
        <p:grpSp>
          <p:nvGrpSpPr>
            <p:cNvPr id="937" name="组合 292">
              <a:extLst>
                <a:ext uri="{FF2B5EF4-FFF2-40B4-BE49-F238E27FC236}">
                  <a16:creationId xmlns:a16="http://schemas.microsoft.com/office/drawing/2014/main" id="{7FA02E4F-7CC0-4FFC-855E-5D9892F0F40E}"/>
                </a:ext>
              </a:extLst>
            </p:cNvPr>
            <p:cNvGrpSpPr>
              <a:grpSpLocks/>
            </p:cNvGrpSpPr>
            <p:nvPr/>
          </p:nvGrpSpPr>
          <p:grpSpPr bwMode="auto">
            <a:xfrm>
              <a:off x="3876342" y="1593694"/>
              <a:ext cx="2812517" cy="459880"/>
              <a:chOff x="3873427" y="-1346662"/>
              <a:chExt cx="3840784" cy="459880"/>
            </a:xfrm>
          </p:grpSpPr>
          <p:sp>
            <p:nvSpPr>
              <p:cNvPr id="939" name="矩形: 圆角 938">
                <a:extLst>
                  <a:ext uri="{FF2B5EF4-FFF2-40B4-BE49-F238E27FC236}">
                    <a16:creationId xmlns:a16="http://schemas.microsoft.com/office/drawing/2014/main" id="{85DB8BD1-A233-443A-956C-52283C863A54}"/>
                  </a:ext>
                </a:extLst>
              </p:cNvPr>
              <p:cNvSpPr/>
              <p:nvPr/>
            </p:nvSpPr>
            <p:spPr>
              <a:xfrm>
                <a:off x="3873427" y="-1346662"/>
                <a:ext cx="3840784" cy="4597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sp>
            <p:nvSpPr>
              <p:cNvPr id="940" name="矩形: 圆角 939">
                <a:extLst>
                  <a:ext uri="{FF2B5EF4-FFF2-40B4-BE49-F238E27FC236}">
                    <a16:creationId xmlns:a16="http://schemas.microsoft.com/office/drawing/2014/main" id="{5A2501BE-7D59-423C-BDB5-31A17501A27A}"/>
                  </a:ext>
                </a:extLst>
              </p:cNvPr>
              <p:cNvSpPr/>
              <p:nvPr/>
            </p:nvSpPr>
            <p:spPr>
              <a:xfrm>
                <a:off x="3921060" y="-1309660"/>
                <a:ext cx="3752323" cy="388837"/>
              </a:xfrm>
              <a:prstGeom prst="roundRect">
                <a:avLst/>
              </a:prstGeom>
              <a:noFill/>
              <a:ln>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grpSp>
        <p:sp>
          <p:nvSpPr>
            <p:cNvPr id="938" name="矩形 293">
              <a:extLst>
                <a:ext uri="{FF2B5EF4-FFF2-40B4-BE49-F238E27FC236}">
                  <a16:creationId xmlns:a16="http://schemas.microsoft.com/office/drawing/2014/main" id="{9579892C-F563-4802-BD10-FCCECD303D29}"/>
                </a:ext>
              </a:extLst>
            </p:cNvPr>
            <p:cNvSpPr>
              <a:spLocks noChangeArrowheads="1"/>
            </p:cNvSpPr>
            <p:nvPr/>
          </p:nvSpPr>
          <p:spPr bwMode="auto">
            <a:xfrm>
              <a:off x="4045530" y="1630894"/>
              <a:ext cx="2558702" cy="44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4472C4"/>
                </a:buClr>
                <a:buSzPct val="65000"/>
                <a:buFontTx/>
                <a:buNone/>
              </a:pPr>
              <a:r>
                <a:rPr lang="zh-CN" altLang="en-US" sz="2700">
                  <a:solidFill>
                    <a:srgbClr val="000000"/>
                  </a:solidFill>
                  <a:latin typeface="思源黑体 CN Medium" panose="020B0600000000000000" pitchFamily="34" charset="-122"/>
                  <a:ea typeface="思源黑体 CN Medium" panose="020B0600000000000000" pitchFamily="34" charset="-122"/>
                </a:rPr>
                <a:t>包含</a:t>
              </a:r>
              <a:r>
                <a:rPr lang="en-US" altLang="zh-CN" sz="2700">
                  <a:solidFill>
                    <a:srgbClr val="000000"/>
                  </a:solidFill>
                  <a:latin typeface="思源黑体 CN Medium" panose="020B0600000000000000" pitchFamily="34" charset="-122"/>
                  <a:ea typeface="思源黑体 CN Medium" panose="020B0600000000000000" pitchFamily="34" charset="-122"/>
                </a:rPr>
                <a:t>HTTP </a:t>
              </a:r>
              <a:r>
                <a:rPr lang="zh-CN" altLang="en-US" sz="2700">
                  <a:solidFill>
                    <a:srgbClr val="000000"/>
                  </a:solidFill>
                  <a:latin typeface="思源黑体 CN Medium" panose="020B0600000000000000" pitchFamily="34" charset="-122"/>
                  <a:ea typeface="思源黑体 CN Medium" panose="020B0600000000000000" pitchFamily="34" charset="-122"/>
                </a:rPr>
                <a:t>响应的</a:t>
              </a:r>
              <a:r>
                <a:rPr lang="en-US" altLang="zh-CN" sz="2700">
                  <a:solidFill>
                    <a:srgbClr val="000000"/>
                  </a:solidFill>
                  <a:latin typeface="思源黑体 CN Medium" panose="020B0600000000000000" pitchFamily="34" charset="-122"/>
                  <a:ea typeface="思源黑体 CN Medium" panose="020B0600000000000000" pitchFamily="34" charset="-122"/>
                </a:rPr>
                <a:t>IP</a:t>
              </a:r>
              <a:r>
                <a:rPr lang="zh-CN" altLang="en-US" sz="2700">
                  <a:solidFill>
                    <a:srgbClr val="000000"/>
                  </a:solidFill>
                  <a:latin typeface="思源黑体 CN Medium" panose="020B0600000000000000" pitchFamily="34" charset="-122"/>
                  <a:ea typeface="思源黑体 CN Medium" panose="020B0600000000000000" pitchFamily="34" charset="-122"/>
                </a:rPr>
                <a:t>数据报被路由转发回客户端</a:t>
              </a:r>
            </a:p>
          </p:txBody>
        </p:sp>
      </p:grpSp>
      <p:grpSp>
        <p:nvGrpSpPr>
          <p:cNvPr id="941" name="组合 940">
            <a:extLst>
              <a:ext uri="{FF2B5EF4-FFF2-40B4-BE49-F238E27FC236}">
                <a16:creationId xmlns:a16="http://schemas.microsoft.com/office/drawing/2014/main" id="{A9FE177E-16F9-4CE3-BFF9-69198C09F011}"/>
              </a:ext>
            </a:extLst>
          </p:cNvPr>
          <p:cNvGrpSpPr>
            <a:grpSpLocks/>
          </p:cNvGrpSpPr>
          <p:nvPr/>
        </p:nvGrpSpPr>
        <p:grpSpPr bwMode="auto">
          <a:xfrm>
            <a:off x="3162749" y="2633065"/>
            <a:ext cx="5180657" cy="808434"/>
            <a:chOff x="3876342" y="1593694"/>
            <a:chExt cx="3097380" cy="459880"/>
          </a:xfrm>
        </p:grpSpPr>
        <p:grpSp>
          <p:nvGrpSpPr>
            <p:cNvPr id="942" name="组合 8">
              <a:extLst>
                <a:ext uri="{FF2B5EF4-FFF2-40B4-BE49-F238E27FC236}">
                  <a16:creationId xmlns:a16="http://schemas.microsoft.com/office/drawing/2014/main" id="{57BE4A01-495A-4F3D-BB79-1220B57819AF}"/>
                </a:ext>
              </a:extLst>
            </p:cNvPr>
            <p:cNvGrpSpPr>
              <a:grpSpLocks/>
            </p:cNvGrpSpPr>
            <p:nvPr/>
          </p:nvGrpSpPr>
          <p:grpSpPr bwMode="auto">
            <a:xfrm>
              <a:off x="3876342" y="1593694"/>
              <a:ext cx="2812517" cy="459880"/>
              <a:chOff x="3873427" y="-1346662"/>
              <a:chExt cx="3840784" cy="459880"/>
            </a:xfrm>
          </p:grpSpPr>
          <p:sp>
            <p:nvSpPr>
              <p:cNvPr id="944" name="矩形: 圆角 943">
                <a:extLst>
                  <a:ext uri="{FF2B5EF4-FFF2-40B4-BE49-F238E27FC236}">
                    <a16:creationId xmlns:a16="http://schemas.microsoft.com/office/drawing/2014/main" id="{C5FC0E6B-5FB0-4788-A835-E3618BC1DAB8}"/>
                  </a:ext>
                </a:extLst>
              </p:cNvPr>
              <p:cNvSpPr/>
              <p:nvPr/>
            </p:nvSpPr>
            <p:spPr>
              <a:xfrm>
                <a:off x="3873427" y="-1346662"/>
                <a:ext cx="3840753" cy="459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sp>
            <p:nvSpPr>
              <p:cNvPr id="945" name="矩形: 圆角 944">
                <a:extLst>
                  <a:ext uri="{FF2B5EF4-FFF2-40B4-BE49-F238E27FC236}">
                    <a16:creationId xmlns:a16="http://schemas.microsoft.com/office/drawing/2014/main" id="{41C7BA7C-925F-49D8-ADAB-6AEAC1CAF247}"/>
                  </a:ext>
                </a:extLst>
              </p:cNvPr>
              <p:cNvSpPr/>
              <p:nvPr/>
            </p:nvSpPr>
            <p:spPr>
              <a:xfrm>
                <a:off x="3921059" y="-1309411"/>
                <a:ext cx="3752293" cy="388765"/>
              </a:xfrm>
              <a:prstGeom prst="roundRect">
                <a:avLst/>
              </a:prstGeom>
              <a:noFill/>
              <a:ln>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grpSp>
        <p:sp>
          <p:nvSpPr>
            <p:cNvPr id="943" name="矩形 9">
              <a:extLst>
                <a:ext uri="{FF2B5EF4-FFF2-40B4-BE49-F238E27FC236}">
                  <a16:creationId xmlns:a16="http://schemas.microsoft.com/office/drawing/2014/main" id="{1DE468E1-14BA-4A0A-BECE-9C793DB6175F}"/>
                </a:ext>
              </a:extLst>
            </p:cNvPr>
            <p:cNvSpPr>
              <a:spLocks noChangeArrowheads="1"/>
            </p:cNvSpPr>
            <p:nvPr/>
          </p:nvSpPr>
          <p:spPr bwMode="auto">
            <a:xfrm>
              <a:off x="3982383" y="1669556"/>
              <a:ext cx="2991339" cy="312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4472C4"/>
                </a:buClr>
                <a:buSzPct val="65000"/>
                <a:buFontTx/>
                <a:buNone/>
              </a:pPr>
              <a:r>
                <a:rPr lang="en-US" altLang="zh-CN" sz="3200" dirty="0">
                  <a:solidFill>
                    <a:srgbClr val="000000"/>
                  </a:solidFill>
                  <a:latin typeface="思源黑体 CN Medium" panose="020B0600000000000000" pitchFamily="34" charset="-122"/>
                  <a:ea typeface="思源黑体 CN Medium" panose="020B0600000000000000" pitchFamily="34" charset="-122"/>
                </a:rPr>
                <a:t>Web</a:t>
              </a:r>
              <a:r>
                <a:rPr lang="zh-CN" altLang="en-US" sz="3200" dirty="0">
                  <a:solidFill>
                    <a:srgbClr val="000000"/>
                  </a:solidFill>
                  <a:latin typeface="思源黑体 CN Medium" panose="020B0600000000000000" pitchFamily="34" charset="-122"/>
                  <a:ea typeface="思源黑体 CN Medium" panose="020B0600000000000000" pitchFamily="34" charset="-122"/>
                </a:rPr>
                <a:t>页面最终显示</a:t>
              </a:r>
              <a:r>
                <a:rPr lang="en-US" altLang="zh-CN" sz="3200" dirty="0">
                  <a:solidFill>
                    <a:srgbClr val="C00000"/>
                  </a:solidFill>
                  <a:latin typeface="思源黑体 CN Medium" panose="020B0600000000000000" pitchFamily="34" charset="-122"/>
                  <a:ea typeface="思源黑体 CN Medium" panose="020B0600000000000000" pitchFamily="34" charset="-122"/>
                </a:rPr>
                <a:t>(!!!) </a:t>
              </a:r>
              <a:endParaRPr lang="en-US" altLang="zh-CN" sz="3200" dirty="0">
                <a:solidFill>
                  <a:srgbClr val="000000"/>
                </a:solidFill>
                <a:latin typeface="思源黑体 CN Medium" panose="020B0600000000000000" pitchFamily="34" charset="-122"/>
                <a:ea typeface="思源黑体 CN Medium" panose="020B0600000000000000" pitchFamily="34" charset="-122"/>
              </a:endParaRPr>
            </a:p>
          </p:txBody>
        </p:sp>
      </p:grpSp>
      <p:sp>
        <p:nvSpPr>
          <p:cNvPr id="2" name="灯片编号占位符 1">
            <a:extLst>
              <a:ext uri="{FF2B5EF4-FFF2-40B4-BE49-F238E27FC236}">
                <a16:creationId xmlns:a16="http://schemas.microsoft.com/office/drawing/2014/main" id="{30A652DA-3421-430C-9B59-9580F606E0ED}"/>
              </a:ext>
            </a:extLst>
          </p:cNvPr>
          <p:cNvSpPr>
            <a:spLocks noGrp="1"/>
          </p:cNvSpPr>
          <p:nvPr>
            <p:ph type="sldNum" sz="quarter" idx="12"/>
          </p:nvPr>
        </p:nvSpPr>
        <p:spPr/>
        <p:txBody>
          <a:bodyPr/>
          <a:lstStyle/>
          <a:p>
            <a:fld id="{91F2D4EF-46D4-4764-B373-FC59CD1D281E}" type="slidenum">
              <a:rPr lang="zh-CN" altLang="en-US" smtClean="0"/>
              <a:t>136</a:t>
            </a:fld>
            <a:endParaRPr lang="zh-CN" altLang="en-US"/>
          </a:p>
        </p:txBody>
      </p:sp>
    </p:spTree>
    <p:extLst>
      <p:ext uri="{BB962C8B-B14F-4D97-AF65-F5344CB8AC3E}">
        <p14:creationId xmlns:p14="http://schemas.microsoft.com/office/powerpoint/2010/main" val="160730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75"/>
                                        </p:tgtEl>
                                        <p:attrNameLst>
                                          <p:attrName>style.visibility</p:attrName>
                                        </p:attrNameLst>
                                      </p:cBhvr>
                                      <p:to>
                                        <p:strVal val="visible"/>
                                      </p:to>
                                    </p:set>
                                    <p:animEffect transition="in" filter="wipe(up)">
                                      <p:cBhvr>
                                        <p:cTn id="7" dur="500"/>
                                        <p:tgtEl>
                                          <p:spTgt spid="8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76"/>
                                        </p:tgtEl>
                                        <p:attrNameLst>
                                          <p:attrName>style.visibility</p:attrName>
                                        </p:attrNameLst>
                                      </p:cBhvr>
                                      <p:to>
                                        <p:strVal val="visible"/>
                                      </p:to>
                                    </p:set>
                                    <p:animEffect transition="in" filter="fade">
                                      <p:cBhvr>
                                        <p:cTn id="11" dur="500"/>
                                        <p:tgtEl>
                                          <p:spTgt spid="876"/>
                                        </p:tgtEl>
                                      </p:cBhvr>
                                    </p:animEffect>
                                  </p:childTnLst>
                                </p:cTn>
                              </p:par>
                              <p:par>
                                <p:cTn id="12" presetID="53" presetClass="entr" presetSubtype="16" fill="hold" nodeType="withEffect">
                                  <p:stCondLst>
                                    <p:cond delay="0"/>
                                  </p:stCondLst>
                                  <p:childTnLst>
                                    <p:set>
                                      <p:cBhvr>
                                        <p:cTn id="13" dur="1" fill="hold">
                                          <p:stCondLst>
                                            <p:cond delay="0"/>
                                          </p:stCondLst>
                                        </p:cTn>
                                        <p:tgtEl>
                                          <p:spTgt spid="931"/>
                                        </p:tgtEl>
                                        <p:attrNameLst>
                                          <p:attrName>style.visibility</p:attrName>
                                        </p:attrNameLst>
                                      </p:cBhvr>
                                      <p:to>
                                        <p:strVal val="visible"/>
                                      </p:to>
                                    </p:set>
                                    <p:anim calcmode="lin" valueType="num">
                                      <p:cBhvr>
                                        <p:cTn id="14" dur="500" fill="hold"/>
                                        <p:tgtEl>
                                          <p:spTgt spid="931"/>
                                        </p:tgtEl>
                                        <p:attrNameLst>
                                          <p:attrName>ppt_w</p:attrName>
                                        </p:attrNameLst>
                                      </p:cBhvr>
                                      <p:tavLst>
                                        <p:tav tm="0">
                                          <p:val>
                                            <p:fltVal val="0"/>
                                          </p:val>
                                        </p:tav>
                                        <p:tav tm="100000">
                                          <p:val>
                                            <p:strVal val="#ppt_w"/>
                                          </p:val>
                                        </p:tav>
                                      </p:tavLst>
                                    </p:anim>
                                    <p:anim calcmode="lin" valueType="num">
                                      <p:cBhvr>
                                        <p:cTn id="15" dur="500" fill="hold"/>
                                        <p:tgtEl>
                                          <p:spTgt spid="931"/>
                                        </p:tgtEl>
                                        <p:attrNameLst>
                                          <p:attrName>ppt_h</p:attrName>
                                        </p:attrNameLst>
                                      </p:cBhvr>
                                      <p:tavLst>
                                        <p:tav tm="0">
                                          <p:val>
                                            <p:fltVal val="0"/>
                                          </p:val>
                                        </p:tav>
                                        <p:tav tm="100000">
                                          <p:val>
                                            <p:strVal val="#ppt_h"/>
                                          </p:val>
                                        </p:tav>
                                      </p:tavLst>
                                    </p:anim>
                                    <p:animEffect transition="in" filter="fade">
                                      <p:cBhvr>
                                        <p:cTn id="16" dur="500"/>
                                        <p:tgtEl>
                                          <p:spTgt spid="9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31"/>
                                        </p:tgtEl>
                                      </p:cBhvr>
                                    </p:animEffect>
                                    <p:set>
                                      <p:cBhvr>
                                        <p:cTn id="21" dur="1" fill="hold">
                                          <p:stCondLst>
                                            <p:cond delay="499"/>
                                          </p:stCondLst>
                                        </p:cTn>
                                        <p:tgtEl>
                                          <p:spTgt spid="931"/>
                                        </p:tgtEl>
                                        <p:attrNameLst>
                                          <p:attrName>style.visibility</p:attrName>
                                        </p:attrNameLst>
                                      </p:cBhvr>
                                      <p:to>
                                        <p:strVal val="hidden"/>
                                      </p:to>
                                    </p:se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936"/>
                                        </p:tgtEl>
                                        <p:attrNameLst>
                                          <p:attrName>style.visibility</p:attrName>
                                        </p:attrNameLst>
                                      </p:cBhvr>
                                      <p:to>
                                        <p:strVal val="visible"/>
                                      </p:to>
                                    </p:set>
                                    <p:anim calcmode="lin" valueType="num">
                                      <p:cBhvr>
                                        <p:cTn id="25" dur="500" fill="hold"/>
                                        <p:tgtEl>
                                          <p:spTgt spid="936"/>
                                        </p:tgtEl>
                                        <p:attrNameLst>
                                          <p:attrName>ppt_w</p:attrName>
                                        </p:attrNameLst>
                                      </p:cBhvr>
                                      <p:tavLst>
                                        <p:tav tm="0">
                                          <p:val>
                                            <p:fltVal val="0"/>
                                          </p:val>
                                        </p:tav>
                                        <p:tav tm="100000">
                                          <p:val>
                                            <p:strVal val="#ppt_w"/>
                                          </p:val>
                                        </p:tav>
                                      </p:tavLst>
                                    </p:anim>
                                    <p:anim calcmode="lin" valueType="num">
                                      <p:cBhvr>
                                        <p:cTn id="26" dur="500" fill="hold"/>
                                        <p:tgtEl>
                                          <p:spTgt spid="936"/>
                                        </p:tgtEl>
                                        <p:attrNameLst>
                                          <p:attrName>ppt_h</p:attrName>
                                        </p:attrNameLst>
                                      </p:cBhvr>
                                      <p:tavLst>
                                        <p:tav tm="0">
                                          <p:val>
                                            <p:fltVal val="0"/>
                                          </p:val>
                                        </p:tav>
                                        <p:tav tm="100000">
                                          <p:val>
                                            <p:strVal val="#ppt_h"/>
                                          </p:val>
                                        </p:tav>
                                      </p:tavLst>
                                    </p:anim>
                                    <p:animEffect transition="in" filter="fade">
                                      <p:cBhvr>
                                        <p:cTn id="27" dur="500"/>
                                        <p:tgtEl>
                                          <p:spTgt spid="936"/>
                                        </p:tgtEl>
                                      </p:cBhvr>
                                    </p:animEffect>
                                  </p:childTnLst>
                                </p:cTn>
                              </p:par>
                              <p:par>
                                <p:cTn id="28" presetID="10" presetClass="exit" presetSubtype="0" fill="hold" nodeType="withEffect">
                                  <p:stCondLst>
                                    <p:cond delay="0"/>
                                  </p:stCondLst>
                                  <p:childTnLst>
                                    <p:animEffect transition="out" filter="fade">
                                      <p:cBhvr>
                                        <p:cTn id="29" dur="500"/>
                                        <p:tgtEl>
                                          <p:spTgt spid="876"/>
                                        </p:tgtEl>
                                      </p:cBhvr>
                                    </p:animEffect>
                                    <p:set>
                                      <p:cBhvr>
                                        <p:cTn id="30" dur="1" fill="hold">
                                          <p:stCondLst>
                                            <p:cond delay="499"/>
                                          </p:stCondLst>
                                        </p:cTn>
                                        <p:tgtEl>
                                          <p:spTgt spid="876"/>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79"/>
                                        </p:tgtEl>
                                        <p:attrNameLst>
                                          <p:attrName>style.visibility</p:attrName>
                                        </p:attrNameLst>
                                      </p:cBhvr>
                                      <p:to>
                                        <p:strVal val="visible"/>
                                      </p:to>
                                    </p:set>
                                    <p:animEffect transition="in" filter="fade">
                                      <p:cBhvr>
                                        <p:cTn id="34" dur="500"/>
                                        <p:tgtEl>
                                          <p:spTgt spid="879"/>
                                        </p:tgtEl>
                                      </p:cBhvr>
                                    </p:animEffect>
                                  </p:childTnLst>
                                </p:cTn>
                              </p:par>
                            </p:childTnLst>
                          </p:cTn>
                        </p:par>
                        <p:par>
                          <p:cTn id="35" fill="hold">
                            <p:stCondLst>
                              <p:cond delay="1500"/>
                            </p:stCondLst>
                            <p:childTnLst>
                              <p:par>
                                <p:cTn id="36" presetID="10" presetClass="exit" presetSubtype="0" fill="hold" nodeType="afterEffect">
                                  <p:stCondLst>
                                    <p:cond delay="0"/>
                                  </p:stCondLst>
                                  <p:childTnLst>
                                    <p:animEffect transition="out" filter="fade">
                                      <p:cBhvr>
                                        <p:cTn id="37" dur="500"/>
                                        <p:tgtEl>
                                          <p:spTgt spid="879"/>
                                        </p:tgtEl>
                                      </p:cBhvr>
                                    </p:animEffect>
                                    <p:set>
                                      <p:cBhvr>
                                        <p:cTn id="38" dur="1" fill="hold">
                                          <p:stCondLst>
                                            <p:cond delay="499"/>
                                          </p:stCondLst>
                                        </p:cTn>
                                        <p:tgtEl>
                                          <p:spTgt spid="879"/>
                                        </p:tgtEl>
                                        <p:attrNameLst>
                                          <p:attrName>style.visibility</p:attrName>
                                        </p:attrNameLst>
                                      </p:cBhvr>
                                      <p:to>
                                        <p:strVal val="hidden"/>
                                      </p:to>
                                    </p:se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885"/>
                                        </p:tgtEl>
                                        <p:attrNameLst>
                                          <p:attrName>style.visibility</p:attrName>
                                        </p:attrNameLst>
                                      </p:cBhvr>
                                      <p:to>
                                        <p:strVal val="visible"/>
                                      </p:to>
                                    </p:set>
                                    <p:animEffect transition="in" filter="fade">
                                      <p:cBhvr>
                                        <p:cTn id="42" dur="500"/>
                                        <p:tgtEl>
                                          <p:spTgt spid="885"/>
                                        </p:tgtEl>
                                      </p:cBhvr>
                                    </p:animEffect>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500"/>
                                        <p:tgtEl>
                                          <p:spTgt spid="885"/>
                                        </p:tgtEl>
                                      </p:cBhvr>
                                    </p:animEffect>
                                    <p:set>
                                      <p:cBhvr>
                                        <p:cTn id="46" dur="1" fill="hold">
                                          <p:stCondLst>
                                            <p:cond delay="499"/>
                                          </p:stCondLst>
                                        </p:cTn>
                                        <p:tgtEl>
                                          <p:spTgt spid="885"/>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896"/>
                                        </p:tgtEl>
                                        <p:attrNameLst>
                                          <p:attrName>style.visibility</p:attrName>
                                        </p:attrNameLst>
                                      </p:cBhvr>
                                      <p:to>
                                        <p:strVal val="visible"/>
                                      </p:to>
                                    </p:set>
                                    <p:animEffect transition="in" filter="fade">
                                      <p:cBhvr>
                                        <p:cTn id="50" dur="500"/>
                                        <p:tgtEl>
                                          <p:spTgt spid="896"/>
                                        </p:tgtEl>
                                      </p:cBhvr>
                                    </p:animEffect>
                                  </p:childTnLst>
                                </p:cTn>
                              </p:par>
                            </p:childTnLst>
                          </p:cTn>
                        </p:par>
                        <p:par>
                          <p:cTn id="51" fill="hold">
                            <p:stCondLst>
                              <p:cond delay="3500"/>
                            </p:stCondLst>
                            <p:childTnLst>
                              <p:par>
                                <p:cTn id="52" presetID="10" presetClass="exit" presetSubtype="0" fill="hold" grpId="1" nodeType="afterEffect">
                                  <p:stCondLst>
                                    <p:cond delay="0"/>
                                  </p:stCondLst>
                                  <p:childTnLst>
                                    <p:animEffect transition="out" filter="fade">
                                      <p:cBhvr>
                                        <p:cTn id="53" dur="500"/>
                                        <p:tgtEl>
                                          <p:spTgt spid="875"/>
                                        </p:tgtEl>
                                      </p:cBhvr>
                                    </p:animEffect>
                                    <p:set>
                                      <p:cBhvr>
                                        <p:cTn id="54" dur="1" fill="hold">
                                          <p:stCondLst>
                                            <p:cond delay="499"/>
                                          </p:stCondLst>
                                        </p:cTn>
                                        <p:tgtEl>
                                          <p:spTgt spid="875"/>
                                        </p:tgtEl>
                                        <p:attrNameLst>
                                          <p:attrName>style.visibility</p:attrName>
                                        </p:attrNameLst>
                                      </p:cBhvr>
                                      <p:to>
                                        <p:strVal val="hidden"/>
                                      </p:to>
                                    </p:set>
                                  </p:childTnLst>
                                </p:cTn>
                              </p:par>
                              <p:par>
                                <p:cTn id="55" presetID="42" presetClass="path" presetSubtype="0" accel="50000" decel="50000" fill="hold" nodeType="withEffect">
                                  <p:stCondLst>
                                    <p:cond delay="0"/>
                                  </p:stCondLst>
                                  <p:childTnLst>
                                    <p:animMotion origin="layout" path="M 8.33333E-7 2.59259E-6 L 8.33333E-7 0.03958 " pathEditMode="relative" rAng="0" ptsTypes="AA">
                                      <p:cBhvr>
                                        <p:cTn id="56" dur="1000" fill="hold"/>
                                        <p:tgtEl>
                                          <p:spTgt spid="896"/>
                                        </p:tgtEl>
                                        <p:attrNameLst>
                                          <p:attrName>ppt_x</p:attrName>
                                          <p:attrName>ppt_y</p:attrName>
                                        </p:attrNameLst>
                                      </p:cBhvr>
                                      <p:rCtr x="0" y="1968"/>
                                    </p:animMotion>
                                  </p:childTnLst>
                                </p:cTn>
                              </p:par>
                            </p:childTnLst>
                          </p:cTn>
                        </p:par>
                        <p:par>
                          <p:cTn id="57" fill="hold">
                            <p:stCondLst>
                              <p:cond delay="4500"/>
                            </p:stCondLst>
                            <p:childTnLst>
                              <p:par>
                                <p:cTn id="58" presetID="42" presetClass="path" presetSubtype="0" accel="50000" decel="50000" fill="hold" nodeType="afterEffect">
                                  <p:stCondLst>
                                    <p:cond delay="0"/>
                                  </p:stCondLst>
                                  <p:childTnLst>
                                    <p:animMotion origin="layout" path="M 8.33333E-7 0.03958 L 0.16263 0.03032 " pathEditMode="relative" rAng="0" ptsTypes="AA">
                                      <p:cBhvr>
                                        <p:cTn id="59" dur="1000" fill="hold"/>
                                        <p:tgtEl>
                                          <p:spTgt spid="896"/>
                                        </p:tgtEl>
                                        <p:attrNameLst>
                                          <p:attrName>ppt_x</p:attrName>
                                          <p:attrName>ppt_y</p:attrName>
                                        </p:attrNameLst>
                                      </p:cBhvr>
                                      <p:rCtr x="8125" y="-463"/>
                                    </p:animMotion>
                                  </p:childTnLst>
                                </p:cTn>
                              </p:par>
                            </p:childTnLst>
                          </p:cTn>
                        </p:par>
                        <p:par>
                          <p:cTn id="60" fill="hold">
                            <p:stCondLst>
                              <p:cond delay="5500"/>
                            </p:stCondLst>
                            <p:childTnLst>
                              <p:par>
                                <p:cTn id="61" presetID="42" presetClass="path" presetSubtype="0" accel="50000" decel="50000" fill="hold" nodeType="afterEffect">
                                  <p:stCondLst>
                                    <p:cond delay="0"/>
                                  </p:stCondLst>
                                  <p:childTnLst>
                                    <p:animMotion origin="layout" path="M 0.16263 0.03032 L 0.27956 0.03171 " pathEditMode="relative" rAng="0" ptsTypes="AA">
                                      <p:cBhvr>
                                        <p:cTn id="62" dur="1000" fill="hold"/>
                                        <p:tgtEl>
                                          <p:spTgt spid="896"/>
                                        </p:tgtEl>
                                        <p:attrNameLst>
                                          <p:attrName>ppt_x</p:attrName>
                                          <p:attrName>ppt_y</p:attrName>
                                        </p:attrNameLst>
                                      </p:cBhvr>
                                      <p:rCtr x="5846" y="69"/>
                                    </p:animMotion>
                                  </p:childTnLst>
                                </p:cTn>
                              </p:par>
                            </p:childTnLst>
                          </p:cTn>
                        </p:par>
                        <p:par>
                          <p:cTn id="63" fill="hold">
                            <p:stCondLst>
                              <p:cond delay="6500"/>
                            </p:stCondLst>
                            <p:childTnLst>
                              <p:par>
                                <p:cTn id="64" presetID="42" presetClass="path" presetSubtype="0" accel="50000" decel="50000" fill="hold" nodeType="afterEffect">
                                  <p:stCondLst>
                                    <p:cond delay="0"/>
                                  </p:stCondLst>
                                  <p:childTnLst>
                                    <p:animMotion origin="layout" path="M 0.27956 0.03171 L 0.38307 -0.32593 " pathEditMode="relative" rAng="0" ptsTypes="AA">
                                      <p:cBhvr>
                                        <p:cTn id="65" dur="1000" fill="hold"/>
                                        <p:tgtEl>
                                          <p:spTgt spid="896"/>
                                        </p:tgtEl>
                                        <p:attrNameLst>
                                          <p:attrName>ppt_x</p:attrName>
                                          <p:attrName>ppt_y</p:attrName>
                                        </p:attrNameLst>
                                      </p:cBhvr>
                                      <p:rCtr x="5169" y="-17894"/>
                                    </p:animMotion>
                                  </p:childTnLst>
                                </p:cTn>
                              </p:par>
                              <p:par>
                                <p:cTn id="66" presetID="42" presetClass="path" presetSubtype="0" accel="50000" decel="50000" fill="hold" nodeType="withEffect">
                                  <p:stCondLst>
                                    <p:cond delay="0"/>
                                  </p:stCondLst>
                                  <p:childTnLst>
                                    <p:animMotion origin="layout" path="M -3.75E-6 3.33333E-6 L -0.00221 0.22893 " pathEditMode="relative" rAng="0" ptsTypes="AA">
                                      <p:cBhvr>
                                        <p:cTn id="67" dur="750" fill="hold"/>
                                        <p:tgtEl>
                                          <p:spTgt spid="936"/>
                                        </p:tgtEl>
                                        <p:attrNameLst>
                                          <p:attrName>ppt_x</p:attrName>
                                          <p:attrName>ppt_y</p:attrName>
                                        </p:attrNameLst>
                                      </p:cBhvr>
                                      <p:rCtr x="-117" y="11435"/>
                                    </p:animMotion>
                                  </p:childTnLst>
                                </p:cTn>
                              </p:par>
                            </p:childTnLst>
                          </p:cTn>
                        </p:par>
                        <p:par>
                          <p:cTn id="68" fill="hold">
                            <p:stCondLst>
                              <p:cond delay="7500"/>
                            </p:stCondLst>
                            <p:childTnLst>
                              <p:par>
                                <p:cTn id="69" presetID="42" presetClass="path" presetSubtype="0" accel="50000" decel="50000" fill="hold" nodeType="afterEffect">
                                  <p:stCondLst>
                                    <p:cond delay="0"/>
                                  </p:stCondLst>
                                  <p:childTnLst>
                                    <p:animMotion origin="layout" path="M 0.38307 -0.32593 L 0.43841 -0.23681 " pathEditMode="relative" rAng="0" ptsTypes="AA">
                                      <p:cBhvr>
                                        <p:cTn id="70" dur="100" fill="hold"/>
                                        <p:tgtEl>
                                          <p:spTgt spid="896"/>
                                        </p:tgtEl>
                                        <p:attrNameLst>
                                          <p:attrName>ppt_x</p:attrName>
                                          <p:attrName>ppt_y</p:attrName>
                                        </p:attrNameLst>
                                      </p:cBhvr>
                                      <p:rCtr x="2760" y="4444"/>
                                    </p:animMotion>
                                  </p:childTnLst>
                                </p:cTn>
                              </p:par>
                            </p:childTnLst>
                          </p:cTn>
                        </p:par>
                        <p:par>
                          <p:cTn id="71" fill="hold">
                            <p:stCondLst>
                              <p:cond delay="7600"/>
                            </p:stCondLst>
                            <p:childTnLst>
                              <p:par>
                                <p:cTn id="72" presetID="42" presetClass="path" presetSubtype="0" accel="50000" decel="50000" fill="hold" nodeType="afterEffect">
                                  <p:stCondLst>
                                    <p:cond delay="0"/>
                                  </p:stCondLst>
                                  <p:childTnLst>
                                    <p:animMotion origin="layout" path="M 0.43841 -0.23681 L 0.46719 -0.28357 " pathEditMode="relative" rAng="0" ptsTypes="AA">
                                      <p:cBhvr>
                                        <p:cTn id="73" dur="100" fill="hold"/>
                                        <p:tgtEl>
                                          <p:spTgt spid="896"/>
                                        </p:tgtEl>
                                        <p:attrNameLst>
                                          <p:attrName>ppt_x</p:attrName>
                                          <p:attrName>ppt_y</p:attrName>
                                        </p:attrNameLst>
                                      </p:cBhvr>
                                      <p:rCtr x="1432" y="-2338"/>
                                    </p:animMotion>
                                  </p:childTnLst>
                                </p:cTn>
                              </p:par>
                            </p:childTnLst>
                          </p:cTn>
                        </p:par>
                        <p:par>
                          <p:cTn id="74" fill="hold">
                            <p:stCondLst>
                              <p:cond delay="7700"/>
                            </p:stCondLst>
                            <p:childTnLst>
                              <p:par>
                                <p:cTn id="75" presetID="42" presetClass="path" presetSubtype="0" accel="50000" decel="50000" fill="hold" nodeType="afterEffect">
                                  <p:stCondLst>
                                    <p:cond delay="0"/>
                                  </p:stCondLst>
                                  <p:childTnLst>
                                    <p:animMotion origin="layout" path="M 0.46719 -0.28357 L 0.4513 -0.33241 " pathEditMode="relative" rAng="0" ptsTypes="AA">
                                      <p:cBhvr>
                                        <p:cTn id="76" dur="100" fill="hold"/>
                                        <p:tgtEl>
                                          <p:spTgt spid="896"/>
                                        </p:tgtEl>
                                        <p:attrNameLst>
                                          <p:attrName>ppt_x</p:attrName>
                                          <p:attrName>ppt_y</p:attrName>
                                        </p:attrNameLst>
                                      </p:cBhvr>
                                      <p:rCtr x="-794" y="-2454"/>
                                    </p:animMotion>
                                  </p:childTnLst>
                                </p:cTn>
                              </p:par>
                            </p:childTnLst>
                          </p:cTn>
                        </p:par>
                        <p:par>
                          <p:cTn id="77" fill="hold">
                            <p:stCondLst>
                              <p:cond delay="7800"/>
                            </p:stCondLst>
                            <p:childTnLst>
                              <p:par>
                                <p:cTn id="78" presetID="42" presetClass="path" presetSubtype="0" accel="50000" decel="50000" fill="hold" nodeType="afterEffect">
                                  <p:stCondLst>
                                    <p:cond delay="0"/>
                                  </p:stCondLst>
                                  <p:childTnLst>
                                    <p:animMotion origin="layout" path="M 0.4513 -0.33241 L 0.48841 -0.42986 " pathEditMode="relative" rAng="0" ptsTypes="AA">
                                      <p:cBhvr>
                                        <p:cTn id="79" dur="100" fill="hold"/>
                                        <p:tgtEl>
                                          <p:spTgt spid="896"/>
                                        </p:tgtEl>
                                        <p:attrNameLst>
                                          <p:attrName>ppt_x</p:attrName>
                                          <p:attrName>ppt_y</p:attrName>
                                        </p:attrNameLst>
                                      </p:cBhvr>
                                      <p:rCtr x="1849" y="-4884"/>
                                    </p:animMotion>
                                  </p:childTnLst>
                                </p:cTn>
                              </p:par>
                            </p:childTnLst>
                          </p:cTn>
                        </p:par>
                        <p:par>
                          <p:cTn id="80" fill="hold">
                            <p:stCondLst>
                              <p:cond delay="7900"/>
                            </p:stCondLst>
                            <p:childTnLst>
                              <p:par>
                                <p:cTn id="81" presetID="42" presetClass="path" presetSubtype="0" accel="50000" decel="50000" fill="hold" nodeType="afterEffect">
                                  <p:stCondLst>
                                    <p:cond delay="0"/>
                                  </p:stCondLst>
                                  <p:childTnLst>
                                    <p:animMotion origin="layout" path="M 0.48841 -0.42986 L 0.40612 -0.47755 " pathEditMode="relative" rAng="0" ptsTypes="AA">
                                      <p:cBhvr>
                                        <p:cTn id="82" dur="100" fill="hold"/>
                                        <p:tgtEl>
                                          <p:spTgt spid="896"/>
                                        </p:tgtEl>
                                        <p:attrNameLst>
                                          <p:attrName>ppt_x</p:attrName>
                                          <p:attrName>ppt_y</p:attrName>
                                        </p:attrNameLst>
                                      </p:cBhvr>
                                      <p:rCtr x="-4115" y="-2384"/>
                                    </p:animMotion>
                                  </p:childTnLst>
                                </p:cTn>
                              </p:par>
                            </p:childTnLst>
                          </p:cTn>
                        </p:par>
                        <p:par>
                          <p:cTn id="83" fill="hold">
                            <p:stCondLst>
                              <p:cond delay="8000"/>
                            </p:stCondLst>
                            <p:childTnLst>
                              <p:par>
                                <p:cTn id="84" presetID="42" presetClass="path" presetSubtype="0" accel="50000" decel="50000" fill="hold" nodeType="afterEffect">
                                  <p:stCondLst>
                                    <p:cond delay="0"/>
                                  </p:stCondLst>
                                  <p:childTnLst>
                                    <p:animMotion origin="layout" path="M 0.40612 -0.47755 L 0.38307 -0.32593 " pathEditMode="relative" rAng="0" ptsTypes="AA">
                                      <p:cBhvr>
                                        <p:cTn id="85" dur="100" fill="hold"/>
                                        <p:tgtEl>
                                          <p:spTgt spid="896"/>
                                        </p:tgtEl>
                                        <p:attrNameLst>
                                          <p:attrName>ppt_x</p:attrName>
                                          <p:attrName>ppt_y</p:attrName>
                                        </p:attrNameLst>
                                      </p:cBhvr>
                                      <p:rCtr x="-1159" y="7569"/>
                                    </p:animMotion>
                                  </p:childTnLst>
                                </p:cTn>
                              </p:par>
                            </p:childTnLst>
                          </p:cTn>
                        </p:par>
                        <p:par>
                          <p:cTn id="86" fill="hold">
                            <p:stCondLst>
                              <p:cond delay="8100"/>
                            </p:stCondLst>
                            <p:childTnLst>
                              <p:par>
                                <p:cTn id="87" presetID="42" presetClass="path" presetSubtype="0" accel="50000" decel="50000" fill="hold" nodeType="afterEffect">
                                  <p:stCondLst>
                                    <p:cond delay="0"/>
                                  </p:stCondLst>
                                  <p:childTnLst>
                                    <p:animMotion origin="layout" path="M 0.38307 -0.32593 L 0.22969 -0.15926 " pathEditMode="relative" rAng="0" ptsTypes="AA">
                                      <p:cBhvr>
                                        <p:cTn id="88" dur="1000" fill="hold"/>
                                        <p:tgtEl>
                                          <p:spTgt spid="896"/>
                                        </p:tgtEl>
                                        <p:attrNameLst>
                                          <p:attrName>ppt_x</p:attrName>
                                          <p:attrName>ppt_y</p:attrName>
                                        </p:attrNameLst>
                                      </p:cBhvr>
                                      <p:rCtr x="-7669" y="8333"/>
                                    </p:animMotion>
                                  </p:childTnLst>
                                </p:cTn>
                              </p:par>
                            </p:childTnLst>
                          </p:cTn>
                        </p:par>
                        <p:par>
                          <p:cTn id="89" fill="hold">
                            <p:stCondLst>
                              <p:cond delay="9100"/>
                            </p:stCondLst>
                            <p:childTnLst>
                              <p:par>
                                <p:cTn id="90" presetID="42" presetClass="path" presetSubtype="0" accel="50000" decel="50000" fill="hold" nodeType="afterEffect">
                                  <p:stCondLst>
                                    <p:cond delay="0"/>
                                  </p:stCondLst>
                                  <p:childTnLst>
                                    <p:animMotion origin="layout" path="M 0.22969 -0.15926 L 0.26745 -0.32246 " pathEditMode="relative" rAng="0" ptsTypes="AA">
                                      <p:cBhvr>
                                        <p:cTn id="91" dur="1000" fill="hold"/>
                                        <p:tgtEl>
                                          <p:spTgt spid="896"/>
                                        </p:tgtEl>
                                        <p:attrNameLst>
                                          <p:attrName>ppt_x</p:attrName>
                                          <p:attrName>ppt_y</p:attrName>
                                        </p:attrNameLst>
                                      </p:cBhvr>
                                      <p:rCtr x="1888" y="-8171"/>
                                    </p:animMotion>
                                  </p:childTnLst>
                                </p:cTn>
                              </p:par>
                            </p:childTnLst>
                          </p:cTn>
                        </p:par>
                        <p:par>
                          <p:cTn id="92" fill="hold">
                            <p:stCondLst>
                              <p:cond delay="10100"/>
                            </p:stCondLst>
                            <p:childTnLst>
                              <p:par>
                                <p:cTn id="93" presetID="42" presetClass="path" presetSubtype="0" accel="50000" decel="50000" fill="hold" nodeType="afterEffect">
                                  <p:stCondLst>
                                    <p:cond delay="0"/>
                                  </p:stCondLst>
                                  <p:childTnLst>
                                    <p:animMotion origin="layout" path="M 0.26745 -0.32246 L 0.15846 -0.31875 " pathEditMode="relative" rAng="0" ptsTypes="AA">
                                      <p:cBhvr>
                                        <p:cTn id="94" dur="1000" fill="hold"/>
                                        <p:tgtEl>
                                          <p:spTgt spid="896"/>
                                        </p:tgtEl>
                                        <p:attrNameLst>
                                          <p:attrName>ppt_x</p:attrName>
                                          <p:attrName>ppt_y</p:attrName>
                                        </p:attrNameLst>
                                      </p:cBhvr>
                                      <p:rCtr x="-5456" y="185"/>
                                    </p:animMotion>
                                  </p:childTnLst>
                                </p:cTn>
                              </p:par>
                            </p:childTnLst>
                          </p:cTn>
                        </p:par>
                        <p:par>
                          <p:cTn id="95" fill="hold">
                            <p:stCondLst>
                              <p:cond delay="11100"/>
                            </p:stCondLst>
                            <p:childTnLst>
                              <p:par>
                                <p:cTn id="96" presetID="42" presetClass="path" presetSubtype="0" accel="50000" decel="50000" fill="hold" nodeType="afterEffect">
                                  <p:stCondLst>
                                    <p:cond delay="0"/>
                                  </p:stCondLst>
                                  <p:childTnLst>
                                    <p:animMotion origin="layout" path="M 0.15846 -0.31875 L -0.02617 -0.2956 " pathEditMode="relative" rAng="0" ptsTypes="AA">
                                      <p:cBhvr>
                                        <p:cTn id="97" dur="1000" fill="hold"/>
                                        <p:tgtEl>
                                          <p:spTgt spid="896"/>
                                        </p:tgtEl>
                                        <p:attrNameLst>
                                          <p:attrName>ppt_x</p:attrName>
                                          <p:attrName>ppt_y</p:attrName>
                                        </p:attrNameLst>
                                      </p:cBhvr>
                                      <p:rCtr x="-9232" y="1157"/>
                                    </p:animMotion>
                                  </p:childTnLst>
                                </p:cTn>
                              </p:par>
                            </p:childTnLst>
                          </p:cTn>
                        </p:par>
                        <p:par>
                          <p:cTn id="98" fill="hold">
                            <p:stCondLst>
                              <p:cond delay="12100"/>
                            </p:stCondLst>
                            <p:childTnLst>
                              <p:par>
                                <p:cTn id="99" presetID="22" presetClass="entr" presetSubtype="4" fill="hold" grpId="0" nodeType="afterEffect">
                                  <p:stCondLst>
                                    <p:cond delay="0"/>
                                  </p:stCondLst>
                                  <p:childTnLst>
                                    <p:set>
                                      <p:cBhvr>
                                        <p:cTn id="100" dur="1" fill="hold">
                                          <p:stCondLst>
                                            <p:cond delay="0"/>
                                          </p:stCondLst>
                                        </p:cTn>
                                        <p:tgtEl>
                                          <p:spTgt spid="705"/>
                                        </p:tgtEl>
                                        <p:attrNameLst>
                                          <p:attrName>style.visibility</p:attrName>
                                        </p:attrNameLst>
                                      </p:cBhvr>
                                      <p:to>
                                        <p:strVal val="visible"/>
                                      </p:to>
                                    </p:set>
                                    <p:animEffect transition="in" filter="wipe(down)">
                                      <p:cBhvr>
                                        <p:cTn id="101" dur="500"/>
                                        <p:tgtEl>
                                          <p:spTgt spid="705"/>
                                        </p:tgtEl>
                                      </p:cBhvr>
                                    </p:animEffect>
                                  </p:childTnLst>
                                </p:cTn>
                              </p:par>
                            </p:childTnLst>
                          </p:cTn>
                        </p:par>
                        <p:par>
                          <p:cTn id="102" fill="hold">
                            <p:stCondLst>
                              <p:cond delay="12600"/>
                            </p:stCondLst>
                            <p:childTnLst>
                              <p:par>
                                <p:cTn id="103" presetID="42" presetClass="path" presetSubtype="0" accel="50000" decel="50000" fill="hold" nodeType="afterEffect">
                                  <p:stCondLst>
                                    <p:cond delay="0"/>
                                  </p:stCondLst>
                                  <p:childTnLst>
                                    <p:animMotion origin="layout" path="M -0.02617 -0.2956 L -0.02513 -0.33982 " pathEditMode="relative" rAng="0" ptsTypes="AA">
                                      <p:cBhvr>
                                        <p:cTn id="104" dur="1000" fill="hold"/>
                                        <p:tgtEl>
                                          <p:spTgt spid="896"/>
                                        </p:tgtEl>
                                        <p:attrNameLst>
                                          <p:attrName>ppt_x</p:attrName>
                                          <p:attrName>ppt_y</p:attrName>
                                        </p:attrNameLst>
                                      </p:cBhvr>
                                      <p:rCtr x="52" y="-2222"/>
                                    </p:animMotion>
                                  </p:childTnLst>
                                </p:cTn>
                              </p:par>
                            </p:childTnLst>
                          </p:cTn>
                        </p:par>
                        <p:par>
                          <p:cTn id="105" fill="hold">
                            <p:stCondLst>
                              <p:cond delay="13600"/>
                            </p:stCondLst>
                            <p:childTnLst>
                              <p:par>
                                <p:cTn id="106" presetID="10" presetClass="exit" presetSubtype="0" fill="hold" nodeType="afterEffect">
                                  <p:stCondLst>
                                    <p:cond delay="0"/>
                                  </p:stCondLst>
                                  <p:childTnLst>
                                    <p:animEffect transition="out" filter="fade">
                                      <p:cBhvr>
                                        <p:cTn id="107" dur="500"/>
                                        <p:tgtEl>
                                          <p:spTgt spid="896"/>
                                        </p:tgtEl>
                                      </p:cBhvr>
                                    </p:animEffect>
                                    <p:set>
                                      <p:cBhvr>
                                        <p:cTn id="108" dur="1" fill="hold">
                                          <p:stCondLst>
                                            <p:cond delay="499"/>
                                          </p:stCondLst>
                                        </p:cTn>
                                        <p:tgtEl>
                                          <p:spTgt spid="896"/>
                                        </p:tgtEl>
                                        <p:attrNameLst>
                                          <p:attrName>style.visibility</p:attrName>
                                        </p:attrNameLst>
                                      </p:cBhvr>
                                      <p:to>
                                        <p:strVal val="hidden"/>
                                      </p:to>
                                    </p:set>
                                  </p:childTnLst>
                                </p:cTn>
                              </p:par>
                            </p:childTnLst>
                          </p:cTn>
                        </p:par>
                        <p:par>
                          <p:cTn id="109" fill="hold">
                            <p:stCondLst>
                              <p:cond delay="14100"/>
                            </p:stCondLst>
                            <p:childTnLst>
                              <p:par>
                                <p:cTn id="110" presetID="10" presetClass="entr" presetSubtype="0" fill="hold" nodeType="afterEffect">
                                  <p:stCondLst>
                                    <p:cond delay="0"/>
                                  </p:stCondLst>
                                  <p:childTnLst>
                                    <p:set>
                                      <p:cBhvr>
                                        <p:cTn id="111" dur="1" fill="hold">
                                          <p:stCondLst>
                                            <p:cond delay="0"/>
                                          </p:stCondLst>
                                        </p:cTn>
                                        <p:tgtEl>
                                          <p:spTgt spid="910"/>
                                        </p:tgtEl>
                                        <p:attrNameLst>
                                          <p:attrName>style.visibility</p:attrName>
                                        </p:attrNameLst>
                                      </p:cBhvr>
                                      <p:to>
                                        <p:strVal val="visible"/>
                                      </p:to>
                                    </p:set>
                                    <p:animEffect transition="in" filter="fade">
                                      <p:cBhvr>
                                        <p:cTn id="112" dur="500"/>
                                        <p:tgtEl>
                                          <p:spTgt spid="910"/>
                                        </p:tgtEl>
                                      </p:cBhvr>
                                    </p:animEffect>
                                  </p:childTnLst>
                                </p:cTn>
                              </p:par>
                            </p:childTnLst>
                          </p:cTn>
                        </p:par>
                        <p:par>
                          <p:cTn id="113" fill="hold">
                            <p:stCondLst>
                              <p:cond delay="14600"/>
                            </p:stCondLst>
                            <p:childTnLst>
                              <p:par>
                                <p:cTn id="114" presetID="10" presetClass="exit" presetSubtype="0" fill="hold" nodeType="afterEffect">
                                  <p:stCondLst>
                                    <p:cond delay="0"/>
                                  </p:stCondLst>
                                  <p:childTnLst>
                                    <p:animEffect transition="out" filter="fade">
                                      <p:cBhvr>
                                        <p:cTn id="115" dur="500"/>
                                        <p:tgtEl>
                                          <p:spTgt spid="910"/>
                                        </p:tgtEl>
                                      </p:cBhvr>
                                    </p:animEffect>
                                    <p:set>
                                      <p:cBhvr>
                                        <p:cTn id="116" dur="1" fill="hold">
                                          <p:stCondLst>
                                            <p:cond delay="499"/>
                                          </p:stCondLst>
                                        </p:cTn>
                                        <p:tgtEl>
                                          <p:spTgt spid="910"/>
                                        </p:tgtEl>
                                        <p:attrNameLst>
                                          <p:attrName>style.visibility</p:attrName>
                                        </p:attrNameLst>
                                      </p:cBhvr>
                                      <p:to>
                                        <p:strVal val="hidden"/>
                                      </p:to>
                                    </p:set>
                                  </p:childTnLst>
                                </p:cTn>
                              </p:par>
                            </p:childTnLst>
                          </p:cTn>
                        </p:par>
                        <p:par>
                          <p:cTn id="117" fill="hold">
                            <p:stCondLst>
                              <p:cond delay="15100"/>
                            </p:stCondLst>
                            <p:childTnLst>
                              <p:par>
                                <p:cTn id="118" presetID="10" presetClass="entr" presetSubtype="0" fill="hold" nodeType="afterEffect">
                                  <p:stCondLst>
                                    <p:cond delay="0"/>
                                  </p:stCondLst>
                                  <p:childTnLst>
                                    <p:set>
                                      <p:cBhvr>
                                        <p:cTn id="119" dur="1" fill="hold">
                                          <p:stCondLst>
                                            <p:cond delay="0"/>
                                          </p:stCondLst>
                                        </p:cTn>
                                        <p:tgtEl>
                                          <p:spTgt spid="921"/>
                                        </p:tgtEl>
                                        <p:attrNameLst>
                                          <p:attrName>style.visibility</p:attrName>
                                        </p:attrNameLst>
                                      </p:cBhvr>
                                      <p:to>
                                        <p:strVal val="visible"/>
                                      </p:to>
                                    </p:set>
                                    <p:animEffect transition="in" filter="fade">
                                      <p:cBhvr>
                                        <p:cTn id="120" dur="500"/>
                                        <p:tgtEl>
                                          <p:spTgt spid="921"/>
                                        </p:tgtEl>
                                      </p:cBhvr>
                                    </p:animEffect>
                                  </p:childTnLst>
                                </p:cTn>
                              </p:par>
                            </p:childTnLst>
                          </p:cTn>
                        </p:par>
                        <p:par>
                          <p:cTn id="121" fill="hold">
                            <p:stCondLst>
                              <p:cond delay="15600"/>
                            </p:stCondLst>
                            <p:childTnLst>
                              <p:par>
                                <p:cTn id="122" presetID="10" presetClass="exit" presetSubtype="0" fill="hold" nodeType="afterEffect">
                                  <p:stCondLst>
                                    <p:cond delay="0"/>
                                  </p:stCondLst>
                                  <p:childTnLst>
                                    <p:animEffect transition="out" filter="fade">
                                      <p:cBhvr>
                                        <p:cTn id="123" dur="500"/>
                                        <p:tgtEl>
                                          <p:spTgt spid="921"/>
                                        </p:tgtEl>
                                      </p:cBhvr>
                                    </p:animEffect>
                                    <p:set>
                                      <p:cBhvr>
                                        <p:cTn id="124" dur="1" fill="hold">
                                          <p:stCondLst>
                                            <p:cond delay="499"/>
                                          </p:stCondLst>
                                        </p:cTn>
                                        <p:tgtEl>
                                          <p:spTgt spid="921"/>
                                        </p:tgtEl>
                                        <p:attrNameLst>
                                          <p:attrName>style.visibility</p:attrName>
                                        </p:attrNameLst>
                                      </p:cBhvr>
                                      <p:to>
                                        <p:strVal val="hidden"/>
                                      </p:to>
                                    </p:set>
                                  </p:childTnLst>
                                </p:cTn>
                              </p:par>
                            </p:childTnLst>
                          </p:cTn>
                        </p:par>
                        <p:par>
                          <p:cTn id="125" fill="hold">
                            <p:stCondLst>
                              <p:cond delay="16100"/>
                            </p:stCondLst>
                            <p:childTnLst>
                              <p:par>
                                <p:cTn id="126" presetID="10" presetClass="entr" presetSubtype="0" fill="hold" nodeType="afterEffect">
                                  <p:stCondLst>
                                    <p:cond delay="0"/>
                                  </p:stCondLst>
                                  <p:childTnLst>
                                    <p:set>
                                      <p:cBhvr>
                                        <p:cTn id="127" dur="1" fill="hold">
                                          <p:stCondLst>
                                            <p:cond delay="0"/>
                                          </p:stCondLst>
                                        </p:cTn>
                                        <p:tgtEl>
                                          <p:spTgt spid="927"/>
                                        </p:tgtEl>
                                        <p:attrNameLst>
                                          <p:attrName>style.visibility</p:attrName>
                                        </p:attrNameLst>
                                      </p:cBhvr>
                                      <p:to>
                                        <p:strVal val="visible"/>
                                      </p:to>
                                    </p:set>
                                    <p:animEffect transition="in" filter="fade">
                                      <p:cBhvr>
                                        <p:cTn id="128" dur="500"/>
                                        <p:tgtEl>
                                          <p:spTgt spid="92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nodeType="clickEffect">
                                  <p:stCondLst>
                                    <p:cond delay="0"/>
                                  </p:stCondLst>
                                  <p:childTnLst>
                                    <p:animEffect transition="out" filter="fade">
                                      <p:cBhvr>
                                        <p:cTn id="132" dur="500"/>
                                        <p:tgtEl>
                                          <p:spTgt spid="927"/>
                                        </p:tgtEl>
                                      </p:cBhvr>
                                    </p:animEffect>
                                    <p:set>
                                      <p:cBhvr>
                                        <p:cTn id="133" dur="1" fill="hold">
                                          <p:stCondLst>
                                            <p:cond delay="499"/>
                                          </p:stCondLst>
                                        </p:cTn>
                                        <p:tgtEl>
                                          <p:spTgt spid="927"/>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936"/>
                                        </p:tgtEl>
                                      </p:cBhvr>
                                    </p:animEffect>
                                    <p:set>
                                      <p:cBhvr>
                                        <p:cTn id="136" dur="1" fill="hold">
                                          <p:stCondLst>
                                            <p:cond delay="499"/>
                                          </p:stCondLst>
                                        </p:cTn>
                                        <p:tgtEl>
                                          <p:spTgt spid="936"/>
                                        </p:tgtEl>
                                        <p:attrNameLst>
                                          <p:attrName>style.visibility</p:attrName>
                                        </p:attrNameLst>
                                      </p:cBhvr>
                                      <p:to>
                                        <p:strVal val="hidden"/>
                                      </p:to>
                                    </p:set>
                                  </p:childTnLst>
                                </p:cTn>
                              </p:par>
                            </p:childTnLst>
                          </p:cTn>
                        </p:par>
                        <p:par>
                          <p:cTn id="137" fill="hold">
                            <p:stCondLst>
                              <p:cond delay="500"/>
                            </p:stCondLst>
                            <p:childTnLst>
                              <p:par>
                                <p:cTn id="138" presetID="12" presetClass="entr" presetSubtype="8" fill="hold" nodeType="afterEffect">
                                  <p:stCondLst>
                                    <p:cond delay="0"/>
                                  </p:stCondLst>
                                  <p:childTnLst>
                                    <p:set>
                                      <p:cBhvr>
                                        <p:cTn id="139" dur="1" fill="hold">
                                          <p:stCondLst>
                                            <p:cond delay="0"/>
                                          </p:stCondLst>
                                        </p:cTn>
                                        <p:tgtEl>
                                          <p:spTgt spid="930"/>
                                        </p:tgtEl>
                                        <p:attrNameLst>
                                          <p:attrName>style.visibility</p:attrName>
                                        </p:attrNameLst>
                                      </p:cBhvr>
                                      <p:to>
                                        <p:strVal val="visible"/>
                                      </p:to>
                                    </p:set>
                                    <p:anim calcmode="lin" valueType="num">
                                      <p:cBhvr additive="base">
                                        <p:cTn id="140" dur="500"/>
                                        <p:tgtEl>
                                          <p:spTgt spid="930"/>
                                        </p:tgtEl>
                                        <p:attrNameLst>
                                          <p:attrName>ppt_x</p:attrName>
                                        </p:attrNameLst>
                                      </p:cBhvr>
                                      <p:tavLst>
                                        <p:tav tm="0">
                                          <p:val>
                                            <p:strVal val="#ppt_x-#ppt_w*1.125000"/>
                                          </p:val>
                                        </p:tav>
                                        <p:tav tm="100000">
                                          <p:val>
                                            <p:strVal val="#ppt_x"/>
                                          </p:val>
                                        </p:tav>
                                      </p:tavLst>
                                    </p:anim>
                                    <p:animEffect transition="in" filter="wipe(right)">
                                      <p:cBhvr>
                                        <p:cTn id="141" dur="500"/>
                                        <p:tgtEl>
                                          <p:spTgt spid="930"/>
                                        </p:tgtEl>
                                      </p:cBhvr>
                                    </p:animEffect>
                                  </p:childTnLst>
                                </p:cTn>
                              </p:par>
                            </p:childTnLst>
                          </p:cTn>
                        </p:par>
                        <p:par>
                          <p:cTn id="142" fill="hold">
                            <p:stCondLst>
                              <p:cond delay="1000"/>
                            </p:stCondLst>
                            <p:childTnLst>
                              <p:par>
                                <p:cTn id="143" presetID="53" presetClass="entr" presetSubtype="16" fill="hold" nodeType="afterEffect">
                                  <p:stCondLst>
                                    <p:cond delay="0"/>
                                  </p:stCondLst>
                                  <p:childTnLst>
                                    <p:set>
                                      <p:cBhvr>
                                        <p:cTn id="144" dur="1" fill="hold">
                                          <p:stCondLst>
                                            <p:cond delay="0"/>
                                          </p:stCondLst>
                                        </p:cTn>
                                        <p:tgtEl>
                                          <p:spTgt spid="941"/>
                                        </p:tgtEl>
                                        <p:attrNameLst>
                                          <p:attrName>style.visibility</p:attrName>
                                        </p:attrNameLst>
                                      </p:cBhvr>
                                      <p:to>
                                        <p:strVal val="visible"/>
                                      </p:to>
                                    </p:set>
                                    <p:anim calcmode="lin" valueType="num">
                                      <p:cBhvr>
                                        <p:cTn id="145" dur="500" fill="hold"/>
                                        <p:tgtEl>
                                          <p:spTgt spid="941"/>
                                        </p:tgtEl>
                                        <p:attrNameLst>
                                          <p:attrName>ppt_w</p:attrName>
                                        </p:attrNameLst>
                                      </p:cBhvr>
                                      <p:tavLst>
                                        <p:tav tm="0">
                                          <p:val>
                                            <p:fltVal val="0"/>
                                          </p:val>
                                        </p:tav>
                                        <p:tav tm="100000">
                                          <p:val>
                                            <p:strVal val="#ppt_w"/>
                                          </p:val>
                                        </p:tav>
                                      </p:tavLst>
                                    </p:anim>
                                    <p:anim calcmode="lin" valueType="num">
                                      <p:cBhvr>
                                        <p:cTn id="146" dur="500" fill="hold"/>
                                        <p:tgtEl>
                                          <p:spTgt spid="941"/>
                                        </p:tgtEl>
                                        <p:attrNameLst>
                                          <p:attrName>ppt_h</p:attrName>
                                        </p:attrNameLst>
                                      </p:cBhvr>
                                      <p:tavLst>
                                        <p:tav tm="0">
                                          <p:val>
                                            <p:fltVal val="0"/>
                                          </p:val>
                                        </p:tav>
                                        <p:tav tm="100000">
                                          <p:val>
                                            <p:strVal val="#ppt_h"/>
                                          </p:val>
                                        </p:tav>
                                      </p:tavLst>
                                    </p:anim>
                                    <p:animEffect transition="in" filter="fade">
                                      <p:cBhvr>
                                        <p:cTn id="147" dur="500"/>
                                        <p:tgtEl>
                                          <p:spTgt spid="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0" animBg="1"/>
      <p:bldP spid="875" grpId="0" animBg="1"/>
      <p:bldP spid="875" grpId="1"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3227784" cy="1071442"/>
            <a:chOff x="551030" y="-368704"/>
            <a:chExt cx="430371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3653111" cy="718775"/>
              <a:chOff x="1839058" y="967769"/>
              <a:chExt cx="365311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32244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2706078"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本章小结</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53" name="组合 252">
            <a:extLst>
              <a:ext uri="{FF2B5EF4-FFF2-40B4-BE49-F238E27FC236}">
                <a16:creationId xmlns:a16="http://schemas.microsoft.com/office/drawing/2014/main" id="{D138C3BC-A443-40BB-B13F-8724A1AC30A8}"/>
              </a:ext>
            </a:extLst>
          </p:cNvPr>
          <p:cNvGrpSpPr/>
          <p:nvPr/>
        </p:nvGrpSpPr>
        <p:grpSpPr>
          <a:xfrm>
            <a:off x="926550" y="1312970"/>
            <a:ext cx="6247415" cy="405111"/>
            <a:chOff x="1403750" y="3593123"/>
            <a:chExt cx="8329886" cy="540148"/>
          </a:xfrm>
        </p:grpSpPr>
        <p:grpSp>
          <p:nvGrpSpPr>
            <p:cNvPr id="254" name="组合 253">
              <a:extLst>
                <a:ext uri="{FF2B5EF4-FFF2-40B4-BE49-F238E27FC236}">
                  <a16:creationId xmlns:a16="http://schemas.microsoft.com/office/drawing/2014/main" id="{F186ECCD-EA74-4A6C-BC0A-D70C5287FBC8}"/>
                </a:ext>
              </a:extLst>
            </p:cNvPr>
            <p:cNvGrpSpPr/>
            <p:nvPr/>
          </p:nvGrpSpPr>
          <p:grpSpPr>
            <a:xfrm>
              <a:off x="1403750" y="3593123"/>
              <a:ext cx="490436" cy="476221"/>
              <a:chOff x="1403750" y="3593123"/>
              <a:chExt cx="808892" cy="785446"/>
            </a:xfrm>
          </p:grpSpPr>
          <p:sp>
            <p:nvSpPr>
              <p:cNvPr id="256" name="对话气泡: 椭圆形 255">
                <a:extLst>
                  <a:ext uri="{FF2B5EF4-FFF2-40B4-BE49-F238E27FC236}">
                    <a16:creationId xmlns:a16="http://schemas.microsoft.com/office/drawing/2014/main" id="{FD48D14C-F628-4A16-B88A-4439E443724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57" name="round-web-cam_17861">
                <a:extLst>
                  <a:ext uri="{FF2B5EF4-FFF2-40B4-BE49-F238E27FC236}">
                    <a16:creationId xmlns:a16="http://schemas.microsoft.com/office/drawing/2014/main" id="{7D35833E-1BC5-429F-8A42-5BA342D9B9B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55" name="Text Box 79">
              <a:extLst>
                <a:ext uri="{FF2B5EF4-FFF2-40B4-BE49-F238E27FC236}">
                  <a16:creationId xmlns:a16="http://schemas.microsoft.com/office/drawing/2014/main" id="{63195CC1-178D-4FC5-ADCF-FF697DB0001D}"/>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数据链路层服务原理</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258" name="Text Box 79">
            <a:extLst>
              <a:ext uri="{FF2B5EF4-FFF2-40B4-BE49-F238E27FC236}">
                <a16:creationId xmlns:a16="http://schemas.microsoft.com/office/drawing/2014/main" id="{A828CE26-2274-4D21-AACA-2F253DC0E3E7}"/>
              </a:ext>
            </a:extLst>
          </p:cNvPr>
          <p:cNvSpPr txBox="1">
            <a:spLocks noChangeArrowheads="1"/>
          </p:cNvSpPr>
          <p:nvPr/>
        </p:nvSpPr>
        <p:spPr bwMode="auto">
          <a:xfrm>
            <a:off x="1294378" y="1670137"/>
            <a:ext cx="7064609" cy="111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错误检测，纠错</a:t>
            </a: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共享广播信道</a:t>
            </a:r>
            <a:r>
              <a:rPr lang="en-US" altLang="zh-CN" sz="1800" dirty="0">
                <a:ea typeface="思源黑体 CN Medium" panose="020B0600000000000000"/>
                <a:cs typeface="Arial" panose="020B0604020202020204" pitchFamily="34" charset="0"/>
              </a:rPr>
              <a:t>: </a:t>
            </a:r>
            <a:r>
              <a:rPr lang="zh-CN" altLang="en-US" sz="1800" dirty="0">
                <a:ea typeface="思源黑体 CN Medium" panose="020B0600000000000000"/>
                <a:cs typeface="Arial" panose="020B0604020202020204" pitchFamily="34" charset="0"/>
              </a:rPr>
              <a:t>多路访问</a:t>
            </a: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链路层寻址</a:t>
            </a:r>
          </a:p>
        </p:txBody>
      </p:sp>
      <p:grpSp>
        <p:nvGrpSpPr>
          <p:cNvPr id="259" name="组合 258">
            <a:extLst>
              <a:ext uri="{FF2B5EF4-FFF2-40B4-BE49-F238E27FC236}">
                <a16:creationId xmlns:a16="http://schemas.microsoft.com/office/drawing/2014/main" id="{9FE32882-AD00-4FEA-9662-7BBB530D3B5D}"/>
              </a:ext>
            </a:extLst>
          </p:cNvPr>
          <p:cNvGrpSpPr/>
          <p:nvPr/>
        </p:nvGrpSpPr>
        <p:grpSpPr>
          <a:xfrm>
            <a:off x="926550" y="2742785"/>
            <a:ext cx="6247415" cy="405111"/>
            <a:chOff x="1403750" y="3593123"/>
            <a:chExt cx="8329886" cy="540148"/>
          </a:xfrm>
        </p:grpSpPr>
        <p:grpSp>
          <p:nvGrpSpPr>
            <p:cNvPr id="260" name="组合 259">
              <a:extLst>
                <a:ext uri="{FF2B5EF4-FFF2-40B4-BE49-F238E27FC236}">
                  <a16:creationId xmlns:a16="http://schemas.microsoft.com/office/drawing/2014/main" id="{935585E5-B69B-4BCA-91AE-D602162CDF74}"/>
                </a:ext>
              </a:extLst>
            </p:cNvPr>
            <p:cNvGrpSpPr/>
            <p:nvPr/>
          </p:nvGrpSpPr>
          <p:grpSpPr>
            <a:xfrm>
              <a:off x="1403750" y="3593123"/>
              <a:ext cx="490436" cy="476221"/>
              <a:chOff x="1403750" y="3593123"/>
              <a:chExt cx="808892" cy="785446"/>
            </a:xfrm>
          </p:grpSpPr>
          <p:sp>
            <p:nvSpPr>
              <p:cNvPr id="262" name="对话气泡: 椭圆形 261">
                <a:extLst>
                  <a:ext uri="{FF2B5EF4-FFF2-40B4-BE49-F238E27FC236}">
                    <a16:creationId xmlns:a16="http://schemas.microsoft.com/office/drawing/2014/main" id="{74018B1B-FACB-47C3-AE28-235F5DE1194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63" name="round-web-cam_17861">
                <a:extLst>
                  <a:ext uri="{FF2B5EF4-FFF2-40B4-BE49-F238E27FC236}">
                    <a16:creationId xmlns:a16="http://schemas.microsoft.com/office/drawing/2014/main" id="{B606AE02-BF60-428C-B245-C5912AB2B6D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1" name="Text Box 79">
              <a:extLst>
                <a:ext uri="{FF2B5EF4-FFF2-40B4-BE49-F238E27FC236}">
                  <a16:creationId xmlns:a16="http://schemas.microsoft.com/office/drawing/2014/main" id="{BB9CABFE-CB17-4336-B821-D07745FB9BEC}"/>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不同链路层技术示例和实现</a:t>
              </a:r>
            </a:p>
          </p:txBody>
        </p:sp>
      </p:grpSp>
      <p:sp>
        <p:nvSpPr>
          <p:cNvPr id="264" name="Text Box 79">
            <a:extLst>
              <a:ext uri="{FF2B5EF4-FFF2-40B4-BE49-F238E27FC236}">
                <a16:creationId xmlns:a16="http://schemas.microsoft.com/office/drawing/2014/main" id="{51781101-4B8D-44D4-B486-EBF459F7634D}"/>
              </a:ext>
            </a:extLst>
          </p:cNvPr>
          <p:cNvSpPr txBox="1">
            <a:spLocks noChangeArrowheads="1"/>
          </p:cNvSpPr>
          <p:nvPr/>
        </p:nvSpPr>
        <p:spPr bwMode="auto">
          <a:xfrm>
            <a:off x="1294377" y="3091874"/>
            <a:ext cx="7064609" cy="74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以太网</a:t>
            </a: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交换局域网、虚拟局域网（</a:t>
            </a:r>
            <a:r>
              <a:rPr lang="en-US" altLang="zh-CN" sz="1800" dirty="0">
                <a:ea typeface="思源黑体 CN Medium" panose="020B0600000000000000"/>
                <a:cs typeface="Arial" panose="020B0604020202020204" pitchFamily="34" charset="0"/>
              </a:rPr>
              <a:t>VLANs</a:t>
            </a:r>
            <a:r>
              <a:rPr lang="zh-CN" altLang="en-US" sz="1800" dirty="0">
                <a:ea typeface="思源黑体 CN Medium" panose="020B0600000000000000"/>
                <a:cs typeface="Arial" panose="020B0604020202020204" pitchFamily="34" charset="0"/>
              </a:rPr>
              <a:t>）</a:t>
            </a:r>
            <a:endParaRPr lang="en-US" altLang="zh-CN" sz="1800" dirty="0">
              <a:ea typeface="思源黑体 CN Medium" panose="020B0600000000000000"/>
              <a:cs typeface="Arial" panose="020B0604020202020204" pitchFamily="34" charset="0"/>
            </a:endParaRPr>
          </a:p>
        </p:txBody>
      </p:sp>
      <p:grpSp>
        <p:nvGrpSpPr>
          <p:cNvPr id="265" name="组合 264">
            <a:extLst>
              <a:ext uri="{FF2B5EF4-FFF2-40B4-BE49-F238E27FC236}">
                <a16:creationId xmlns:a16="http://schemas.microsoft.com/office/drawing/2014/main" id="{D096F151-67C7-488B-85E8-B858A936D5F7}"/>
              </a:ext>
            </a:extLst>
          </p:cNvPr>
          <p:cNvGrpSpPr/>
          <p:nvPr/>
        </p:nvGrpSpPr>
        <p:grpSpPr>
          <a:xfrm>
            <a:off x="926550" y="3815435"/>
            <a:ext cx="6247415" cy="405111"/>
            <a:chOff x="1403750" y="3593123"/>
            <a:chExt cx="8329886" cy="540148"/>
          </a:xfrm>
        </p:grpSpPr>
        <p:grpSp>
          <p:nvGrpSpPr>
            <p:cNvPr id="266" name="组合 265">
              <a:extLst>
                <a:ext uri="{FF2B5EF4-FFF2-40B4-BE49-F238E27FC236}">
                  <a16:creationId xmlns:a16="http://schemas.microsoft.com/office/drawing/2014/main" id="{6741966D-C697-40ED-BF60-0785009AF83A}"/>
                </a:ext>
              </a:extLst>
            </p:cNvPr>
            <p:cNvGrpSpPr/>
            <p:nvPr/>
          </p:nvGrpSpPr>
          <p:grpSpPr>
            <a:xfrm>
              <a:off x="1403750" y="3593123"/>
              <a:ext cx="490436" cy="476221"/>
              <a:chOff x="1403750" y="3593123"/>
              <a:chExt cx="808892" cy="785446"/>
            </a:xfrm>
          </p:grpSpPr>
          <p:sp>
            <p:nvSpPr>
              <p:cNvPr id="268" name="对话气泡: 椭圆形 267">
                <a:extLst>
                  <a:ext uri="{FF2B5EF4-FFF2-40B4-BE49-F238E27FC236}">
                    <a16:creationId xmlns:a16="http://schemas.microsoft.com/office/drawing/2014/main" id="{48B70FF1-B917-484E-8E84-3B768FBDCED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69" name="round-web-cam_17861">
                <a:extLst>
                  <a:ext uri="{FF2B5EF4-FFF2-40B4-BE49-F238E27FC236}">
                    <a16:creationId xmlns:a16="http://schemas.microsoft.com/office/drawing/2014/main" id="{6C3E46E2-B7FE-4DE8-A347-61BEA1ACD9D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7" name="Text Box 79">
              <a:extLst>
                <a:ext uri="{FF2B5EF4-FFF2-40B4-BE49-F238E27FC236}">
                  <a16:creationId xmlns:a16="http://schemas.microsoft.com/office/drawing/2014/main" id="{FA05637D-A6AD-47D1-9806-95996EA3C8E1}"/>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综合回顾</a:t>
              </a:r>
            </a:p>
          </p:txBody>
        </p:sp>
      </p:grpSp>
      <p:sp>
        <p:nvSpPr>
          <p:cNvPr id="270" name="Text Box 79">
            <a:extLst>
              <a:ext uri="{FF2B5EF4-FFF2-40B4-BE49-F238E27FC236}">
                <a16:creationId xmlns:a16="http://schemas.microsoft.com/office/drawing/2014/main" id="{7A0CC896-2D20-4202-8555-37A4E6B83C78}"/>
              </a:ext>
            </a:extLst>
          </p:cNvPr>
          <p:cNvSpPr txBox="1">
            <a:spLocks noChangeArrowheads="1"/>
          </p:cNvSpPr>
          <p:nvPr/>
        </p:nvSpPr>
        <p:spPr bwMode="auto">
          <a:xfrm>
            <a:off x="1294376" y="4151204"/>
            <a:ext cx="7064609" cy="37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10000"/>
              </a:lnSpc>
              <a:spcBef>
                <a:spcPts val="450"/>
              </a:spcBef>
              <a:buClr>
                <a:srgbClr val="009FF6"/>
              </a:buClr>
              <a:buFont typeface="Wingdings" panose="05000000000000000000" pitchFamily="2" charset="2"/>
              <a:buChar char="p"/>
            </a:pPr>
            <a:r>
              <a:rPr lang="en-US" altLang="zh-CN" sz="1800" dirty="0">
                <a:ea typeface="思源黑体 CN Medium" panose="020B0600000000000000"/>
                <a:cs typeface="Arial" panose="020B0604020202020204" pitchFamily="34" charset="0"/>
              </a:rPr>
              <a:t>Web</a:t>
            </a:r>
            <a:r>
              <a:rPr lang="zh-CN" altLang="en-US" sz="1800" dirty="0">
                <a:ea typeface="思源黑体 CN Medium" panose="020B0600000000000000"/>
                <a:cs typeface="Arial" panose="020B0604020202020204" pitchFamily="34" charset="0"/>
              </a:rPr>
              <a:t>页面请求历程</a:t>
            </a:r>
          </a:p>
        </p:txBody>
      </p:sp>
      <p:sp>
        <p:nvSpPr>
          <p:cNvPr id="2" name="灯片编号占位符 1">
            <a:extLst>
              <a:ext uri="{FF2B5EF4-FFF2-40B4-BE49-F238E27FC236}">
                <a16:creationId xmlns:a16="http://schemas.microsoft.com/office/drawing/2014/main" id="{EB10404D-A170-46C2-B542-E17B8991F6C4}"/>
              </a:ext>
            </a:extLst>
          </p:cNvPr>
          <p:cNvSpPr>
            <a:spLocks noGrp="1"/>
          </p:cNvSpPr>
          <p:nvPr>
            <p:ph type="sldNum" sz="quarter" idx="12"/>
          </p:nvPr>
        </p:nvSpPr>
        <p:spPr/>
        <p:txBody>
          <a:bodyPr/>
          <a:lstStyle/>
          <a:p>
            <a:fld id="{91F2D4EF-46D4-4764-B373-FC59CD1D281E}" type="slidenum">
              <a:rPr lang="zh-CN" altLang="en-US" smtClean="0"/>
              <a:t>137</a:t>
            </a:fld>
            <a:endParaRPr lang="zh-CN" altLang="en-US"/>
          </a:p>
        </p:txBody>
      </p:sp>
    </p:spTree>
    <p:extLst>
      <p:ext uri="{BB962C8B-B14F-4D97-AF65-F5344CB8AC3E}">
        <p14:creationId xmlns:p14="http://schemas.microsoft.com/office/powerpoint/2010/main" val="84050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8">
                                            <p:txEl>
                                              <p:pRg st="0" end="0"/>
                                            </p:txEl>
                                          </p:spTgt>
                                        </p:tgtEl>
                                        <p:attrNameLst>
                                          <p:attrName>style.visibility</p:attrName>
                                        </p:attrNameLst>
                                      </p:cBhvr>
                                      <p:to>
                                        <p:strVal val="visible"/>
                                      </p:to>
                                    </p:set>
                                    <p:animEffect transition="in" filter="wipe(left)">
                                      <p:cBhvr>
                                        <p:cTn id="11" dur="500"/>
                                        <p:tgtEl>
                                          <p:spTgt spid="25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58">
                                            <p:txEl>
                                              <p:pRg st="1" end="1"/>
                                            </p:txEl>
                                          </p:spTgt>
                                        </p:tgtEl>
                                        <p:attrNameLst>
                                          <p:attrName>style.visibility</p:attrName>
                                        </p:attrNameLst>
                                      </p:cBhvr>
                                      <p:to>
                                        <p:strVal val="visible"/>
                                      </p:to>
                                    </p:set>
                                    <p:animEffect transition="in" filter="wipe(left)">
                                      <p:cBhvr>
                                        <p:cTn id="16" dur="500"/>
                                        <p:tgtEl>
                                          <p:spTgt spid="25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8">
                                            <p:txEl>
                                              <p:pRg st="2" end="2"/>
                                            </p:txEl>
                                          </p:spTgt>
                                        </p:tgtEl>
                                        <p:attrNameLst>
                                          <p:attrName>style.visibility</p:attrName>
                                        </p:attrNameLst>
                                      </p:cBhvr>
                                      <p:to>
                                        <p:strVal val="visible"/>
                                      </p:to>
                                    </p:set>
                                    <p:animEffect transition="in" filter="wipe(left)">
                                      <p:cBhvr>
                                        <p:cTn id="21" dur="500"/>
                                        <p:tgtEl>
                                          <p:spTgt spid="258">
                                            <p:txEl>
                                              <p:pRg st="2" end="2"/>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59"/>
                                        </p:tgtEl>
                                        <p:attrNameLst>
                                          <p:attrName>style.visibility</p:attrName>
                                        </p:attrNameLst>
                                      </p:cBhvr>
                                      <p:to>
                                        <p:strVal val="visible"/>
                                      </p:to>
                                    </p:set>
                                    <p:animEffect transition="in" filter="wipe(left)">
                                      <p:cBhvr>
                                        <p:cTn id="25" dur="500"/>
                                        <p:tgtEl>
                                          <p:spTgt spid="259"/>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64">
                                            <p:txEl>
                                              <p:pRg st="0" end="0"/>
                                            </p:txEl>
                                          </p:spTgt>
                                        </p:tgtEl>
                                        <p:attrNameLst>
                                          <p:attrName>style.visibility</p:attrName>
                                        </p:attrNameLst>
                                      </p:cBhvr>
                                      <p:to>
                                        <p:strVal val="visible"/>
                                      </p:to>
                                    </p:set>
                                    <p:animEffect transition="in" filter="wipe(left)">
                                      <p:cBhvr>
                                        <p:cTn id="29" dur="500"/>
                                        <p:tgtEl>
                                          <p:spTgt spid="26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64">
                                            <p:txEl>
                                              <p:pRg st="1" end="1"/>
                                            </p:txEl>
                                          </p:spTgt>
                                        </p:tgtEl>
                                        <p:attrNameLst>
                                          <p:attrName>style.visibility</p:attrName>
                                        </p:attrNameLst>
                                      </p:cBhvr>
                                      <p:to>
                                        <p:strVal val="visible"/>
                                      </p:to>
                                    </p:set>
                                    <p:animEffect transition="in" filter="wipe(left)">
                                      <p:cBhvr>
                                        <p:cTn id="34" dur="500"/>
                                        <p:tgtEl>
                                          <p:spTgt spid="264">
                                            <p:txEl>
                                              <p:pRg st="1" end="1"/>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wipe(left)">
                                      <p:cBhvr>
                                        <p:cTn id="38" dur="500"/>
                                        <p:tgtEl>
                                          <p:spTgt spid="265"/>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270">
                                            <p:txEl>
                                              <p:pRg st="0" end="0"/>
                                            </p:txEl>
                                          </p:spTgt>
                                        </p:tgtEl>
                                        <p:attrNameLst>
                                          <p:attrName>style.visibility</p:attrName>
                                        </p:attrNameLst>
                                      </p:cBhvr>
                                      <p:to>
                                        <p:strVal val="visible"/>
                                      </p:to>
                                    </p:set>
                                    <p:animEffect transition="in" filter="wipe(left)">
                                      <p:cBhvr>
                                        <p:cTn id="42" dur="500"/>
                                        <p:tgtEl>
                                          <p:spTgt spid="2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build="p"/>
      <p:bldP spid="264" grpId="0" build="p"/>
      <p:bldP spid="270"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BAAF238-2B82-4760-B2E9-62F36FDBF0E8}"/>
              </a:ext>
            </a:extLst>
          </p:cNvPr>
          <p:cNvGrpSpPr>
            <a:grpSpLocks/>
          </p:cNvGrpSpPr>
          <p:nvPr/>
        </p:nvGrpSpPr>
        <p:grpSpPr bwMode="auto">
          <a:xfrm>
            <a:off x="322660" y="0"/>
            <a:ext cx="4006769" cy="1071563"/>
            <a:chOff x="551030" y="-368704"/>
            <a:chExt cx="5341889" cy="1428589"/>
          </a:xfrm>
        </p:grpSpPr>
        <p:grpSp>
          <p:nvGrpSpPr>
            <p:cNvPr id="29715" name="组合 2">
              <a:extLst>
                <a:ext uri="{FF2B5EF4-FFF2-40B4-BE49-F238E27FC236}">
                  <a16:creationId xmlns:a16="http://schemas.microsoft.com/office/drawing/2014/main" id="{474BC384-7EC1-4F8C-8E9B-C1412E379942}"/>
                </a:ext>
              </a:extLst>
            </p:cNvPr>
            <p:cNvGrpSpPr>
              <a:grpSpLocks/>
            </p:cNvGrpSpPr>
            <p:nvPr/>
          </p:nvGrpSpPr>
          <p:grpSpPr bwMode="auto">
            <a:xfrm>
              <a:off x="1201847" y="304320"/>
              <a:ext cx="4691072" cy="724544"/>
              <a:chOff x="1839274" y="968164"/>
              <a:chExt cx="4691072" cy="724544"/>
            </a:xfrm>
          </p:grpSpPr>
          <p:sp>
            <p:nvSpPr>
              <p:cNvPr id="5" name="矩形: 圆角 21">
                <a:extLst>
                  <a:ext uri="{FF2B5EF4-FFF2-40B4-BE49-F238E27FC236}">
                    <a16:creationId xmlns:a16="http://schemas.microsoft.com/office/drawing/2014/main" id="{2C634384-42E0-4672-ADAA-6FFF29B47096}"/>
                  </a:ext>
                </a:extLst>
              </p:cNvPr>
              <p:cNvSpPr/>
              <p:nvPr/>
            </p:nvSpPr>
            <p:spPr>
              <a:xfrm>
                <a:off x="1839274" y="968164"/>
                <a:ext cx="4691071" cy="674612"/>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A3F8"/>
                  </a:solidFill>
                </a:endParaRPr>
              </a:p>
            </p:txBody>
          </p:sp>
          <p:sp>
            <p:nvSpPr>
              <p:cNvPr id="6" name="文本框 5">
                <a:extLst>
                  <a:ext uri="{FF2B5EF4-FFF2-40B4-BE49-F238E27FC236}">
                    <a16:creationId xmlns:a16="http://schemas.microsoft.com/office/drawing/2014/main" id="{F76F4F28-4A8E-42BA-996C-70B16AA35DBB}"/>
                  </a:ext>
                </a:extLst>
              </p:cNvPr>
              <p:cNvSpPr txBox="1"/>
              <p:nvPr/>
            </p:nvSpPr>
            <p:spPr>
              <a:xfrm>
                <a:off x="2642901" y="1015676"/>
                <a:ext cx="3887445" cy="677032"/>
              </a:xfrm>
              <a:prstGeom prst="rect">
                <a:avLst/>
              </a:prstGeom>
              <a:noFill/>
            </p:spPr>
            <p:txBody>
              <a:bodyPr wrap="square">
                <a:spAutoFit/>
              </a:bodyPr>
              <a:lstStyle/>
              <a:p>
                <a:pPr>
                  <a:defRPr/>
                </a:pP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让我们深呼吸</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a:t>
                </a:r>
              </a:p>
            </p:txBody>
          </p:sp>
        </p:grpSp>
        <p:pic>
          <p:nvPicPr>
            <p:cNvPr id="29716" name="图片 3">
              <a:extLst>
                <a:ext uri="{FF2B5EF4-FFF2-40B4-BE49-F238E27FC236}">
                  <a16:creationId xmlns:a16="http://schemas.microsoft.com/office/drawing/2014/main" id="{9AA52D36-56EC-40A8-AD82-DB9A429741C9}"/>
                </a:ext>
              </a:extLst>
            </p:cNvPr>
            <p:cNvPicPr>
              <a:picLocks noChangeAspect="1"/>
            </p:cNvPicPr>
            <p:nvPr/>
          </p:nvPicPr>
          <p:blipFill>
            <a:blip r:embed="rId2" cstate="print">
              <a:extLst>
                <a:ext uri="{28A0092B-C50C-407E-A947-70E740481C1C}">
                  <a14:useLocalDpi xmlns:a14="http://schemas.microsoft.com/office/drawing/2010/main" val="0"/>
                </a:ext>
              </a:extLst>
            </a:blip>
            <a:srcRect b="11111"/>
            <a:stretch>
              <a:fillRect/>
            </a:stretch>
          </p:blipFill>
          <p:spPr bwMode="auto">
            <a:xfrm>
              <a:off x="551030" y="-368704"/>
              <a:ext cx="1607162" cy="142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a:extLst>
              <a:ext uri="{FF2B5EF4-FFF2-40B4-BE49-F238E27FC236}">
                <a16:creationId xmlns:a16="http://schemas.microsoft.com/office/drawing/2014/main" id="{446D0BAA-4CE4-4983-BE1A-C47A210A889B}"/>
              </a:ext>
            </a:extLst>
          </p:cNvPr>
          <p:cNvGrpSpPr>
            <a:grpSpLocks/>
          </p:cNvGrpSpPr>
          <p:nvPr/>
        </p:nvGrpSpPr>
        <p:grpSpPr bwMode="auto">
          <a:xfrm>
            <a:off x="1120379" y="1388269"/>
            <a:ext cx="4739878" cy="397032"/>
            <a:chOff x="1403750" y="3593123"/>
            <a:chExt cx="6320575" cy="529343"/>
          </a:xfrm>
        </p:grpSpPr>
        <p:grpSp>
          <p:nvGrpSpPr>
            <p:cNvPr id="29711" name="组合 7">
              <a:extLst>
                <a:ext uri="{FF2B5EF4-FFF2-40B4-BE49-F238E27FC236}">
                  <a16:creationId xmlns:a16="http://schemas.microsoft.com/office/drawing/2014/main" id="{1547949F-9068-4CA9-A232-3503D979B39C}"/>
                </a:ext>
              </a:extLst>
            </p:cNvPr>
            <p:cNvGrpSpPr>
              <a:grpSpLocks/>
            </p:cNvGrpSpPr>
            <p:nvPr/>
          </p:nvGrpSpPr>
          <p:grpSpPr bwMode="auto">
            <a:xfrm>
              <a:off x="1403750" y="3593123"/>
              <a:ext cx="490436" cy="476221"/>
              <a:chOff x="1403750" y="3593123"/>
              <a:chExt cx="808892" cy="785446"/>
            </a:xfrm>
          </p:grpSpPr>
          <p:sp>
            <p:nvSpPr>
              <p:cNvPr id="10" name="对话气泡: 椭圆形 9">
                <a:extLst>
                  <a:ext uri="{FF2B5EF4-FFF2-40B4-BE49-F238E27FC236}">
                    <a16:creationId xmlns:a16="http://schemas.microsoft.com/office/drawing/2014/main" id="{923C5752-FC5A-4502-B9CB-96FE192A8640}"/>
                  </a:ext>
                </a:extLst>
              </p:cNvPr>
              <p:cNvSpPr/>
              <p:nvPr/>
            </p:nvSpPr>
            <p:spPr>
              <a:xfrm>
                <a:off x="1403750" y="3593123"/>
                <a:ext cx="80915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14" name="round-web-cam_17861">
                <a:extLst>
                  <a:ext uri="{FF2B5EF4-FFF2-40B4-BE49-F238E27FC236}">
                    <a16:creationId xmlns:a16="http://schemas.microsoft.com/office/drawing/2014/main" id="{654CB9C3-5054-4CD7-97A1-703A6CD791CD}"/>
                  </a:ext>
                </a:extLst>
              </p:cNvPr>
              <p:cNvSpPr>
                <a:spLocks noChangeAspect="1"/>
              </p:cNvSpPr>
              <p:nvPr/>
            </p:nvSpPr>
            <p:spPr bwMode="auto">
              <a:xfrm>
                <a:off x="1567764" y="3705353"/>
                <a:ext cx="480863" cy="560986"/>
              </a:xfrm>
              <a:custGeom>
                <a:avLst/>
                <a:gdLst>
                  <a:gd name="T0" fmla="*/ 307123 w 517527"/>
                  <a:gd name="T1" fmla="*/ 389084 h 603758"/>
                  <a:gd name="T2" fmla="*/ 207571 w 517527"/>
                  <a:gd name="T3" fmla="*/ 414562 h 603758"/>
                  <a:gd name="T4" fmla="*/ 109589 w 517527"/>
                  <a:gd name="T5" fmla="*/ 389919 h 603758"/>
                  <a:gd name="T6" fmla="*/ 65147 w 517527"/>
                  <a:gd name="T7" fmla="*/ 421559 h 603758"/>
                  <a:gd name="T8" fmla="*/ 209663 w 517527"/>
                  <a:gd name="T9" fmla="*/ 466774 h 603758"/>
                  <a:gd name="T10" fmla="*/ 354284 w 517527"/>
                  <a:gd name="T11" fmla="*/ 421559 h 603758"/>
                  <a:gd name="T12" fmla="*/ 307123 w 517527"/>
                  <a:gd name="T13" fmla="*/ 389084 h 603758"/>
                  <a:gd name="T14" fmla="*/ 207657 w 517527"/>
                  <a:gd name="T15" fmla="*/ 148193 h 603758"/>
                  <a:gd name="T16" fmla="*/ 266895 w 517527"/>
                  <a:gd name="T17" fmla="*/ 207346 h 603758"/>
                  <a:gd name="T18" fmla="*/ 207657 w 517527"/>
                  <a:gd name="T19" fmla="*/ 266499 h 603758"/>
                  <a:gd name="T20" fmla="*/ 148420 w 517527"/>
                  <a:gd name="T21" fmla="*/ 207346 h 603758"/>
                  <a:gd name="T22" fmla="*/ 207657 w 517527"/>
                  <a:gd name="T23" fmla="*/ 148193 h 603758"/>
                  <a:gd name="T24" fmla="*/ 207571 w 517527"/>
                  <a:gd name="T25" fmla="*/ 118416 h 603758"/>
                  <a:gd name="T26" fmla="*/ 118478 w 517527"/>
                  <a:gd name="T27" fmla="*/ 207281 h 603758"/>
                  <a:gd name="T28" fmla="*/ 207571 w 517527"/>
                  <a:gd name="T29" fmla="*/ 296250 h 603758"/>
                  <a:gd name="T30" fmla="*/ 296666 w 517527"/>
                  <a:gd name="T31" fmla="*/ 207281 h 603758"/>
                  <a:gd name="T32" fmla="*/ 207571 w 517527"/>
                  <a:gd name="T33" fmla="*/ 118416 h 603758"/>
                  <a:gd name="T34" fmla="*/ 207049 w 517527"/>
                  <a:gd name="T35" fmla="*/ 64326 h 603758"/>
                  <a:gd name="T36" fmla="*/ 189586 w 517527"/>
                  <a:gd name="T37" fmla="*/ 81868 h 603758"/>
                  <a:gd name="T38" fmla="*/ 207049 w 517527"/>
                  <a:gd name="T39" fmla="*/ 99307 h 603758"/>
                  <a:gd name="T40" fmla="*/ 224617 w 517527"/>
                  <a:gd name="T41" fmla="*/ 81868 h 603758"/>
                  <a:gd name="T42" fmla="*/ 207049 w 517527"/>
                  <a:gd name="T43" fmla="*/ 64326 h 603758"/>
                  <a:gd name="T44" fmla="*/ 207571 w 517527"/>
                  <a:gd name="T45" fmla="*/ 0 h 603758"/>
                  <a:gd name="T46" fmla="*/ 415143 w 517527"/>
                  <a:gd name="T47" fmla="*/ 207281 h 603758"/>
                  <a:gd name="T48" fmla="*/ 326364 w 517527"/>
                  <a:gd name="T49" fmla="*/ 377179 h 603758"/>
                  <a:gd name="T50" fmla="*/ 371748 w 517527"/>
                  <a:gd name="T51" fmla="*/ 421559 h 603758"/>
                  <a:gd name="T52" fmla="*/ 209663 w 517527"/>
                  <a:gd name="T53" fmla="*/ 484318 h 603758"/>
                  <a:gd name="T54" fmla="*/ 47580 w 517527"/>
                  <a:gd name="T55" fmla="*/ 421559 h 603758"/>
                  <a:gd name="T56" fmla="*/ 90349 w 517527"/>
                  <a:gd name="T57" fmla="*/ 378224 h 603758"/>
                  <a:gd name="T58" fmla="*/ 0 w 517527"/>
                  <a:gd name="T59" fmla="*/ 207281 h 603758"/>
                  <a:gd name="T60" fmla="*/ 207571 w 517527"/>
                  <a:gd name="T61" fmla="*/ 0 h 6037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9712" name="Text Box 79">
              <a:extLst>
                <a:ext uri="{FF2B5EF4-FFF2-40B4-BE49-F238E27FC236}">
                  <a16:creationId xmlns:a16="http://schemas.microsoft.com/office/drawing/2014/main" id="{433EB1F7-8A6B-4380-A460-5AE650E7F5E7}"/>
                </a:ext>
              </a:extLst>
            </p:cNvPr>
            <p:cNvSpPr txBox="1">
              <a:spLocks noChangeArrowheads="1"/>
            </p:cNvSpPr>
            <p:nvPr/>
          </p:nvSpPr>
          <p:spPr bwMode="auto">
            <a:xfrm>
              <a:off x="1985931" y="3593123"/>
              <a:ext cx="5738394" cy="52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0"/>
                </a:spcBef>
                <a:buFontTx/>
                <a:buNone/>
              </a:pPr>
              <a:r>
                <a:rPr kumimoji="1" lang="zh-CN" altLang="en-US" sz="1800">
                  <a:latin typeface="Times New Roman" panose="02020603050405020304" pitchFamily="18" charset="0"/>
                  <a:ea typeface="思源黑体 CN Normal" panose="020B0400000000000000" pitchFamily="34" charset="-122"/>
                  <a:cs typeface="Times New Roman" panose="02020603050405020304" pitchFamily="18" charset="0"/>
                </a:rPr>
                <a:t>协议栈旅行完成（除了物理层）</a:t>
              </a:r>
            </a:p>
          </p:txBody>
        </p:sp>
      </p:grpSp>
      <p:grpSp>
        <p:nvGrpSpPr>
          <p:cNvPr id="12" name="组合 11">
            <a:extLst>
              <a:ext uri="{FF2B5EF4-FFF2-40B4-BE49-F238E27FC236}">
                <a16:creationId xmlns:a16="http://schemas.microsoft.com/office/drawing/2014/main" id="{58DCEE39-7C75-4E3F-A689-BD0E32B09048}"/>
              </a:ext>
            </a:extLst>
          </p:cNvPr>
          <p:cNvGrpSpPr>
            <a:grpSpLocks/>
          </p:cNvGrpSpPr>
          <p:nvPr/>
        </p:nvGrpSpPr>
        <p:grpSpPr bwMode="auto">
          <a:xfrm>
            <a:off x="1120379" y="1920478"/>
            <a:ext cx="4739878" cy="397032"/>
            <a:chOff x="1403750" y="3593123"/>
            <a:chExt cx="6320575" cy="529343"/>
          </a:xfrm>
        </p:grpSpPr>
        <p:grpSp>
          <p:nvGrpSpPr>
            <p:cNvPr id="29707" name="组合 12">
              <a:extLst>
                <a:ext uri="{FF2B5EF4-FFF2-40B4-BE49-F238E27FC236}">
                  <a16:creationId xmlns:a16="http://schemas.microsoft.com/office/drawing/2014/main" id="{A48FDB63-994F-48AE-8019-35A5AF07AA78}"/>
                </a:ext>
              </a:extLst>
            </p:cNvPr>
            <p:cNvGrpSpPr>
              <a:grpSpLocks/>
            </p:cNvGrpSpPr>
            <p:nvPr/>
          </p:nvGrpSpPr>
          <p:grpSpPr bwMode="auto">
            <a:xfrm>
              <a:off x="1403750" y="3593123"/>
              <a:ext cx="490436" cy="476221"/>
              <a:chOff x="1403750" y="3593123"/>
              <a:chExt cx="808892" cy="785446"/>
            </a:xfrm>
          </p:grpSpPr>
          <p:sp>
            <p:nvSpPr>
              <p:cNvPr id="15" name="对话气泡: 椭圆形 14">
                <a:extLst>
                  <a:ext uri="{FF2B5EF4-FFF2-40B4-BE49-F238E27FC236}">
                    <a16:creationId xmlns:a16="http://schemas.microsoft.com/office/drawing/2014/main" id="{9ACE7F47-57EC-4597-8DDA-42907E5A3A5B}"/>
                  </a:ext>
                </a:extLst>
              </p:cNvPr>
              <p:cNvSpPr/>
              <p:nvPr/>
            </p:nvSpPr>
            <p:spPr>
              <a:xfrm>
                <a:off x="1403750" y="3593123"/>
                <a:ext cx="80915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10" name="round-web-cam_17861">
                <a:extLst>
                  <a:ext uri="{FF2B5EF4-FFF2-40B4-BE49-F238E27FC236}">
                    <a16:creationId xmlns:a16="http://schemas.microsoft.com/office/drawing/2014/main" id="{DF0A2D95-D525-4E58-82F5-02F6CEF6E000}"/>
                  </a:ext>
                </a:extLst>
              </p:cNvPr>
              <p:cNvSpPr>
                <a:spLocks noChangeAspect="1"/>
              </p:cNvSpPr>
              <p:nvPr/>
            </p:nvSpPr>
            <p:spPr bwMode="auto">
              <a:xfrm>
                <a:off x="1567764" y="3705353"/>
                <a:ext cx="480863" cy="560986"/>
              </a:xfrm>
              <a:custGeom>
                <a:avLst/>
                <a:gdLst>
                  <a:gd name="T0" fmla="*/ 307123 w 517527"/>
                  <a:gd name="T1" fmla="*/ 389084 h 603758"/>
                  <a:gd name="T2" fmla="*/ 207571 w 517527"/>
                  <a:gd name="T3" fmla="*/ 414562 h 603758"/>
                  <a:gd name="T4" fmla="*/ 109589 w 517527"/>
                  <a:gd name="T5" fmla="*/ 389919 h 603758"/>
                  <a:gd name="T6" fmla="*/ 65147 w 517527"/>
                  <a:gd name="T7" fmla="*/ 421559 h 603758"/>
                  <a:gd name="T8" fmla="*/ 209663 w 517527"/>
                  <a:gd name="T9" fmla="*/ 466774 h 603758"/>
                  <a:gd name="T10" fmla="*/ 354284 w 517527"/>
                  <a:gd name="T11" fmla="*/ 421559 h 603758"/>
                  <a:gd name="T12" fmla="*/ 307123 w 517527"/>
                  <a:gd name="T13" fmla="*/ 389084 h 603758"/>
                  <a:gd name="T14" fmla="*/ 207657 w 517527"/>
                  <a:gd name="T15" fmla="*/ 148193 h 603758"/>
                  <a:gd name="T16" fmla="*/ 266895 w 517527"/>
                  <a:gd name="T17" fmla="*/ 207346 h 603758"/>
                  <a:gd name="T18" fmla="*/ 207657 w 517527"/>
                  <a:gd name="T19" fmla="*/ 266499 h 603758"/>
                  <a:gd name="T20" fmla="*/ 148420 w 517527"/>
                  <a:gd name="T21" fmla="*/ 207346 h 603758"/>
                  <a:gd name="T22" fmla="*/ 207657 w 517527"/>
                  <a:gd name="T23" fmla="*/ 148193 h 603758"/>
                  <a:gd name="T24" fmla="*/ 207571 w 517527"/>
                  <a:gd name="T25" fmla="*/ 118416 h 603758"/>
                  <a:gd name="T26" fmla="*/ 118478 w 517527"/>
                  <a:gd name="T27" fmla="*/ 207281 h 603758"/>
                  <a:gd name="T28" fmla="*/ 207571 w 517527"/>
                  <a:gd name="T29" fmla="*/ 296250 h 603758"/>
                  <a:gd name="T30" fmla="*/ 296666 w 517527"/>
                  <a:gd name="T31" fmla="*/ 207281 h 603758"/>
                  <a:gd name="T32" fmla="*/ 207571 w 517527"/>
                  <a:gd name="T33" fmla="*/ 118416 h 603758"/>
                  <a:gd name="T34" fmla="*/ 207049 w 517527"/>
                  <a:gd name="T35" fmla="*/ 64326 h 603758"/>
                  <a:gd name="T36" fmla="*/ 189586 w 517527"/>
                  <a:gd name="T37" fmla="*/ 81868 h 603758"/>
                  <a:gd name="T38" fmla="*/ 207049 w 517527"/>
                  <a:gd name="T39" fmla="*/ 99307 h 603758"/>
                  <a:gd name="T40" fmla="*/ 224617 w 517527"/>
                  <a:gd name="T41" fmla="*/ 81868 h 603758"/>
                  <a:gd name="T42" fmla="*/ 207049 w 517527"/>
                  <a:gd name="T43" fmla="*/ 64326 h 603758"/>
                  <a:gd name="T44" fmla="*/ 207571 w 517527"/>
                  <a:gd name="T45" fmla="*/ 0 h 603758"/>
                  <a:gd name="T46" fmla="*/ 415143 w 517527"/>
                  <a:gd name="T47" fmla="*/ 207281 h 603758"/>
                  <a:gd name="T48" fmla="*/ 326364 w 517527"/>
                  <a:gd name="T49" fmla="*/ 377179 h 603758"/>
                  <a:gd name="T50" fmla="*/ 371748 w 517527"/>
                  <a:gd name="T51" fmla="*/ 421559 h 603758"/>
                  <a:gd name="T52" fmla="*/ 209663 w 517527"/>
                  <a:gd name="T53" fmla="*/ 484318 h 603758"/>
                  <a:gd name="T54" fmla="*/ 47580 w 517527"/>
                  <a:gd name="T55" fmla="*/ 421559 h 603758"/>
                  <a:gd name="T56" fmla="*/ 90349 w 517527"/>
                  <a:gd name="T57" fmla="*/ 378224 h 603758"/>
                  <a:gd name="T58" fmla="*/ 0 w 517527"/>
                  <a:gd name="T59" fmla="*/ 207281 h 603758"/>
                  <a:gd name="T60" fmla="*/ 207571 w 517527"/>
                  <a:gd name="T61" fmla="*/ 0 h 6037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9708" name="Text Box 79">
              <a:extLst>
                <a:ext uri="{FF2B5EF4-FFF2-40B4-BE49-F238E27FC236}">
                  <a16:creationId xmlns:a16="http://schemas.microsoft.com/office/drawing/2014/main" id="{9B58AE31-DE58-4CE9-A24F-10279D2E2420}"/>
                </a:ext>
              </a:extLst>
            </p:cNvPr>
            <p:cNvSpPr txBox="1">
              <a:spLocks noChangeArrowheads="1"/>
            </p:cNvSpPr>
            <p:nvPr/>
          </p:nvSpPr>
          <p:spPr bwMode="auto">
            <a:xfrm>
              <a:off x="1985931" y="3593123"/>
              <a:ext cx="5738394" cy="52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0"/>
                </a:spcBef>
                <a:buFontTx/>
                <a:buNone/>
              </a:pPr>
              <a:r>
                <a:rPr kumimoji="1" lang="zh-CN" altLang="en-US" sz="1800">
                  <a:latin typeface="Times New Roman" panose="02020603050405020304" pitchFamily="18" charset="0"/>
                  <a:ea typeface="思源黑体 CN Normal" panose="020B0400000000000000" pitchFamily="34" charset="-122"/>
                  <a:cs typeface="Times New Roman" panose="02020603050405020304" pitchFamily="18" charset="0"/>
                </a:rPr>
                <a:t>深刻理解网络原理和实践</a:t>
              </a:r>
            </a:p>
          </p:txBody>
        </p:sp>
      </p:grpSp>
      <p:grpSp>
        <p:nvGrpSpPr>
          <p:cNvPr id="17" name="组合 16">
            <a:extLst>
              <a:ext uri="{FF2B5EF4-FFF2-40B4-BE49-F238E27FC236}">
                <a16:creationId xmlns:a16="http://schemas.microsoft.com/office/drawing/2014/main" id="{1CB7A2BF-EF50-426B-B8DC-881902B070FE}"/>
              </a:ext>
            </a:extLst>
          </p:cNvPr>
          <p:cNvGrpSpPr>
            <a:grpSpLocks/>
          </p:cNvGrpSpPr>
          <p:nvPr/>
        </p:nvGrpSpPr>
        <p:grpSpPr bwMode="auto">
          <a:xfrm>
            <a:off x="1120378" y="2451496"/>
            <a:ext cx="6577071" cy="375616"/>
            <a:chOff x="1403750" y="3593123"/>
            <a:chExt cx="8513068" cy="500728"/>
          </a:xfrm>
        </p:grpSpPr>
        <p:grpSp>
          <p:nvGrpSpPr>
            <p:cNvPr id="29703" name="组合 17">
              <a:extLst>
                <a:ext uri="{FF2B5EF4-FFF2-40B4-BE49-F238E27FC236}">
                  <a16:creationId xmlns:a16="http://schemas.microsoft.com/office/drawing/2014/main" id="{467665C4-04CA-455B-89D8-BBB1CE5DE9A5}"/>
                </a:ext>
              </a:extLst>
            </p:cNvPr>
            <p:cNvGrpSpPr>
              <a:grpSpLocks/>
            </p:cNvGrpSpPr>
            <p:nvPr/>
          </p:nvGrpSpPr>
          <p:grpSpPr bwMode="auto">
            <a:xfrm>
              <a:off x="1403750" y="3593123"/>
              <a:ext cx="490436" cy="476221"/>
              <a:chOff x="1403750" y="3593123"/>
              <a:chExt cx="808892" cy="785446"/>
            </a:xfrm>
          </p:grpSpPr>
          <p:sp>
            <p:nvSpPr>
              <p:cNvPr id="20" name="对话气泡: 椭圆形 19">
                <a:extLst>
                  <a:ext uri="{FF2B5EF4-FFF2-40B4-BE49-F238E27FC236}">
                    <a16:creationId xmlns:a16="http://schemas.microsoft.com/office/drawing/2014/main" id="{869A3864-D624-4F40-81AE-7EFD8C106C83}"/>
                  </a:ext>
                </a:extLst>
              </p:cNvPr>
              <p:cNvSpPr/>
              <p:nvPr/>
            </p:nvSpPr>
            <p:spPr>
              <a:xfrm>
                <a:off x="1403750" y="3593123"/>
                <a:ext cx="809153" cy="785347"/>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06" name="round-web-cam_17861">
                <a:extLst>
                  <a:ext uri="{FF2B5EF4-FFF2-40B4-BE49-F238E27FC236}">
                    <a16:creationId xmlns:a16="http://schemas.microsoft.com/office/drawing/2014/main" id="{6D4FF859-6CAC-4259-9F49-8F111BE85409}"/>
                  </a:ext>
                </a:extLst>
              </p:cNvPr>
              <p:cNvSpPr>
                <a:spLocks noChangeAspect="1"/>
              </p:cNvSpPr>
              <p:nvPr/>
            </p:nvSpPr>
            <p:spPr bwMode="auto">
              <a:xfrm>
                <a:off x="1567764" y="3705353"/>
                <a:ext cx="480863" cy="560986"/>
              </a:xfrm>
              <a:custGeom>
                <a:avLst/>
                <a:gdLst>
                  <a:gd name="T0" fmla="*/ 307123 w 517527"/>
                  <a:gd name="T1" fmla="*/ 389084 h 603758"/>
                  <a:gd name="T2" fmla="*/ 207571 w 517527"/>
                  <a:gd name="T3" fmla="*/ 414562 h 603758"/>
                  <a:gd name="T4" fmla="*/ 109589 w 517527"/>
                  <a:gd name="T5" fmla="*/ 389919 h 603758"/>
                  <a:gd name="T6" fmla="*/ 65147 w 517527"/>
                  <a:gd name="T7" fmla="*/ 421559 h 603758"/>
                  <a:gd name="T8" fmla="*/ 209663 w 517527"/>
                  <a:gd name="T9" fmla="*/ 466774 h 603758"/>
                  <a:gd name="T10" fmla="*/ 354284 w 517527"/>
                  <a:gd name="T11" fmla="*/ 421559 h 603758"/>
                  <a:gd name="T12" fmla="*/ 307123 w 517527"/>
                  <a:gd name="T13" fmla="*/ 389084 h 603758"/>
                  <a:gd name="T14" fmla="*/ 207657 w 517527"/>
                  <a:gd name="T15" fmla="*/ 148193 h 603758"/>
                  <a:gd name="T16" fmla="*/ 266895 w 517527"/>
                  <a:gd name="T17" fmla="*/ 207346 h 603758"/>
                  <a:gd name="T18" fmla="*/ 207657 w 517527"/>
                  <a:gd name="T19" fmla="*/ 266499 h 603758"/>
                  <a:gd name="T20" fmla="*/ 148420 w 517527"/>
                  <a:gd name="T21" fmla="*/ 207346 h 603758"/>
                  <a:gd name="T22" fmla="*/ 207657 w 517527"/>
                  <a:gd name="T23" fmla="*/ 148193 h 603758"/>
                  <a:gd name="T24" fmla="*/ 207571 w 517527"/>
                  <a:gd name="T25" fmla="*/ 118416 h 603758"/>
                  <a:gd name="T26" fmla="*/ 118478 w 517527"/>
                  <a:gd name="T27" fmla="*/ 207281 h 603758"/>
                  <a:gd name="T28" fmla="*/ 207571 w 517527"/>
                  <a:gd name="T29" fmla="*/ 296250 h 603758"/>
                  <a:gd name="T30" fmla="*/ 296666 w 517527"/>
                  <a:gd name="T31" fmla="*/ 207281 h 603758"/>
                  <a:gd name="T32" fmla="*/ 207571 w 517527"/>
                  <a:gd name="T33" fmla="*/ 118416 h 603758"/>
                  <a:gd name="T34" fmla="*/ 207049 w 517527"/>
                  <a:gd name="T35" fmla="*/ 64326 h 603758"/>
                  <a:gd name="T36" fmla="*/ 189586 w 517527"/>
                  <a:gd name="T37" fmla="*/ 81868 h 603758"/>
                  <a:gd name="T38" fmla="*/ 207049 w 517527"/>
                  <a:gd name="T39" fmla="*/ 99307 h 603758"/>
                  <a:gd name="T40" fmla="*/ 224617 w 517527"/>
                  <a:gd name="T41" fmla="*/ 81868 h 603758"/>
                  <a:gd name="T42" fmla="*/ 207049 w 517527"/>
                  <a:gd name="T43" fmla="*/ 64326 h 603758"/>
                  <a:gd name="T44" fmla="*/ 207571 w 517527"/>
                  <a:gd name="T45" fmla="*/ 0 h 603758"/>
                  <a:gd name="T46" fmla="*/ 415143 w 517527"/>
                  <a:gd name="T47" fmla="*/ 207281 h 603758"/>
                  <a:gd name="T48" fmla="*/ 326364 w 517527"/>
                  <a:gd name="T49" fmla="*/ 377179 h 603758"/>
                  <a:gd name="T50" fmla="*/ 371748 w 517527"/>
                  <a:gd name="T51" fmla="*/ 421559 h 603758"/>
                  <a:gd name="T52" fmla="*/ 209663 w 517527"/>
                  <a:gd name="T53" fmla="*/ 484318 h 603758"/>
                  <a:gd name="T54" fmla="*/ 47580 w 517527"/>
                  <a:gd name="T55" fmla="*/ 421559 h 603758"/>
                  <a:gd name="T56" fmla="*/ 90349 w 517527"/>
                  <a:gd name="T57" fmla="*/ 378224 h 603758"/>
                  <a:gd name="T58" fmla="*/ 0 w 517527"/>
                  <a:gd name="T59" fmla="*/ 207281 h 603758"/>
                  <a:gd name="T60" fmla="*/ 207571 w 517527"/>
                  <a:gd name="T61" fmla="*/ 0 h 6037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9704" name="Text Box 79">
              <a:extLst>
                <a:ext uri="{FF2B5EF4-FFF2-40B4-BE49-F238E27FC236}">
                  <a16:creationId xmlns:a16="http://schemas.microsoft.com/office/drawing/2014/main" id="{C083381A-ECEC-49F4-B1EE-9B1FA6AC90A6}"/>
                </a:ext>
              </a:extLst>
            </p:cNvPr>
            <p:cNvSpPr txBox="1">
              <a:spLocks noChangeArrowheads="1"/>
            </p:cNvSpPr>
            <p:nvPr/>
          </p:nvSpPr>
          <p:spPr bwMode="auto">
            <a:xfrm>
              <a:off x="1985930" y="3593123"/>
              <a:ext cx="7930888" cy="50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0"/>
                </a:spcBef>
                <a:buFontTx/>
                <a:buNone/>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可以停在这里 </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但是还是有很多有趣的话题</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22" name="Text Box 79">
            <a:extLst>
              <a:ext uri="{FF2B5EF4-FFF2-40B4-BE49-F238E27FC236}">
                <a16:creationId xmlns:a16="http://schemas.microsoft.com/office/drawing/2014/main" id="{85B5EBDE-E32F-48BF-97B2-5527F75F6DB8}"/>
              </a:ext>
            </a:extLst>
          </p:cNvPr>
          <p:cNvSpPr txBox="1">
            <a:spLocks noChangeArrowheads="1"/>
          </p:cNvSpPr>
          <p:nvPr/>
        </p:nvSpPr>
        <p:spPr bwMode="auto">
          <a:xfrm>
            <a:off x="1550194" y="3015853"/>
            <a:ext cx="5579269" cy="144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ts val="450"/>
              </a:spcBef>
              <a:buClr>
                <a:srgbClr val="009FF6"/>
              </a:buClr>
              <a:buFont typeface="Wingdings" panose="05000000000000000000" pitchFamily="2" charset="2"/>
              <a:buChar char="p"/>
            </a:pPr>
            <a:r>
              <a:rPr kumimoji="1" lang="zh-CN" altLang="en-US" sz="1800">
                <a:latin typeface="Times New Roman" panose="02020603050405020304" pitchFamily="18" charset="0"/>
                <a:ea typeface="思源黑体 CN Normal" panose="020B0400000000000000" pitchFamily="34" charset="-122"/>
                <a:cs typeface="Times New Roman" panose="02020603050405020304" pitchFamily="18" charset="0"/>
              </a:rPr>
              <a:t>无线网络</a:t>
            </a:r>
          </a:p>
          <a:p>
            <a:pPr>
              <a:lnSpc>
                <a:spcPct val="150000"/>
              </a:lnSpc>
              <a:spcBef>
                <a:spcPts val="450"/>
              </a:spcBef>
              <a:buClr>
                <a:srgbClr val="009FF6"/>
              </a:buClr>
              <a:buFont typeface="Wingdings" panose="05000000000000000000" pitchFamily="2" charset="2"/>
              <a:buChar char="p"/>
            </a:pPr>
            <a:r>
              <a:rPr kumimoji="1" lang="zh-CN" altLang="en-US" sz="1800">
                <a:latin typeface="Times New Roman" panose="02020603050405020304" pitchFamily="18" charset="0"/>
                <a:ea typeface="思源黑体 CN Normal" panose="020B0400000000000000" pitchFamily="34" charset="-122"/>
                <a:cs typeface="Times New Roman" panose="02020603050405020304" pitchFamily="18" charset="0"/>
              </a:rPr>
              <a:t>多媒体网络</a:t>
            </a:r>
          </a:p>
          <a:p>
            <a:pPr>
              <a:lnSpc>
                <a:spcPct val="150000"/>
              </a:lnSpc>
              <a:spcBef>
                <a:spcPts val="450"/>
              </a:spcBef>
              <a:buClr>
                <a:srgbClr val="009FF6"/>
              </a:buClr>
              <a:buFont typeface="Wingdings" panose="05000000000000000000" pitchFamily="2" charset="2"/>
              <a:buChar char="p"/>
            </a:pPr>
            <a:r>
              <a:rPr kumimoji="1" lang="zh-CN" altLang="en-US" sz="1800">
                <a:latin typeface="Times New Roman" panose="02020603050405020304" pitchFamily="18" charset="0"/>
                <a:ea typeface="思源黑体 CN Normal" panose="020B0400000000000000" pitchFamily="34" charset="-122"/>
                <a:cs typeface="Times New Roman" panose="02020603050405020304" pitchFamily="18" charset="0"/>
              </a:rPr>
              <a:t>网络安全</a:t>
            </a:r>
          </a:p>
        </p:txBody>
      </p:sp>
      <p:sp>
        <p:nvSpPr>
          <p:cNvPr id="3" name="灯片编号占位符 2">
            <a:extLst>
              <a:ext uri="{FF2B5EF4-FFF2-40B4-BE49-F238E27FC236}">
                <a16:creationId xmlns:a16="http://schemas.microsoft.com/office/drawing/2014/main" id="{6F69AFB9-6B25-4DB2-A47F-498B277B619E}"/>
              </a:ext>
            </a:extLst>
          </p:cNvPr>
          <p:cNvSpPr>
            <a:spLocks noGrp="1"/>
          </p:cNvSpPr>
          <p:nvPr>
            <p:ph type="sldNum" sz="quarter" idx="12"/>
          </p:nvPr>
        </p:nvSpPr>
        <p:spPr/>
        <p:txBody>
          <a:bodyPr/>
          <a:lstStyle/>
          <a:p>
            <a:fld id="{91F2D4EF-46D4-4764-B373-FC59CD1D281E}" type="slidenum">
              <a:rPr lang="zh-CN" altLang="en-US" smtClean="0"/>
              <a:t>138</a:t>
            </a:fld>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22660" y="0"/>
            <a:ext cx="4081973" cy="1071442"/>
            <a:chOff x="551030" y="-368704"/>
            <a:chExt cx="5442630" cy="1428589"/>
          </a:xfrm>
        </p:grpSpPr>
        <p:grpSp>
          <p:nvGrpSpPr>
            <p:cNvPr id="7" name="组合 6"/>
            <p:cNvGrpSpPr/>
            <p:nvPr/>
          </p:nvGrpSpPr>
          <p:grpSpPr>
            <a:xfrm>
              <a:off x="1201630" y="303925"/>
              <a:ext cx="4792030" cy="718773"/>
              <a:chOff x="1839057" y="967769"/>
              <a:chExt cx="4792030" cy="718773"/>
            </a:xfrm>
          </p:grpSpPr>
          <p:sp>
            <p:nvSpPr>
              <p:cNvPr id="9" name="矩形: 圆角 8"/>
              <p:cNvSpPr/>
              <p:nvPr/>
            </p:nvSpPr>
            <p:spPr>
              <a:xfrm>
                <a:off x="1839057" y="967769"/>
                <a:ext cx="41606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050">
                  <a:solidFill>
                    <a:srgbClr val="00A3F8"/>
                  </a:solidFill>
                </a:endParaRPr>
              </a:p>
            </p:txBody>
          </p:sp>
          <p:sp>
            <p:nvSpPr>
              <p:cNvPr id="10" name="文本框 9"/>
              <p:cNvSpPr txBox="1"/>
              <p:nvPr/>
            </p:nvSpPr>
            <p:spPr>
              <a:xfrm>
                <a:off x="2786092" y="1009434"/>
                <a:ext cx="384499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课后思考题</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1" name="组合 10"/>
          <p:cNvGrpSpPr/>
          <p:nvPr/>
        </p:nvGrpSpPr>
        <p:grpSpPr>
          <a:xfrm>
            <a:off x="810610" y="1353469"/>
            <a:ext cx="7956319" cy="2764417"/>
            <a:chOff x="703264" y="1946585"/>
            <a:chExt cx="10972799" cy="4161037"/>
          </a:xfrm>
        </p:grpSpPr>
        <p:sp>
          <p:nvSpPr>
            <p:cNvPr id="12" name="任意多边形: 形状 11"/>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13" name="组合 12"/>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4" name="任意多边形: 形状 13"/>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15" name="任意多边形: 形状 14"/>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sp>
        <p:nvSpPr>
          <p:cNvPr id="16" name="文本框 15"/>
          <p:cNvSpPr txBox="1"/>
          <p:nvPr/>
        </p:nvSpPr>
        <p:spPr>
          <a:xfrm>
            <a:off x="1398154" y="1471703"/>
            <a:ext cx="7439140" cy="2120068"/>
          </a:xfrm>
          <a:prstGeom prst="rect">
            <a:avLst/>
          </a:prstGeom>
          <a:noFill/>
        </p:spPr>
        <p:txBody>
          <a:bodyPr wrap="square">
            <a:spAutoFit/>
          </a:bodyPr>
          <a:lstStyle/>
          <a:p>
            <a:pPr marL="257175" indent="-257175">
              <a:lnSpc>
                <a:spcPct val="150000"/>
              </a:lnSpc>
              <a:buClr>
                <a:srgbClr val="009FF6"/>
              </a:buClr>
              <a:buFont typeface="Wingdings" panose="05000000000000000000" pitchFamily="2" charset="2"/>
              <a:buChar char="p"/>
            </a:pPr>
            <a:endPar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复习题   </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10</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12</a:t>
            </a:r>
          </a:p>
          <a:p>
            <a:pPr marL="257175" indent="-257175">
              <a:lnSpc>
                <a:spcPct val="150000"/>
              </a:lnSpc>
              <a:buClr>
                <a:srgbClr val="009FF6"/>
              </a:buClr>
              <a:buFont typeface="Wingdings" panose="05000000000000000000" pitchFamily="2" charset="2"/>
              <a:buChar char="p"/>
            </a:pP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习    题   </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5</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14~19</a:t>
            </a:r>
          </a:p>
          <a:p>
            <a:pPr marL="257175" indent="-257175">
              <a:lnSpc>
                <a:spcPct val="150000"/>
              </a:lnSpc>
              <a:buClr>
                <a:srgbClr val="009FF6"/>
              </a:buClr>
              <a:buFont typeface="Wingdings" panose="05000000000000000000" pitchFamily="2" charset="2"/>
              <a:buChar char="p"/>
            </a:pP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65631" y="1028365"/>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p>
        </p:txBody>
      </p:sp>
      <p:grpSp>
        <p:nvGrpSpPr>
          <p:cNvPr id="8" name="组合 7"/>
          <p:cNvGrpSpPr/>
          <p:nvPr/>
        </p:nvGrpSpPr>
        <p:grpSpPr>
          <a:xfrm>
            <a:off x="1366095" y="1602660"/>
            <a:ext cx="6628797" cy="1689976"/>
            <a:chOff x="-1027170" y="2161790"/>
            <a:chExt cx="8838394" cy="2253301"/>
          </a:xfrm>
        </p:grpSpPr>
        <p:grpSp>
          <p:nvGrpSpPr>
            <p:cNvPr id="9" name="组合 8"/>
            <p:cNvGrpSpPr/>
            <p:nvPr/>
          </p:nvGrpSpPr>
          <p:grpSpPr>
            <a:xfrm>
              <a:off x="-1027170" y="2161790"/>
              <a:ext cx="8838394" cy="1762694"/>
              <a:chOff x="-770378" y="1621342"/>
              <a:chExt cx="6628804" cy="1322020"/>
            </a:xfrm>
          </p:grpSpPr>
          <p:sp>
            <p:nvSpPr>
              <p:cNvPr id="11" name="矩形 10"/>
              <p:cNvSpPr/>
              <p:nvPr/>
            </p:nvSpPr>
            <p:spPr>
              <a:xfrm>
                <a:off x="-161176" y="1621342"/>
                <a:ext cx="5897774" cy="871842"/>
              </a:xfrm>
              <a:prstGeom prst="rect">
                <a:avLst/>
              </a:prstGeom>
            </p:spPr>
            <p:txBody>
              <a:bodyPr wrap="none">
                <a:spAutoFit/>
              </a:bodyPr>
              <a:lstStyle/>
              <a:p>
                <a:pPr algn="ctr">
                  <a:lnSpc>
                    <a:spcPct val="110000"/>
                  </a:lnSpc>
                </a:pPr>
                <a:r>
                  <a:rPr lang="zh-CN" altLang="en-US" sz="4950" dirty="0">
                    <a:solidFill>
                      <a:schemeClr val="tx1">
                        <a:lumMod val="85000"/>
                        <a:lumOff val="15000"/>
                      </a:schemeClr>
                    </a:solidFill>
                    <a:latin typeface="造字工房朗倩（非商用）常规体" pitchFamily="50" charset="-122"/>
                    <a:ea typeface="造字工房朗倩（非商用）常规体" pitchFamily="50" charset="-122"/>
                  </a:rPr>
                  <a:t>差错检测和纠正技术</a:t>
                </a:r>
              </a:p>
            </p:txBody>
          </p:sp>
          <p:sp>
            <p:nvSpPr>
              <p:cNvPr id="12" name="矩形 11"/>
              <p:cNvSpPr/>
              <p:nvPr/>
            </p:nvSpPr>
            <p:spPr>
              <a:xfrm>
                <a:off x="-380981" y="2379290"/>
                <a:ext cx="6239407" cy="461665"/>
              </a:xfrm>
              <a:prstGeom prst="rect">
                <a:avLst/>
              </a:prstGeom>
            </p:spPr>
            <p:txBody>
              <a:bodyPr wrap="none">
                <a:spAutoFit/>
              </a:bodyPr>
              <a:lstStyle/>
              <a:p>
                <a:r>
                  <a:rPr lang="en-US" altLang="zh-CN" sz="3600" spc="225"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rror</a:t>
                </a:r>
                <a:r>
                  <a:rPr lang="en-US" altLang="zh-CN"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Detection and Correction Techniques</a:t>
                </a:r>
                <a:endParaRPr lang="zh-CN" altLang="en-US"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770378" y="1989328"/>
                <a:ext cx="561373" cy="830997"/>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E</a:t>
                </a:r>
                <a:endParaRPr lang="zh-CN" altLang="en-US" sz="72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648161" y="2943362"/>
                <a:ext cx="6182288"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145157" y="3676427"/>
              <a:ext cx="1233670" cy="738664"/>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618342" y="1335343"/>
            <a:ext cx="1109665" cy="1015043"/>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A3308820-987A-41A8-BBB7-1C9B79E47FA2}"/>
              </a:ext>
            </a:extLst>
          </p:cNvPr>
          <p:cNvSpPr>
            <a:spLocks noGrp="1"/>
          </p:cNvSpPr>
          <p:nvPr>
            <p:ph type="sldNum" sz="quarter" idx="12"/>
          </p:nvPr>
        </p:nvSpPr>
        <p:spPr/>
        <p:txBody>
          <a:bodyPr/>
          <a:lstStyle/>
          <a:p>
            <a:fld id="{91F2D4EF-46D4-4764-B373-FC59CD1D281E}" type="slidenum">
              <a:rPr lang="zh-CN" altLang="en-US" smtClean="0"/>
              <a:t>14</a:t>
            </a:fld>
            <a:endParaRPr lang="zh-CN" altLang="en-US"/>
          </a:p>
        </p:txBody>
      </p:sp>
    </p:spTree>
    <p:extLst>
      <p:ext uri="{BB962C8B-B14F-4D97-AF65-F5344CB8AC3E}">
        <p14:creationId xmlns:p14="http://schemas.microsoft.com/office/powerpoint/2010/main" val="184993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22660" y="0"/>
            <a:ext cx="2865494" cy="1071442"/>
            <a:chOff x="551030" y="-368704"/>
            <a:chExt cx="3820658" cy="1428589"/>
          </a:xfrm>
        </p:grpSpPr>
        <p:grpSp>
          <p:nvGrpSpPr>
            <p:cNvPr id="11" name="组合 10"/>
            <p:cNvGrpSpPr/>
            <p:nvPr/>
          </p:nvGrpSpPr>
          <p:grpSpPr>
            <a:xfrm>
              <a:off x="1201631" y="303925"/>
              <a:ext cx="3170057" cy="718773"/>
              <a:chOff x="1839058" y="967769"/>
              <a:chExt cx="3170057" cy="718773"/>
            </a:xfrm>
          </p:grpSpPr>
          <p:sp>
            <p:nvSpPr>
              <p:cNvPr id="13" name="矩形: 圆角 12"/>
              <p:cNvSpPr/>
              <p:nvPr/>
            </p:nvSpPr>
            <p:spPr>
              <a:xfrm>
                <a:off x="1839058" y="967769"/>
                <a:ext cx="28598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050" dirty="0">
                  <a:solidFill>
                    <a:srgbClr val="00A3F8"/>
                  </a:solidFill>
                </a:endParaRPr>
              </a:p>
            </p:txBody>
          </p:sp>
          <p:sp>
            <p:nvSpPr>
              <p:cNvPr id="14" name="文本框 13"/>
              <p:cNvSpPr txBox="1"/>
              <p:nvPr/>
            </p:nvSpPr>
            <p:spPr>
              <a:xfrm>
                <a:off x="2786093" y="1009434"/>
                <a:ext cx="2223022"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作业</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5" name="组合 14"/>
          <p:cNvGrpSpPr/>
          <p:nvPr/>
        </p:nvGrpSpPr>
        <p:grpSpPr>
          <a:xfrm>
            <a:off x="1330680" y="2254925"/>
            <a:ext cx="4359082" cy="1201130"/>
            <a:chOff x="703264" y="1946585"/>
            <a:chExt cx="10972799" cy="4161037"/>
          </a:xfrm>
        </p:grpSpPr>
        <p:sp>
          <p:nvSpPr>
            <p:cNvPr id="16" name="任意多边形: 形状 15"/>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17" name="组合 16"/>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8" name="任意多边形: 形状 17"/>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19" name="任意多边形: 形状 18"/>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sp>
        <p:nvSpPr>
          <p:cNvPr id="20" name="文本框 19"/>
          <p:cNvSpPr txBox="1"/>
          <p:nvPr/>
        </p:nvSpPr>
        <p:spPr>
          <a:xfrm>
            <a:off x="2172592" y="2385115"/>
            <a:ext cx="2484299" cy="874214"/>
          </a:xfrm>
          <a:prstGeom prst="rect">
            <a:avLst/>
          </a:prstGeom>
          <a:noFill/>
        </p:spPr>
        <p:txBody>
          <a:bodyPr wrap="square">
            <a:spAutoFit/>
          </a:bodyPr>
          <a:lstStyle/>
          <a:p>
            <a:pPr>
              <a:lnSpc>
                <a:spcPct val="150000"/>
              </a:lnSpc>
              <a:buClr>
                <a:srgbClr val="009FF6"/>
              </a:buClr>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习题</a:t>
            </a:r>
          </a:p>
          <a:p>
            <a:pPr marL="257175" indent="-257175">
              <a:lnSpc>
                <a:spcPct val="150000"/>
              </a:lnSpc>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14</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a16="http://schemas.microsoft.com/office/drawing/2014/main" id="{3F0EB23F-5017-4CDF-AB82-590F3CD87696}"/>
              </a:ext>
            </a:extLst>
          </p:cNvPr>
          <p:cNvSpPr>
            <a:spLocks noGrp="1" noChangeArrowheads="1"/>
          </p:cNvSpPr>
          <p:nvPr>
            <p:ph type="body" idx="1"/>
          </p:nvPr>
        </p:nvSpPr>
        <p:spPr>
          <a:xfrm>
            <a:off x="1495925" y="1248859"/>
            <a:ext cx="6516318" cy="1377868"/>
          </a:xfrm>
        </p:spPr>
        <p:txBody>
          <a:bodyPr/>
          <a:lstStyle/>
          <a:p>
            <a:pPr marL="0" indent="0" eaLnBrk="1" hangingPunct="1">
              <a:buNone/>
            </a:pPr>
            <a:r>
              <a:rPr lang="en-US" altLang="zh-CN" sz="1700" dirty="0">
                <a:ea typeface="楷体" panose="02010609060101010101" pitchFamily="49" charset="-122"/>
                <a:cs typeface="Arial" panose="020B0604020202020204" pitchFamily="34" charset="0"/>
              </a:rPr>
              <a:t>   EDC = Error Detection and Correction bits </a:t>
            </a:r>
            <a:r>
              <a:rPr lang="zh-CN" altLang="en-US" sz="1700" dirty="0">
                <a:ea typeface="楷体" panose="02010609060101010101" pitchFamily="49" charset="-122"/>
                <a:cs typeface="Arial" panose="020B0604020202020204" pitchFamily="34" charset="0"/>
              </a:rPr>
              <a:t>差错检测和纠错比特</a:t>
            </a:r>
          </a:p>
          <a:p>
            <a:pPr eaLnBrk="1" hangingPunct="1">
              <a:buFont typeface="Wingdings" panose="05000000000000000000" pitchFamily="2" charset="2"/>
              <a:buNone/>
            </a:pPr>
            <a:r>
              <a:rPr lang="zh-CN" altLang="en-US" sz="1700" dirty="0">
                <a:ea typeface="楷体" panose="02010609060101010101" pitchFamily="49" charset="-122"/>
                <a:cs typeface="Arial" panose="020B0604020202020204" pitchFamily="34" charset="0"/>
              </a:rPr>
              <a:t>   </a:t>
            </a:r>
            <a:r>
              <a:rPr lang="en-US" altLang="zh-CN" sz="1700" dirty="0">
                <a:ea typeface="楷体" panose="02010609060101010101" pitchFamily="49" charset="-122"/>
                <a:cs typeface="Arial" panose="020B0604020202020204" pitchFamily="34" charset="0"/>
              </a:rPr>
              <a:t>D     = Data </a:t>
            </a:r>
            <a:r>
              <a:rPr lang="zh-CN" altLang="en-US" sz="1700" dirty="0">
                <a:ea typeface="楷体" panose="02010609060101010101" pitchFamily="49" charset="-122"/>
                <a:cs typeface="Arial" panose="020B0604020202020204" pitchFamily="34" charset="0"/>
              </a:rPr>
              <a:t>差错检测位保护的数据，可包括首部 </a:t>
            </a:r>
            <a:endParaRPr lang="en-US" altLang="zh-CN" sz="1700" dirty="0">
              <a:ea typeface="楷体" panose="02010609060101010101" pitchFamily="49" charset="-122"/>
              <a:cs typeface="Arial" panose="020B0604020202020204" pitchFamily="34" charset="0"/>
            </a:endParaRPr>
          </a:p>
          <a:p>
            <a:pPr eaLnBrk="1" hangingPunct="1">
              <a:buFont typeface="Wingdings" panose="05000000000000000000" pitchFamily="2" charset="2"/>
              <a:buNone/>
            </a:pPr>
            <a:r>
              <a:rPr lang="zh-CN" altLang="en-US" sz="1700" dirty="0">
                <a:ea typeface="楷体" panose="02010609060101010101" pitchFamily="49" charset="-122"/>
                <a:cs typeface="Arial" panose="020B0604020202020204" pitchFamily="34" charset="0"/>
              </a:rPr>
              <a:t>   </a:t>
            </a:r>
            <a:r>
              <a:rPr lang="zh-CN" altLang="en-US" sz="1500" i="1" dirty="0">
                <a:solidFill>
                  <a:srgbClr val="FF0000"/>
                </a:solidFill>
                <a:ea typeface="楷体" panose="02010609060101010101" pitchFamily="49" charset="-122"/>
                <a:cs typeface="Arial" panose="020B0604020202020204" pitchFamily="34" charset="0"/>
              </a:rPr>
              <a:t>差错检测不是</a:t>
            </a:r>
            <a:r>
              <a:rPr lang="en-US" altLang="zh-CN" sz="1500" i="1" dirty="0">
                <a:solidFill>
                  <a:srgbClr val="FF0000"/>
                </a:solidFill>
                <a:ea typeface="楷体" panose="02010609060101010101" pitchFamily="49" charset="-122"/>
                <a:cs typeface="Arial" panose="020B0604020202020204" pitchFamily="34" charset="0"/>
              </a:rPr>
              <a:t>100%</a:t>
            </a:r>
            <a:r>
              <a:rPr lang="zh-CN" altLang="en-US" sz="1500" i="1" dirty="0">
                <a:solidFill>
                  <a:srgbClr val="FF0000"/>
                </a:solidFill>
                <a:ea typeface="楷体" panose="02010609060101010101" pitchFamily="49" charset="-122"/>
                <a:cs typeface="Arial" panose="020B0604020202020204" pitchFamily="34" charset="0"/>
              </a:rPr>
              <a:t>可靠的，</a:t>
            </a:r>
            <a:r>
              <a:rPr lang="en-US" altLang="zh-CN" sz="1500" i="1" dirty="0">
                <a:solidFill>
                  <a:srgbClr val="FF0000"/>
                </a:solidFill>
                <a:ea typeface="楷体" panose="02010609060101010101" pitchFamily="49" charset="-122"/>
                <a:cs typeface="Arial" panose="020B0604020202020204" pitchFamily="34" charset="0"/>
              </a:rPr>
              <a:t>EDC</a:t>
            </a:r>
            <a:r>
              <a:rPr lang="zh-CN" altLang="en-US" sz="1500" i="1" dirty="0">
                <a:solidFill>
                  <a:srgbClr val="FF0000"/>
                </a:solidFill>
                <a:ea typeface="楷体" panose="02010609060101010101" pitchFamily="49" charset="-122"/>
                <a:cs typeface="Arial" panose="020B0604020202020204" pitchFamily="34" charset="0"/>
              </a:rPr>
              <a:t>越长，则出错的概率越低！</a:t>
            </a:r>
            <a:endParaRPr lang="zh-CN" altLang="en-US" sz="1700" i="1" dirty="0">
              <a:solidFill>
                <a:srgbClr val="FF0000"/>
              </a:solidFill>
              <a:ea typeface="楷体" panose="02010609060101010101" pitchFamily="49" charset="-122"/>
              <a:cs typeface="Arial" panose="020B0604020202020204" pitchFamily="34" charset="0"/>
            </a:endParaRPr>
          </a:p>
        </p:txBody>
      </p:sp>
      <p:grpSp>
        <p:nvGrpSpPr>
          <p:cNvPr id="23558" name="Group 4">
            <a:extLst>
              <a:ext uri="{FF2B5EF4-FFF2-40B4-BE49-F238E27FC236}">
                <a16:creationId xmlns:a16="http://schemas.microsoft.com/office/drawing/2014/main" id="{E1504E1E-D1D2-466B-9219-C67026520612}"/>
              </a:ext>
            </a:extLst>
          </p:cNvPr>
          <p:cNvGrpSpPr>
            <a:grpSpLocks/>
          </p:cNvGrpSpPr>
          <p:nvPr/>
        </p:nvGrpSpPr>
        <p:grpSpPr bwMode="auto">
          <a:xfrm>
            <a:off x="2485485" y="2458819"/>
            <a:ext cx="4173030" cy="2368019"/>
            <a:chOff x="975" y="2115"/>
            <a:chExt cx="3266" cy="1791"/>
          </a:xfrm>
        </p:grpSpPr>
        <p:pic>
          <p:nvPicPr>
            <p:cNvPr id="23559" name="Picture 5" descr="521 Error Detection">
              <a:extLst>
                <a:ext uri="{FF2B5EF4-FFF2-40B4-BE49-F238E27FC236}">
                  <a16:creationId xmlns:a16="http://schemas.microsoft.com/office/drawing/2014/main" id="{C42BEA53-5912-4408-B45F-120039D1D9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115"/>
              <a:ext cx="3221"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ext Box 6">
              <a:extLst>
                <a:ext uri="{FF2B5EF4-FFF2-40B4-BE49-F238E27FC236}">
                  <a16:creationId xmlns:a16="http://schemas.microsoft.com/office/drawing/2014/main" id="{28151A95-6339-4517-B984-CC903124811C}"/>
                </a:ext>
              </a:extLst>
            </p:cNvPr>
            <p:cNvSpPr txBox="1">
              <a:spLocks noChangeArrowheads="1"/>
            </p:cNvSpPr>
            <p:nvPr/>
          </p:nvSpPr>
          <p:spPr bwMode="auto">
            <a:xfrm>
              <a:off x="975" y="2251"/>
              <a:ext cx="998" cy="233"/>
            </a:xfrm>
            <a:prstGeom prst="rect">
              <a:avLst/>
            </a:prstGeom>
            <a:solidFill>
              <a:schemeClr val="bg1"/>
            </a:solidFill>
            <a:ln w="9525" algn="ctr">
              <a:solidFill>
                <a:schemeClr val="tx1"/>
              </a:solidFill>
              <a:miter lim="800000"/>
              <a:headEnd/>
              <a:tailEnd/>
            </a:ln>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folHlink"/>
                </a:buClr>
                <a:buFont typeface="Wingdings" panose="05000000000000000000" pitchFamily="2" charset="2"/>
                <a:buNone/>
              </a:pPr>
              <a:r>
                <a:rPr lang="zh-CN" altLang="en-US" sz="1200"/>
                <a:t>数据报</a:t>
              </a:r>
            </a:p>
          </p:txBody>
        </p:sp>
        <p:sp>
          <p:nvSpPr>
            <p:cNvPr id="23561" name="Text Box 7">
              <a:extLst>
                <a:ext uri="{FF2B5EF4-FFF2-40B4-BE49-F238E27FC236}">
                  <a16:creationId xmlns:a16="http://schemas.microsoft.com/office/drawing/2014/main" id="{6CEDF652-C127-4CA2-9D39-B595ED940D8C}"/>
                </a:ext>
              </a:extLst>
            </p:cNvPr>
            <p:cNvSpPr txBox="1">
              <a:spLocks noChangeArrowheads="1"/>
            </p:cNvSpPr>
            <p:nvPr/>
          </p:nvSpPr>
          <p:spPr bwMode="auto">
            <a:xfrm>
              <a:off x="1156" y="3022"/>
              <a:ext cx="681" cy="20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Font typeface="Wingdings" panose="05000000000000000000" pitchFamily="2" charset="2"/>
                <a:buNone/>
              </a:pPr>
              <a:r>
                <a:rPr lang="en-US" altLang="zh-CN" sz="1000" dirty="0"/>
                <a:t>d</a:t>
              </a:r>
              <a:r>
                <a:rPr lang="zh-CN" altLang="en-US" sz="1000" dirty="0"/>
                <a:t>数据比特</a:t>
              </a:r>
            </a:p>
          </p:txBody>
        </p:sp>
        <p:sp>
          <p:nvSpPr>
            <p:cNvPr id="23562" name="Text Box 8">
              <a:extLst>
                <a:ext uri="{FF2B5EF4-FFF2-40B4-BE49-F238E27FC236}">
                  <a16:creationId xmlns:a16="http://schemas.microsoft.com/office/drawing/2014/main" id="{1A5386C1-7E78-447C-A505-0CC753FEEA36}"/>
                </a:ext>
              </a:extLst>
            </p:cNvPr>
            <p:cNvSpPr txBox="1">
              <a:spLocks noChangeArrowheads="1"/>
            </p:cNvSpPr>
            <p:nvPr/>
          </p:nvSpPr>
          <p:spPr bwMode="auto">
            <a:xfrm>
              <a:off x="2744" y="2251"/>
              <a:ext cx="998" cy="233"/>
            </a:xfrm>
            <a:prstGeom prst="rect">
              <a:avLst/>
            </a:prstGeom>
            <a:solidFill>
              <a:schemeClr val="bg1"/>
            </a:solidFill>
            <a:ln w="9525" algn="ctr">
              <a:solidFill>
                <a:schemeClr val="tx1"/>
              </a:solidFill>
              <a:miter lim="800000"/>
              <a:headEnd/>
              <a:tailEnd/>
            </a:ln>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folHlink"/>
                </a:buClr>
                <a:buFont typeface="Wingdings" panose="05000000000000000000" pitchFamily="2" charset="2"/>
                <a:buNone/>
              </a:pPr>
              <a:r>
                <a:rPr lang="zh-CN" altLang="en-US" sz="1200"/>
                <a:t>数据报</a:t>
              </a:r>
            </a:p>
          </p:txBody>
        </p:sp>
        <p:sp>
          <p:nvSpPr>
            <p:cNvPr id="23563" name="Text Box 9">
              <a:extLst>
                <a:ext uri="{FF2B5EF4-FFF2-40B4-BE49-F238E27FC236}">
                  <a16:creationId xmlns:a16="http://schemas.microsoft.com/office/drawing/2014/main" id="{B576B3D8-A07C-4563-84AC-6A064B38B9BE}"/>
                </a:ext>
              </a:extLst>
            </p:cNvPr>
            <p:cNvSpPr txBox="1">
              <a:spLocks noChangeArrowheads="1"/>
            </p:cNvSpPr>
            <p:nvPr/>
          </p:nvSpPr>
          <p:spPr bwMode="auto">
            <a:xfrm>
              <a:off x="3773" y="2901"/>
              <a:ext cx="468" cy="26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72000" tIns="72000" rIns="0" bIns="7200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Font typeface="Wingdings" panose="05000000000000000000" pitchFamily="2" charset="2"/>
                <a:buNone/>
              </a:pPr>
              <a:r>
                <a:rPr lang="zh-CN" altLang="en-US" sz="1100" dirty="0"/>
                <a:t> 有差错</a:t>
              </a:r>
            </a:p>
          </p:txBody>
        </p:sp>
        <p:sp>
          <p:nvSpPr>
            <p:cNvPr id="23564" name="Text Box 10">
              <a:extLst>
                <a:ext uri="{FF2B5EF4-FFF2-40B4-BE49-F238E27FC236}">
                  <a16:creationId xmlns:a16="http://schemas.microsoft.com/office/drawing/2014/main" id="{2F13CFB2-019C-4ED4-A0DC-B29152CC0576}"/>
                </a:ext>
              </a:extLst>
            </p:cNvPr>
            <p:cNvSpPr txBox="1">
              <a:spLocks noChangeArrowheads="1"/>
            </p:cNvSpPr>
            <p:nvPr/>
          </p:nvSpPr>
          <p:spPr bwMode="auto">
            <a:xfrm>
              <a:off x="1879" y="3681"/>
              <a:ext cx="1251" cy="14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Font typeface="Wingdings" panose="05000000000000000000" pitchFamily="2" charset="2"/>
                <a:buNone/>
              </a:pPr>
              <a:r>
                <a:rPr lang="zh-CN" altLang="en-US" sz="1100" dirty="0"/>
                <a:t>易出现比特差错的链路</a:t>
              </a:r>
            </a:p>
          </p:txBody>
        </p:sp>
        <p:sp>
          <p:nvSpPr>
            <p:cNvPr id="23565" name="Line 11">
              <a:extLst>
                <a:ext uri="{FF2B5EF4-FFF2-40B4-BE49-F238E27FC236}">
                  <a16:creationId xmlns:a16="http://schemas.microsoft.com/office/drawing/2014/main" id="{E7D7E596-37B3-4FCD-A841-BB5CE0A6BCF3}"/>
                </a:ext>
              </a:extLst>
            </p:cNvPr>
            <p:cNvSpPr>
              <a:spLocks noChangeShapeType="1"/>
            </p:cNvSpPr>
            <p:nvPr/>
          </p:nvSpPr>
          <p:spPr bwMode="auto">
            <a:xfrm>
              <a:off x="1791" y="3657"/>
              <a:ext cx="140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6" name="Text Box 12">
              <a:extLst>
                <a:ext uri="{FF2B5EF4-FFF2-40B4-BE49-F238E27FC236}">
                  <a16:creationId xmlns:a16="http://schemas.microsoft.com/office/drawing/2014/main" id="{8A7435E8-1F21-4030-A31D-21180502E922}"/>
                </a:ext>
              </a:extLst>
            </p:cNvPr>
            <p:cNvSpPr txBox="1">
              <a:spLocks noChangeArrowheads="1"/>
            </p:cNvSpPr>
            <p:nvPr/>
          </p:nvSpPr>
          <p:spPr bwMode="auto">
            <a:xfrm>
              <a:off x="2925" y="2523"/>
              <a:ext cx="908" cy="59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000" rIns="1800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Font typeface="Wingdings" panose="05000000000000000000" pitchFamily="2" charset="2"/>
                <a:buNone/>
              </a:pPr>
              <a:r>
                <a:rPr lang="en-US" altLang="zh-CN" sz="1100" dirty="0"/>
                <a:t> </a:t>
              </a:r>
            </a:p>
            <a:p>
              <a:pPr eaLnBrk="1" hangingPunct="1">
                <a:spcBef>
                  <a:spcPct val="50000"/>
                </a:spcBef>
                <a:buClr>
                  <a:schemeClr val="folHlink"/>
                </a:buClr>
                <a:buFont typeface="Wingdings" panose="05000000000000000000" pitchFamily="2" charset="2"/>
                <a:buNone/>
              </a:pPr>
              <a:r>
                <a:rPr lang="zh-CN" altLang="en-US" sz="1100" dirty="0">
                  <a:solidFill>
                    <a:schemeClr val="bg1"/>
                  </a:solidFill>
                </a:rPr>
                <a:t>在</a:t>
              </a:r>
              <a:r>
                <a:rPr lang="en-US" altLang="zh-CN" sz="1100" dirty="0"/>
                <a:t>D’</a:t>
              </a:r>
              <a:r>
                <a:rPr lang="zh-CN" altLang="en-US" sz="1100" dirty="0"/>
                <a:t>中所有比特正确吗？</a:t>
              </a:r>
            </a:p>
          </p:txBody>
        </p:sp>
        <p:sp>
          <p:nvSpPr>
            <p:cNvPr id="23567" name="Line 13">
              <a:extLst>
                <a:ext uri="{FF2B5EF4-FFF2-40B4-BE49-F238E27FC236}">
                  <a16:creationId xmlns:a16="http://schemas.microsoft.com/office/drawing/2014/main" id="{14D3B2DC-0B91-44E7-80F8-4665621EE081}"/>
                </a:ext>
              </a:extLst>
            </p:cNvPr>
            <p:cNvSpPr>
              <a:spLocks noChangeShapeType="1"/>
            </p:cNvSpPr>
            <p:nvPr/>
          </p:nvSpPr>
          <p:spPr bwMode="auto">
            <a:xfrm flipH="1">
              <a:off x="2925" y="2568"/>
              <a:ext cx="454"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8" name="Line 14">
              <a:extLst>
                <a:ext uri="{FF2B5EF4-FFF2-40B4-BE49-F238E27FC236}">
                  <a16:creationId xmlns:a16="http://schemas.microsoft.com/office/drawing/2014/main" id="{5F295F5B-B571-4F9C-B1E1-87F8EB7E4361}"/>
                </a:ext>
              </a:extLst>
            </p:cNvPr>
            <p:cNvSpPr>
              <a:spLocks noChangeShapeType="1"/>
            </p:cNvSpPr>
            <p:nvPr/>
          </p:nvSpPr>
          <p:spPr bwMode="auto">
            <a:xfrm>
              <a:off x="2925" y="2840"/>
              <a:ext cx="454" cy="27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9" name="Line 15">
              <a:extLst>
                <a:ext uri="{FF2B5EF4-FFF2-40B4-BE49-F238E27FC236}">
                  <a16:creationId xmlns:a16="http://schemas.microsoft.com/office/drawing/2014/main" id="{8557CE1F-535B-46E0-86C7-D65CC7C8A11D}"/>
                </a:ext>
              </a:extLst>
            </p:cNvPr>
            <p:cNvSpPr>
              <a:spLocks noChangeShapeType="1"/>
            </p:cNvSpPr>
            <p:nvPr/>
          </p:nvSpPr>
          <p:spPr bwMode="auto">
            <a:xfrm flipH="1">
              <a:off x="3424" y="2840"/>
              <a:ext cx="409" cy="27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0" name="Line 16">
              <a:extLst>
                <a:ext uri="{FF2B5EF4-FFF2-40B4-BE49-F238E27FC236}">
                  <a16:creationId xmlns:a16="http://schemas.microsoft.com/office/drawing/2014/main" id="{E994FADE-8403-45CB-8EE4-BDFC559A66F2}"/>
                </a:ext>
              </a:extLst>
            </p:cNvPr>
            <p:cNvSpPr>
              <a:spLocks noChangeShapeType="1"/>
            </p:cNvSpPr>
            <p:nvPr/>
          </p:nvSpPr>
          <p:spPr bwMode="auto">
            <a:xfrm>
              <a:off x="3379" y="2568"/>
              <a:ext cx="454"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1" name="Line 17">
              <a:extLst>
                <a:ext uri="{FF2B5EF4-FFF2-40B4-BE49-F238E27FC236}">
                  <a16:creationId xmlns:a16="http://schemas.microsoft.com/office/drawing/2014/main" id="{248F4A3E-852A-460D-8A7A-23783FF1F30B}"/>
                </a:ext>
              </a:extLst>
            </p:cNvPr>
            <p:cNvSpPr>
              <a:spLocks noChangeShapeType="1"/>
            </p:cNvSpPr>
            <p:nvPr/>
          </p:nvSpPr>
          <p:spPr bwMode="auto">
            <a:xfrm>
              <a:off x="3288" y="2523"/>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spAutoFit/>
            </a:bodyPr>
            <a:lstStyle/>
            <a:p>
              <a:endParaRPr lang="zh-CN" altLang="en-US"/>
            </a:p>
          </p:txBody>
        </p:sp>
      </p:grpSp>
      <p:grpSp>
        <p:nvGrpSpPr>
          <p:cNvPr id="20" name="组合 19">
            <a:extLst>
              <a:ext uri="{FF2B5EF4-FFF2-40B4-BE49-F238E27FC236}">
                <a16:creationId xmlns:a16="http://schemas.microsoft.com/office/drawing/2014/main" id="{113AE932-EB7E-4854-B630-03974FB0E9F1}"/>
              </a:ext>
            </a:extLst>
          </p:cNvPr>
          <p:cNvGrpSpPr/>
          <p:nvPr/>
        </p:nvGrpSpPr>
        <p:grpSpPr>
          <a:xfrm>
            <a:off x="322660" y="0"/>
            <a:ext cx="3702199" cy="1071442"/>
            <a:chOff x="551030" y="-368704"/>
            <a:chExt cx="5431590" cy="1428589"/>
          </a:xfrm>
        </p:grpSpPr>
        <p:grpSp>
          <p:nvGrpSpPr>
            <p:cNvPr id="21" name="组合 20">
              <a:extLst>
                <a:ext uri="{FF2B5EF4-FFF2-40B4-BE49-F238E27FC236}">
                  <a16:creationId xmlns:a16="http://schemas.microsoft.com/office/drawing/2014/main" id="{A6E2303E-238F-4A1E-B50E-7BDAB82CEA63}"/>
                </a:ext>
              </a:extLst>
            </p:cNvPr>
            <p:cNvGrpSpPr/>
            <p:nvPr/>
          </p:nvGrpSpPr>
          <p:grpSpPr>
            <a:xfrm>
              <a:off x="1201630" y="303925"/>
              <a:ext cx="4780990" cy="718775"/>
              <a:chOff x="1839057" y="967769"/>
              <a:chExt cx="4780990" cy="718775"/>
            </a:xfrm>
          </p:grpSpPr>
          <p:sp>
            <p:nvSpPr>
              <p:cNvPr id="23" name="矩形: 圆角 22">
                <a:extLst>
                  <a:ext uri="{FF2B5EF4-FFF2-40B4-BE49-F238E27FC236}">
                    <a16:creationId xmlns:a16="http://schemas.microsoft.com/office/drawing/2014/main" id="{3952DF66-0ADF-474F-B783-15182009360A}"/>
                  </a:ext>
                </a:extLst>
              </p:cNvPr>
              <p:cNvSpPr/>
              <p:nvPr/>
            </p:nvSpPr>
            <p:spPr>
              <a:xfrm>
                <a:off x="1839057" y="967769"/>
                <a:ext cx="478099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4" name="文本框 23">
                <a:extLst>
                  <a:ext uri="{FF2B5EF4-FFF2-40B4-BE49-F238E27FC236}">
                    <a16:creationId xmlns:a16="http://schemas.microsoft.com/office/drawing/2014/main" id="{C252A088-3196-4117-B7FD-EE0348B1C42A}"/>
                  </a:ext>
                </a:extLst>
              </p:cNvPr>
              <p:cNvSpPr txBox="1"/>
              <p:nvPr/>
            </p:nvSpPr>
            <p:spPr>
              <a:xfrm>
                <a:off x="2786094" y="1009436"/>
                <a:ext cx="3537056"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差错检测模型</a:t>
                </a:r>
                <a:endPar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endParaRPr>
              </a:p>
            </p:txBody>
          </p:sp>
        </p:grpSp>
        <p:pic>
          <p:nvPicPr>
            <p:cNvPr id="22" name="图片 21">
              <a:extLst>
                <a:ext uri="{FF2B5EF4-FFF2-40B4-BE49-F238E27FC236}">
                  <a16:creationId xmlns:a16="http://schemas.microsoft.com/office/drawing/2014/main" id="{E51C5DCE-01CA-46A7-BC68-4610208A7E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5">
            <a:extLst>
              <a:ext uri="{FF2B5EF4-FFF2-40B4-BE49-F238E27FC236}">
                <a16:creationId xmlns:a16="http://schemas.microsoft.com/office/drawing/2014/main" id="{1EC9660A-498E-414A-87AC-6D79071DC97F}"/>
              </a:ext>
            </a:extLst>
          </p:cNvPr>
          <p:cNvSpPr txBox="1">
            <a:spLocks noChangeArrowheads="1"/>
          </p:cNvSpPr>
          <p:nvPr/>
        </p:nvSpPr>
        <p:spPr bwMode="auto">
          <a:xfrm>
            <a:off x="870384" y="1240390"/>
            <a:ext cx="2904461"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u="sng" dirty="0">
                <a:solidFill>
                  <a:srgbClr val="FF0000"/>
                </a:solidFill>
                <a:ea typeface="楷体" panose="02010609060101010101" pitchFamily="49" charset="-122"/>
                <a:cs typeface="Arial" panose="020B0604020202020204" pitchFamily="34" charset="0"/>
              </a:rPr>
              <a:t>单比特奇偶校验</a:t>
            </a:r>
            <a:r>
              <a:rPr lang="en-US" altLang="zh-CN" sz="2400" u="sng" dirty="0">
                <a:solidFill>
                  <a:srgbClr val="FF0000"/>
                </a:solidFill>
                <a:ea typeface="楷体" panose="02010609060101010101" pitchFamily="49" charset="-122"/>
                <a:cs typeface="Arial" panose="020B0604020202020204" pitchFamily="34" charset="0"/>
              </a:rPr>
              <a:t>:</a:t>
            </a:r>
            <a:endParaRPr lang="en-US" altLang="zh-CN" sz="2400" b="1" dirty="0">
              <a:ea typeface="楷体" panose="02010609060101010101" pitchFamily="49" charset="-122"/>
              <a:cs typeface="Arial" panose="020B0604020202020204" pitchFamily="34" charset="0"/>
            </a:endParaRPr>
          </a:p>
          <a:p>
            <a:r>
              <a:rPr lang="zh-CN" altLang="en-US" sz="1600" b="1" dirty="0">
                <a:ea typeface="楷体" panose="02010609060101010101" pitchFamily="49" charset="-122"/>
                <a:cs typeface="Arial" panose="020B0604020202020204" pitchFamily="34" charset="0"/>
              </a:rPr>
              <a:t>检测单个比特错误</a:t>
            </a:r>
            <a:endParaRPr lang="zh-CN" altLang="en-US" sz="3200" b="1" dirty="0">
              <a:ea typeface="楷体" panose="02010609060101010101" pitchFamily="49" charset="-122"/>
              <a:cs typeface="Arial" panose="020B0604020202020204" pitchFamily="34" charset="0"/>
            </a:endParaRPr>
          </a:p>
        </p:txBody>
      </p:sp>
      <p:sp>
        <p:nvSpPr>
          <p:cNvPr id="173062" name="Text Box 6">
            <a:extLst>
              <a:ext uri="{FF2B5EF4-FFF2-40B4-BE49-F238E27FC236}">
                <a16:creationId xmlns:a16="http://schemas.microsoft.com/office/drawing/2014/main" id="{067A32A6-C24A-4BD4-BE9A-69BF7B30EF3C}"/>
              </a:ext>
            </a:extLst>
          </p:cNvPr>
          <p:cNvSpPr txBox="1">
            <a:spLocks noChangeArrowheads="1"/>
          </p:cNvSpPr>
          <p:nvPr/>
        </p:nvSpPr>
        <p:spPr bwMode="auto">
          <a:xfrm>
            <a:off x="4733925" y="1216856"/>
            <a:ext cx="2413161"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u="sng" dirty="0">
                <a:solidFill>
                  <a:srgbClr val="FF0000"/>
                </a:solidFill>
                <a:ea typeface="楷体" panose="02010609060101010101" pitchFamily="49" charset="-122"/>
                <a:cs typeface="Arial" panose="020B0604020202020204" pitchFamily="34" charset="0"/>
              </a:rPr>
              <a:t>二维奇偶校验</a:t>
            </a:r>
            <a:r>
              <a:rPr lang="en-US" altLang="zh-CN" sz="2400" b="1" u="sng" dirty="0">
                <a:solidFill>
                  <a:srgbClr val="FF0000"/>
                </a:solidFill>
                <a:ea typeface="楷体" panose="02010609060101010101" pitchFamily="49" charset="-122"/>
                <a:cs typeface="Arial" panose="020B0604020202020204" pitchFamily="34" charset="0"/>
              </a:rPr>
              <a:t>:</a:t>
            </a:r>
            <a:endParaRPr lang="en-US" altLang="zh-CN" sz="2400" b="1" dirty="0">
              <a:ea typeface="楷体" panose="02010609060101010101" pitchFamily="49" charset="-122"/>
              <a:cs typeface="Arial" panose="020B0604020202020204" pitchFamily="34" charset="0"/>
            </a:endParaRPr>
          </a:p>
          <a:p>
            <a:r>
              <a:rPr lang="zh-CN" altLang="en-US" sz="1600" b="1" dirty="0">
                <a:ea typeface="楷体" panose="02010609060101010101" pitchFamily="49" charset="-122"/>
                <a:cs typeface="Arial" panose="020B0604020202020204" pitchFamily="34" charset="0"/>
              </a:rPr>
              <a:t>检测和纠正单个比特错误</a:t>
            </a:r>
            <a:endParaRPr lang="zh-CN" altLang="en-US" sz="3200" b="1" dirty="0">
              <a:ea typeface="楷体" panose="02010609060101010101" pitchFamily="49" charset="-122"/>
              <a:cs typeface="Arial" panose="020B0604020202020204" pitchFamily="34" charset="0"/>
            </a:endParaRPr>
          </a:p>
        </p:txBody>
      </p:sp>
      <p:grpSp>
        <p:nvGrpSpPr>
          <p:cNvPr id="25608" name="Group 20">
            <a:extLst>
              <a:ext uri="{FF2B5EF4-FFF2-40B4-BE49-F238E27FC236}">
                <a16:creationId xmlns:a16="http://schemas.microsoft.com/office/drawing/2014/main" id="{2ADC3C82-5D6E-41F7-9703-73ADC0BA9367}"/>
              </a:ext>
            </a:extLst>
          </p:cNvPr>
          <p:cNvGrpSpPr>
            <a:grpSpLocks/>
          </p:cNvGrpSpPr>
          <p:nvPr/>
        </p:nvGrpSpPr>
        <p:grpSpPr bwMode="auto">
          <a:xfrm>
            <a:off x="898572" y="2058450"/>
            <a:ext cx="3084910" cy="944165"/>
            <a:chOff x="-587" y="1564"/>
            <a:chExt cx="2591" cy="793"/>
          </a:xfrm>
        </p:grpSpPr>
        <p:pic>
          <p:nvPicPr>
            <p:cNvPr id="25609" name="Picture 21" descr="522 Single Bit Parity">
              <a:extLst>
                <a:ext uri="{FF2B5EF4-FFF2-40B4-BE49-F238E27FC236}">
                  <a16:creationId xmlns:a16="http://schemas.microsoft.com/office/drawing/2014/main" id="{676834F9-700D-4D13-AD08-FB6B45EEB8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 y="1564"/>
              <a:ext cx="2591" cy="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Text Box 22">
              <a:extLst>
                <a:ext uri="{FF2B5EF4-FFF2-40B4-BE49-F238E27FC236}">
                  <a16:creationId xmlns:a16="http://schemas.microsoft.com/office/drawing/2014/main" id="{2450DEF4-048A-461F-B7FC-6747107C8A02}"/>
                </a:ext>
              </a:extLst>
            </p:cNvPr>
            <p:cNvSpPr txBox="1">
              <a:spLocks noChangeArrowheads="1"/>
            </p:cNvSpPr>
            <p:nvPr/>
          </p:nvSpPr>
          <p:spPr bwMode="auto">
            <a:xfrm>
              <a:off x="184" y="1699"/>
              <a:ext cx="861" cy="22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Font typeface="Wingdings" panose="05000000000000000000" pitchFamily="2" charset="2"/>
                <a:buNone/>
              </a:pPr>
              <a:r>
                <a:rPr lang="en-US" altLang="zh-CN" sz="1100" dirty="0"/>
                <a:t>d</a:t>
              </a:r>
              <a:r>
                <a:rPr lang="zh-CN" altLang="en-US" sz="1100" dirty="0"/>
                <a:t>个数据比特</a:t>
              </a:r>
            </a:p>
          </p:txBody>
        </p:sp>
        <p:sp>
          <p:nvSpPr>
            <p:cNvPr id="25611" name="Text Box 23">
              <a:extLst>
                <a:ext uri="{FF2B5EF4-FFF2-40B4-BE49-F238E27FC236}">
                  <a16:creationId xmlns:a16="http://schemas.microsoft.com/office/drawing/2014/main" id="{9AC67711-9120-45DA-8FB7-99C3F3127756}"/>
                </a:ext>
              </a:extLst>
            </p:cNvPr>
            <p:cNvSpPr txBox="1">
              <a:spLocks noChangeArrowheads="1"/>
            </p:cNvSpPr>
            <p:nvPr/>
          </p:nvSpPr>
          <p:spPr bwMode="auto">
            <a:xfrm>
              <a:off x="1519" y="1564"/>
              <a:ext cx="485" cy="40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0" rIns="0" bIns="10800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Font typeface="Wingdings" panose="05000000000000000000" pitchFamily="2" charset="2"/>
                <a:buNone/>
              </a:pPr>
              <a:endParaRPr lang="en-US" altLang="zh-CN" sz="500" dirty="0"/>
            </a:p>
            <a:p>
              <a:pPr eaLnBrk="1" hangingPunct="1">
                <a:spcBef>
                  <a:spcPct val="50000"/>
                </a:spcBef>
                <a:buClr>
                  <a:schemeClr val="folHlink"/>
                </a:buClr>
                <a:buFont typeface="Wingdings" panose="05000000000000000000" pitchFamily="2" charset="2"/>
                <a:buNone/>
              </a:pPr>
              <a:r>
                <a:rPr lang="zh-CN" altLang="en-US" sz="1100" dirty="0"/>
                <a:t>校验位</a:t>
              </a:r>
              <a:endParaRPr lang="zh-CN" altLang="en-US" sz="400" dirty="0"/>
            </a:p>
          </p:txBody>
        </p:sp>
      </p:grpSp>
      <p:grpSp>
        <p:nvGrpSpPr>
          <p:cNvPr id="26" name="组合 25">
            <a:extLst>
              <a:ext uri="{FF2B5EF4-FFF2-40B4-BE49-F238E27FC236}">
                <a16:creationId xmlns:a16="http://schemas.microsoft.com/office/drawing/2014/main" id="{D823EE65-9187-46B0-93AC-521C599FFCCE}"/>
              </a:ext>
            </a:extLst>
          </p:cNvPr>
          <p:cNvGrpSpPr/>
          <p:nvPr/>
        </p:nvGrpSpPr>
        <p:grpSpPr>
          <a:xfrm>
            <a:off x="322660" y="0"/>
            <a:ext cx="2907720" cy="1071442"/>
            <a:chOff x="551030" y="-368704"/>
            <a:chExt cx="4265990" cy="1428589"/>
          </a:xfrm>
        </p:grpSpPr>
        <p:grpSp>
          <p:nvGrpSpPr>
            <p:cNvPr id="27" name="组合 26">
              <a:extLst>
                <a:ext uri="{FF2B5EF4-FFF2-40B4-BE49-F238E27FC236}">
                  <a16:creationId xmlns:a16="http://schemas.microsoft.com/office/drawing/2014/main" id="{49000358-F5FF-41E0-8BCE-2DE8B01FB592}"/>
                </a:ext>
              </a:extLst>
            </p:cNvPr>
            <p:cNvGrpSpPr/>
            <p:nvPr/>
          </p:nvGrpSpPr>
          <p:grpSpPr>
            <a:xfrm>
              <a:off x="1201631" y="303925"/>
              <a:ext cx="3615389" cy="718775"/>
              <a:chOff x="1839058" y="967769"/>
              <a:chExt cx="3615389" cy="718775"/>
            </a:xfrm>
          </p:grpSpPr>
          <p:sp>
            <p:nvSpPr>
              <p:cNvPr id="29" name="矩形: 圆角 28">
                <a:extLst>
                  <a:ext uri="{FF2B5EF4-FFF2-40B4-BE49-F238E27FC236}">
                    <a16:creationId xmlns:a16="http://schemas.microsoft.com/office/drawing/2014/main" id="{E4F693C4-4AED-4891-AC45-6B025B4A41F0}"/>
                  </a:ext>
                </a:extLst>
              </p:cNvPr>
              <p:cNvSpPr/>
              <p:nvPr/>
            </p:nvSpPr>
            <p:spPr>
              <a:xfrm>
                <a:off x="1839058" y="967769"/>
                <a:ext cx="361538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0" name="文本框 29">
                <a:extLst>
                  <a:ext uri="{FF2B5EF4-FFF2-40B4-BE49-F238E27FC236}">
                    <a16:creationId xmlns:a16="http://schemas.microsoft.com/office/drawing/2014/main" id="{EACB04DD-C535-4C73-8E15-69AE48A436E3}"/>
                  </a:ext>
                </a:extLst>
              </p:cNvPr>
              <p:cNvSpPr txBox="1"/>
              <p:nvPr/>
            </p:nvSpPr>
            <p:spPr>
              <a:xfrm>
                <a:off x="2786095" y="1009436"/>
                <a:ext cx="2371456"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奇偶校验</a:t>
                </a:r>
                <a:endPar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endParaRPr>
              </a:p>
            </p:txBody>
          </p:sp>
        </p:grpSp>
        <p:pic>
          <p:nvPicPr>
            <p:cNvPr id="28" name="图片 27">
              <a:extLst>
                <a:ext uri="{FF2B5EF4-FFF2-40B4-BE49-F238E27FC236}">
                  <a16:creationId xmlns:a16="http://schemas.microsoft.com/office/drawing/2014/main" id="{02477757-83DE-4FFB-B40F-43A579229AC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3925" y="1937952"/>
            <a:ext cx="3226318" cy="32055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8B50D41F-E609-4F37-A42A-E81441FAB017}"/>
              </a:ext>
            </a:extLst>
          </p:cNvPr>
          <p:cNvGrpSpPr/>
          <p:nvPr/>
        </p:nvGrpSpPr>
        <p:grpSpPr>
          <a:xfrm>
            <a:off x="322660" y="0"/>
            <a:ext cx="3679714" cy="1071442"/>
            <a:chOff x="551030" y="-368704"/>
            <a:chExt cx="5398602" cy="1428589"/>
          </a:xfrm>
        </p:grpSpPr>
        <p:grpSp>
          <p:nvGrpSpPr>
            <p:cNvPr id="9" name="组合 8">
              <a:extLst>
                <a:ext uri="{FF2B5EF4-FFF2-40B4-BE49-F238E27FC236}">
                  <a16:creationId xmlns:a16="http://schemas.microsoft.com/office/drawing/2014/main" id="{F0BB6E0B-3D2B-42AF-85B2-D8BC00BCEB9E}"/>
                </a:ext>
              </a:extLst>
            </p:cNvPr>
            <p:cNvGrpSpPr/>
            <p:nvPr/>
          </p:nvGrpSpPr>
          <p:grpSpPr>
            <a:xfrm>
              <a:off x="1201631" y="303925"/>
              <a:ext cx="4748001" cy="718775"/>
              <a:chOff x="1839058" y="967769"/>
              <a:chExt cx="4748001" cy="718775"/>
            </a:xfrm>
          </p:grpSpPr>
          <p:sp>
            <p:nvSpPr>
              <p:cNvPr id="11" name="矩形: 圆角 10">
                <a:extLst>
                  <a:ext uri="{FF2B5EF4-FFF2-40B4-BE49-F238E27FC236}">
                    <a16:creationId xmlns:a16="http://schemas.microsoft.com/office/drawing/2014/main" id="{2FA1CC68-A753-4CCF-B1A1-4A7A434066C0}"/>
                  </a:ext>
                </a:extLst>
              </p:cNvPr>
              <p:cNvSpPr/>
              <p:nvPr/>
            </p:nvSpPr>
            <p:spPr>
              <a:xfrm>
                <a:off x="1839058" y="967769"/>
                <a:ext cx="474800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7410ED85-536D-4524-ADF2-A265E7BD2B52}"/>
                  </a:ext>
                </a:extLst>
              </p:cNvPr>
              <p:cNvSpPr txBox="1"/>
              <p:nvPr/>
            </p:nvSpPr>
            <p:spPr>
              <a:xfrm>
                <a:off x="2786093" y="1009436"/>
                <a:ext cx="351506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因特网检查和</a:t>
                </a:r>
              </a:p>
            </p:txBody>
          </p:sp>
        </p:grpSp>
        <p:pic>
          <p:nvPicPr>
            <p:cNvPr id="10" name="图片 9">
              <a:extLst>
                <a:ext uri="{FF2B5EF4-FFF2-40B4-BE49-F238E27FC236}">
                  <a16:creationId xmlns:a16="http://schemas.microsoft.com/office/drawing/2014/main" id="{04A918A6-9FC4-4819-932A-2D9E1C43E2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5" name="组合 24">
            <a:extLst>
              <a:ext uri="{FF2B5EF4-FFF2-40B4-BE49-F238E27FC236}">
                <a16:creationId xmlns:a16="http://schemas.microsoft.com/office/drawing/2014/main" id="{4C521538-772B-4527-9C70-FF765ED0002C}"/>
              </a:ext>
            </a:extLst>
          </p:cNvPr>
          <p:cNvGrpSpPr/>
          <p:nvPr/>
        </p:nvGrpSpPr>
        <p:grpSpPr>
          <a:xfrm>
            <a:off x="990534" y="1289130"/>
            <a:ext cx="1462010" cy="438581"/>
            <a:chOff x="1263765" y="4127662"/>
            <a:chExt cx="2742830" cy="584775"/>
          </a:xfrm>
        </p:grpSpPr>
        <p:sp>
          <p:nvSpPr>
            <p:cNvPr id="26" name="矩形: 圆角 25">
              <a:extLst>
                <a:ext uri="{FF2B5EF4-FFF2-40B4-BE49-F238E27FC236}">
                  <a16:creationId xmlns:a16="http://schemas.microsoft.com/office/drawing/2014/main" id="{FC51A3AA-7803-4A99-B886-478995CF856B}"/>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DA289D3-A8DE-4725-8B26-433FB3621A0C}"/>
                </a:ext>
              </a:extLst>
            </p:cNvPr>
            <p:cNvSpPr/>
            <p:nvPr/>
          </p:nvSpPr>
          <p:spPr>
            <a:xfrm>
              <a:off x="1263765" y="4189215"/>
              <a:ext cx="2742828" cy="492443"/>
            </a:xfrm>
            <a:prstGeom prst="rect">
              <a:avLst/>
            </a:prstGeom>
          </p:spPr>
          <p:txBody>
            <a:bodyPr wrap="square">
              <a:spAutoFit/>
            </a:bodyPr>
            <a:lstStyle/>
            <a:p>
              <a:pPr algn="ctr"/>
              <a:r>
                <a:rPr kumimoji="1" lang="zh-CN" alt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grpSp>
      <p:grpSp>
        <p:nvGrpSpPr>
          <p:cNvPr id="28" name="组合 27">
            <a:extLst>
              <a:ext uri="{FF2B5EF4-FFF2-40B4-BE49-F238E27FC236}">
                <a16:creationId xmlns:a16="http://schemas.microsoft.com/office/drawing/2014/main" id="{B282DF81-D956-4464-B2F2-89A8F9E45E65}"/>
              </a:ext>
            </a:extLst>
          </p:cNvPr>
          <p:cNvGrpSpPr/>
          <p:nvPr/>
        </p:nvGrpSpPr>
        <p:grpSpPr>
          <a:xfrm>
            <a:off x="990534" y="2616717"/>
            <a:ext cx="1462009" cy="438581"/>
            <a:chOff x="1263765" y="4127662"/>
            <a:chExt cx="2742830" cy="584775"/>
          </a:xfrm>
        </p:grpSpPr>
        <p:sp>
          <p:nvSpPr>
            <p:cNvPr id="29" name="矩形: 圆角 28">
              <a:extLst>
                <a:ext uri="{FF2B5EF4-FFF2-40B4-BE49-F238E27FC236}">
                  <a16:creationId xmlns:a16="http://schemas.microsoft.com/office/drawing/2014/main" id="{9FDE6847-4C20-4CF4-A90A-AAD6F26FDD32}"/>
                </a:ext>
              </a:extLst>
            </p:cNvPr>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8C4D0D00-524F-4453-828F-45860DB5E07F}"/>
                </a:ext>
              </a:extLst>
            </p:cNvPr>
            <p:cNvSpPr/>
            <p:nvPr/>
          </p:nvSpPr>
          <p:spPr>
            <a:xfrm>
              <a:off x="1263765" y="4203283"/>
              <a:ext cx="2742828" cy="492443"/>
            </a:xfrm>
            <a:prstGeom prst="rect">
              <a:avLst/>
            </a:prstGeom>
          </p:spPr>
          <p:txBody>
            <a:bodyPr wrap="square">
              <a:spAutoFit/>
            </a:bodyPr>
            <a:lstStyle/>
            <a:p>
              <a:pPr algn="ct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sp>
        <p:nvSpPr>
          <p:cNvPr id="31" name="Text Box 79">
            <a:extLst>
              <a:ext uri="{FF2B5EF4-FFF2-40B4-BE49-F238E27FC236}">
                <a16:creationId xmlns:a16="http://schemas.microsoft.com/office/drawing/2014/main" id="{7844EFB2-3089-453B-946D-064B169C59F6}"/>
              </a:ext>
            </a:extLst>
          </p:cNvPr>
          <p:cNvSpPr txBox="1">
            <a:spLocks noChangeArrowheads="1"/>
          </p:cNvSpPr>
          <p:nvPr/>
        </p:nvSpPr>
        <p:spPr bwMode="auto">
          <a:xfrm>
            <a:off x="2573563" y="1238257"/>
            <a:ext cx="5928598" cy="131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将数据段的内容作为</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16</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比特的整数序列</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校验和：累加求和，计算和的</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的补码</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发送方将得到的校验和值放入</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PDU</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校验和字段</a:t>
            </a:r>
          </a:p>
        </p:txBody>
      </p:sp>
      <p:sp>
        <p:nvSpPr>
          <p:cNvPr id="34" name="Text Box 79">
            <a:extLst>
              <a:ext uri="{FF2B5EF4-FFF2-40B4-BE49-F238E27FC236}">
                <a16:creationId xmlns:a16="http://schemas.microsoft.com/office/drawing/2014/main" id="{E550A734-4032-42F4-939E-E52072077C32}"/>
              </a:ext>
            </a:extLst>
          </p:cNvPr>
          <p:cNvSpPr txBox="1">
            <a:spLocks noChangeArrowheads="1"/>
          </p:cNvSpPr>
          <p:nvPr/>
        </p:nvSpPr>
        <p:spPr bwMode="auto">
          <a:xfrm>
            <a:off x="2573563" y="2581819"/>
            <a:ext cx="5928598"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计算收到的数据段的校验和</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检查计算出的校验和与校验和字段中的值是否相同</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814388" lvl="1" indent="-257175">
              <a:lnSpc>
                <a:spcPct val="150000"/>
              </a:lnSpc>
              <a:buClr>
                <a:srgbClr val="009FF6"/>
              </a:buClr>
              <a:buFont typeface="Wingdings" panose="05000000000000000000" pitchFamily="2" charset="2"/>
              <a:buChar char="p"/>
            </a:pPr>
            <a:r>
              <a:rPr kumimoji="1" lang="en-US" altLang="zh-CN" sz="1700" dirty="0">
                <a:latin typeface="Times New Roman" panose="02020603050405020304" pitchFamily="18" charset="0"/>
                <a:ea typeface="思源黑体 CN Normal" panose="020B0400000000000000" pitchFamily="34" charset="-122"/>
                <a:cs typeface="Times New Roman" panose="02020603050405020304" pitchFamily="18" charset="0"/>
              </a:rPr>
              <a:t>NO – </a:t>
            </a:r>
            <a:r>
              <a:rPr kumimoji="1" lang="zh-CN" altLang="en-US" sz="1700" dirty="0">
                <a:latin typeface="Times New Roman" panose="02020603050405020304" pitchFamily="18" charset="0"/>
                <a:ea typeface="思源黑体 CN Normal" panose="020B0400000000000000" pitchFamily="34" charset="-122"/>
                <a:cs typeface="Times New Roman" panose="02020603050405020304" pitchFamily="18" charset="0"/>
              </a:rPr>
              <a:t>检测到错误</a:t>
            </a:r>
          </a:p>
          <a:p>
            <a:pPr marL="814388" lvl="1" indent="-257175">
              <a:lnSpc>
                <a:spcPct val="150000"/>
              </a:lnSpc>
              <a:buClr>
                <a:srgbClr val="009FF6"/>
              </a:buClr>
              <a:buFont typeface="Wingdings" panose="05000000000000000000" pitchFamily="2" charset="2"/>
              <a:buChar char="p"/>
            </a:pPr>
            <a:r>
              <a:rPr kumimoji="1" lang="en-US" altLang="zh-CN" sz="1700" dirty="0">
                <a:latin typeface="Times New Roman" panose="02020603050405020304" pitchFamily="18" charset="0"/>
                <a:ea typeface="思源黑体 CN Normal" panose="020B0400000000000000" pitchFamily="34" charset="-122"/>
                <a:cs typeface="Times New Roman" panose="02020603050405020304" pitchFamily="18" charset="0"/>
              </a:rPr>
              <a:t>YES – </a:t>
            </a:r>
            <a:r>
              <a:rPr kumimoji="1" lang="zh-CN" altLang="en-US" sz="1700" dirty="0">
                <a:latin typeface="Times New Roman" panose="02020603050405020304" pitchFamily="18" charset="0"/>
                <a:ea typeface="思源黑体 CN Normal" panose="020B0400000000000000" pitchFamily="34" charset="-122"/>
                <a:cs typeface="Times New Roman" panose="02020603050405020304" pitchFamily="18" charset="0"/>
              </a:rPr>
              <a:t>没有错误</a:t>
            </a:r>
          </a:p>
        </p:txBody>
      </p:sp>
      <p:grpSp>
        <p:nvGrpSpPr>
          <p:cNvPr id="35" name="组合 34">
            <a:extLst>
              <a:ext uri="{FF2B5EF4-FFF2-40B4-BE49-F238E27FC236}">
                <a16:creationId xmlns:a16="http://schemas.microsoft.com/office/drawing/2014/main" id="{21BD7975-4AE7-4D54-83AB-7E28E22E55CF}"/>
              </a:ext>
            </a:extLst>
          </p:cNvPr>
          <p:cNvGrpSpPr/>
          <p:nvPr/>
        </p:nvGrpSpPr>
        <p:grpSpPr>
          <a:xfrm>
            <a:off x="1051044" y="4200447"/>
            <a:ext cx="1462009" cy="438581"/>
            <a:chOff x="1263765" y="4127662"/>
            <a:chExt cx="2742830" cy="584775"/>
          </a:xfrm>
        </p:grpSpPr>
        <p:sp>
          <p:nvSpPr>
            <p:cNvPr id="36" name="矩形: 圆角 35">
              <a:extLst>
                <a:ext uri="{FF2B5EF4-FFF2-40B4-BE49-F238E27FC236}">
                  <a16:creationId xmlns:a16="http://schemas.microsoft.com/office/drawing/2014/main" id="{DB04A62D-DA0E-4C45-9294-A364FA04E7C4}"/>
                </a:ext>
              </a:extLst>
            </p:cNvPr>
            <p:cNvSpPr/>
            <p:nvPr/>
          </p:nvSpPr>
          <p:spPr>
            <a:xfrm>
              <a:off x="1263767" y="4127662"/>
              <a:ext cx="2742828" cy="584775"/>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ACA5FCD6-4DF6-4739-B14B-7E00FAF757A8}"/>
                </a:ext>
              </a:extLst>
            </p:cNvPr>
            <p:cNvSpPr/>
            <p:nvPr/>
          </p:nvSpPr>
          <p:spPr>
            <a:xfrm>
              <a:off x="1263765" y="4203283"/>
              <a:ext cx="2742828" cy="492443"/>
            </a:xfrm>
            <a:prstGeom prst="rect">
              <a:avLst/>
            </a:prstGeom>
          </p:spPr>
          <p:txBody>
            <a:bodyPr wrap="square">
              <a:spAutoFit/>
            </a:bodyPr>
            <a:lstStyle/>
            <a:p>
              <a:pPr algn="ct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特别注意</a:t>
              </a:r>
            </a:p>
          </p:txBody>
        </p:sp>
      </p:grpSp>
      <p:sp>
        <p:nvSpPr>
          <p:cNvPr id="40" name="Text Box 79">
            <a:extLst>
              <a:ext uri="{FF2B5EF4-FFF2-40B4-BE49-F238E27FC236}">
                <a16:creationId xmlns:a16="http://schemas.microsoft.com/office/drawing/2014/main" id="{BBADEDA9-B086-4311-AF77-083DAB81DD4B}"/>
              </a:ext>
            </a:extLst>
          </p:cNvPr>
          <p:cNvSpPr txBox="1">
            <a:spLocks noChangeArrowheads="1"/>
          </p:cNvSpPr>
          <p:nvPr/>
        </p:nvSpPr>
        <p:spPr bwMode="auto">
          <a:xfrm>
            <a:off x="2573563" y="4172156"/>
            <a:ext cx="3632365"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仅用于</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IPv4</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协议中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animEffect transition="in" filter="wipe(left)">
                                      <p:cBhvr>
                                        <p:cTn id="11" dur="500"/>
                                        <p:tgtEl>
                                          <p:spTgt spid="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
                                            <p:txEl>
                                              <p:pRg st="1" end="1"/>
                                            </p:txEl>
                                          </p:spTgt>
                                        </p:tgtEl>
                                        <p:attrNameLst>
                                          <p:attrName>style.visibility</p:attrName>
                                        </p:attrNameLst>
                                      </p:cBhvr>
                                      <p:to>
                                        <p:strVal val="visible"/>
                                      </p:to>
                                    </p:set>
                                    <p:animEffect transition="in" filter="wipe(left)">
                                      <p:cBhvr>
                                        <p:cTn id="16" dur="500"/>
                                        <p:tgtEl>
                                          <p:spTgt spid="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1">
                                            <p:txEl>
                                              <p:pRg st="2" end="2"/>
                                            </p:txEl>
                                          </p:spTgt>
                                        </p:tgtEl>
                                        <p:attrNameLst>
                                          <p:attrName>style.visibility</p:attrName>
                                        </p:attrNameLst>
                                      </p:cBhvr>
                                      <p:to>
                                        <p:strVal val="visible"/>
                                      </p:to>
                                    </p:set>
                                    <p:animEffect transition="in" filter="wipe(left)">
                                      <p:cBhvr>
                                        <p:cTn id="21" dur="500"/>
                                        <p:tgtEl>
                                          <p:spTgt spid="31">
                                            <p:txEl>
                                              <p:pRg st="2" end="2"/>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wipe(left)">
                                      <p:cBhvr>
                                        <p:cTn id="29" dur="500"/>
                                        <p:tgtEl>
                                          <p:spTgt spid="3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4">
                                            <p:txEl>
                                              <p:pRg st="1" end="1"/>
                                            </p:txEl>
                                          </p:spTgt>
                                        </p:tgtEl>
                                        <p:attrNameLst>
                                          <p:attrName>style.visibility</p:attrName>
                                        </p:attrNameLst>
                                      </p:cBhvr>
                                      <p:to>
                                        <p:strVal val="visible"/>
                                      </p:to>
                                    </p:set>
                                    <p:animEffect transition="in" filter="wipe(left)">
                                      <p:cBhvr>
                                        <p:cTn id="34" dur="500"/>
                                        <p:tgtEl>
                                          <p:spTgt spid="34">
                                            <p:txEl>
                                              <p:pRg st="1" end="1"/>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4">
                                            <p:txEl>
                                              <p:pRg st="2" end="2"/>
                                            </p:txEl>
                                          </p:spTgt>
                                        </p:tgtEl>
                                        <p:attrNameLst>
                                          <p:attrName>style.visibility</p:attrName>
                                        </p:attrNameLst>
                                      </p:cBhvr>
                                      <p:to>
                                        <p:strVal val="visible"/>
                                      </p:to>
                                    </p:set>
                                    <p:animEffect transition="in" filter="wipe(left)">
                                      <p:cBhvr>
                                        <p:cTn id="37" dur="500"/>
                                        <p:tgtEl>
                                          <p:spTgt spid="34">
                                            <p:txEl>
                                              <p:pRg st="2" end="2"/>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4">
                                            <p:txEl>
                                              <p:pRg st="3" end="3"/>
                                            </p:txEl>
                                          </p:spTgt>
                                        </p:tgtEl>
                                        <p:attrNameLst>
                                          <p:attrName>style.visibility</p:attrName>
                                        </p:attrNameLst>
                                      </p:cBhvr>
                                      <p:to>
                                        <p:strVal val="visible"/>
                                      </p:to>
                                    </p:set>
                                    <p:animEffect transition="in" filter="wipe(left)">
                                      <p:cBhvr>
                                        <p:cTn id="40" dur="500"/>
                                        <p:tgtEl>
                                          <p:spTgt spid="34">
                                            <p:txEl>
                                              <p:pRg st="3" end="3"/>
                                            </p:txEl>
                                          </p:spTgt>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left)">
                                      <p:cBhvr>
                                        <p:cTn id="44" dur="500"/>
                                        <p:tgtEl>
                                          <p:spTgt spid="35"/>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wipe(left)">
                                      <p:cBhvr>
                                        <p:cTn id="48"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P spid="34" grpId="0" uiExpand="1" build="p"/>
      <p:bldP spid="4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02" name="Group 4">
            <a:extLst>
              <a:ext uri="{FF2B5EF4-FFF2-40B4-BE49-F238E27FC236}">
                <a16:creationId xmlns:a16="http://schemas.microsoft.com/office/drawing/2014/main" id="{39859E78-6603-4D8A-A974-362305F24F80}"/>
              </a:ext>
            </a:extLst>
          </p:cNvPr>
          <p:cNvGrpSpPr>
            <a:grpSpLocks/>
          </p:cNvGrpSpPr>
          <p:nvPr/>
        </p:nvGrpSpPr>
        <p:grpSpPr bwMode="auto">
          <a:xfrm>
            <a:off x="5610240" y="1843791"/>
            <a:ext cx="3293917" cy="977493"/>
            <a:chOff x="930" y="2886"/>
            <a:chExt cx="3164" cy="957"/>
          </a:xfrm>
        </p:grpSpPr>
        <p:pic>
          <p:nvPicPr>
            <p:cNvPr id="29703" name="Picture 5" descr="524 CRC code">
              <a:extLst>
                <a:ext uri="{FF2B5EF4-FFF2-40B4-BE49-F238E27FC236}">
                  <a16:creationId xmlns:a16="http://schemas.microsoft.com/office/drawing/2014/main" id="{FD1FF560-6FDD-4FE2-9F81-6AADE20B8C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 y="2886"/>
              <a:ext cx="3146" cy="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Rectangle 6">
              <a:extLst>
                <a:ext uri="{FF2B5EF4-FFF2-40B4-BE49-F238E27FC236}">
                  <a16:creationId xmlns:a16="http://schemas.microsoft.com/office/drawing/2014/main" id="{73F13585-4FC3-404B-A111-8004E0463552}"/>
                </a:ext>
              </a:extLst>
            </p:cNvPr>
            <p:cNvSpPr>
              <a:spLocks noChangeArrowheads="1"/>
            </p:cNvSpPr>
            <p:nvPr/>
          </p:nvSpPr>
          <p:spPr bwMode="auto">
            <a:xfrm>
              <a:off x="930" y="3177"/>
              <a:ext cx="1542" cy="233"/>
            </a:xfrm>
            <a:prstGeom prst="rect">
              <a:avLst/>
            </a:prstGeom>
            <a:solidFill>
              <a:schemeClr val="bg1"/>
            </a:solidFill>
            <a:ln w="19050">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a:latin typeface="Comic Sans MS" panose="030F0702030302020204" pitchFamily="66" charset="0"/>
                </a:rPr>
                <a:t>D:</a:t>
              </a:r>
              <a:r>
                <a:rPr lang="zh-CN" altLang="en-US" sz="1200" dirty="0">
                  <a:latin typeface="Comic Sans MS" panose="030F0702030302020204" pitchFamily="66" charset="0"/>
                </a:rPr>
                <a:t>被发送的数据比特</a:t>
              </a:r>
            </a:p>
          </p:txBody>
        </p:sp>
        <p:sp>
          <p:nvSpPr>
            <p:cNvPr id="29705" name="Rectangle 7">
              <a:extLst>
                <a:ext uri="{FF2B5EF4-FFF2-40B4-BE49-F238E27FC236}">
                  <a16:creationId xmlns:a16="http://schemas.microsoft.com/office/drawing/2014/main" id="{33BD6FE0-2FF3-4AE8-9F1A-E0BCDE665BCC}"/>
                </a:ext>
              </a:extLst>
            </p:cNvPr>
            <p:cNvSpPr>
              <a:spLocks noChangeArrowheads="1"/>
            </p:cNvSpPr>
            <p:nvPr/>
          </p:nvSpPr>
          <p:spPr bwMode="auto">
            <a:xfrm>
              <a:off x="2472" y="3177"/>
              <a:ext cx="862" cy="233"/>
            </a:xfrm>
            <a:prstGeom prst="rect">
              <a:avLst/>
            </a:prstGeom>
            <a:solidFill>
              <a:schemeClr val="bg1"/>
            </a:solidFill>
            <a:ln w="19050">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latin typeface="Comic Sans MS" panose="030F0702030302020204" pitchFamily="66" charset="0"/>
                </a:rPr>
                <a:t>R:CRC</a:t>
              </a:r>
              <a:r>
                <a:rPr lang="zh-CN" altLang="en-US" sz="1200">
                  <a:latin typeface="Comic Sans MS" panose="030F0702030302020204" pitchFamily="66" charset="0"/>
                </a:rPr>
                <a:t>比特</a:t>
              </a:r>
            </a:p>
          </p:txBody>
        </p:sp>
        <p:sp>
          <p:nvSpPr>
            <p:cNvPr id="29706" name="Rectangle 8">
              <a:extLst>
                <a:ext uri="{FF2B5EF4-FFF2-40B4-BE49-F238E27FC236}">
                  <a16:creationId xmlns:a16="http://schemas.microsoft.com/office/drawing/2014/main" id="{E85F3610-D19F-4B5F-870E-4F4FC4032C14}"/>
                </a:ext>
              </a:extLst>
            </p:cNvPr>
            <p:cNvSpPr>
              <a:spLocks noChangeArrowheads="1"/>
            </p:cNvSpPr>
            <p:nvPr/>
          </p:nvSpPr>
          <p:spPr bwMode="auto">
            <a:xfrm>
              <a:off x="3426" y="3060"/>
              <a:ext cx="668"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dirty="0">
                  <a:latin typeface="Comic Sans MS" panose="030F0702030302020204" pitchFamily="66" charset="0"/>
                </a:rPr>
                <a:t>比特模式</a:t>
              </a:r>
            </a:p>
            <a:p>
              <a:endParaRPr lang="en-US" altLang="zh-CN" sz="1200" dirty="0">
                <a:latin typeface="Comic Sans MS" panose="030F0702030302020204" pitchFamily="66" charset="0"/>
              </a:endParaRPr>
            </a:p>
          </p:txBody>
        </p:sp>
        <p:sp>
          <p:nvSpPr>
            <p:cNvPr id="29707" name="Rectangle 9">
              <a:extLst>
                <a:ext uri="{FF2B5EF4-FFF2-40B4-BE49-F238E27FC236}">
                  <a16:creationId xmlns:a16="http://schemas.microsoft.com/office/drawing/2014/main" id="{AEA6D3A5-B9F6-48BC-A98F-833E3349ACBB}"/>
                </a:ext>
              </a:extLst>
            </p:cNvPr>
            <p:cNvSpPr>
              <a:spLocks noChangeArrowheads="1"/>
            </p:cNvSpPr>
            <p:nvPr/>
          </p:nvSpPr>
          <p:spPr bwMode="auto">
            <a:xfrm>
              <a:off x="3271" y="3507"/>
              <a:ext cx="823" cy="3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900" dirty="0">
                <a:latin typeface="Comic Sans MS" panose="030F0702030302020204" pitchFamily="66" charset="0"/>
              </a:endParaRPr>
            </a:p>
            <a:p>
              <a:r>
                <a:rPr lang="zh-CN" altLang="en-US" sz="1100" dirty="0">
                  <a:latin typeface="Comic Sans MS" panose="030F0702030302020204" pitchFamily="66" charset="0"/>
                </a:rPr>
                <a:t>数学公式</a:t>
              </a:r>
            </a:p>
          </p:txBody>
        </p:sp>
        <p:sp>
          <p:nvSpPr>
            <p:cNvPr id="29708" name="Rectangle 10">
              <a:extLst>
                <a:ext uri="{FF2B5EF4-FFF2-40B4-BE49-F238E27FC236}">
                  <a16:creationId xmlns:a16="http://schemas.microsoft.com/office/drawing/2014/main" id="{63F78556-0184-4896-A05F-76B7C098C2AA}"/>
                </a:ext>
              </a:extLst>
            </p:cNvPr>
            <p:cNvSpPr>
              <a:spLocks noChangeArrowheads="1"/>
            </p:cNvSpPr>
            <p:nvPr/>
          </p:nvSpPr>
          <p:spPr bwMode="auto">
            <a:xfrm>
              <a:off x="1529" y="2886"/>
              <a:ext cx="499" cy="2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a:latin typeface="Comic Sans MS" panose="030F0702030302020204" pitchFamily="66" charset="0"/>
                </a:rPr>
                <a:t>d</a:t>
              </a:r>
              <a:r>
                <a:rPr lang="zh-CN" altLang="en-US" sz="1200" dirty="0">
                  <a:latin typeface="Comic Sans MS" panose="030F0702030302020204" pitchFamily="66" charset="0"/>
                </a:rPr>
                <a:t>比特</a:t>
              </a:r>
            </a:p>
          </p:txBody>
        </p:sp>
        <p:sp>
          <p:nvSpPr>
            <p:cNvPr id="29709" name="Rectangle 11">
              <a:extLst>
                <a:ext uri="{FF2B5EF4-FFF2-40B4-BE49-F238E27FC236}">
                  <a16:creationId xmlns:a16="http://schemas.microsoft.com/office/drawing/2014/main" id="{78B4A27A-423F-42D8-9059-F615C6909F22}"/>
                </a:ext>
              </a:extLst>
            </p:cNvPr>
            <p:cNvSpPr>
              <a:spLocks noChangeArrowheads="1"/>
            </p:cNvSpPr>
            <p:nvPr/>
          </p:nvSpPr>
          <p:spPr bwMode="auto">
            <a:xfrm>
              <a:off x="2608" y="2886"/>
              <a:ext cx="499" cy="2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a:latin typeface="Comic Sans MS" panose="030F0702030302020204" pitchFamily="66" charset="0"/>
                </a:rPr>
                <a:t>r</a:t>
              </a:r>
              <a:r>
                <a:rPr lang="zh-CN" altLang="en-US" sz="1200" dirty="0">
                  <a:latin typeface="Comic Sans MS" panose="030F0702030302020204" pitchFamily="66" charset="0"/>
                </a:rPr>
                <a:t>比特</a:t>
              </a:r>
            </a:p>
          </p:txBody>
        </p:sp>
      </p:grpSp>
      <p:grpSp>
        <p:nvGrpSpPr>
          <p:cNvPr id="16" name="组合 15">
            <a:extLst>
              <a:ext uri="{FF2B5EF4-FFF2-40B4-BE49-F238E27FC236}">
                <a16:creationId xmlns:a16="http://schemas.microsoft.com/office/drawing/2014/main" id="{EF9BB297-69F4-4A39-A48E-FBCC779919A5}"/>
              </a:ext>
            </a:extLst>
          </p:cNvPr>
          <p:cNvGrpSpPr/>
          <p:nvPr/>
        </p:nvGrpSpPr>
        <p:grpSpPr>
          <a:xfrm>
            <a:off x="322660" y="0"/>
            <a:ext cx="3952567" cy="1071442"/>
            <a:chOff x="551030" y="-368704"/>
            <a:chExt cx="5798911" cy="1428589"/>
          </a:xfrm>
        </p:grpSpPr>
        <p:grpSp>
          <p:nvGrpSpPr>
            <p:cNvPr id="17" name="组合 16">
              <a:extLst>
                <a:ext uri="{FF2B5EF4-FFF2-40B4-BE49-F238E27FC236}">
                  <a16:creationId xmlns:a16="http://schemas.microsoft.com/office/drawing/2014/main" id="{2999187B-8353-4553-BFC7-D24002816D96}"/>
                </a:ext>
              </a:extLst>
            </p:cNvPr>
            <p:cNvGrpSpPr/>
            <p:nvPr/>
          </p:nvGrpSpPr>
          <p:grpSpPr>
            <a:xfrm>
              <a:off x="1201631" y="303925"/>
              <a:ext cx="5148310" cy="718775"/>
              <a:chOff x="1839058" y="967769"/>
              <a:chExt cx="5148310" cy="718775"/>
            </a:xfrm>
          </p:grpSpPr>
          <p:sp>
            <p:nvSpPr>
              <p:cNvPr id="19" name="矩形: 圆角 18">
                <a:extLst>
                  <a:ext uri="{FF2B5EF4-FFF2-40B4-BE49-F238E27FC236}">
                    <a16:creationId xmlns:a16="http://schemas.microsoft.com/office/drawing/2014/main" id="{266736B1-6704-476C-AD38-A8A5F0F10BD1}"/>
                  </a:ext>
                </a:extLst>
              </p:cNvPr>
              <p:cNvSpPr/>
              <p:nvPr/>
            </p:nvSpPr>
            <p:spPr>
              <a:xfrm>
                <a:off x="1839058" y="967769"/>
                <a:ext cx="514831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0" name="文本框 19">
                <a:extLst>
                  <a:ext uri="{FF2B5EF4-FFF2-40B4-BE49-F238E27FC236}">
                    <a16:creationId xmlns:a16="http://schemas.microsoft.com/office/drawing/2014/main" id="{AB78C82B-61F5-40DB-B210-1F6884B313CB}"/>
                  </a:ext>
                </a:extLst>
              </p:cNvPr>
              <p:cNvSpPr txBox="1"/>
              <p:nvPr/>
            </p:nvSpPr>
            <p:spPr>
              <a:xfrm>
                <a:off x="2786093" y="1009436"/>
                <a:ext cx="392192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循环冗余校验码</a:t>
                </a:r>
                <a:endPar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endParaRPr>
              </a:p>
            </p:txBody>
          </p:sp>
        </p:grpSp>
        <p:pic>
          <p:nvPicPr>
            <p:cNvPr id="18" name="图片 17">
              <a:extLst>
                <a:ext uri="{FF2B5EF4-FFF2-40B4-BE49-F238E27FC236}">
                  <a16:creationId xmlns:a16="http://schemas.microsoft.com/office/drawing/2014/main" id="{67C5B17D-12BF-48DF-B2C9-F506FB96C9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7" name="Text Box 79">
            <a:extLst>
              <a:ext uri="{FF2B5EF4-FFF2-40B4-BE49-F238E27FC236}">
                <a16:creationId xmlns:a16="http://schemas.microsoft.com/office/drawing/2014/main" id="{DADE27DC-3D91-44A4-B57D-4CFECCBABBA1}"/>
              </a:ext>
            </a:extLst>
          </p:cNvPr>
          <p:cNvSpPr txBox="1">
            <a:spLocks noChangeArrowheads="1"/>
          </p:cNvSpPr>
          <p:nvPr/>
        </p:nvSpPr>
        <p:spPr bwMode="auto">
          <a:xfrm>
            <a:off x="766113" y="1324532"/>
            <a:ext cx="6969804" cy="297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d</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比特的数据，</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D</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选择</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比特模式</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生成多项式</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，表示为 </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G</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目标：选择</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CRC</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比特，</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，以便</a:t>
            </a:r>
          </a:p>
          <a:p>
            <a:pPr marL="814388" lvl="1" indent="-257175">
              <a:lnSpc>
                <a:spcPct val="150000"/>
              </a:lnSpc>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&lt;D,R&gt;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恰好能被</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G</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整除（模</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计算）</a:t>
            </a:r>
          </a:p>
          <a:p>
            <a:pPr marL="814388" lvl="1"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接收方已知</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G</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，用</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G</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去除</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&lt;D,R&gt;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，若余数非</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0</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，则检测到错误</a:t>
            </a:r>
          </a:p>
          <a:p>
            <a:pPr marL="814388" lvl="1"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能检测到所有少于</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r+1</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比特的错误</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在实践中被广泛应用 （以太网、</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802.11 </a:t>
            </a:r>
            <a:r>
              <a:rPr kumimoji="1" lang="en-US" altLang="zh-CN" sz="1800" dirty="0" err="1">
                <a:latin typeface="Times New Roman" panose="02020603050405020304" pitchFamily="18" charset="0"/>
                <a:ea typeface="思源黑体 CN Normal" panose="020B0400000000000000" pitchFamily="34" charset="-122"/>
                <a:cs typeface="Times New Roman" panose="02020603050405020304" pitchFamily="18" charset="0"/>
              </a:rPr>
              <a:t>WiFi</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wipe(left)">
                                      <p:cBhvr>
                                        <p:cTn id="7" dur="500"/>
                                        <p:tgtEl>
                                          <p:spTgt spid="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Effect transition="in" filter="wipe(left)">
                                      <p:cBhvr>
                                        <p:cTn id="12" dur="500"/>
                                        <p:tgtEl>
                                          <p:spTgt spid="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animEffect transition="in" filter="wipe(left)">
                                      <p:cBhvr>
                                        <p:cTn id="17" dur="500"/>
                                        <p:tgtEl>
                                          <p:spTgt spid="27">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7">
                                            <p:txEl>
                                              <p:pRg st="3" end="3"/>
                                            </p:txEl>
                                          </p:spTgt>
                                        </p:tgtEl>
                                        <p:attrNameLst>
                                          <p:attrName>style.visibility</p:attrName>
                                        </p:attrNameLst>
                                      </p:cBhvr>
                                      <p:to>
                                        <p:strVal val="visible"/>
                                      </p:to>
                                    </p:set>
                                    <p:animEffect transition="in" filter="wipe(left)">
                                      <p:cBhvr>
                                        <p:cTn id="20" dur="500"/>
                                        <p:tgtEl>
                                          <p:spTgt spid="27">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animEffect transition="in" filter="wipe(left)">
                                      <p:cBhvr>
                                        <p:cTn id="23" dur="500"/>
                                        <p:tgtEl>
                                          <p:spTgt spid="27">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7">
                                            <p:txEl>
                                              <p:pRg st="5" end="5"/>
                                            </p:txEl>
                                          </p:spTgt>
                                        </p:tgtEl>
                                        <p:attrNameLst>
                                          <p:attrName>style.visibility</p:attrName>
                                        </p:attrNameLst>
                                      </p:cBhvr>
                                      <p:to>
                                        <p:strVal val="visible"/>
                                      </p:to>
                                    </p:set>
                                    <p:animEffect transition="in" filter="wipe(left)">
                                      <p:cBhvr>
                                        <p:cTn id="26" dur="500"/>
                                        <p:tgtEl>
                                          <p:spTgt spid="2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
                                            <p:txEl>
                                              <p:pRg st="6" end="6"/>
                                            </p:txEl>
                                          </p:spTgt>
                                        </p:tgtEl>
                                        <p:attrNameLst>
                                          <p:attrName>style.visibility</p:attrName>
                                        </p:attrNameLst>
                                      </p:cBhvr>
                                      <p:to>
                                        <p:strVal val="visible"/>
                                      </p:to>
                                    </p:set>
                                    <p:animEffect transition="in" filter="wipe(left)">
                                      <p:cBhvr>
                                        <p:cTn id="31" dur="500"/>
                                        <p:tgtEl>
                                          <p:spTgt spid="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a:extLst>
              <a:ext uri="{FF2B5EF4-FFF2-40B4-BE49-F238E27FC236}">
                <a16:creationId xmlns:a16="http://schemas.microsoft.com/office/drawing/2014/main" id="{5247D020-8099-4C33-914E-E2CABB8D6003}"/>
              </a:ext>
            </a:extLst>
          </p:cNvPr>
          <p:cNvSpPr>
            <a:spLocks noGrp="1" noChangeArrowheads="1"/>
          </p:cNvSpPr>
          <p:nvPr>
            <p:ph type="body" idx="1"/>
          </p:nvPr>
        </p:nvSpPr>
        <p:spPr>
          <a:xfrm>
            <a:off x="700012" y="1129264"/>
            <a:ext cx="5242471" cy="2552699"/>
          </a:xfrm>
          <a:noFill/>
        </p:spPr>
        <p:txBody>
          <a:bodyPr/>
          <a:lstStyle/>
          <a:p>
            <a:pPr eaLnBrk="1" hangingPunct="1">
              <a:lnSpc>
                <a:spcPct val="200000"/>
              </a:lnSpc>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 如果要</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i="1" dirty="0">
                <a:ea typeface="楷体" panose="02010609060101010101" pitchFamily="49" charset="-122"/>
                <a:cs typeface="Arial" panose="020B0604020202020204" pitchFamily="34" charset="0"/>
              </a:rPr>
              <a:t>D*2</a:t>
            </a:r>
            <a:r>
              <a:rPr lang="en-US" altLang="zh-CN" i="1" baseline="30000" dirty="0">
                <a:ea typeface="楷体" panose="02010609060101010101" pitchFamily="49" charset="-122"/>
                <a:cs typeface="Arial" panose="020B0604020202020204" pitchFamily="34" charset="0"/>
              </a:rPr>
              <a:t>r </a:t>
            </a:r>
            <a:r>
              <a:rPr lang="en-US" altLang="zh-CN" dirty="0">
                <a:ea typeface="楷体" panose="02010609060101010101" pitchFamily="49" charset="-122"/>
                <a:cs typeface="Arial" panose="020B0604020202020204" pitchFamily="34" charset="0"/>
              </a:rPr>
              <a:t>XOR </a:t>
            </a:r>
            <a:r>
              <a:rPr lang="en-US" altLang="zh-CN" i="1" dirty="0">
                <a:ea typeface="楷体" panose="02010609060101010101" pitchFamily="49" charset="-122"/>
                <a:cs typeface="Arial" panose="020B0604020202020204" pitchFamily="34" charset="0"/>
              </a:rPr>
              <a:t>R</a:t>
            </a:r>
            <a:r>
              <a:rPr lang="en-US" altLang="zh-CN" dirty="0">
                <a:ea typeface="楷体" panose="02010609060101010101" pitchFamily="49" charset="-122"/>
                <a:cs typeface="Arial" panose="020B0604020202020204" pitchFamily="34" charset="0"/>
              </a:rPr>
              <a:t> = </a:t>
            </a:r>
            <a:r>
              <a:rPr lang="en-US" altLang="zh-CN" i="1" dirty="0" err="1">
                <a:ea typeface="楷体" panose="02010609060101010101" pitchFamily="49" charset="-122"/>
                <a:cs typeface="Arial" panose="020B0604020202020204" pitchFamily="34" charset="0"/>
              </a:rPr>
              <a:t>nG</a:t>
            </a:r>
            <a:endParaRPr lang="en-US" altLang="zh-CN" i="1" dirty="0">
              <a:ea typeface="楷体" panose="02010609060101010101" pitchFamily="49" charset="-122"/>
              <a:cs typeface="Arial" panose="020B0604020202020204" pitchFamily="34" charset="0"/>
            </a:endParaRPr>
          </a:p>
          <a:p>
            <a:pPr eaLnBrk="1" hangingPunct="1">
              <a:lnSpc>
                <a:spcPct val="200000"/>
              </a:lnSpc>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 两边都异或</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，得到</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i="1" dirty="0">
                <a:ea typeface="楷体" panose="02010609060101010101" pitchFamily="49" charset="-122"/>
                <a:cs typeface="Arial" panose="020B0604020202020204" pitchFamily="34" charset="0"/>
              </a:rPr>
              <a:t>D*2</a:t>
            </a:r>
            <a:r>
              <a:rPr lang="en-US" altLang="zh-CN" i="1" baseline="30000" dirty="0">
                <a:ea typeface="楷体" panose="02010609060101010101" pitchFamily="49" charset="-122"/>
                <a:cs typeface="Arial" panose="020B0604020202020204" pitchFamily="34" charset="0"/>
              </a:rPr>
              <a:t>r</a:t>
            </a:r>
            <a:r>
              <a:rPr lang="en-US" altLang="zh-CN" baseline="30000" dirty="0">
                <a:ea typeface="楷体" panose="02010609060101010101" pitchFamily="49" charset="-122"/>
                <a:cs typeface="Arial" panose="020B0604020202020204" pitchFamily="34" charset="0"/>
              </a:rPr>
              <a:t> </a:t>
            </a:r>
            <a:r>
              <a:rPr lang="en-US" altLang="zh-CN" dirty="0">
                <a:ea typeface="楷体" panose="02010609060101010101" pitchFamily="49" charset="-122"/>
                <a:cs typeface="Arial" panose="020B0604020202020204" pitchFamily="34" charset="0"/>
              </a:rPr>
              <a:t>= </a:t>
            </a:r>
            <a:r>
              <a:rPr lang="en-US" altLang="zh-CN" i="1" dirty="0" err="1">
                <a:ea typeface="楷体" panose="02010609060101010101" pitchFamily="49" charset="-122"/>
                <a:cs typeface="Arial" panose="020B0604020202020204" pitchFamily="34" charset="0"/>
              </a:rPr>
              <a:t>nG</a:t>
            </a:r>
            <a:r>
              <a:rPr lang="en-US" altLang="zh-CN" dirty="0">
                <a:ea typeface="楷体" panose="02010609060101010101" pitchFamily="49" charset="-122"/>
                <a:cs typeface="Arial" panose="020B0604020202020204" pitchFamily="34" charset="0"/>
              </a:rPr>
              <a:t> XOR </a:t>
            </a:r>
            <a:r>
              <a:rPr lang="en-US" altLang="zh-CN" i="1" dirty="0">
                <a:ea typeface="楷体" panose="02010609060101010101" pitchFamily="49" charset="-122"/>
                <a:cs typeface="Arial" panose="020B0604020202020204" pitchFamily="34" charset="0"/>
              </a:rPr>
              <a:t>R</a:t>
            </a:r>
            <a:r>
              <a:rPr lang="en-US" altLang="zh-CN" dirty="0">
                <a:ea typeface="楷体" panose="02010609060101010101" pitchFamily="49" charset="-122"/>
                <a:cs typeface="Arial" panose="020B0604020202020204" pitchFamily="34" charset="0"/>
              </a:rPr>
              <a:t> </a:t>
            </a:r>
          </a:p>
          <a:p>
            <a:pPr eaLnBrk="1" hangingPunct="1">
              <a:lnSpc>
                <a:spcPct val="200000"/>
              </a:lnSpc>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 即：</a:t>
            </a:r>
            <a:r>
              <a:rPr lang="en-US" altLang="zh-CN" dirty="0">
                <a:ea typeface="楷体" panose="02010609060101010101" pitchFamily="49" charset="-122"/>
                <a:cs typeface="Arial" panose="020B0604020202020204" pitchFamily="34" charset="0"/>
              </a:rPr>
              <a:t>D*2</a:t>
            </a:r>
            <a:r>
              <a:rPr lang="en-US" altLang="zh-CN" baseline="30000" dirty="0">
                <a:ea typeface="楷体" panose="02010609060101010101" pitchFamily="49" charset="-122"/>
                <a:cs typeface="Arial" panose="020B0604020202020204" pitchFamily="34" charset="0"/>
              </a:rPr>
              <a:t>r</a:t>
            </a:r>
            <a:r>
              <a:rPr lang="en-US" altLang="zh-CN" dirty="0">
                <a:ea typeface="楷体" panose="02010609060101010101" pitchFamily="49" charset="-122"/>
                <a:cs typeface="Arial" panose="020B0604020202020204" pitchFamily="34" charset="0"/>
              </a:rPr>
              <a:t> </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除以</a:t>
            </a:r>
            <a:r>
              <a:rPr lang="en-US" altLang="zh-CN" dirty="0">
                <a:ea typeface="楷体" panose="02010609060101010101" pitchFamily="49" charset="-122"/>
                <a:cs typeface="Arial" panose="020B0604020202020204" pitchFamily="34" charset="0"/>
              </a:rPr>
              <a:t>G,</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得到余数 </a:t>
            </a:r>
            <a:r>
              <a:rPr lang="en-US" altLang="zh-CN" dirty="0">
                <a:ea typeface="楷体" panose="02010609060101010101" pitchFamily="49" charset="-122"/>
                <a:cs typeface="Arial" panose="020B0604020202020204" pitchFamily="34" charset="0"/>
              </a:rPr>
              <a:t>R</a:t>
            </a:r>
          </a:p>
        </p:txBody>
      </p:sp>
      <p:pic>
        <p:nvPicPr>
          <p:cNvPr id="31750" name="图片 1">
            <a:extLst>
              <a:ext uri="{FF2B5EF4-FFF2-40B4-BE49-F238E27FC236}">
                <a16:creationId xmlns:a16="http://schemas.microsoft.com/office/drawing/2014/main" id="{97ED3BDE-D4E4-4BA4-B29A-5CFB38EB1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09048" y="951310"/>
            <a:ext cx="3082528"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1779984" y="3654074"/>
            <a:ext cx="2953941" cy="892969"/>
            <a:chOff x="1779985" y="3579123"/>
            <a:chExt cx="2953941" cy="892969"/>
          </a:xfrm>
        </p:grpSpPr>
        <p:sp>
          <p:nvSpPr>
            <p:cNvPr id="31751" name="Text Box 5">
              <a:extLst>
                <a:ext uri="{FF2B5EF4-FFF2-40B4-BE49-F238E27FC236}">
                  <a16:creationId xmlns:a16="http://schemas.microsoft.com/office/drawing/2014/main" id="{879AF6FB-D76B-4C23-971E-D8879CEF42F4}"/>
                </a:ext>
              </a:extLst>
            </p:cNvPr>
            <p:cNvSpPr txBox="1">
              <a:spLocks noChangeArrowheads="1"/>
            </p:cNvSpPr>
            <p:nvPr/>
          </p:nvSpPr>
          <p:spPr bwMode="auto">
            <a:xfrm>
              <a:off x="1908573" y="3830344"/>
              <a:ext cx="282535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800" i="1">
                  <a:ea typeface="MS PGothic" panose="020B0600070205080204" pitchFamily="34" charset="-128"/>
                </a:rPr>
                <a:t>R</a:t>
              </a:r>
              <a:r>
                <a:rPr lang="en-US" altLang="zh-CN" i="1">
                  <a:ea typeface="MS PGothic" panose="020B0600070205080204" pitchFamily="34" charset="-128"/>
                </a:rPr>
                <a:t> = remainder[           ]</a:t>
              </a:r>
            </a:p>
          </p:txBody>
        </p:sp>
        <p:sp>
          <p:nvSpPr>
            <p:cNvPr id="31752" name="Text Box 6">
              <a:extLst>
                <a:ext uri="{FF2B5EF4-FFF2-40B4-BE49-F238E27FC236}">
                  <a16:creationId xmlns:a16="http://schemas.microsoft.com/office/drawing/2014/main" id="{AD6CDE84-3988-48CC-A89A-FBFB1BA15FE2}"/>
                </a:ext>
              </a:extLst>
            </p:cNvPr>
            <p:cNvSpPr txBox="1">
              <a:spLocks noChangeArrowheads="1"/>
            </p:cNvSpPr>
            <p:nvPr/>
          </p:nvSpPr>
          <p:spPr bwMode="auto">
            <a:xfrm>
              <a:off x="2969419" y="3710091"/>
              <a:ext cx="1002506"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800" i="1">
                  <a:ea typeface="MS PGothic" panose="020B0600070205080204" pitchFamily="34" charset="-128"/>
                </a:rPr>
                <a:t>D</a:t>
              </a:r>
              <a:r>
                <a:rPr lang="en-US" altLang="zh-CN" sz="1800" i="1" baseline="26000">
                  <a:ea typeface="MS PGothic" panose="020B0600070205080204" pitchFamily="34" charset="-128"/>
                </a:rPr>
                <a:t>.</a:t>
              </a:r>
              <a:r>
                <a:rPr lang="en-US" altLang="zh-CN" sz="1800" i="1">
                  <a:ea typeface="MS PGothic" panose="020B0600070205080204" pitchFamily="34" charset="-128"/>
                </a:rPr>
                <a:t>2</a:t>
              </a:r>
              <a:r>
                <a:rPr lang="en-US" altLang="zh-CN" sz="1800" i="1" baseline="30000">
                  <a:ea typeface="MS PGothic" panose="020B0600070205080204" pitchFamily="34" charset="-128"/>
                </a:rPr>
                <a:t>r</a:t>
              </a:r>
            </a:p>
            <a:p>
              <a:pPr algn="ctr"/>
              <a:r>
                <a:rPr lang="en-US" altLang="zh-CN" sz="1800" i="1">
                  <a:ea typeface="MS PGothic" panose="020B0600070205080204" pitchFamily="34" charset="-128"/>
                </a:rPr>
                <a:t>G</a:t>
              </a:r>
            </a:p>
          </p:txBody>
        </p:sp>
        <p:sp>
          <p:nvSpPr>
            <p:cNvPr id="31753" name="Line 7">
              <a:extLst>
                <a:ext uri="{FF2B5EF4-FFF2-40B4-BE49-F238E27FC236}">
                  <a16:creationId xmlns:a16="http://schemas.microsoft.com/office/drawing/2014/main" id="{1559EDE8-9C9A-4FC0-8784-B7DFBF7CCB57}"/>
                </a:ext>
              </a:extLst>
            </p:cNvPr>
            <p:cNvSpPr>
              <a:spLocks noChangeShapeType="1"/>
            </p:cNvSpPr>
            <p:nvPr/>
          </p:nvSpPr>
          <p:spPr bwMode="auto">
            <a:xfrm>
              <a:off x="3226594" y="4022034"/>
              <a:ext cx="47386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31754" name="Rectangle 8">
              <a:extLst>
                <a:ext uri="{FF2B5EF4-FFF2-40B4-BE49-F238E27FC236}">
                  <a16:creationId xmlns:a16="http://schemas.microsoft.com/office/drawing/2014/main" id="{1DBD5D4B-469A-482E-B6DD-80E35D272EF1}"/>
                </a:ext>
              </a:extLst>
            </p:cNvPr>
            <p:cNvSpPr>
              <a:spLocks noChangeArrowheads="1"/>
            </p:cNvSpPr>
            <p:nvPr/>
          </p:nvSpPr>
          <p:spPr bwMode="auto">
            <a:xfrm>
              <a:off x="1779985" y="3579123"/>
              <a:ext cx="2401490" cy="892969"/>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grpSp>
      <p:grpSp>
        <p:nvGrpSpPr>
          <p:cNvPr id="13" name="组合 12">
            <a:extLst>
              <a:ext uri="{FF2B5EF4-FFF2-40B4-BE49-F238E27FC236}">
                <a16:creationId xmlns:a16="http://schemas.microsoft.com/office/drawing/2014/main" id="{4F6C9BD3-B544-4004-9C85-E3A766297F40}"/>
              </a:ext>
            </a:extLst>
          </p:cNvPr>
          <p:cNvGrpSpPr/>
          <p:nvPr/>
        </p:nvGrpSpPr>
        <p:grpSpPr>
          <a:xfrm>
            <a:off x="322660" y="0"/>
            <a:ext cx="4084448" cy="1071442"/>
            <a:chOff x="551030" y="-368704"/>
            <a:chExt cx="5992397" cy="1428589"/>
          </a:xfrm>
        </p:grpSpPr>
        <p:grpSp>
          <p:nvGrpSpPr>
            <p:cNvPr id="14" name="组合 13">
              <a:extLst>
                <a:ext uri="{FF2B5EF4-FFF2-40B4-BE49-F238E27FC236}">
                  <a16:creationId xmlns:a16="http://schemas.microsoft.com/office/drawing/2014/main" id="{1F615C48-9761-460D-BCC8-8D4332A11A1D}"/>
                </a:ext>
              </a:extLst>
            </p:cNvPr>
            <p:cNvGrpSpPr/>
            <p:nvPr/>
          </p:nvGrpSpPr>
          <p:grpSpPr>
            <a:xfrm>
              <a:off x="1201631" y="303925"/>
              <a:ext cx="5341796" cy="718775"/>
              <a:chOff x="1839058" y="967769"/>
              <a:chExt cx="5341796" cy="718775"/>
            </a:xfrm>
          </p:grpSpPr>
          <p:sp>
            <p:nvSpPr>
              <p:cNvPr id="16" name="矩形: 圆角 15">
                <a:extLst>
                  <a:ext uri="{FF2B5EF4-FFF2-40B4-BE49-F238E27FC236}">
                    <a16:creationId xmlns:a16="http://schemas.microsoft.com/office/drawing/2014/main" id="{50D1AADE-8B33-4D2B-9A3F-10D7B2A13391}"/>
                  </a:ext>
                </a:extLst>
              </p:cNvPr>
              <p:cNvSpPr/>
              <p:nvPr/>
            </p:nvSpPr>
            <p:spPr>
              <a:xfrm>
                <a:off x="1839058" y="967769"/>
                <a:ext cx="534179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7" name="文本框 16">
                <a:extLst>
                  <a:ext uri="{FF2B5EF4-FFF2-40B4-BE49-F238E27FC236}">
                    <a16:creationId xmlns:a16="http://schemas.microsoft.com/office/drawing/2014/main" id="{43172109-77D3-48C1-BF78-0BE85EC693AC}"/>
                  </a:ext>
                </a:extLst>
              </p:cNvPr>
              <p:cNvSpPr txBox="1"/>
              <p:nvPr/>
            </p:nvSpPr>
            <p:spPr>
              <a:xfrm>
                <a:off x="2786093" y="1009436"/>
                <a:ext cx="388893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循环冗余校验码</a:t>
                </a:r>
                <a:endPar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endParaRPr>
              </a:p>
            </p:txBody>
          </p:sp>
        </p:grpSp>
        <p:pic>
          <p:nvPicPr>
            <p:cNvPr id="15" name="图片 14">
              <a:extLst>
                <a:ext uri="{FF2B5EF4-FFF2-40B4-BE49-F238E27FC236}">
                  <a16:creationId xmlns:a16="http://schemas.microsoft.com/office/drawing/2014/main" id="{709892B5-2BBC-45D5-A680-E38DB0890E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E2FC0143-51AC-4948-80E8-9BC500126F3B}"/>
              </a:ext>
            </a:extLst>
          </p:cNvPr>
          <p:cNvSpPr/>
          <p:nvPr/>
        </p:nvSpPr>
        <p:spPr>
          <a:xfrm>
            <a:off x="876493" y="1131381"/>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dirty="0"/>
          </a:p>
        </p:txBody>
      </p:sp>
      <p:grpSp>
        <p:nvGrpSpPr>
          <p:cNvPr id="8" name="组合 7">
            <a:extLst>
              <a:ext uri="{FF2B5EF4-FFF2-40B4-BE49-F238E27FC236}">
                <a16:creationId xmlns:a16="http://schemas.microsoft.com/office/drawing/2014/main" id="{B92D39A8-AB88-49CB-9F6C-292F75EFDE9A}"/>
              </a:ext>
            </a:extLst>
          </p:cNvPr>
          <p:cNvGrpSpPr/>
          <p:nvPr/>
        </p:nvGrpSpPr>
        <p:grpSpPr>
          <a:xfrm>
            <a:off x="2072906" y="1552635"/>
            <a:ext cx="5888152" cy="1899961"/>
            <a:chOff x="1330952" y="2298188"/>
            <a:chExt cx="7850869" cy="2533279"/>
          </a:xfrm>
        </p:grpSpPr>
        <p:grpSp>
          <p:nvGrpSpPr>
            <p:cNvPr id="9" name="组合 8">
              <a:extLst>
                <a:ext uri="{FF2B5EF4-FFF2-40B4-BE49-F238E27FC236}">
                  <a16:creationId xmlns:a16="http://schemas.microsoft.com/office/drawing/2014/main" id="{F55A1D8A-4D59-4C3E-9792-84427F80460F}"/>
                </a:ext>
              </a:extLst>
            </p:cNvPr>
            <p:cNvGrpSpPr/>
            <p:nvPr/>
          </p:nvGrpSpPr>
          <p:grpSpPr>
            <a:xfrm>
              <a:off x="1330952" y="2298188"/>
              <a:ext cx="7850869" cy="1910878"/>
              <a:chOff x="998215" y="1723642"/>
              <a:chExt cx="5888157" cy="1433159"/>
            </a:xfrm>
          </p:grpSpPr>
          <p:sp>
            <p:nvSpPr>
              <p:cNvPr id="11" name="矩形 10">
                <a:extLst>
                  <a:ext uri="{FF2B5EF4-FFF2-40B4-BE49-F238E27FC236}">
                    <a16:creationId xmlns:a16="http://schemas.microsoft.com/office/drawing/2014/main" id="{A805C810-6795-4D6E-898A-AF23AF458D1E}"/>
                  </a:ext>
                </a:extLst>
              </p:cNvPr>
              <p:cNvSpPr/>
              <p:nvPr/>
            </p:nvSpPr>
            <p:spPr>
              <a:xfrm>
                <a:off x="998215" y="1723642"/>
                <a:ext cx="5888157" cy="800925"/>
              </a:xfrm>
              <a:prstGeom prst="rect">
                <a:avLst/>
              </a:prstGeom>
            </p:spPr>
            <p:txBody>
              <a:bodyPr wrap="none">
                <a:spAutoFit/>
              </a:bodyPr>
              <a:lstStyle/>
              <a:p>
                <a:pPr algn="ctr">
                  <a:lnSpc>
                    <a:spcPct val="110000"/>
                  </a:lnSpc>
                </a:pPr>
                <a:r>
                  <a:rPr lang="zh-CN" altLang="en-US" sz="4500" dirty="0">
                    <a:solidFill>
                      <a:schemeClr val="tx1">
                        <a:lumMod val="85000"/>
                        <a:lumOff val="15000"/>
                      </a:schemeClr>
                    </a:solidFill>
                    <a:latin typeface="造字工房朗倩（非商用）常规体" pitchFamily="50" charset="-122"/>
                    <a:ea typeface="造字工房朗倩（非商用）常规体" pitchFamily="50" charset="-122"/>
                  </a:rPr>
                  <a:t>第</a:t>
                </a:r>
                <a:r>
                  <a:rPr lang="en-US" altLang="zh-CN" sz="4500" dirty="0">
                    <a:solidFill>
                      <a:schemeClr val="tx1">
                        <a:lumMod val="85000"/>
                        <a:lumOff val="15000"/>
                      </a:schemeClr>
                    </a:solidFill>
                    <a:latin typeface="造字工房朗倩（非商用）常规体" pitchFamily="50" charset="-122"/>
                    <a:ea typeface="造字工房朗倩（非商用）常规体" pitchFamily="50" charset="-122"/>
                  </a:rPr>
                  <a:t>6</a:t>
                </a:r>
                <a:r>
                  <a:rPr lang="zh-CN" altLang="en-US" sz="4500" dirty="0">
                    <a:solidFill>
                      <a:schemeClr val="tx1">
                        <a:lumMod val="85000"/>
                        <a:lumOff val="15000"/>
                      </a:schemeClr>
                    </a:solidFill>
                    <a:latin typeface="造字工房朗倩（非商用）常规体" pitchFamily="50" charset="-122"/>
                    <a:ea typeface="造字工房朗倩（非商用）常规体" pitchFamily="50" charset="-122"/>
                  </a:rPr>
                  <a:t>章 链路层和局域网</a:t>
                </a:r>
              </a:p>
            </p:txBody>
          </p:sp>
          <p:sp>
            <p:nvSpPr>
              <p:cNvPr id="12" name="矩形 11">
                <a:extLst>
                  <a:ext uri="{FF2B5EF4-FFF2-40B4-BE49-F238E27FC236}">
                    <a16:creationId xmlns:a16="http://schemas.microsoft.com/office/drawing/2014/main" id="{CAE3ADA4-6A7B-4810-A6BF-06EC6E884194}"/>
                  </a:ext>
                </a:extLst>
              </p:cNvPr>
              <p:cNvSpPr/>
              <p:nvPr/>
            </p:nvSpPr>
            <p:spPr>
              <a:xfrm>
                <a:off x="3186317" y="2562378"/>
                <a:ext cx="3700055" cy="461665"/>
              </a:xfrm>
              <a:prstGeom prst="rect">
                <a:avLst/>
              </a:prstGeom>
            </p:spPr>
            <p:txBody>
              <a:bodyPr wrap="none">
                <a:spAutoFit/>
              </a:bodyPr>
              <a:lstStyle/>
              <a:p>
                <a:r>
                  <a:rPr lang="en-US" altLang="zh-CN"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he Link Layer and LANs</a:t>
                </a:r>
                <a:endParaRPr lang="zh-CN" altLang="en-US"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737ECEF2-992A-4D91-B174-42C0AE07C39B}"/>
                  </a:ext>
                </a:extLst>
              </p:cNvPr>
              <p:cNvSpPr/>
              <p:nvPr/>
            </p:nvSpPr>
            <p:spPr>
              <a:xfrm>
                <a:off x="2804516" y="2193046"/>
                <a:ext cx="561372" cy="830997"/>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T</a:t>
                </a:r>
              </a:p>
            </p:txBody>
          </p:sp>
          <p:cxnSp>
            <p:nvCxnSpPr>
              <p:cNvPr id="15" name="直接连接符 14">
                <a:extLst>
                  <a:ext uri="{FF2B5EF4-FFF2-40B4-BE49-F238E27FC236}">
                    <a16:creationId xmlns:a16="http://schemas.microsoft.com/office/drawing/2014/main" id="{90C97EEE-77C3-4880-BD41-77E47DDB186D}"/>
                  </a:ext>
                </a:extLst>
              </p:cNvPr>
              <p:cNvCxnSpPr>
                <a:cxnSpLocks/>
              </p:cNvCxnSpPr>
              <p:nvPr/>
            </p:nvCxnSpPr>
            <p:spPr>
              <a:xfrm>
                <a:off x="2853698" y="3156801"/>
                <a:ext cx="3851784"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05F598D7-8728-4BBE-BF11-D00616B8EDF1}"/>
                </a:ext>
              </a:extLst>
            </p:cNvPr>
            <p:cNvSpPr/>
            <p:nvPr/>
          </p:nvSpPr>
          <p:spPr>
            <a:xfrm>
              <a:off x="7596192" y="4092804"/>
              <a:ext cx="1276417" cy="738663"/>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a:extLst>
              <a:ext uri="{FF2B5EF4-FFF2-40B4-BE49-F238E27FC236}">
                <a16:creationId xmlns:a16="http://schemas.microsoft.com/office/drawing/2014/main" id="{8A7B8671-A919-4B28-968F-F4685045CCFF}"/>
              </a:ext>
            </a:extLst>
          </p:cNvPr>
          <p:cNvGrpSpPr/>
          <p:nvPr/>
        </p:nvGrpSpPr>
        <p:grpSpPr>
          <a:xfrm>
            <a:off x="715953" y="1370396"/>
            <a:ext cx="1109665" cy="1015043"/>
            <a:chOff x="787397" y="1578243"/>
            <a:chExt cx="1679793" cy="1536555"/>
          </a:xfrm>
        </p:grpSpPr>
        <p:sp>
          <p:nvSpPr>
            <p:cNvPr id="21" name="Oval 6">
              <a:extLst>
                <a:ext uri="{FF2B5EF4-FFF2-40B4-BE49-F238E27FC236}">
                  <a16:creationId xmlns:a16="http://schemas.microsoft.com/office/drawing/2014/main" id="{243BE39F-F63C-4DD7-8AE3-F5E2181CF1DA}"/>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a:extLst>
                <a:ext uri="{FF2B5EF4-FFF2-40B4-BE49-F238E27FC236}">
                  <a16:creationId xmlns:a16="http://schemas.microsoft.com/office/drawing/2014/main" id="{98402D77-7B74-48B7-A371-74D826D40412}"/>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7F5CD25D-BFED-477A-8341-D74E72D97FD7}"/>
              </a:ext>
            </a:extLst>
          </p:cNvPr>
          <p:cNvSpPr>
            <a:spLocks noGrp="1"/>
          </p:cNvSpPr>
          <p:nvPr>
            <p:ph type="sldNum" sz="quarter" idx="12"/>
          </p:nvPr>
        </p:nvSpPr>
        <p:spPr/>
        <p:txBody>
          <a:bodyPr/>
          <a:lstStyle/>
          <a:p>
            <a:fld id="{91F2D4EF-46D4-4764-B373-FC59CD1D281E}" type="slidenum">
              <a:rPr lang="zh-CN" altLang="en-US" smtClean="0"/>
              <a:t>2</a:t>
            </a:fld>
            <a:endParaRPr lang="zh-CN" altLang="en-US"/>
          </a:p>
        </p:txBody>
      </p:sp>
    </p:spTree>
    <p:extLst>
      <p:ext uri="{BB962C8B-B14F-4D97-AF65-F5344CB8AC3E}">
        <p14:creationId xmlns:p14="http://schemas.microsoft.com/office/powerpoint/2010/main" val="21058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65631" y="1028365"/>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p>
        </p:txBody>
      </p:sp>
      <p:grpSp>
        <p:nvGrpSpPr>
          <p:cNvPr id="8" name="组合 7"/>
          <p:cNvGrpSpPr/>
          <p:nvPr/>
        </p:nvGrpSpPr>
        <p:grpSpPr>
          <a:xfrm>
            <a:off x="1975296" y="1602660"/>
            <a:ext cx="5897768" cy="1723137"/>
            <a:chOff x="-214902" y="2161790"/>
            <a:chExt cx="7863689" cy="2297516"/>
          </a:xfrm>
        </p:grpSpPr>
        <p:grpSp>
          <p:nvGrpSpPr>
            <p:cNvPr id="9" name="组合 8"/>
            <p:cNvGrpSpPr/>
            <p:nvPr/>
          </p:nvGrpSpPr>
          <p:grpSpPr>
            <a:xfrm>
              <a:off x="-214902" y="2161790"/>
              <a:ext cx="7863689" cy="1762694"/>
              <a:chOff x="-161176" y="1621342"/>
              <a:chExt cx="5897774" cy="1322020"/>
            </a:xfrm>
          </p:grpSpPr>
          <p:sp>
            <p:nvSpPr>
              <p:cNvPr id="11" name="矩形 10"/>
              <p:cNvSpPr/>
              <p:nvPr/>
            </p:nvSpPr>
            <p:spPr>
              <a:xfrm>
                <a:off x="-161176" y="1621342"/>
                <a:ext cx="5897774" cy="871842"/>
              </a:xfrm>
              <a:prstGeom prst="rect">
                <a:avLst/>
              </a:prstGeom>
            </p:spPr>
            <p:txBody>
              <a:bodyPr wrap="none">
                <a:spAutoFit/>
              </a:bodyPr>
              <a:lstStyle/>
              <a:p>
                <a:pPr algn="ctr">
                  <a:lnSpc>
                    <a:spcPct val="110000"/>
                  </a:lnSpc>
                </a:pPr>
                <a:r>
                  <a:rPr lang="zh-CN" altLang="en-US" sz="4950" dirty="0">
                    <a:solidFill>
                      <a:schemeClr val="tx1">
                        <a:lumMod val="85000"/>
                        <a:lumOff val="15000"/>
                      </a:schemeClr>
                    </a:solidFill>
                    <a:latin typeface="造字工房朗倩（非商用）常规体" pitchFamily="50" charset="-122"/>
                    <a:ea typeface="造字工房朗倩（非商用）常规体" pitchFamily="50" charset="-122"/>
                  </a:rPr>
                  <a:t>多路访问链路和协议</a:t>
                </a:r>
              </a:p>
            </p:txBody>
          </p:sp>
          <p:sp>
            <p:nvSpPr>
              <p:cNvPr id="12" name="矩形 11"/>
              <p:cNvSpPr/>
              <p:nvPr/>
            </p:nvSpPr>
            <p:spPr>
              <a:xfrm>
                <a:off x="662127" y="2369067"/>
                <a:ext cx="5074471" cy="461665"/>
              </a:xfrm>
              <a:prstGeom prst="rect">
                <a:avLst/>
              </a:prstGeom>
            </p:spPr>
            <p:txBody>
              <a:bodyPr wrap="none">
                <a:spAutoFit/>
              </a:bodyPr>
              <a:lstStyle/>
              <a:p>
                <a:r>
                  <a:rPr lang="en-US" altLang="zh-CN" sz="3600" spc="225"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ultiple</a:t>
                </a:r>
                <a:r>
                  <a:rPr lang="en-US" altLang="zh-CN"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Access Links and Protocols</a:t>
                </a:r>
                <a:endParaRPr lang="zh-CN" altLang="en-US"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31010" y="1967856"/>
                <a:ext cx="731291" cy="830996"/>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M</a:t>
                </a:r>
                <a:endParaRPr lang="zh-CN" altLang="en-US" sz="72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254459" y="2889297"/>
                <a:ext cx="5279668" cy="54065"/>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320059" y="3720642"/>
              <a:ext cx="1233670" cy="738664"/>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618342" y="1335343"/>
            <a:ext cx="1109665" cy="1015043"/>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9664A62F-DD8F-4BB5-BD19-4779AFEDE9D4}"/>
              </a:ext>
            </a:extLst>
          </p:cNvPr>
          <p:cNvSpPr>
            <a:spLocks noGrp="1"/>
          </p:cNvSpPr>
          <p:nvPr>
            <p:ph type="sldNum" sz="quarter" idx="12"/>
          </p:nvPr>
        </p:nvSpPr>
        <p:spPr/>
        <p:txBody>
          <a:bodyPr/>
          <a:lstStyle/>
          <a:p>
            <a:fld id="{91F2D4EF-46D4-4764-B373-FC59CD1D281E}" type="slidenum">
              <a:rPr lang="zh-CN" altLang="en-US" smtClean="0"/>
              <a:t>20</a:t>
            </a:fld>
            <a:endParaRPr lang="zh-CN" altLang="en-US"/>
          </a:p>
        </p:txBody>
      </p:sp>
    </p:spTree>
    <p:extLst>
      <p:ext uri="{BB962C8B-B14F-4D97-AF65-F5344CB8AC3E}">
        <p14:creationId xmlns:p14="http://schemas.microsoft.com/office/powerpoint/2010/main" val="209738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080107" cy="1071442"/>
            <a:chOff x="551030" y="-368704"/>
            <a:chExt cx="410680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3456208" cy="718775"/>
              <a:chOff x="1839058" y="967769"/>
              <a:chExt cx="3456208"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345620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2264192"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两种链路</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923415" y="1338305"/>
            <a:ext cx="1888115" cy="397032"/>
            <a:chOff x="1403750" y="3593123"/>
            <a:chExt cx="2517487" cy="529376"/>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985933" y="3593123"/>
              <a:ext cx="193530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点到点链路</a:t>
              </a:r>
            </a:p>
          </p:txBody>
        </p:sp>
      </p:grpSp>
      <p:sp>
        <p:nvSpPr>
          <p:cNvPr id="36" name="Text Box 79">
            <a:extLst>
              <a:ext uri="{FF2B5EF4-FFF2-40B4-BE49-F238E27FC236}">
                <a16:creationId xmlns:a16="http://schemas.microsoft.com/office/drawing/2014/main" id="{420A2869-C1D0-4623-A512-08836738894E}"/>
              </a:ext>
            </a:extLst>
          </p:cNvPr>
          <p:cNvSpPr txBox="1">
            <a:spLocks noChangeArrowheads="1"/>
          </p:cNvSpPr>
          <p:nvPr/>
        </p:nvSpPr>
        <p:spPr bwMode="auto">
          <a:xfrm>
            <a:off x="1360050" y="1684230"/>
            <a:ext cx="7377549"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Clr>
                <a:srgbClr val="009FF6"/>
              </a:buClr>
            </a:pP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PPP/</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以太网交换机和主机之间的点到点链路（</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地址无实质性意义）</a:t>
            </a:r>
          </a:p>
        </p:txBody>
      </p:sp>
      <p:grpSp>
        <p:nvGrpSpPr>
          <p:cNvPr id="38" name="组合 37">
            <a:extLst>
              <a:ext uri="{FF2B5EF4-FFF2-40B4-BE49-F238E27FC236}">
                <a16:creationId xmlns:a16="http://schemas.microsoft.com/office/drawing/2014/main" id="{2002BBBD-A2A8-4EB4-A1FC-60226B390796}"/>
              </a:ext>
            </a:extLst>
          </p:cNvPr>
          <p:cNvGrpSpPr/>
          <p:nvPr/>
        </p:nvGrpSpPr>
        <p:grpSpPr>
          <a:xfrm>
            <a:off x="927057" y="2268479"/>
            <a:ext cx="3405869" cy="397032"/>
            <a:chOff x="1403750" y="3593123"/>
            <a:chExt cx="4541159" cy="529376"/>
          </a:xfrm>
        </p:grpSpPr>
        <p:grpSp>
          <p:nvGrpSpPr>
            <p:cNvPr id="39" name="组合 38">
              <a:extLst>
                <a:ext uri="{FF2B5EF4-FFF2-40B4-BE49-F238E27FC236}">
                  <a16:creationId xmlns:a16="http://schemas.microsoft.com/office/drawing/2014/main" id="{49232FE2-C5F4-438F-AE22-F69F7CA04D47}"/>
                </a:ext>
              </a:extLst>
            </p:cNvPr>
            <p:cNvGrpSpPr/>
            <p:nvPr/>
          </p:nvGrpSpPr>
          <p:grpSpPr>
            <a:xfrm>
              <a:off x="1403750" y="3593123"/>
              <a:ext cx="490436" cy="476221"/>
              <a:chOff x="1403750" y="3593123"/>
              <a:chExt cx="808892" cy="785446"/>
            </a:xfrm>
          </p:grpSpPr>
          <p:sp>
            <p:nvSpPr>
              <p:cNvPr id="41" name="对话气泡: 椭圆形 40">
                <a:extLst>
                  <a:ext uri="{FF2B5EF4-FFF2-40B4-BE49-F238E27FC236}">
                    <a16:creationId xmlns:a16="http://schemas.microsoft.com/office/drawing/2014/main" id="{4A2DF19A-EE5B-4C92-9D1F-F69B4A0D7EE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a:extLst>
                  <a:ext uri="{FF2B5EF4-FFF2-40B4-BE49-F238E27FC236}">
                    <a16:creationId xmlns:a16="http://schemas.microsoft.com/office/drawing/2014/main" id="{FB532DF7-72C1-4B66-8E3A-33B91A075AB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0" name="Text Box 79">
              <a:extLst>
                <a:ext uri="{FF2B5EF4-FFF2-40B4-BE49-F238E27FC236}">
                  <a16:creationId xmlns:a16="http://schemas.microsoft.com/office/drawing/2014/main" id="{D7DC97F8-4C3C-4157-A1C3-E225B6C38D6F}"/>
                </a:ext>
              </a:extLst>
            </p:cNvPr>
            <p:cNvSpPr txBox="1">
              <a:spLocks noChangeArrowheads="1"/>
            </p:cNvSpPr>
            <p:nvPr/>
          </p:nvSpPr>
          <p:spPr bwMode="auto">
            <a:xfrm>
              <a:off x="1985933" y="3593123"/>
              <a:ext cx="3958976"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广播链路</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共享线路或介质</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43" name="Text Box 79">
            <a:extLst>
              <a:ext uri="{FF2B5EF4-FFF2-40B4-BE49-F238E27FC236}">
                <a16:creationId xmlns:a16="http://schemas.microsoft.com/office/drawing/2014/main" id="{BCE30AE7-6519-41D6-A516-D3074BB85E7D}"/>
              </a:ext>
            </a:extLst>
          </p:cNvPr>
          <p:cNvSpPr txBox="1">
            <a:spLocks noChangeArrowheads="1"/>
          </p:cNvSpPr>
          <p:nvPr/>
        </p:nvSpPr>
        <p:spPr bwMode="auto">
          <a:xfrm>
            <a:off x="1399060" y="2491416"/>
            <a:ext cx="4744748"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Clr>
                <a:srgbClr val="009FF6"/>
              </a:buClr>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传统以太网</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/802.11</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无线</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LAN</a:t>
            </a:r>
            <a:endPar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459F1328-486C-4204-A1B1-F01FE796EBC9}"/>
              </a:ext>
            </a:extLst>
          </p:cNvPr>
          <p:cNvGrpSpPr/>
          <p:nvPr/>
        </p:nvGrpSpPr>
        <p:grpSpPr>
          <a:xfrm>
            <a:off x="1001472" y="3348552"/>
            <a:ext cx="1353947" cy="1379725"/>
            <a:chOff x="484174" y="4433113"/>
            <a:chExt cx="1805262" cy="1839633"/>
          </a:xfrm>
        </p:grpSpPr>
        <p:sp>
          <p:nvSpPr>
            <p:cNvPr id="44" name="Text Box 5">
              <a:extLst>
                <a:ext uri="{FF2B5EF4-FFF2-40B4-BE49-F238E27FC236}">
                  <a16:creationId xmlns:a16="http://schemas.microsoft.com/office/drawing/2014/main" id="{B0635428-39A2-4009-A128-5653FD1DA99E}"/>
                </a:ext>
              </a:extLst>
            </p:cNvPr>
            <p:cNvSpPr txBox="1">
              <a:spLocks noChangeArrowheads="1"/>
            </p:cNvSpPr>
            <p:nvPr/>
          </p:nvSpPr>
          <p:spPr bwMode="auto">
            <a:xfrm>
              <a:off x="506134" y="5765941"/>
              <a:ext cx="1590606" cy="5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shared wire (e.g., </a:t>
              </a:r>
            </a:p>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cabled Ethernet)</a:t>
              </a:r>
            </a:p>
          </p:txBody>
        </p:sp>
        <p:grpSp>
          <p:nvGrpSpPr>
            <p:cNvPr id="3" name="组合 2">
              <a:extLst>
                <a:ext uri="{FF2B5EF4-FFF2-40B4-BE49-F238E27FC236}">
                  <a16:creationId xmlns:a16="http://schemas.microsoft.com/office/drawing/2014/main" id="{7D899EBE-5B4E-49EA-9894-5C7AE3CA5636}"/>
                </a:ext>
              </a:extLst>
            </p:cNvPr>
            <p:cNvGrpSpPr/>
            <p:nvPr/>
          </p:nvGrpSpPr>
          <p:grpSpPr>
            <a:xfrm>
              <a:off x="484174" y="4433113"/>
              <a:ext cx="1805262" cy="1275127"/>
              <a:chOff x="439151" y="4635716"/>
              <a:chExt cx="1627785" cy="1149768"/>
            </a:xfrm>
          </p:grpSpPr>
          <p:sp>
            <p:nvSpPr>
              <p:cNvPr id="48" name="Line 173">
                <a:extLst>
                  <a:ext uri="{FF2B5EF4-FFF2-40B4-BE49-F238E27FC236}">
                    <a16:creationId xmlns:a16="http://schemas.microsoft.com/office/drawing/2014/main" id="{F95D11EB-0CA5-4585-ACE0-21EE371C54FC}"/>
                  </a:ext>
                </a:extLst>
              </p:cNvPr>
              <p:cNvSpPr>
                <a:spLocks noChangeShapeType="1"/>
              </p:cNvSpPr>
              <p:nvPr/>
            </p:nvSpPr>
            <p:spPr bwMode="auto">
              <a:xfrm flipH="1">
                <a:off x="987995" y="4665337"/>
                <a:ext cx="564566" cy="10772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76">
                <a:extLst>
                  <a:ext uri="{FF2B5EF4-FFF2-40B4-BE49-F238E27FC236}">
                    <a16:creationId xmlns:a16="http://schemas.microsoft.com/office/drawing/2014/main" id="{961473C8-6D0B-4083-AD24-29199BC154D0}"/>
                  </a:ext>
                </a:extLst>
              </p:cNvPr>
              <p:cNvSpPr>
                <a:spLocks noChangeShapeType="1"/>
              </p:cNvSpPr>
              <p:nvPr/>
            </p:nvSpPr>
            <p:spPr bwMode="auto">
              <a:xfrm>
                <a:off x="1358858" y="5045668"/>
                <a:ext cx="242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93" name="图片 292">
                <a:extLst>
                  <a:ext uri="{FF2B5EF4-FFF2-40B4-BE49-F238E27FC236}">
                    <a16:creationId xmlns:a16="http://schemas.microsoft.com/office/drawing/2014/main" id="{C1258A50-F92E-4473-9EC2-ADE1FE416E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494" y="4635716"/>
                <a:ext cx="579540" cy="412053"/>
              </a:xfrm>
              <a:prstGeom prst="rect">
                <a:avLst/>
              </a:prstGeom>
            </p:spPr>
          </p:pic>
          <p:sp>
            <p:nvSpPr>
              <p:cNvPr id="294" name="Line 176">
                <a:extLst>
                  <a:ext uri="{FF2B5EF4-FFF2-40B4-BE49-F238E27FC236}">
                    <a16:creationId xmlns:a16="http://schemas.microsoft.com/office/drawing/2014/main" id="{8B19ECDF-B8D6-40EB-83BF-FCFB807B46B6}"/>
                  </a:ext>
                </a:extLst>
              </p:cNvPr>
              <p:cNvSpPr>
                <a:spLocks noChangeShapeType="1"/>
              </p:cNvSpPr>
              <p:nvPr/>
            </p:nvSpPr>
            <p:spPr bwMode="auto">
              <a:xfrm>
                <a:off x="1237414" y="4814867"/>
                <a:ext cx="242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176">
                <a:extLst>
                  <a:ext uri="{FF2B5EF4-FFF2-40B4-BE49-F238E27FC236}">
                    <a16:creationId xmlns:a16="http://schemas.microsoft.com/office/drawing/2014/main" id="{D9CBDE35-9CC4-4647-833B-736C31E39428}"/>
                  </a:ext>
                </a:extLst>
              </p:cNvPr>
              <p:cNvSpPr>
                <a:spLocks noChangeShapeType="1"/>
              </p:cNvSpPr>
              <p:nvPr/>
            </p:nvSpPr>
            <p:spPr bwMode="auto">
              <a:xfrm>
                <a:off x="1156853" y="5402135"/>
                <a:ext cx="242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176">
                <a:extLst>
                  <a:ext uri="{FF2B5EF4-FFF2-40B4-BE49-F238E27FC236}">
                    <a16:creationId xmlns:a16="http://schemas.microsoft.com/office/drawing/2014/main" id="{7C93D0D3-F27B-4D77-BDFA-A14A67DA4C65}"/>
                  </a:ext>
                </a:extLst>
              </p:cNvPr>
              <p:cNvSpPr>
                <a:spLocks noChangeShapeType="1"/>
              </p:cNvSpPr>
              <p:nvPr/>
            </p:nvSpPr>
            <p:spPr bwMode="auto">
              <a:xfrm>
                <a:off x="1035409" y="5192292"/>
                <a:ext cx="242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176">
                <a:extLst>
                  <a:ext uri="{FF2B5EF4-FFF2-40B4-BE49-F238E27FC236}">
                    <a16:creationId xmlns:a16="http://schemas.microsoft.com/office/drawing/2014/main" id="{2D36D037-FFB1-4A40-9005-146071823074}"/>
                  </a:ext>
                </a:extLst>
              </p:cNvPr>
              <p:cNvSpPr>
                <a:spLocks noChangeShapeType="1"/>
              </p:cNvSpPr>
              <p:nvPr/>
            </p:nvSpPr>
            <p:spPr bwMode="auto">
              <a:xfrm>
                <a:off x="845502" y="5566256"/>
                <a:ext cx="242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98" name="图片 297">
                <a:extLst>
                  <a:ext uri="{FF2B5EF4-FFF2-40B4-BE49-F238E27FC236}">
                    <a16:creationId xmlns:a16="http://schemas.microsoft.com/office/drawing/2014/main" id="{DCB6A7BE-8968-4DAE-A015-EC744F6160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7396" y="4878584"/>
                <a:ext cx="579540" cy="412053"/>
              </a:xfrm>
              <a:prstGeom prst="rect">
                <a:avLst/>
              </a:prstGeom>
            </p:spPr>
          </p:pic>
          <p:pic>
            <p:nvPicPr>
              <p:cNvPr id="299" name="图片 298">
                <a:extLst>
                  <a:ext uri="{FF2B5EF4-FFF2-40B4-BE49-F238E27FC236}">
                    <a16:creationId xmlns:a16="http://schemas.microsoft.com/office/drawing/2014/main" id="{192E877F-C4F4-4285-8861-4DFE2F6916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382" y="5009679"/>
                <a:ext cx="579540" cy="412053"/>
              </a:xfrm>
              <a:prstGeom prst="rect">
                <a:avLst/>
              </a:prstGeom>
            </p:spPr>
          </p:pic>
          <p:pic>
            <p:nvPicPr>
              <p:cNvPr id="300" name="图片 299">
                <a:extLst>
                  <a:ext uri="{FF2B5EF4-FFF2-40B4-BE49-F238E27FC236}">
                    <a16:creationId xmlns:a16="http://schemas.microsoft.com/office/drawing/2014/main" id="{025AD797-5453-46BF-98E3-0F13C74E56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1768" y="5219724"/>
                <a:ext cx="579540" cy="412053"/>
              </a:xfrm>
              <a:prstGeom prst="rect">
                <a:avLst/>
              </a:prstGeom>
            </p:spPr>
          </p:pic>
          <p:pic>
            <p:nvPicPr>
              <p:cNvPr id="301" name="图片 300">
                <a:extLst>
                  <a:ext uri="{FF2B5EF4-FFF2-40B4-BE49-F238E27FC236}">
                    <a16:creationId xmlns:a16="http://schemas.microsoft.com/office/drawing/2014/main" id="{EF570DB4-C8C8-46DF-B669-1EEA0EF140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151" y="5373431"/>
                <a:ext cx="579540" cy="412053"/>
              </a:xfrm>
              <a:prstGeom prst="rect">
                <a:avLst/>
              </a:prstGeom>
            </p:spPr>
          </p:pic>
        </p:grpSp>
      </p:grpSp>
      <p:grpSp>
        <p:nvGrpSpPr>
          <p:cNvPr id="6" name="组合 5">
            <a:extLst>
              <a:ext uri="{FF2B5EF4-FFF2-40B4-BE49-F238E27FC236}">
                <a16:creationId xmlns:a16="http://schemas.microsoft.com/office/drawing/2014/main" id="{BEAE9C25-4DEF-4071-9209-8CD5F9159A7B}"/>
              </a:ext>
            </a:extLst>
          </p:cNvPr>
          <p:cNvGrpSpPr/>
          <p:nvPr/>
        </p:nvGrpSpPr>
        <p:grpSpPr>
          <a:xfrm>
            <a:off x="5073090" y="3529852"/>
            <a:ext cx="991012" cy="1198425"/>
            <a:chOff x="4277816" y="4671677"/>
            <a:chExt cx="1321349" cy="1597901"/>
          </a:xfrm>
        </p:grpSpPr>
        <p:sp>
          <p:nvSpPr>
            <p:cNvPr id="46" name="Text Box 7">
              <a:extLst>
                <a:ext uri="{FF2B5EF4-FFF2-40B4-BE49-F238E27FC236}">
                  <a16:creationId xmlns:a16="http://schemas.microsoft.com/office/drawing/2014/main" id="{2589CB6D-D0B5-4ABD-832B-E7EBF01C2F37}"/>
                </a:ext>
              </a:extLst>
            </p:cNvPr>
            <p:cNvSpPr txBox="1">
              <a:spLocks noChangeArrowheads="1"/>
            </p:cNvSpPr>
            <p:nvPr/>
          </p:nvSpPr>
          <p:spPr bwMode="auto">
            <a:xfrm>
              <a:off x="4438071" y="5762773"/>
              <a:ext cx="1013525" cy="5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shared RF</a:t>
              </a:r>
            </a:p>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(satellite) </a:t>
              </a:r>
            </a:p>
          </p:txBody>
        </p:sp>
        <p:grpSp>
          <p:nvGrpSpPr>
            <p:cNvPr id="4" name="组合 3">
              <a:extLst>
                <a:ext uri="{FF2B5EF4-FFF2-40B4-BE49-F238E27FC236}">
                  <a16:creationId xmlns:a16="http://schemas.microsoft.com/office/drawing/2014/main" id="{FB6C523B-0518-406E-A631-E650589222C6}"/>
                </a:ext>
              </a:extLst>
            </p:cNvPr>
            <p:cNvGrpSpPr/>
            <p:nvPr/>
          </p:nvGrpSpPr>
          <p:grpSpPr>
            <a:xfrm>
              <a:off x="4277816" y="4671677"/>
              <a:ext cx="1321349" cy="906789"/>
              <a:chOff x="4277276" y="4787497"/>
              <a:chExt cx="1321349" cy="906789"/>
            </a:xfrm>
          </p:grpSpPr>
          <p:grpSp>
            <p:nvGrpSpPr>
              <p:cNvPr id="52" name="Group 382">
                <a:extLst>
                  <a:ext uri="{FF2B5EF4-FFF2-40B4-BE49-F238E27FC236}">
                    <a16:creationId xmlns:a16="http://schemas.microsoft.com/office/drawing/2014/main" id="{96EB49CD-FABB-4DF2-98E1-6687BF3A10D3}"/>
                  </a:ext>
                </a:extLst>
              </p:cNvPr>
              <p:cNvGrpSpPr>
                <a:grpSpLocks/>
              </p:cNvGrpSpPr>
              <p:nvPr/>
            </p:nvGrpSpPr>
            <p:grpSpPr bwMode="auto">
              <a:xfrm>
                <a:off x="4277276" y="5404254"/>
                <a:ext cx="349294" cy="290032"/>
                <a:chOff x="2274" y="2821"/>
                <a:chExt cx="215" cy="238"/>
              </a:xfrm>
              <a:solidFill>
                <a:srgbClr val="009FF6"/>
              </a:solidFill>
            </p:grpSpPr>
            <p:sp>
              <p:nvSpPr>
                <p:cNvPr id="53" name="Freeform 383">
                  <a:extLst>
                    <a:ext uri="{FF2B5EF4-FFF2-40B4-BE49-F238E27FC236}">
                      <a16:creationId xmlns:a16="http://schemas.microsoft.com/office/drawing/2014/main" id="{43BCE0FD-A1FF-46D5-925F-E4B608FBB750}"/>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Line 384">
                  <a:extLst>
                    <a:ext uri="{FF2B5EF4-FFF2-40B4-BE49-F238E27FC236}">
                      <a16:creationId xmlns:a16="http://schemas.microsoft.com/office/drawing/2014/main" id="{ACCC6EAD-2FED-4466-B539-FA8D27B62366}"/>
                    </a:ext>
                  </a:extLst>
                </p:cNvPr>
                <p:cNvSpPr>
                  <a:spLocks noChangeShapeType="1"/>
                </p:cNvSpPr>
                <p:nvPr/>
              </p:nvSpPr>
              <p:spPr bwMode="auto">
                <a:xfrm>
                  <a:off x="2317" y="2951"/>
                  <a:ext cx="30" cy="1"/>
                </a:xfrm>
                <a:prstGeom prst="line">
                  <a:avLst/>
                </a:prstGeom>
                <a:grpFill/>
                <a:ln w="6350">
                  <a:solidFill>
                    <a:srgbClr val="000000"/>
                  </a:solidFill>
                  <a:round/>
                  <a:headEnd/>
                  <a:tailEnd/>
                </a:ln>
              </p:spPr>
              <p:txBody>
                <a:bodyPr/>
                <a:lstStyle/>
                <a:p>
                  <a:endParaRPr lang="zh-CN" altLang="en-US"/>
                </a:p>
              </p:txBody>
            </p:sp>
            <p:sp>
              <p:nvSpPr>
                <p:cNvPr id="55" name="Freeform 385">
                  <a:extLst>
                    <a:ext uri="{FF2B5EF4-FFF2-40B4-BE49-F238E27FC236}">
                      <a16:creationId xmlns:a16="http://schemas.microsoft.com/office/drawing/2014/main" id="{270FD246-C489-4E9C-BBD0-F3E87863CEBC}"/>
                    </a:ext>
                  </a:extLst>
                </p:cNvPr>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grpFill/>
                <a:ln w="6350">
                  <a:solidFill>
                    <a:srgbClr val="000000"/>
                  </a:solidFill>
                  <a:prstDash val="solid"/>
                  <a:round/>
                  <a:headEnd/>
                  <a:tailEnd/>
                </a:ln>
              </p:spPr>
              <p:txBody>
                <a:bodyPr/>
                <a:lstStyle/>
                <a:p>
                  <a:endParaRPr lang="zh-CN" altLang="en-US"/>
                </a:p>
              </p:txBody>
            </p:sp>
            <p:sp>
              <p:nvSpPr>
                <p:cNvPr id="56" name="Line 386">
                  <a:extLst>
                    <a:ext uri="{FF2B5EF4-FFF2-40B4-BE49-F238E27FC236}">
                      <a16:creationId xmlns:a16="http://schemas.microsoft.com/office/drawing/2014/main" id="{DB6CC707-3FAE-4599-87BE-7AEABE1DC86C}"/>
                    </a:ext>
                  </a:extLst>
                </p:cNvPr>
                <p:cNvSpPr>
                  <a:spLocks noChangeShapeType="1"/>
                </p:cNvSpPr>
                <p:nvPr/>
              </p:nvSpPr>
              <p:spPr bwMode="auto">
                <a:xfrm flipV="1">
                  <a:off x="2300" y="2951"/>
                  <a:ext cx="47" cy="83"/>
                </a:xfrm>
                <a:prstGeom prst="line">
                  <a:avLst/>
                </a:prstGeom>
                <a:grpFill/>
                <a:ln w="6350">
                  <a:solidFill>
                    <a:srgbClr val="000000"/>
                  </a:solidFill>
                  <a:round/>
                  <a:headEnd/>
                  <a:tailEnd/>
                </a:ln>
              </p:spPr>
              <p:txBody>
                <a:bodyPr/>
                <a:lstStyle/>
                <a:p>
                  <a:endParaRPr lang="zh-CN" altLang="en-US"/>
                </a:p>
              </p:txBody>
            </p:sp>
            <p:sp>
              <p:nvSpPr>
                <p:cNvPr id="57" name="Freeform 387">
                  <a:extLst>
                    <a:ext uri="{FF2B5EF4-FFF2-40B4-BE49-F238E27FC236}">
                      <a16:creationId xmlns:a16="http://schemas.microsoft.com/office/drawing/2014/main" id="{F8533BB1-382C-48B5-A5EC-7175F3537042}"/>
                    </a:ext>
                  </a:extLst>
                </p:cNvPr>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grpFill/>
                <a:ln w="6350">
                  <a:solidFill>
                    <a:srgbClr val="000000"/>
                  </a:solidFill>
                  <a:prstDash val="solid"/>
                  <a:round/>
                  <a:headEnd/>
                  <a:tailEnd/>
                </a:ln>
              </p:spPr>
              <p:txBody>
                <a:bodyPr/>
                <a:lstStyle/>
                <a:p>
                  <a:endParaRPr lang="zh-CN" altLang="en-US"/>
                </a:p>
              </p:txBody>
            </p:sp>
            <p:sp>
              <p:nvSpPr>
                <p:cNvPr id="58" name="Line 388">
                  <a:extLst>
                    <a:ext uri="{FF2B5EF4-FFF2-40B4-BE49-F238E27FC236}">
                      <a16:creationId xmlns:a16="http://schemas.microsoft.com/office/drawing/2014/main" id="{45DA5090-60B9-4437-B41B-644082D2A1D2}"/>
                    </a:ext>
                  </a:extLst>
                </p:cNvPr>
                <p:cNvSpPr>
                  <a:spLocks noChangeShapeType="1"/>
                </p:cNvSpPr>
                <p:nvPr/>
              </p:nvSpPr>
              <p:spPr bwMode="auto">
                <a:xfrm flipH="1" flipV="1">
                  <a:off x="2375" y="2960"/>
                  <a:ext cx="46" cy="74"/>
                </a:xfrm>
                <a:prstGeom prst="line">
                  <a:avLst/>
                </a:prstGeom>
                <a:grpFill/>
                <a:ln w="6350">
                  <a:solidFill>
                    <a:srgbClr val="000000"/>
                  </a:solidFill>
                  <a:round/>
                  <a:headEnd/>
                  <a:tailEnd/>
                </a:ln>
              </p:spPr>
              <p:txBody>
                <a:bodyPr/>
                <a:lstStyle/>
                <a:p>
                  <a:endParaRPr lang="zh-CN" altLang="en-US"/>
                </a:p>
              </p:txBody>
            </p:sp>
            <p:sp>
              <p:nvSpPr>
                <p:cNvPr id="59" name="Freeform 389">
                  <a:extLst>
                    <a:ext uri="{FF2B5EF4-FFF2-40B4-BE49-F238E27FC236}">
                      <a16:creationId xmlns:a16="http://schemas.microsoft.com/office/drawing/2014/main" id="{35F04844-A780-435C-8018-F29D9832C46E}"/>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grpFill/>
                <a:ln w="6350">
                  <a:solidFill>
                    <a:srgbClr val="000000"/>
                  </a:solidFill>
                  <a:prstDash val="solid"/>
                  <a:round/>
                  <a:headEnd/>
                  <a:tailEnd/>
                </a:ln>
              </p:spPr>
              <p:txBody>
                <a:bodyPr/>
                <a:lstStyle/>
                <a:p>
                  <a:endParaRPr lang="zh-CN" altLang="en-US"/>
                </a:p>
              </p:txBody>
            </p:sp>
            <p:sp>
              <p:nvSpPr>
                <p:cNvPr id="60" name="Freeform 390">
                  <a:extLst>
                    <a:ext uri="{FF2B5EF4-FFF2-40B4-BE49-F238E27FC236}">
                      <a16:creationId xmlns:a16="http://schemas.microsoft.com/office/drawing/2014/main" id="{7F0C4713-35F3-4B4D-A19F-BC7870FB598C}"/>
                    </a:ext>
                  </a:extLst>
                </p:cNvPr>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grpFill/>
                <a:ln w="6350">
                  <a:solidFill>
                    <a:srgbClr val="000000"/>
                  </a:solidFill>
                  <a:prstDash val="solid"/>
                  <a:round/>
                  <a:headEnd/>
                  <a:tailEnd/>
                </a:ln>
              </p:spPr>
              <p:txBody>
                <a:bodyPr/>
                <a:lstStyle/>
                <a:p>
                  <a:endParaRPr lang="zh-CN" altLang="en-US"/>
                </a:p>
              </p:txBody>
            </p:sp>
            <p:sp>
              <p:nvSpPr>
                <p:cNvPr id="61" name="Rectangle 391">
                  <a:extLst>
                    <a:ext uri="{FF2B5EF4-FFF2-40B4-BE49-F238E27FC236}">
                      <a16:creationId xmlns:a16="http://schemas.microsoft.com/office/drawing/2014/main" id="{9A5ADCA5-BCD9-4900-BD9E-2D6DB51F04CC}"/>
                    </a:ext>
                  </a:extLst>
                </p:cNvPr>
                <p:cNvSpPr>
                  <a:spLocks noChangeArrowheads="1"/>
                </p:cNvSpPr>
                <p:nvPr/>
              </p:nvSpPr>
              <p:spPr bwMode="auto">
                <a:xfrm>
                  <a:off x="2347" y="2951"/>
                  <a:ext cx="27" cy="83"/>
                </a:xfrm>
                <a:prstGeom prst="rect">
                  <a:avLst/>
                </a:prstGeom>
                <a:grp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62" name="Freeform 392">
                  <a:extLst>
                    <a:ext uri="{FF2B5EF4-FFF2-40B4-BE49-F238E27FC236}">
                      <a16:creationId xmlns:a16="http://schemas.microsoft.com/office/drawing/2014/main" id="{EDE1C0D7-9F14-4E35-B006-16748CDB8171}"/>
                    </a:ext>
                  </a:extLst>
                </p:cNvPr>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grpFill/>
                <a:ln w="6350">
                  <a:solidFill>
                    <a:srgbClr val="000000"/>
                  </a:solidFill>
                  <a:prstDash val="solid"/>
                  <a:round/>
                  <a:headEnd/>
                  <a:tailEnd/>
                </a:ln>
              </p:spPr>
              <p:txBody>
                <a:bodyPr/>
                <a:lstStyle/>
                <a:p>
                  <a:endParaRPr lang="zh-CN" altLang="en-US"/>
                </a:p>
              </p:txBody>
            </p:sp>
            <p:sp>
              <p:nvSpPr>
                <p:cNvPr id="63" name="Line 393">
                  <a:extLst>
                    <a:ext uri="{FF2B5EF4-FFF2-40B4-BE49-F238E27FC236}">
                      <a16:creationId xmlns:a16="http://schemas.microsoft.com/office/drawing/2014/main" id="{89A869B3-E0B4-4FC2-B74E-36F858DF4B96}"/>
                    </a:ext>
                  </a:extLst>
                </p:cNvPr>
                <p:cNvSpPr>
                  <a:spLocks noChangeShapeType="1"/>
                </p:cNvSpPr>
                <p:nvPr/>
              </p:nvSpPr>
              <p:spPr bwMode="auto">
                <a:xfrm flipH="1" flipV="1">
                  <a:off x="2285" y="2824"/>
                  <a:ext cx="136" cy="2"/>
                </a:xfrm>
                <a:prstGeom prst="line">
                  <a:avLst/>
                </a:prstGeom>
                <a:grpFill/>
                <a:ln w="1588">
                  <a:solidFill>
                    <a:srgbClr val="000000"/>
                  </a:solidFill>
                  <a:round/>
                  <a:headEnd/>
                  <a:tailEnd/>
                </a:ln>
              </p:spPr>
              <p:txBody>
                <a:bodyPr/>
                <a:lstStyle/>
                <a:p>
                  <a:endParaRPr lang="zh-CN" altLang="en-US"/>
                </a:p>
              </p:txBody>
            </p:sp>
            <p:sp>
              <p:nvSpPr>
                <p:cNvPr id="64" name="Line 394">
                  <a:extLst>
                    <a:ext uri="{FF2B5EF4-FFF2-40B4-BE49-F238E27FC236}">
                      <a16:creationId xmlns:a16="http://schemas.microsoft.com/office/drawing/2014/main" id="{317EE97D-BCED-4107-87A1-D11A4C604AE9}"/>
                    </a:ext>
                  </a:extLst>
                </p:cNvPr>
                <p:cNvSpPr>
                  <a:spLocks noChangeShapeType="1"/>
                </p:cNvSpPr>
                <p:nvPr/>
              </p:nvSpPr>
              <p:spPr bwMode="auto">
                <a:xfrm flipH="1">
                  <a:off x="2372" y="2826"/>
                  <a:ext cx="49" cy="102"/>
                </a:xfrm>
                <a:prstGeom prst="line">
                  <a:avLst/>
                </a:prstGeom>
                <a:grpFill/>
                <a:ln w="1588">
                  <a:solidFill>
                    <a:srgbClr val="000000"/>
                  </a:solidFill>
                  <a:round/>
                  <a:headEnd/>
                  <a:tailEnd/>
                </a:ln>
              </p:spPr>
              <p:txBody>
                <a:bodyPr/>
                <a:lstStyle/>
                <a:p>
                  <a:endParaRPr lang="zh-CN" altLang="en-US"/>
                </a:p>
              </p:txBody>
            </p:sp>
            <p:sp>
              <p:nvSpPr>
                <p:cNvPr id="65" name="Line 395">
                  <a:extLst>
                    <a:ext uri="{FF2B5EF4-FFF2-40B4-BE49-F238E27FC236}">
                      <a16:creationId xmlns:a16="http://schemas.microsoft.com/office/drawing/2014/main" id="{0B95BABD-FFCA-4C59-A771-586714CC8C93}"/>
                    </a:ext>
                  </a:extLst>
                </p:cNvPr>
                <p:cNvSpPr>
                  <a:spLocks noChangeShapeType="1"/>
                </p:cNvSpPr>
                <p:nvPr/>
              </p:nvSpPr>
              <p:spPr bwMode="auto">
                <a:xfrm>
                  <a:off x="2421" y="2826"/>
                  <a:ext cx="67" cy="144"/>
                </a:xfrm>
                <a:prstGeom prst="line">
                  <a:avLst/>
                </a:prstGeom>
                <a:grpFill/>
                <a:ln w="1588">
                  <a:solidFill>
                    <a:srgbClr val="000000"/>
                  </a:solidFill>
                  <a:round/>
                  <a:headEnd/>
                  <a:tailEnd/>
                </a:ln>
              </p:spPr>
              <p:txBody>
                <a:bodyPr/>
                <a:lstStyle/>
                <a:p>
                  <a:endParaRPr lang="zh-CN" altLang="en-US"/>
                </a:p>
              </p:txBody>
            </p:sp>
            <p:sp>
              <p:nvSpPr>
                <p:cNvPr id="66" name="Freeform 396">
                  <a:extLst>
                    <a:ext uri="{FF2B5EF4-FFF2-40B4-BE49-F238E27FC236}">
                      <a16:creationId xmlns:a16="http://schemas.microsoft.com/office/drawing/2014/main" id="{4B95CE12-2D29-4FFE-93DB-FED9876B0285}"/>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grpFill/>
                <a:ln w="6350">
                  <a:solidFill>
                    <a:srgbClr val="000000"/>
                  </a:solidFill>
                  <a:prstDash val="solid"/>
                  <a:round/>
                  <a:headEnd/>
                  <a:tailEnd/>
                </a:ln>
              </p:spPr>
              <p:txBody>
                <a:bodyPr/>
                <a:lstStyle/>
                <a:p>
                  <a:endParaRPr lang="zh-CN" altLang="en-US"/>
                </a:p>
              </p:txBody>
            </p:sp>
          </p:grpSp>
          <p:grpSp>
            <p:nvGrpSpPr>
              <p:cNvPr id="82" name="Group 413">
                <a:extLst>
                  <a:ext uri="{FF2B5EF4-FFF2-40B4-BE49-F238E27FC236}">
                    <a16:creationId xmlns:a16="http://schemas.microsoft.com/office/drawing/2014/main" id="{243E2717-F494-49B8-8B46-DE26727180D6}"/>
                  </a:ext>
                </a:extLst>
              </p:cNvPr>
              <p:cNvGrpSpPr>
                <a:grpSpLocks/>
              </p:cNvGrpSpPr>
              <p:nvPr/>
            </p:nvGrpSpPr>
            <p:grpSpPr bwMode="auto">
              <a:xfrm flipH="1">
                <a:off x="5252311" y="5416774"/>
                <a:ext cx="346314" cy="277512"/>
                <a:chOff x="2274" y="2821"/>
                <a:chExt cx="215" cy="238"/>
              </a:xfrm>
              <a:solidFill>
                <a:srgbClr val="009FF6"/>
              </a:solidFill>
            </p:grpSpPr>
            <p:sp>
              <p:nvSpPr>
                <p:cNvPr id="83" name="Freeform 414">
                  <a:extLst>
                    <a:ext uri="{FF2B5EF4-FFF2-40B4-BE49-F238E27FC236}">
                      <a16:creationId xmlns:a16="http://schemas.microsoft.com/office/drawing/2014/main" id="{0ED67B03-0153-4773-AF63-6280008F064D}"/>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Line 415">
                  <a:extLst>
                    <a:ext uri="{FF2B5EF4-FFF2-40B4-BE49-F238E27FC236}">
                      <a16:creationId xmlns:a16="http://schemas.microsoft.com/office/drawing/2014/main" id="{BA05B44C-1148-4543-BD42-2449C0B0AE08}"/>
                    </a:ext>
                  </a:extLst>
                </p:cNvPr>
                <p:cNvSpPr>
                  <a:spLocks noChangeShapeType="1"/>
                </p:cNvSpPr>
                <p:nvPr/>
              </p:nvSpPr>
              <p:spPr bwMode="auto">
                <a:xfrm>
                  <a:off x="2317" y="2951"/>
                  <a:ext cx="30" cy="1"/>
                </a:xfrm>
                <a:prstGeom prst="line">
                  <a:avLst/>
                </a:prstGeom>
                <a:grpFill/>
                <a:ln w="6350">
                  <a:solidFill>
                    <a:srgbClr val="000000"/>
                  </a:solidFill>
                  <a:round/>
                  <a:headEnd/>
                  <a:tailEnd/>
                </a:ln>
              </p:spPr>
              <p:txBody>
                <a:bodyPr/>
                <a:lstStyle/>
                <a:p>
                  <a:endParaRPr lang="zh-CN" altLang="en-US"/>
                </a:p>
              </p:txBody>
            </p:sp>
            <p:sp>
              <p:nvSpPr>
                <p:cNvPr id="85" name="Freeform 416">
                  <a:extLst>
                    <a:ext uri="{FF2B5EF4-FFF2-40B4-BE49-F238E27FC236}">
                      <a16:creationId xmlns:a16="http://schemas.microsoft.com/office/drawing/2014/main" id="{89DCDDE6-F6B5-43DB-972B-79806B4BD647}"/>
                    </a:ext>
                  </a:extLst>
                </p:cNvPr>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grpFill/>
                <a:ln w="6350">
                  <a:solidFill>
                    <a:srgbClr val="000000"/>
                  </a:solidFill>
                  <a:prstDash val="solid"/>
                  <a:round/>
                  <a:headEnd/>
                  <a:tailEnd/>
                </a:ln>
              </p:spPr>
              <p:txBody>
                <a:bodyPr/>
                <a:lstStyle/>
                <a:p>
                  <a:endParaRPr lang="zh-CN" altLang="en-US"/>
                </a:p>
              </p:txBody>
            </p:sp>
            <p:sp>
              <p:nvSpPr>
                <p:cNvPr id="86" name="Line 417">
                  <a:extLst>
                    <a:ext uri="{FF2B5EF4-FFF2-40B4-BE49-F238E27FC236}">
                      <a16:creationId xmlns:a16="http://schemas.microsoft.com/office/drawing/2014/main" id="{854AECCE-8776-47EF-BF83-056FC44C40C9}"/>
                    </a:ext>
                  </a:extLst>
                </p:cNvPr>
                <p:cNvSpPr>
                  <a:spLocks noChangeShapeType="1"/>
                </p:cNvSpPr>
                <p:nvPr/>
              </p:nvSpPr>
              <p:spPr bwMode="auto">
                <a:xfrm flipV="1">
                  <a:off x="2300" y="2951"/>
                  <a:ext cx="47" cy="83"/>
                </a:xfrm>
                <a:prstGeom prst="line">
                  <a:avLst/>
                </a:prstGeom>
                <a:grpFill/>
                <a:ln w="6350">
                  <a:solidFill>
                    <a:srgbClr val="000000"/>
                  </a:solidFill>
                  <a:round/>
                  <a:headEnd/>
                  <a:tailEnd/>
                </a:ln>
              </p:spPr>
              <p:txBody>
                <a:bodyPr/>
                <a:lstStyle/>
                <a:p>
                  <a:endParaRPr lang="zh-CN" altLang="en-US"/>
                </a:p>
              </p:txBody>
            </p:sp>
            <p:sp>
              <p:nvSpPr>
                <p:cNvPr id="87" name="Freeform 418">
                  <a:extLst>
                    <a:ext uri="{FF2B5EF4-FFF2-40B4-BE49-F238E27FC236}">
                      <a16:creationId xmlns:a16="http://schemas.microsoft.com/office/drawing/2014/main" id="{2040C4ED-922C-42A6-BB54-8A26369F33FF}"/>
                    </a:ext>
                  </a:extLst>
                </p:cNvPr>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grpFill/>
                <a:ln w="6350">
                  <a:solidFill>
                    <a:srgbClr val="000000"/>
                  </a:solidFill>
                  <a:prstDash val="solid"/>
                  <a:round/>
                  <a:headEnd/>
                  <a:tailEnd/>
                </a:ln>
              </p:spPr>
              <p:txBody>
                <a:bodyPr/>
                <a:lstStyle/>
                <a:p>
                  <a:endParaRPr lang="zh-CN" altLang="en-US"/>
                </a:p>
              </p:txBody>
            </p:sp>
            <p:sp>
              <p:nvSpPr>
                <p:cNvPr id="88" name="Line 419">
                  <a:extLst>
                    <a:ext uri="{FF2B5EF4-FFF2-40B4-BE49-F238E27FC236}">
                      <a16:creationId xmlns:a16="http://schemas.microsoft.com/office/drawing/2014/main" id="{DE351648-7B23-4D85-87AE-0447497C96BE}"/>
                    </a:ext>
                  </a:extLst>
                </p:cNvPr>
                <p:cNvSpPr>
                  <a:spLocks noChangeShapeType="1"/>
                </p:cNvSpPr>
                <p:nvPr/>
              </p:nvSpPr>
              <p:spPr bwMode="auto">
                <a:xfrm flipH="1" flipV="1">
                  <a:off x="2375" y="2960"/>
                  <a:ext cx="46" cy="74"/>
                </a:xfrm>
                <a:prstGeom prst="line">
                  <a:avLst/>
                </a:prstGeom>
                <a:grpFill/>
                <a:ln w="6350">
                  <a:solidFill>
                    <a:srgbClr val="000000"/>
                  </a:solidFill>
                  <a:round/>
                  <a:headEnd/>
                  <a:tailEnd/>
                </a:ln>
              </p:spPr>
              <p:txBody>
                <a:bodyPr/>
                <a:lstStyle/>
                <a:p>
                  <a:endParaRPr lang="zh-CN" altLang="en-US"/>
                </a:p>
              </p:txBody>
            </p:sp>
            <p:sp>
              <p:nvSpPr>
                <p:cNvPr id="89" name="Freeform 420">
                  <a:extLst>
                    <a:ext uri="{FF2B5EF4-FFF2-40B4-BE49-F238E27FC236}">
                      <a16:creationId xmlns:a16="http://schemas.microsoft.com/office/drawing/2014/main" id="{1E2279E9-5FDA-42BB-8CAE-662AC59E7557}"/>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grpFill/>
                <a:ln w="6350">
                  <a:solidFill>
                    <a:srgbClr val="000000"/>
                  </a:solidFill>
                  <a:prstDash val="solid"/>
                  <a:round/>
                  <a:headEnd/>
                  <a:tailEnd/>
                </a:ln>
              </p:spPr>
              <p:txBody>
                <a:bodyPr/>
                <a:lstStyle/>
                <a:p>
                  <a:endParaRPr lang="zh-CN" altLang="en-US"/>
                </a:p>
              </p:txBody>
            </p:sp>
            <p:sp>
              <p:nvSpPr>
                <p:cNvPr id="90" name="Freeform 421">
                  <a:extLst>
                    <a:ext uri="{FF2B5EF4-FFF2-40B4-BE49-F238E27FC236}">
                      <a16:creationId xmlns:a16="http://schemas.microsoft.com/office/drawing/2014/main" id="{F2D7C049-650A-49D2-A497-06144B11D223}"/>
                    </a:ext>
                  </a:extLst>
                </p:cNvPr>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grpFill/>
                <a:ln w="6350">
                  <a:solidFill>
                    <a:srgbClr val="000000"/>
                  </a:solidFill>
                  <a:prstDash val="solid"/>
                  <a:round/>
                  <a:headEnd/>
                  <a:tailEnd/>
                </a:ln>
              </p:spPr>
              <p:txBody>
                <a:bodyPr/>
                <a:lstStyle/>
                <a:p>
                  <a:endParaRPr lang="zh-CN" altLang="en-US"/>
                </a:p>
              </p:txBody>
            </p:sp>
            <p:sp>
              <p:nvSpPr>
                <p:cNvPr id="91" name="Rectangle 422">
                  <a:extLst>
                    <a:ext uri="{FF2B5EF4-FFF2-40B4-BE49-F238E27FC236}">
                      <a16:creationId xmlns:a16="http://schemas.microsoft.com/office/drawing/2014/main" id="{870DCC43-F33B-42C5-828B-C5496939BF4A}"/>
                    </a:ext>
                  </a:extLst>
                </p:cNvPr>
                <p:cNvSpPr>
                  <a:spLocks noChangeArrowheads="1"/>
                </p:cNvSpPr>
                <p:nvPr/>
              </p:nvSpPr>
              <p:spPr bwMode="auto">
                <a:xfrm>
                  <a:off x="2347" y="2951"/>
                  <a:ext cx="27" cy="83"/>
                </a:xfrm>
                <a:prstGeom prst="rect">
                  <a:avLst/>
                </a:prstGeom>
                <a:grp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92" name="Freeform 423">
                  <a:extLst>
                    <a:ext uri="{FF2B5EF4-FFF2-40B4-BE49-F238E27FC236}">
                      <a16:creationId xmlns:a16="http://schemas.microsoft.com/office/drawing/2014/main" id="{1B94164F-56DB-4FA9-9E4C-53EAE9C622B3}"/>
                    </a:ext>
                  </a:extLst>
                </p:cNvPr>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grpFill/>
                <a:ln w="6350">
                  <a:solidFill>
                    <a:srgbClr val="000000"/>
                  </a:solidFill>
                  <a:prstDash val="solid"/>
                  <a:round/>
                  <a:headEnd/>
                  <a:tailEnd/>
                </a:ln>
              </p:spPr>
              <p:txBody>
                <a:bodyPr/>
                <a:lstStyle/>
                <a:p>
                  <a:endParaRPr lang="zh-CN" altLang="en-US"/>
                </a:p>
              </p:txBody>
            </p:sp>
            <p:sp>
              <p:nvSpPr>
                <p:cNvPr id="93" name="Line 424">
                  <a:extLst>
                    <a:ext uri="{FF2B5EF4-FFF2-40B4-BE49-F238E27FC236}">
                      <a16:creationId xmlns:a16="http://schemas.microsoft.com/office/drawing/2014/main" id="{0CFB9C68-9A5F-4D9F-986F-DBD4D6064310}"/>
                    </a:ext>
                  </a:extLst>
                </p:cNvPr>
                <p:cNvSpPr>
                  <a:spLocks noChangeShapeType="1"/>
                </p:cNvSpPr>
                <p:nvPr/>
              </p:nvSpPr>
              <p:spPr bwMode="auto">
                <a:xfrm flipH="1" flipV="1">
                  <a:off x="2285" y="2824"/>
                  <a:ext cx="136" cy="2"/>
                </a:xfrm>
                <a:prstGeom prst="line">
                  <a:avLst/>
                </a:prstGeom>
                <a:grpFill/>
                <a:ln w="1588">
                  <a:solidFill>
                    <a:srgbClr val="000000"/>
                  </a:solidFill>
                  <a:round/>
                  <a:headEnd/>
                  <a:tailEnd/>
                </a:ln>
              </p:spPr>
              <p:txBody>
                <a:bodyPr/>
                <a:lstStyle/>
                <a:p>
                  <a:endParaRPr lang="zh-CN" altLang="en-US"/>
                </a:p>
              </p:txBody>
            </p:sp>
            <p:sp>
              <p:nvSpPr>
                <p:cNvPr id="94" name="Line 425">
                  <a:extLst>
                    <a:ext uri="{FF2B5EF4-FFF2-40B4-BE49-F238E27FC236}">
                      <a16:creationId xmlns:a16="http://schemas.microsoft.com/office/drawing/2014/main" id="{8E22B31B-C7CE-44CB-ACCF-0950A285AAC5}"/>
                    </a:ext>
                  </a:extLst>
                </p:cNvPr>
                <p:cNvSpPr>
                  <a:spLocks noChangeShapeType="1"/>
                </p:cNvSpPr>
                <p:nvPr/>
              </p:nvSpPr>
              <p:spPr bwMode="auto">
                <a:xfrm flipH="1">
                  <a:off x="2372" y="2826"/>
                  <a:ext cx="49" cy="102"/>
                </a:xfrm>
                <a:prstGeom prst="line">
                  <a:avLst/>
                </a:prstGeom>
                <a:grpFill/>
                <a:ln w="1588">
                  <a:solidFill>
                    <a:srgbClr val="000000"/>
                  </a:solidFill>
                  <a:round/>
                  <a:headEnd/>
                  <a:tailEnd/>
                </a:ln>
              </p:spPr>
              <p:txBody>
                <a:bodyPr/>
                <a:lstStyle/>
                <a:p>
                  <a:endParaRPr lang="zh-CN" altLang="en-US"/>
                </a:p>
              </p:txBody>
            </p:sp>
            <p:sp>
              <p:nvSpPr>
                <p:cNvPr id="96" name="Line 426">
                  <a:extLst>
                    <a:ext uri="{FF2B5EF4-FFF2-40B4-BE49-F238E27FC236}">
                      <a16:creationId xmlns:a16="http://schemas.microsoft.com/office/drawing/2014/main" id="{8691B9F8-401A-4026-9033-98CE1729F018}"/>
                    </a:ext>
                  </a:extLst>
                </p:cNvPr>
                <p:cNvSpPr>
                  <a:spLocks noChangeShapeType="1"/>
                </p:cNvSpPr>
                <p:nvPr/>
              </p:nvSpPr>
              <p:spPr bwMode="auto">
                <a:xfrm>
                  <a:off x="2421" y="2826"/>
                  <a:ext cx="67" cy="144"/>
                </a:xfrm>
                <a:prstGeom prst="line">
                  <a:avLst/>
                </a:prstGeom>
                <a:grpFill/>
                <a:ln w="1588">
                  <a:solidFill>
                    <a:srgbClr val="000000"/>
                  </a:solidFill>
                  <a:round/>
                  <a:headEnd/>
                  <a:tailEnd/>
                </a:ln>
              </p:spPr>
              <p:txBody>
                <a:bodyPr/>
                <a:lstStyle/>
                <a:p>
                  <a:endParaRPr lang="zh-CN" altLang="en-US"/>
                </a:p>
              </p:txBody>
            </p:sp>
            <p:sp>
              <p:nvSpPr>
                <p:cNvPr id="103" name="Freeform 427">
                  <a:extLst>
                    <a:ext uri="{FF2B5EF4-FFF2-40B4-BE49-F238E27FC236}">
                      <a16:creationId xmlns:a16="http://schemas.microsoft.com/office/drawing/2014/main" id="{8F89EBAE-8F02-4DDF-A44A-33D1A8E82478}"/>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grpFill/>
                <a:ln w="6350">
                  <a:solidFill>
                    <a:srgbClr val="000000"/>
                  </a:solidFill>
                  <a:prstDash val="solid"/>
                  <a:round/>
                  <a:headEnd/>
                  <a:tailEnd/>
                </a:ln>
              </p:spPr>
              <p:txBody>
                <a:bodyPr/>
                <a:lstStyle/>
                <a:p>
                  <a:endParaRPr lang="zh-CN" altLang="en-US"/>
                </a:p>
              </p:txBody>
            </p:sp>
          </p:grpSp>
          <p:pic>
            <p:nvPicPr>
              <p:cNvPr id="105" name="Picture 429" descr="MMj03957750000[1]">
                <a:extLst>
                  <a:ext uri="{FF2B5EF4-FFF2-40B4-BE49-F238E27FC236}">
                    <a16:creationId xmlns:a16="http://schemas.microsoft.com/office/drawing/2014/main" id="{7323441C-AEF3-4301-A275-51B8CAEF6114}"/>
                  </a:ext>
                </a:extLst>
              </p:cNvPr>
              <p:cNvPicPr>
                <a:picLocks noChangeAspect="1" noChangeArrowheads="1" noCrop="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8189" y="4787497"/>
                <a:ext cx="621812" cy="53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2" name="Group 382">
                <a:extLst>
                  <a:ext uri="{FF2B5EF4-FFF2-40B4-BE49-F238E27FC236}">
                    <a16:creationId xmlns:a16="http://schemas.microsoft.com/office/drawing/2014/main" id="{7B43EB62-ADEE-440C-B81C-7B318876C5AD}"/>
                  </a:ext>
                </a:extLst>
              </p:cNvPr>
              <p:cNvGrpSpPr>
                <a:grpSpLocks/>
              </p:cNvGrpSpPr>
              <p:nvPr/>
            </p:nvGrpSpPr>
            <p:grpSpPr bwMode="auto">
              <a:xfrm>
                <a:off x="4762880" y="5400339"/>
                <a:ext cx="349294" cy="290032"/>
                <a:chOff x="2274" y="2821"/>
                <a:chExt cx="215" cy="238"/>
              </a:xfrm>
              <a:solidFill>
                <a:srgbClr val="009FF6"/>
              </a:solidFill>
            </p:grpSpPr>
            <p:sp>
              <p:nvSpPr>
                <p:cNvPr id="303" name="Freeform 383">
                  <a:extLst>
                    <a:ext uri="{FF2B5EF4-FFF2-40B4-BE49-F238E27FC236}">
                      <a16:creationId xmlns:a16="http://schemas.microsoft.com/office/drawing/2014/main" id="{EA976EF0-1F4F-4599-8DAC-B0A6FC57A8CA}"/>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Line 384">
                  <a:extLst>
                    <a:ext uri="{FF2B5EF4-FFF2-40B4-BE49-F238E27FC236}">
                      <a16:creationId xmlns:a16="http://schemas.microsoft.com/office/drawing/2014/main" id="{3C3EE2D9-E634-4D5B-AB6C-229DDFCD057F}"/>
                    </a:ext>
                  </a:extLst>
                </p:cNvPr>
                <p:cNvSpPr>
                  <a:spLocks noChangeShapeType="1"/>
                </p:cNvSpPr>
                <p:nvPr/>
              </p:nvSpPr>
              <p:spPr bwMode="auto">
                <a:xfrm>
                  <a:off x="2317" y="2951"/>
                  <a:ext cx="30" cy="1"/>
                </a:xfrm>
                <a:prstGeom prst="line">
                  <a:avLst/>
                </a:prstGeom>
                <a:grpFill/>
                <a:ln w="6350">
                  <a:solidFill>
                    <a:srgbClr val="000000"/>
                  </a:solidFill>
                  <a:round/>
                  <a:headEnd/>
                  <a:tailEnd/>
                </a:ln>
              </p:spPr>
              <p:txBody>
                <a:bodyPr/>
                <a:lstStyle/>
                <a:p>
                  <a:endParaRPr lang="zh-CN" altLang="en-US"/>
                </a:p>
              </p:txBody>
            </p:sp>
            <p:sp>
              <p:nvSpPr>
                <p:cNvPr id="305" name="Freeform 385">
                  <a:extLst>
                    <a:ext uri="{FF2B5EF4-FFF2-40B4-BE49-F238E27FC236}">
                      <a16:creationId xmlns:a16="http://schemas.microsoft.com/office/drawing/2014/main" id="{23740C0F-B7A0-4EB8-A7C2-4EF00ADCED07}"/>
                    </a:ext>
                  </a:extLst>
                </p:cNvPr>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grpFill/>
                <a:ln w="6350">
                  <a:solidFill>
                    <a:srgbClr val="000000"/>
                  </a:solidFill>
                  <a:prstDash val="solid"/>
                  <a:round/>
                  <a:headEnd/>
                  <a:tailEnd/>
                </a:ln>
              </p:spPr>
              <p:txBody>
                <a:bodyPr/>
                <a:lstStyle/>
                <a:p>
                  <a:endParaRPr lang="zh-CN" altLang="en-US"/>
                </a:p>
              </p:txBody>
            </p:sp>
            <p:sp>
              <p:nvSpPr>
                <p:cNvPr id="306" name="Line 386">
                  <a:extLst>
                    <a:ext uri="{FF2B5EF4-FFF2-40B4-BE49-F238E27FC236}">
                      <a16:creationId xmlns:a16="http://schemas.microsoft.com/office/drawing/2014/main" id="{0C1414F8-10E0-4A95-AF23-7E3D8AC0F892}"/>
                    </a:ext>
                  </a:extLst>
                </p:cNvPr>
                <p:cNvSpPr>
                  <a:spLocks noChangeShapeType="1"/>
                </p:cNvSpPr>
                <p:nvPr/>
              </p:nvSpPr>
              <p:spPr bwMode="auto">
                <a:xfrm flipV="1">
                  <a:off x="2300" y="2951"/>
                  <a:ext cx="47" cy="83"/>
                </a:xfrm>
                <a:prstGeom prst="line">
                  <a:avLst/>
                </a:prstGeom>
                <a:grpFill/>
                <a:ln w="6350">
                  <a:solidFill>
                    <a:srgbClr val="000000"/>
                  </a:solidFill>
                  <a:round/>
                  <a:headEnd/>
                  <a:tailEnd/>
                </a:ln>
              </p:spPr>
              <p:txBody>
                <a:bodyPr/>
                <a:lstStyle/>
                <a:p>
                  <a:endParaRPr lang="zh-CN" altLang="en-US"/>
                </a:p>
              </p:txBody>
            </p:sp>
            <p:sp>
              <p:nvSpPr>
                <p:cNvPr id="307" name="Freeform 387">
                  <a:extLst>
                    <a:ext uri="{FF2B5EF4-FFF2-40B4-BE49-F238E27FC236}">
                      <a16:creationId xmlns:a16="http://schemas.microsoft.com/office/drawing/2014/main" id="{B51FC248-9703-40E1-86DE-E4DF34DA038E}"/>
                    </a:ext>
                  </a:extLst>
                </p:cNvPr>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grpFill/>
                <a:ln w="6350">
                  <a:solidFill>
                    <a:srgbClr val="000000"/>
                  </a:solidFill>
                  <a:prstDash val="solid"/>
                  <a:round/>
                  <a:headEnd/>
                  <a:tailEnd/>
                </a:ln>
              </p:spPr>
              <p:txBody>
                <a:bodyPr/>
                <a:lstStyle/>
                <a:p>
                  <a:endParaRPr lang="zh-CN" altLang="en-US"/>
                </a:p>
              </p:txBody>
            </p:sp>
            <p:sp>
              <p:nvSpPr>
                <p:cNvPr id="308" name="Line 388">
                  <a:extLst>
                    <a:ext uri="{FF2B5EF4-FFF2-40B4-BE49-F238E27FC236}">
                      <a16:creationId xmlns:a16="http://schemas.microsoft.com/office/drawing/2014/main" id="{4B86D522-69B6-40CE-BEE9-61F978AE5456}"/>
                    </a:ext>
                  </a:extLst>
                </p:cNvPr>
                <p:cNvSpPr>
                  <a:spLocks noChangeShapeType="1"/>
                </p:cNvSpPr>
                <p:nvPr/>
              </p:nvSpPr>
              <p:spPr bwMode="auto">
                <a:xfrm flipH="1" flipV="1">
                  <a:off x="2375" y="2960"/>
                  <a:ext cx="46" cy="74"/>
                </a:xfrm>
                <a:prstGeom prst="line">
                  <a:avLst/>
                </a:prstGeom>
                <a:grpFill/>
                <a:ln w="6350">
                  <a:solidFill>
                    <a:srgbClr val="000000"/>
                  </a:solidFill>
                  <a:round/>
                  <a:headEnd/>
                  <a:tailEnd/>
                </a:ln>
              </p:spPr>
              <p:txBody>
                <a:bodyPr/>
                <a:lstStyle/>
                <a:p>
                  <a:endParaRPr lang="zh-CN" altLang="en-US"/>
                </a:p>
              </p:txBody>
            </p:sp>
            <p:sp>
              <p:nvSpPr>
                <p:cNvPr id="309" name="Freeform 389">
                  <a:extLst>
                    <a:ext uri="{FF2B5EF4-FFF2-40B4-BE49-F238E27FC236}">
                      <a16:creationId xmlns:a16="http://schemas.microsoft.com/office/drawing/2014/main" id="{5846CBA8-4FE8-4E1E-BDE0-DD9A7588EB62}"/>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grpFill/>
                <a:ln w="6350">
                  <a:solidFill>
                    <a:srgbClr val="000000"/>
                  </a:solidFill>
                  <a:prstDash val="solid"/>
                  <a:round/>
                  <a:headEnd/>
                  <a:tailEnd/>
                </a:ln>
              </p:spPr>
              <p:txBody>
                <a:bodyPr/>
                <a:lstStyle/>
                <a:p>
                  <a:endParaRPr lang="zh-CN" altLang="en-US"/>
                </a:p>
              </p:txBody>
            </p:sp>
            <p:sp>
              <p:nvSpPr>
                <p:cNvPr id="310" name="Freeform 390">
                  <a:extLst>
                    <a:ext uri="{FF2B5EF4-FFF2-40B4-BE49-F238E27FC236}">
                      <a16:creationId xmlns:a16="http://schemas.microsoft.com/office/drawing/2014/main" id="{44E6D91A-4591-4A96-9F33-DC25A9BF7F57}"/>
                    </a:ext>
                  </a:extLst>
                </p:cNvPr>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grpFill/>
                <a:ln w="6350">
                  <a:solidFill>
                    <a:srgbClr val="000000"/>
                  </a:solidFill>
                  <a:prstDash val="solid"/>
                  <a:round/>
                  <a:headEnd/>
                  <a:tailEnd/>
                </a:ln>
              </p:spPr>
              <p:txBody>
                <a:bodyPr/>
                <a:lstStyle/>
                <a:p>
                  <a:endParaRPr lang="zh-CN" altLang="en-US"/>
                </a:p>
              </p:txBody>
            </p:sp>
            <p:sp>
              <p:nvSpPr>
                <p:cNvPr id="311" name="Rectangle 391">
                  <a:extLst>
                    <a:ext uri="{FF2B5EF4-FFF2-40B4-BE49-F238E27FC236}">
                      <a16:creationId xmlns:a16="http://schemas.microsoft.com/office/drawing/2014/main" id="{8B6F7398-200D-46AA-BC07-D22D854E1DEB}"/>
                    </a:ext>
                  </a:extLst>
                </p:cNvPr>
                <p:cNvSpPr>
                  <a:spLocks noChangeArrowheads="1"/>
                </p:cNvSpPr>
                <p:nvPr/>
              </p:nvSpPr>
              <p:spPr bwMode="auto">
                <a:xfrm>
                  <a:off x="2347" y="2951"/>
                  <a:ext cx="27" cy="83"/>
                </a:xfrm>
                <a:prstGeom prst="rect">
                  <a:avLst/>
                </a:prstGeom>
                <a:grp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312" name="Freeform 392">
                  <a:extLst>
                    <a:ext uri="{FF2B5EF4-FFF2-40B4-BE49-F238E27FC236}">
                      <a16:creationId xmlns:a16="http://schemas.microsoft.com/office/drawing/2014/main" id="{E7466828-1768-4837-AD2C-3ECC541BB910}"/>
                    </a:ext>
                  </a:extLst>
                </p:cNvPr>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grpFill/>
                <a:ln w="6350">
                  <a:solidFill>
                    <a:srgbClr val="000000"/>
                  </a:solidFill>
                  <a:prstDash val="solid"/>
                  <a:round/>
                  <a:headEnd/>
                  <a:tailEnd/>
                </a:ln>
              </p:spPr>
              <p:txBody>
                <a:bodyPr/>
                <a:lstStyle/>
                <a:p>
                  <a:endParaRPr lang="zh-CN" altLang="en-US"/>
                </a:p>
              </p:txBody>
            </p:sp>
            <p:sp>
              <p:nvSpPr>
                <p:cNvPr id="313" name="Line 393">
                  <a:extLst>
                    <a:ext uri="{FF2B5EF4-FFF2-40B4-BE49-F238E27FC236}">
                      <a16:creationId xmlns:a16="http://schemas.microsoft.com/office/drawing/2014/main" id="{419102C9-E5FD-41D6-A2D1-C1879E2EB4A7}"/>
                    </a:ext>
                  </a:extLst>
                </p:cNvPr>
                <p:cNvSpPr>
                  <a:spLocks noChangeShapeType="1"/>
                </p:cNvSpPr>
                <p:nvPr/>
              </p:nvSpPr>
              <p:spPr bwMode="auto">
                <a:xfrm flipH="1" flipV="1">
                  <a:off x="2285" y="2824"/>
                  <a:ext cx="136" cy="2"/>
                </a:xfrm>
                <a:prstGeom prst="line">
                  <a:avLst/>
                </a:prstGeom>
                <a:grpFill/>
                <a:ln w="1588">
                  <a:solidFill>
                    <a:srgbClr val="000000"/>
                  </a:solidFill>
                  <a:round/>
                  <a:headEnd/>
                  <a:tailEnd/>
                </a:ln>
              </p:spPr>
              <p:txBody>
                <a:bodyPr/>
                <a:lstStyle/>
                <a:p>
                  <a:endParaRPr lang="zh-CN" altLang="en-US"/>
                </a:p>
              </p:txBody>
            </p:sp>
            <p:sp>
              <p:nvSpPr>
                <p:cNvPr id="314" name="Line 394">
                  <a:extLst>
                    <a:ext uri="{FF2B5EF4-FFF2-40B4-BE49-F238E27FC236}">
                      <a16:creationId xmlns:a16="http://schemas.microsoft.com/office/drawing/2014/main" id="{5EB42552-F298-4B2A-9BE0-736F032236F1}"/>
                    </a:ext>
                  </a:extLst>
                </p:cNvPr>
                <p:cNvSpPr>
                  <a:spLocks noChangeShapeType="1"/>
                </p:cNvSpPr>
                <p:nvPr/>
              </p:nvSpPr>
              <p:spPr bwMode="auto">
                <a:xfrm flipH="1">
                  <a:off x="2372" y="2826"/>
                  <a:ext cx="49" cy="102"/>
                </a:xfrm>
                <a:prstGeom prst="line">
                  <a:avLst/>
                </a:prstGeom>
                <a:grpFill/>
                <a:ln w="1588">
                  <a:solidFill>
                    <a:srgbClr val="000000"/>
                  </a:solidFill>
                  <a:round/>
                  <a:headEnd/>
                  <a:tailEnd/>
                </a:ln>
              </p:spPr>
              <p:txBody>
                <a:bodyPr/>
                <a:lstStyle/>
                <a:p>
                  <a:endParaRPr lang="zh-CN" altLang="en-US"/>
                </a:p>
              </p:txBody>
            </p:sp>
            <p:sp>
              <p:nvSpPr>
                <p:cNvPr id="315" name="Line 395">
                  <a:extLst>
                    <a:ext uri="{FF2B5EF4-FFF2-40B4-BE49-F238E27FC236}">
                      <a16:creationId xmlns:a16="http://schemas.microsoft.com/office/drawing/2014/main" id="{EC92E0E2-3C88-46EF-BD1D-0A810FD2811B}"/>
                    </a:ext>
                  </a:extLst>
                </p:cNvPr>
                <p:cNvSpPr>
                  <a:spLocks noChangeShapeType="1"/>
                </p:cNvSpPr>
                <p:nvPr/>
              </p:nvSpPr>
              <p:spPr bwMode="auto">
                <a:xfrm>
                  <a:off x="2421" y="2826"/>
                  <a:ext cx="67" cy="144"/>
                </a:xfrm>
                <a:prstGeom prst="line">
                  <a:avLst/>
                </a:prstGeom>
                <a:grpFill/>
                <a:ln w="1588">
                  <a:solidFill>
                    <a:srgbClr val="000000"/>
                  </a:solidFill>
                  <a:round/>
                  <a:headEnd/>
                  <a:tailEnd/>
                </a:ln>
              </p:spPr>
              <p:txBody>
                <a:bodyPr/>
                <a:lstStyle/>
                <a:p>
                  <a:endParaRPr lang="zh-CN" altLang="en-US"/>
                </a:p>
              </p:txBody>
            </p:sp>
            <p:sp>
              <p:nvSpPr>
                <p:cNvPr id="316" name="Freeform 396">
                  <a:extLst>
                    <a:ext uri="{FF2B5EF4-FFF2-40B4-BE49-F238E27FC236}">
                      <a16:creationId xmlns:a16="http://schemas.microsoft.com/office/drawing/2014/main" id="{91B34DB9-6234-4958-87E1-3A0AEA625DD1}"/>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grpFill/>
                <a:ln w="6350">
                  <a:solidFill>
                    <a:srgbClr val="000000"/>
                  </a:solidFill>
                  <a:prstDash val="solid"/>
                  <a:round/>
                  <a:headEnd/>
                  <a:tailEnd/>
                </a:ln>
              </p:spPr>
              <p:txBody>
                <a:bodyPr/>
                <a:lstStyle/>
                <a:p>
                  <a:endParaRPr lang="zh-CN" altLang="en-US"/>
                </a:p>
              </p:txBody>
            </p:sp>
          </p:grpSp>
        </p:grpSp>
      </p:gr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561" y="3334850"/>
            <a:ext cx="1629062" cy="139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0" name="组合 99">
            <a:extLst>
              <a:ext uri="{FF2B5EF4-FFF2-40B4-BE49-F238E27FC236}">
                <a16:creationId xmlns:a16="http://schemas.microsoft.com/office/drawing/2014/main" id="{93184166-AA95-4D86-8A91-C8F937FB717E}"/>
              </a:ext>
            </a:extLst>
          </p:cNvPr>
          <p:cNvGrpSpPr/>
          <p:nvPr/>
        </p:nvGrpSpPr>
        <p:grpSpPr>
          <a:xfrm>
            <a:off x="3064878" y="3527890"/>
            <a:ext cx="1298753" cy="1200387"/>
            <a:chOff x="2146949" y="4451546"/>
            <a:chExt cx="2031953" cy="1902340"/>
          </a:xfrm>
        </p:grpSpPr>
        <p:sp>
          <p:nvSpPr>
            <p:cNvPr id="101" name="Text Box 6">
              <a:extLst>
                <a:ext uri="{FF2B5EF4-FFF2-40B4-BE49-F238E27FC236}">
                  <a16:creationId xmlns:a16="http://schemas.microsoft.com/office/drawing/2014/main" id="{A5E70F70-45E1-47B0-8643-DF5D0F18AAA1}"/>
                </a:ext>
              </a:extLst>
            </p:cNvPr>
            <p:cNvSpPr txBox="1">
              <a:spLocks noChangeArrowheads="1"/>
            </p:cNvSpPr>
            <p:nvPr/>
          </p:nvSpPr>
          <p:spPr bwMode="auto">
            <a:xfrm>
              <a:off x="2146949" y="5751507"/>
              <a:ext cx="2031953" cy="60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shared RF</a:t>
              </a:r>
            </a:p>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 (e.g., 802.11 </a:t>
              </a:r>
              <a:r>
                <a:rPr lang="en-US" altLang="zh-CN" sz="1100" dirty="0" err="1">
                  <a:latin typeface="Times New Roman" panose="02020603050405020304" pitchFamily="18" charset="0"/>
                  <a:ea typeface="MS PGothic" panose="020B0600070205080204" pitchFamily="34" charset="-128"/>
                  <a:cs typeface="Times New Roman" panose="02020603050405020304" pitchFamily="18" charset="0"/>
                </a:rPr>
                <a:t>WiFi</a:t>
              </a: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a:t>
              </a:r>
            </a:p>
          </p:txBody>
        </p:sp>
        <p:grpSp>
          <p:nvGrpSpPr>
            <p:cNvPr id="102" name="组合 101">
              <a:extLst>
                <a:ext uri="{FF2B5EF4-FFF2-40B4-BE49-F238E27FC236}">
                  <a16:creationId xmlns:a16="http://schemas.microsoft.com/office/drawing/2014/main" id="{601035A4-34DA-412F-8327-4365C7B6D90C}"/>
                </a:ext>
              </a:extLst>
            </p:cNvPr>
            <p:cNvGrpSpPr/>
            <p:nvPr/>
          </p:nvGrpSpPr>
          <p:grpSpPr>
            <a:xfrm>
              <a:off x="2397581" y="4451546"/>
              <a:ext cx="1575475" cy="1274174"/>
              <a:chOff x="8904370" y="4436780"/>
              <a:chExt cx="1575475" cy="1274174"/>
            </a:xfrm>
          </p:grpSpPr>
          <p:pic>
            <p:nvPicPr>
              <p:cNvPr id="104" name="图片 103">
                <a:extLst>
                  <a:ext uri="{FF2B5EF4-FFF2-40B4-BE49-F238E27FC236}">
                    <a16:creationId xmlns:a16="http://schemas.microsoft.com/office/drawing/2014/main" id="{623E5320-A5E3-4A54-8316-EE750698A20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1269" b="14745"/>
              <a:stretch/>
            </p:blipFill>
            <p:spPr>
              <a:xfrm flipH="1">
                <a:off x="8958688" y="4436780"/>
                <a:ext cx="652169" cy="482515"/>
              </a:xfrm>
              <a:prstGeom prst="rect">
                <a:avLst/>
              </a:prstGeom>
            </p:spPr>
          </p:pic>
          <p:pic>
            <p:nvPicPr>
              <p:cNvPr id="107" name="Picture 777" descr="access_point_stylized_small">
                <a:extLst>
                  <a:ext uri="{FF2B5EF4-FFF2-40B4-BE49-F238E27FC236}">
                    <a16:creationId xmlns:a16="http://schemas.microsoft.com/office/drawing/2014/main" id="{8292F4B4-BF64-4C0B-8B7C-262A028F62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0607" y="4815857"/>
                <a:ext cx="546251" cy="45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图片 107">
                <a:extLst>
                  <a:ext uri="{FF2B5EF4-FFF2-40B4-BE49-F238E27FC236}">
                    <a16:creationId xmlns:a16="http://schemas.microsoft.com/office/drawing/2014/main" id="{CF423BF3-3DC5-4235-8ED2-D603AC3B54D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1269" b="14745"/>
              <a:stretch/>
            </p:blipFill>
            <p:spPr>
              <a:xfrm flipH="1">
                <a:off x="9827676" y="4501415"/>
                <a:ext cx="652169" cy="482515"/>
              </a:xfrm>
              <a:prstGeom prst="rect">
                <a:avLst/>
              </a:prstGeom>
            </p:spPr>
          </p:pic>
          <p:pic>
            <p:nvPicPr>
              <p:cNvPr id="109" name="图片 108">
                <a:extLst>
                  <a:ext uri="{FF2B5EF4-FFF2-40B4-BE49-F238E27FC236}">
                    <a16:creationId xmlns:a16="http://schemas.microsoft.com/office/drawing/2014/main" id="{8E002C00-063C-4A07-9847-D690678DAB1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1269" b="14745"/>
              <a:stretch/>
            </p:blipFill>
            <p:spPr>
              <a:xfrm flipH="1">
                <a:off x="8904370" y="5163804"/>
                <a:ext cx="652169" cy="482515"/>
              </a:xfrm>
              <a:prstGeom prst="rect">
                <a:avLst/>
              </a:prstGeom>
            </p:spPr>
          </p:pic>
          <p:pic>
            <p:nvPicPr>
              <p:cNvPr id="110" name="图片 109">
                <a:extLst>
                  <a:ext uri="{FF2B5EF4-FFF2-40B4-BE49-F238E27FC236}">
                    <a16:creationId xmlns:a16="http://schemas.microsoft.com/office/drawing/2014/main" id="{868FF478-DC65-4F3E-ACED-951B605EFE0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1269" b="14745"/>
              <a:stretch/>
            </p:blipFill>
            <p:spPr>
              <a:xfrm flipH="1">
                <a:off x="9773358" y="5228439"/>
                <a:ext cx="652169" cy="482515"/>
              </a:xfrm>
              <a:prstGeom prst="rect">
                <a:avLst/>
              </a:prstGeom>
            </p:spPr>
          </p:pic>
        </p:grpSp>
      </p:grpSp>
      <p:sp>
        <p:nvSpPr>
          <p:cNvPr id="2" name="灯片编号占位符 1">
            <a:extLst>
              <a:ext uri="{FF2B5EF4-FFF2-40B4-BE49-F238E27FC236}">
                <a16:creationId xmlns:a16="http://schemas.microsoft.com/office/drawing/2014/main" id="{BE235128-1175-4FF8-A685-254545162992}"/>
              </a:ext>
            </a:extLst>
          </p:cNvPr>
          <p:cNvSpPr>
            <a:spLocks noGrp="1"/>
          </p:cNvSpPr>
          <p:nvPr>
            <p:ph type="sldNum" sz="quarter" idx="12"/>
          </p:nvPr>
        </p:nvSpPr>
        <p:spPr/>
        <p:txBody>
          <a:bodyPr/>
          <a:lstStyle/>
          <a:p>
            <a:fld id="{91F2D4EF-46D4-4764-B373-FC59CD1D281E}" type="slidenum">
              <a:rPr lang="zh-CN" altLang="en-US" smtClean="0"/>
              <a:t>21</a:t>
            </a:fld>
            <a:endParaRPr lang="zh-CN" altLang="en-US"/>
          </a:p>
        </p:txBody>
      </p:sp>
    </p:spTree>
    <p:extLst>
      <p:ext uri="{BB962C8B-B14F-4D97-AF65-F5344CB8AC3E}">
        <p14:creationId xmlns:p14="http://schemas.microsoft.com/office/powerpoint/2010/main" val="2632766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837704" cy="1071442"/>
            <a:chOff x="551030" y="-368704"/>
            <a:chExt cx="6450272"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799671" cy="718775"/>
              <a:chOff x="1839058" y="967769"/>
              <a:chExt cx="5799671"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7996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446289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广播链路的特点</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1143216" y="1373116"/>
            <a:ext cx="4597626" cy="688886"/>
            <a:chOff x="1403750" y="3593123"/>
            <a:chExt cx="3755111" cy="918515"/>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985931" y="3604552"/>
              <a:ext cx="3172930" cy="90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单个共享广播信道由多个节点共享</a:t>
              </a:r>
            </a:p>
          </p:txBody>
        </p:sp>
      </p:grpSp>
      <p:grpSp>
        <p:nvGrpSpPr>
          <p:cNvPr id="99" name="组合 98">
            <a:extLst>
              <a:ext uri="{FF2B5EF4-FFF2-40B4-BE49-F238E27FC236}">
                <a16:creationId xmlns:a16="http://schemas.microsoft.com/office/drawing/2014/main" id="{5D067DB5-EB9E-4AAF-A679-4D498EF4A0E9}"/>
              </a:ext>
            </a:extLst>
          </p:cNvPr>
          <p:cNvGrpSpPr/>
          <p:nvPr/>
        </p:nvGrpSpPr>
        <p:grpSpPr>
          <a:xfrm>
            <a:off x="1143215" y="1932081"/>
            <a:ext cx="4479401" cy="384188"/>
            <a:chOff x="1403750" y="3593123"/>
            <a:chExt cx="5972534" cy="512251"/>
          </a:xfrm>
        </p:grpSpPr>
        <p:grpSp>
          <p:nvGrpSpPr>
            <p:cNvPr id="100" name="组合 99">
              <a:extLst>
                <a:ext uri="{FF2B5EF4-FFF2-40B4-BE49-F238E27FC236}">
                  <a16:creationId xmlns:a16="http://schemas.microsoft.com/office/drawing/2014/main" id="{E2229A52-8694-43E9-9245-73755CA1AF05}"/>
                </a:ext>
              </a:extLst>
            </p:cNvPr>
            <p:cNvGrpSpPr/>
            <p:nvPr/>
          </p:nvGrpSpPr>
          <p:grpSpPr>
            <a:xfrm>
              <a:off x="1403750" y="3593123"/>
              <a:ext cx="490436" cy="476221"/>
              <a:chOff x="1403750" y="3593123"/>
              <a:chExt cx="808892" cy="785446"/>
            </a:xfrm>
          </p:grpSpPr>
          <p:sp>
            <p:nvSpPr>
              <p:cNvPr id="102" name="对话气泡: 椭圆形 101">
                <a:extLst>
                  <a:ext uri="{FF2B5EF4-FFF2-40B4-BE49-F238E27FC236}">
                    <a16:creationId xmlns:a16="http://schemas.microsoft.com/office/drawing/2014/main" id="{A6EB67B9-F1ED-43D1-A769-3162E93817A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round-web-cam_17861">
                <a:extLst>
                  <a:ext uri="{FF2B5EF4-FFF2-40B4-BE49-F238E27FC236}">
                    <a16:creationId xmlns:a16="http://schemas.microsoft.com/office/drawing/2014/main" id="{C8FADA2A-FD7E-4DB5-9AA5-B5EDB4ED9A7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1" name="Text Box 79">
              <a:extLst>
                <a:ext uri="{FF2B5EF4-FFF2-40B4-BE49-F238E27FC236}">
                  <a16:creationId xmlns:a16="http://schemas.microsoft.com/office/drawing/2014/main" id="{9842A43F-C83F-4822-9D20-7B13765D38D9}"/>
                </a:ext>
              </a:extLst>
            </p:cNvPr>
            <p:cNvSpPr txBox="1">
              <a:spLocks noChangeArrowheads="1"/>
            </p:cNvSpPr>
            <p:nvPr/>
          </p:nvSpPr>
          <p:spPr bwMode="auto">
            <a:xfrm>
              <a:off x="1985933" y="3604552"/>
              <a:ext cx="5390351" cy="50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两个或多个节点同时传输：相互干扰</a:t>
              </a:r>
            </a:p>
          </p:txBody>
        </p:sp>
      </p:grpSp>
      <p:grpSp>
        <p:nvGrpSpPr>
          <p:cNvPr id="2" name="组合 1"/>
          <p:cNvGrpSpPr/>
          <p:nvPr/>
        </p:nvGrpSpPr>
        <p:grpSpPr>
          <a:xfrm>
            <a:off x="1667626" y="2582185"/>
            <a:ext cx="5020940" cy="958953"/>
            <a:chOff x="2507076" y="3164633"/>
            <a:chExt cx="5020940" cy="958953"/>
          </a:xfrm>
        </p:grpSpPr>
        <p:grpSp>
          <p:nvGrpSpPr>
            <p:cNvPr id="112" name="组合 111">
              <a:extLst>
                <a:ext uri="{FF2B5EF4-FFF2-40B4-BE49-F238E27FC236}">
                  <a16:creationId xmlns:a16="http://schemas.microsoft.com/office/drawing/2014/main" id="{93C2AEF5-77DE-4CCB-8365-1EFBD021EEE8}"/>
                </a:ext>
              </a:extLst>
            </p:cNvPr>
            <p:cNvGrpSpPr/>
            <p:nvPr/>
          </p:nvGrpSpPr>
          <p:grpSpPr>
            <a:xfrm>
              <a:off x="3249505" y="3279318"/>
              <a:ext cx="4278511" cy="725766"/>
              <a:chOff x="1724819" y="2533650"/>
              <a:chExt cx="5704681" cy="1200150"/>
            </a:xfrm>
          </p:grpSpPr>
          <p:sp>
            <p:nvSpPr>
              <p:cNvPr id="113" name="矩形: 圆角 112">
                <a:extLst>
                  <a:ext uri="{FF2B5EF4-FFF2-40B4-BE49-F238E27FC236}">
                    <a16:creationId xmlns:a16="http://schemas.microsoft.com/office/drawing/2014/main" id="{DDC3533C-1456-476D-A38F-0F255C5E2151}"/>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文本框 113">
                <a:extLst>
                  <a:ext uri="{FF2B5EF4-FFF2-40B4-BE49-F238E27FC236}">
                    <a16:creationId xmlns:a16="http://schemas.microsoft.com/office/drawing/2014/main" id="{5E38F7E3-AB73-4813-B5F5-6BCBDC2EC523}"/>
                  </a:ext>
                </a:extLst>
              </p:cNvPr>
              <p:cNvSpPr txBox="1"/>
              <p:nvPr/>
            </p:nvSpPr>
            <p:spPr>
              <a:xfrm>
                <a:off x="2187167" y="2904675"/>
                <a:ext cx="4901337" cy="610739"/>
              </a:xfrm>
              <a:prstGeom prst="rect">
                <a:avLst/>
              </a:prstGeom>
              <a:noFill/>
            </p:spPr>
            <p:txBody>
              <a:bodyPr wrap="square" rtlCol="0">
                <a:spAutoFit/>
              </a:bodyPr>
              <a:lstStyle/>
              <a:p>
                <a:r>
                  <a:rPr lang="zh-CN" altLang="en-US" sz="1800" dirty="0">
                    <a:latin typeface="思源黑体 CN Normal" panose="020B0400000000000000" pitchFamily="34" charset="-122"/>
                    <a:ea typeface="思源黑体 CN Normal" panose="020B0400000000000000" pitchFamily="34" charset="-122"/>
                  </a:rPr>
                  <a:t>一个节点同时收到两个或多个信号</a:t>
                </a:r>
              </a:p>
            </p:txBody>
          </p:sp>
          <p:sp>
            <p:nvSpPr>
              <p:cNvPr id="115" name="矩形: 圆角 114">
                <a:extLst>
                  <a:ext uri="{FF2B5EF4-FFF2-40B4-BE49-F238E27FC236}">
                    <a16:creationId xmlns:a16="http://schemas.microsoft.com/office/drawing/2014/main" id="{B41FF504-6F82-4A1B-B6E8-AAD5370DE165}"/>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CBD6AC83-6028-43E1-9A22-65BD7BFD7D2D}"/>
                </a:ext>
              </a:extLst>
            </p:cNvPr>
            <p:cNvGrpSpPr/>
            <p:nvPr/>
          </p:nvGrpSpPr>
          <p:grpSpPr>
            <a:xfrm>
              <a:off x="2507076" y="3164633"/>
              <a:ext cx="958953" cy="958953"/>
              <a:chOff x="737414" y="3164436"/>
              <a:chExt cx="1900298" cy="1900298"/>
            </a:xfrm>
          </p:grpSpPr>
          <p:grpSp>
            <p:nvGrpSpPr>
              <p:cNvPr id="108" name="组合 107">
                <a:extLst>
                  <a:ext uri="{FF2B5EF4-FFF2-40B4-BE49-F238E27FC236}">
                    <a16:creationId xmlns:a16="http://schemas.microsoft.com/office/drawing/2014/main" id="{D43DEE5D-9F9E-4B31-99AF-044E9C0200FC}"/>
                  </a:ext>
                </a:extLst>
              </p:cNvPr>
              <p:cNvGrpSpPr/>
              <p:nvPr/>
            </p:nvGrpSpPr>
            <p:grpSpPr>
              <a:xfrm>
                <a:off x="737414" y="3164436"/>
                <a:ext cx="1900298" cy="1900298"/>
                <a:chOff x="795138" y="3164436"/>
                <a:chExt cx="1900298" cy="1900298"/>
              </a:xfrm>
            </p:grpSpPr>
            <p:sp>
              <p:nvSpPr>
                <p:cNvPr id="110" name="椭圆 109">
                  <a:extLst>
                    <a:ext uri="{FF2B5EF4-FFF2-40B4-BE49-F238E27FC236}">
                      <a16:creationId xmlns:a16="http://schemas.microsoft.com/office/drawing/2014/main" id="{29844328-588A-4DBE-A49E-C97E82F833D4}"/>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1" name="椭圆 110">
                  <a:extLst>
                    <a:ext uri="{FF2B5EF4-FFF2-40B4-BE49-F238E27FC236}">
                      <a16:creationId xmlns:a16="http://schemas.microsoft.com/office/drawing/2014/main" id="{093D0418-DB93-4CA5-8B21-BD41618ACE01}"/>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9" name="Text Box 79">
                <a:extLst>
                  <a:ext uri="{FF2B5EF4-FFF2-40B4-BE49-F238E27FC236}">
                    <a16:creationId xmlns:a16="http://schemas.microsoft.com/office/drawing/2014/main" id="{F8604999-5632-49EF-A3C1-CD0D3C8EF36A}"/>
                  </a:ext>
                </a:extLst>
              </p:cNvPr>
              <p:cNvSpPr txBox="1">
                <a:spLocks noChangeArrowheads="1"/>
              </p:cNvSpPr>
              <p:nvPr/>
            </p:nvSpPr>
            <p:spPr bwMode="auto">
              <a:xfrm>
                <a:off x="1211242" y="3356544"/>
                <a:ext cx="1337079" cy="159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1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碰撞</a:t>
                </a:r>
              </a:p>
            </p:txBody>
          </p:sp>
        </p:grpSp>
      </p:grpSp>
      <p:sp>
        <p:nvSpPr>
          <p:cNvPr id="3" name="灯片编号占位符 2">
            <a:extLst>
              <a:ext uri="{FF2B5EF4-FFF2-40B4-BE49-F238E27FC236}">
                <a16:creationId xmlns:a16="http://schemas.microsoft.com/office/drawing/2014/main" id="{3103781A-A060-48EA-8FDC-551299B056FF}"/>
              </a:ext>
            </a:extLst>
          </p:cNvPr>
          <p:cNvSpPr>
            <a:spLocks noGrp="1"/>
          </p:cNvSpPr>
          <p:nvPr>
            <p:ph type="sldNum" sz="quarter" idx="12"/>
          </p:nvPr>
        </p:nvSpPr>
        <p:spPr/>
        <p:txBody>
          <a:bodyPr/>
          <a:lstStyle/>
          <a:p>
            <a:fld id="{91F2D4EF-46D4-4764-B373-FC59CD1D281E}" type="slidenum">
              <a:rPr lang="zh-CN" altLang="en-US" smtClean="0"/>
              <a:t>22</a:t>
            </a:fld>
            <a:endParaRPr lang="zh-CN" altLang="en-US"/>
          </a:p>
        </p:txBody>
      </p:sp>
    </p:spTree>
    <p:extLst>
      <p:ext uri="{BB962C8B-B14F-4D97-AF65-F5344CB8AC3E}">
        <p14:creationId xmlns:p14="http://schemas.microsoft.com/office/powerpoint/2010/main" val="236038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left)">
                                      <p:cBhvr>
                                        <p:cTn id="11" dur="500"/>
                                        <p:tgtEl>
                                          <p:spTgt spid="9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837704" cy="1071442"/>
            <a:chOff x="551030" y="-368704"/>
            <a:chExt cx="6450272"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799671" cy="718775"/>
              <a:chOff x="1839058" y="967769"/>
              <a:chExt cx="5799671"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7996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446289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多址访问协议</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885809" y="1270209"/>
            <a:ext cx="7883437" cy="499432"/>
            <a:chOff x="1403750" y="3428612"/>
            <a:chExt cx="10511250" cy="665910"/>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456466" y="3428612"/>
              <a:ext cx="10458534" cy="66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49263" lvl="1" indent="7938" eaLnBrk="1" hangingPunct="1">
                <a:lnSpc>
                  <a:spcPct val="150000"/>
                </a:lnSpc>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分布式算法决定节点如何共享信道，如节点何时可以传输数据</a:t>
              </a:r>
            </a:p>
          </p:txBody>
        </p:sp>
      </p:grpSp>
      <p:grpSp>
        <p:nvGrpSpPr>
          <p:cNvPr id="99" name="组合 98">
            <a:extLst>
              <a:ext uri="{FF2B5EF4-FFF2-40B4-BE49-F238E27FC236}">
                <a16:creationId xmlns:a16="http://schemas.microsoft.com/office/drawing/2014/main" id="{5D067DB5-EB9E-4AAF-A679-4D498EF4A0E9}"/>
              </a:ext>
            </a:extLst>
          </p:cNvPr>
          <p:cNvGrpSpPr/>
          <p:nvPr/>
        </p:nvGrpSpPr>
        <p:grpSpPr>
          <a:xfrm>
            <a:off x="885809" y="2335125"/>
            <a:ext cx="7576726" cy="837808"/>
            <a:chOff x="1403750" y="3593123"/>
            <a:chExt cx="10102300" cy="1117076"/>
          </a:xfrm>
        </p:grpSpPr>
        <p:grpSp>
          <p:nvGrpSpPr>
            <p:cNvPr id="100" name="组合 99">
              <a:extLst>
                <a:ext uri="{FF2B5EF4-FFF2-40B4-BE49-F238E27FC236}">
                  <a16:creationId xmlns:a16="http://schemas.microsoft.com/office/drawing/2014/main" id="{E2229A52-8694-43E9-9245-73755CA1AF05}"/>
                </a:ext>
              </a:extLst>
            </p:cNvPr>
            <p:cNvGrpSpPr/>
            <p:nvPr/>
          </p:nvGrpSpPr>
          <p:grpSpPr>
            <a:xfrm>
              <a:off x="1403750" y="3593123"/>
              <a:ext cx="490436" cy="476221"/>
              <a:chOff x="1403750" y="3593123"/>
              <a:chExt cx="808892" cy="785446"/>
            </a:xfrm>
          </p:grpSpPr>
          <p:sp>
            <p:nvSpPr>
              <p:cNvPr id="102" name="对话气泡: 椭圆形 101">
                <a:extLst>
                  <a:ext uri="{FF2B5EF4-FFF2-40B4-BE49-F238E27FC236}">
                    <a16:creationId xmlns:a16="http://schemas.microsoft.com/office/drawing/2014/main" id="{A6EB67B9-F1ED-43D1-A769-3162E93817A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4" name="round-web-cam_17861">
                <a:extLst>
                  <a:ext uri="{FF2B5EF4-FFF2-40B4-BE49-F238E27FC236}">
                    <a16:creationId xmlns:a16="http://schemas.microsoft.com/office/drawing/2014/main" id="{C8FADA2A-FD7E-4DB5-9AA5-B5EDB4ED9A7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1" name="Text Box 79">
              <a:extLst>
                <a:ext uri="{FF2B5EF4-FFF2-40B4-BE49-F238E27FC236}">
                  <a16:creationId xmlns:a16="http://schemas.microsoft.com/office/drawing/2014/main" id="{9842A43F-C83F-4822-9D20-7B13765D38D9}"/>
                </a:ext>
              </a:extLst>
            </p:cNvPr>
            <p:cNvSpPr txBox="1">
              <a:spLocks noChangeArrowheads="1"/>
            </p:cNvSpPr>
            <p:nvPr/>
          </p:nvSpPr>
          <p:spPr bwMode="auto">
            <a:xfrm>
              <a:off x="1403750" y="3609044"/>
              <a:ext cx="10102300" cy="110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49263" lvl="1" indent="7938" eaLnBrk="1" hangingPunct="1">
                <a:lnSpc>
                  <a:spcPct val="90000"/>
                </a:lnSpc>
              </a:pPr>
              <a:r>
                <a:rPr kumimoji="1"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特别注意</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：有关共享信道的通信（协商）需使用信道本身</a:t>
              </a:r>
            </a:p>
            <a:p>
              <a:pPr marL="971550" lvl="2" indent="-285750">
                <a:lnSpc>
                  <a:spcPct val="90000"/>
                </a:lnSpc>
                <a:spcBef>
                  <a:spcPts val="1350"/>
                </a:spcBef>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没有额外的信道来进行协调</a:t>
              </a:r>
            </a:p>
          </p:txBody>
        </p:sp>
      </p:grpSp>
      <p:sp>
        <p:nvSpPr>
          <p:cNvPr id="2" name="灯片编号占位符 1">
            <a:extLst>
              <a:ext uri="{FF2B5EF4-FFF2-40B4-BE49-F238E27FC236}">
                <a16:creationId xmlns:a16="http://schemas.microsoft.com/office/drawing/2014/main" id="{0EEDDA6E-AA93-4202-AFDF-1784F501DC15}"/>
              </a:ext>
            </a:extLst>
          </p:cNvPr>
          <p:cNvSpPr>
            <a:spLocks noGrp="1"/>
          </p:cNvSpPr>
          <p:nvPr>
            <p:ph type="sldNum" sz="quarter" idx="12"/>
          </p:nvPr>
        </p:nvSpPr>
        <p:spPr/>
        <p:txBody>
          <a:bodyPr/>
          <a:lstStyle/>
          <a:p>
            <a:fld id="{91F2D4EF-46D4-4764-B373-FC59CD1D281E}" type="slidenum">
              <a:rPr lang="zh-CN" altLang="en-US" smtClean="0"/>
              <a:t>23</a:t>
            </a:fld>
            <a:endParaRPr lang="zh-CN" altLang="en-US"/>
          </a:p>
        </p:txBody>
      </p:sp>
    </p:spTree>
    <p:extLst>
      <p:ext uri="{BB962C8B-B14F-4D97-AF65-F5344CB8AC3E}">
        <p14:creationId xmlns:p14="http://schemas.microsoft.com/office/powerpoint/2010/main" val="250788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left)">
                                      <p:cBhvr>
                                        <p:cTn id="1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739674" cy="1071442"/>
            <a:chOff x="551030" y="-368704"/>
            <a:chExt cx="4986232"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35631" cy="718775"/>
              <a:chOff x="1839058" y="967769"/>
              <a:chExt cx="4335631"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3563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308879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多址访问协议</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42" name="组合 241">
            <a:extLst>
              <a:ext uri="{FF2B5EF4-FFF2-40B4-BE49-F238E27FC236}">
                <a16:creationId xmlns:a16="http://schemas.microsoft.com/office/drawing/2014/main" id="{BBC06FAB-9BFA-4967-8D8D-70500520D98C}"/>
              </a:ext>
            </a:extLst>
          </p:cNvPr>
          <p:cNvGrpSpPr/>
          <p:nvPr/>
        </p:nvGrpSpPr>
        <p:grpSpPr>
          <a:xfrm>
            <a:off x="718209" y="1242681"/>
            <a:ext cx="3953028" cy="717686"/>
            <a:chOff x="722008" y="1303131"/>
            <a:chExt cx="4527886" cy="913692"/>
          </a:xfrm>
        </p:grpSpPr>
        <p:sp>
          <p:nvSpPr>
            <p:cNvPr id="245" name="流程图: 手动输入 6">
              <a:extLst>
                <a:ext uri="{FF2B5EF4-FFF2-40B4-BE49-F238E27FC236}">
                  <a16:creationId xmlns:a16="http://schemas.microsoft.com/office/drawing/2014/main" id="{83CD2E31-7B19-4E2E-93FC-69D23549F723}"/>
                </a:ext>
              </a:extLst>
            </p:cNvPr>
            <p:cNvSpPr/>
            <p:nvPr/>
          </p:nvSpPr>
          <p:spPr>
            <a:xfrm rot="5400000" flipV="1">
              <a:off x="2875746" y="-580607"/>
              <a:ext cx="487001" cy="426129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mn-ea"/>
                <a:cs typeface="Arial" panose="020B0604020202020204" pitchFamily="34" charset="0"/>
              </a:endParaRPr>
            </a:p>
          </p:txBody>
        </p:sp>
        <p:grpSp>
          <p:nvGrpSpPr>
            <p:cNvPr id="243" name="组合 242">
              <a:extLst>
                <a:ext uri="{FF2B5EF4-FFF2-40B4-BE49-F238E27FC236}">
                  <a16:creationId xmlns:a16="http://schemas.microsoft.com/office/drawing/2014/main" id="{DFD479FF-12F4-4F5E-9A0D-62482653126C}"/>
                </a:ext>
              </a:extLst>
            </p:cNvPr>
            <p:cNvGrpSpPr/>
            <p:nvPr/>
          </p:nvGrpSpPr>
          <p:grpSpPr>
            <a:xfrm>
              <a:off x="722008" y="1303131"/>
              <a:ext cx="546594" cy="475865"/>
              <a:chOff x="708742" y="1296102"/>
              <a:chExt cx="454744" cy="283828"/>
            </a:xfrm>
          </p:grpSpPr>
          <p:sp>
            <p:nvSpPr>
              <p:cNvPr id="247" name="平行四边形 246">
                <a:extLst>
                  <a:ext uri="{FF2B5EF4-FFF2-40B4-BE49-F238E27FC236}">
                    <a16:creationId xmlns:a16="http://schemas.microsoft.com/office/drawing/2014/main" id="{1F09E265-3FF9-49B1-8361-F2CB34E6EAFD}"/>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248" name="平行四边形 247">
                <a:extLst>
                  <a:ext uri="{FF2B5EF4-FFF2-40B4-BE49-F238E27FC236}">
                    <a16:creationId xmlns:a16="http://schemas.microsoft.com/office/drawing/2014/main" id="{618A054D-5613-455C-9D03-7992A2FD720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246" name="Text Box 79">
              <a:extLst>
                <a:ext uri="{FF2B5EF4-FFF2-40B4-BE49-F238E27FC236}">
                  <a16:creationId xmlns:a16="http://schemas.microsoft.com/office/drawing/2014/main" id="{E500E08E-285C-4E7B-AD02-E2D6AE23F441}"/>
                </a:ext>
              </a:extLst>
            </p:cNvPr>
            <p:cNvSpPr txBox="1">
              <a:spLocks noChangeArrowheads="1"/>
            </p:cNvSpPr>
            <p:nvPr/>
          </p:nvSpPr>
          <p:spPr bwMode="auto">
            <a:xfrm>
              <a:off x="1275164" y="1315607"/>
              <a:ext cx="3974730" cy="90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ea typeface="思源黑体 CN Medium" panose="020B0600000000000000" pitchFamily="34" charset="-122"/>
                </a:rPr>
                <a:t>理想的多址访问协议需满足</a:t>
              </a:r>
            </a:p>
          </p:txBody>
        </p:sp>
      </p:grpSp>
      <p:grpSp>
        <p:nvGrpSpPr>
          <p:cNvPr id="21" name="组合 20">
            <a:extLst>
              <a:ext uri="{FF2B5EF4-FFF2-40B4-BE49-F238E27FC236}">
                <a16:creationId xmlns:a16="http://schemas.microsoft.com/office/drawing/2014/main" id="{9216DF5C-EAFE-44B3-8DD2-05FA60D60FB8}"/>
              </a:ext>
            </a:extLst>
          </p:cNvPr>
          <p:cNvGrpSpPr/>
          <p:nvPr/>
        </p:nvGrpSpPr>
        <p:grpSpPr>
          <a:xfrm>
            <a:off x="902832" y="1787701"/>
            <a:ext cx="4721779" cy="639138"/>
            <a:chOff x="1403750" y="3593123"/>
            <a:chExt cx="5897459" cy="852184"/>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648967" y="3657400"/>
              <a:ext cx="5652242" cy="78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假定</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：信道为速率为</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 b/s</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的广播信道</a:t>
              </a:r>
            </a:p>
          </p:txBody>
        </p:sp>
      </p:grpSp>
      <p:grpSp>
        <p:nvGrpSpPr>
          <p:cNvPr id="99" name="组合 98">
            <a:extLst>
              <a:ext uri="{FF2B5EF4-FFF2-40B4-BE49-F238E27FC236}">
                <a16:creationId xmlns:a16="http://schemas.microsoft.com/office/drawing/2014/main" id="{5D067DB5-EB9E-4AAF-A679-4D498EF4A0E9}"/>
              </a:ext>
            </a:extLst>
          </p:cNvPr>
          <p:cNvGrpSpPr/>
          <p:nvPr/>
        </p:nvGrpSpPr>
        <p:grpSpPr>
          <a:xfrm>
            <a:off x="902832" y="3408103"/>
            <a:ext cx="4694228" cy="1021137"/>
            <a:chOff x="1403750" y="3593123"/>
            <a:chExt cx="6258970" cy="1361516"/>
          </a:xfrm>
        </p:grpSpPr>
        <p:grpSp>
          <p:nvGrpSpPr>
            <p:cNvPr id="100" name="组合 99">
              <a:extLst>
                <a:ext uri="{FF2B5EF4-FFF2-40B4-BE49-F238E27FC236}">
                  <a16:creationId xmlns:a16="http://schemas.microsoft.com/office/drawing/2014/main" id="{E2229A52-8694-43E9-9245-73755CA1AF05}"/>
                </a:ext>
              </a:extLst>
            </p:cNvPr>
            <p:cNvGrpSpPr/>
            <p:nvPr/>
          </p:nvGrpSpPr>
          <p:grpSpPr>
            <a:xfrm>
              <a:off x="1403750" y="3593123"/>
              <a:ext cx="490436" cy="476221"/>
              <a:chOff x="1403750" y="3593123"/>
              <a:chExt cx="808892" cy="785446"/>
            </a:xfrm>
          </p:grpSpPr>
          <p:sp>
            <p:nvSpPr>
              <p:cNvPr id="102" name="对话气泡: 椭圆形 101">
                <a:extLst>
                  <a:ext uri="{FF2B5EF4-FFF2-40B4-BE49-F238E27FC236}">
                    <a16:creationId xmlns:a16="http://schemas.microsoft.com/office/drawing/2014/main" id="{A6EB67B9-F1ED-43D1-A769-3162E93817A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round-web-cam_17861">
                <a:extLst>
                  <a:ext uri="{FF2B5EF4-FFF2-40B4-BE49-F238E27FC236}">
                    <a16:creationId xmlns:a16="http://schemas.microsoft.com/office/drawing/2014/main" id="{C8FADA2A-FD7E-4DB5-9AA5-B5EDB4ED9A7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1" name="Text Box 79">
              <a:extLst>
                <a:ext uri="{FF2B5EF4-FFF2-40B4-BE49-F238E27FC236}">
                  <a16:creationId xmlns:a16="http://schemas.microsoft.com/office/drawing/2014/main" id="{9842A43F-C83F-4822-9D20-7B13765D38D9}"/>
                </a:ext>
              </a:extLst>
            </p:cNvPr>
            <p:cNvSpPr txBox="1">
              <a:spLocks noChangeArrowheads="1"/>
            </p:cNvSpPr>
            <p:nvPr/>
          </p:nvSpPr>
          <p:spPr bwMode="auto">
            <a:xfrm>
              <a:off x="1612233" y="3663346"/>
              <a:ext cx="6050487" cy="129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全分散控制</a:t>
              </a:r>
            </a:p>
            <a:p>
              <a:pPr marL="971550" lvl="2" indent="-285750">
                <a:lnSpc>
                  <a:spcPct val="90000"/>
                </a:lnSpc>
                <a:spcBef>
                  <a:spcPts val="450"/>
                </a:spcBef>
                <a:spcAft>
                  <a:spcPts val="450"/>
                </a:spcAft>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没有特定节点用于调整传输</a:t>
              </a:r>
            </a:p>
            <a:p>
              <a:pPr marL="971550" lvl="2" indent="-285750">
                <a:lnSpc>
                  <a:spcPct val="90000"/>
                </a:lnSpc>
                <a:spcAft>
                  <a:spcPts val="450"/>
                </a:spcAft>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没有时钟同步</a:t>
              </a:r>
            </a:p>
          </p:txBody>
        </p:sp>
      </p:grpSp>
      <p:grpSp>
        <p:nvGrpSpPr>
          <p:cNvPr id="26" name="组合 25">
            <a:extLst>
              <a:ext uri="{FF2B5EF4-FFF2-40B4-BE49-F238E27FC236}">
                <a16:creationId xmlns:a16="http://schemas.microsoft.com/office/drawing/2014/main" id="{52DE76CE-CF40-4166-8132-35C08D2AE52F}"/>
              </a:ext>
            </a:extLst>
          </p:cNvPr>
          <p:cNvGrpSpPr/>
          <p:nvPr/>
        </p:nvGrpSpPr>
        <p:grpSpPr>
          <a:xfrm>
            <a:off x="902832" y="2305559"/>
            <a:ext cx="6102227" cy="639139"/>
            <a:chOff x="1403750" y="3593123"/>
            <a:chExt cx="8136302" cy="852184"/>
          </a:xfrm>
        </p:grpSpPr>
        <p:grpSp>
          <p:nvGrpSpPr>
            <p:cNvPr id="27" name="组合 26">
              <a:extLst>
                <a:ext uri="{FF2B5EF4-FFF2-40B4-BE49-F238E27FC236}">
                  <a16:creationId xmlns:a16="http://schemas.microsoft.com/office/drawing/2014/main" id="{59D189EC-6ABC-41E6-9D9E-8D384FE18D4B}"/>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E418C459-24A5-44DE-9BAA-7BFC9C44CF7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a:extLst>
                  <a:ext uri="{FF2B5EF4-FFF2-40B4-BE49-F238E27FC236}">
                    <a16:creationId xmlns:a16="http://schemas.microsoft.com/office/drawing/2014/main" id="{0AC092BC-38BA-4BBD-A4A1-FAEE4EE1C11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a:extLst>
                <a:ext uri="{FF2B5EF4-FFF2-40B4-BE49-F238E27FC236}">
                  <a16:creationId xmlns:a16="http://schemas.microsoft.com/office/drawing/2014/main" id="{D6130671-8966-4936-9BA7-98F8AF154AAF}"/>
                </a:ext>
              </a:extLst>
            </p:cNvPr>
            <p:cNvSpPr txBox="1">
              <a:spLocks noChangeArrowheads="1"/>
            </p:cNvSpPr>
            <p:nvPr/>
          </p:nvSpPr>
          <p:spPr bwMode="auto">
            <a:xfrm>
              <a:off x="1648969" y="3657400"/>
              <a:ext cx="7891083" cy="78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当只有一个节点有数据发送时，该节点的吞吐量为</a:t>
              </a:r>
              <a:r>
                <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充分利用带宽</a:t>
              </a:r>
              <a:r>
                <a:rPr kumimoji="1" lang="zh-CN" altLang="en-US"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6" name="组合 35">
            <a:extLst>
              <a:ext uri="{FF2B5EF4-FFF2-40B4-BE49-F238E27FC236}">
                <a16:creationId xmlns:a16="http://schemas.microsoft.com/office/drawing/2014/main" id="{336C9EC2-50C9-47E8-B207-C05245110092}"/>
              </a:ext>
            </a:extLst>
          </p:cNvPr>
          <p:cNvGrpSpPr/>
          <p:nvPr/>
        </p:nvGrpSpPr>
        <p:grpSpPr>
          <a:xfrm>
            <a:off x="902832" y="2957113"/>
            <a:ext cx="6682712" cy="389840"/>
            <a:chOff x="1403750" y="3593123"/>
            <a:chExt cx="8136302" cy="519786"/>
          </a:xfrm>
        </p:grpSpPr>
        <p:grpSp>
          <p:nvGrpSpPr>
            <p:cNvPr id="37" name="组合 36">
              <a:extLst>
                <a:ext uri="{FF2B5EF4-FFF2-40B4-BE49-F238E27FC236}">
                  <a16:creationId xmlns:a16="http://schemas.microsoft.com/office/drawing/2014/main" id="{8F706767-60B2-40E9-8497-523EE5DCC875}"/>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2271B552-2F10-48D1-91CE-5CDC0012745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AEAEB203-C343-4C9C-8E21-B02F9881453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D0905454-6872-4360-9E2F-F5E796065A60}"/>
                </a:ext>
              </a:extLst>
            </p:cNvPr>
            <p:cNvSpPr txBox="1">
              <a:spLocks noChangeArrowheads="1"/>
            </p:cNvSpPr>
            <p:nvPr/>
          </p:nvSpPr>
          <p:spPr bwMode="auto">
            <a:xfrm>
              <a:off x="1648968" y="3657400"/>
              <a:ext cx="7891084"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当</a:t>
              </a:r>
              <a:r>
                <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个节点有数据发送时，每个节点吞吐量为</a:t>
              </a:r>
              <a:r>
                <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R/M</a:t>
              </a:r>
              <a:r>
                <a:rPr kumimoji="1" lang="zh-CN" altLang="en-US"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公平</a:t>
              </a:r>
              <a:r>
                <a:rPr kumimoji="1" lang="zh-CN" altLang="en-US"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1" name="组合 40">
            <a:extLst>
              <a:ext uri="{FF2B5EF4-FFF2-40B4-BE49-F238E27FC236}">
                <a16:creationId xmlns:a16="http://schemas.microsoft.com/office/drawing/2014/main" id="{EF74F8E6-EF86-4F7E-826E-29DE51C63159}"/>
              </a:ext>
            </a:extLst>
          </p:cNvPr>
          <p:cNvGrpSpPr/>
          <p:nvPr/>
        </p:nvGrpSpPr>
        <p:grpSpPr>
          <a:xfrm>
            <a:off x="902832" y="4481907"/>
            <a:ext cx="6102227" cy="389840"/>
            <a:chOff x="1403750" y="3593123"/>
            <a:chExt cx="8136302" cy="519786"/>
          </a:xfrm>
        </p:grpSpPr>
        <p:grpSp>
          <p:nvGrpSpPr>
            <p:cNvPr id="42" name="组合 41">
              <a:extLst>
                <a:ext uri="{FF2B5EF4-FFF2-40B4-BE49-F238E27FC236}">
                  <a16:creationId xmlns:a16="http://schemas.microsoft.com/office/drawing/2014/main" id="{B06980E0-44CA-479C-9885-A78B4572CE81}"/>
                </a:ext>
              </a:extLst>
            </p:cNvPr>
            <p:cNvGrpSpPr/>
            <p:nvPr/>
          </p:nvGrpSpPr>
          <p:grpSpPr>
            <a:xfrm>
              <a:off x="1403750" y="3593123"/>
              <a:ext cx="490436" cy="476221"/>
              <a:chOff x="1403750" y="3593123"/>
              <a:chExt cx="808892" cy="785446"/>
            </a:xfrm>
          </p:grpSpPr>
          <p:sp>
            <p:nvSpPr>
              <p:cNvPr id="44" name="对话气泡: 椭圆形 43">
                <a:extLst>
                  <a:ext uri="{FF2B5EF4-FFF2-40B4-BE49-F238E27FC236}">
                    <a16:creationId xmlns:a16="http://schemas.microsoft.com/office/drawing/2014/main" id="{3CD0B3B9-EFDD-417F-8AD9-D0FA2D8E60B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ound-web-cam_17861">
                <a:extLst>
                  <a:ext uri="{FF2B5EF4-FFF2-40B4-BE49-F238E27FC236}">
                    <a16:creationId xmlns:a16="http://schemas.microsoft.com/office/drawing/2014/main" id="{88488DFA-4A57-4DE2-955B-01B8AA0B32F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3" name="Text Box 79">
              <a:extLst>
                <a:ext uri="{FF2B5EF4-FFF2-40B4-BE49-F238E27FC236}">
                  <a16:creationId xmlns:a16="http://schemas.microsoft.com/office/drawing/2014/main" id="{32E7E704-7EB2-44B1-8BD3-2D7FBDC8CDC5}"/>
                </a:ext>
              </a:extLst>
            </p:cNvPr>
            <p:cNvSpPr txBox="1">
              <a:spLocks noChangeArrowheads="1"/>
            </p:cNvSpPr>
            <p:nvPr/>
          </p:nvSpPr>
          <p:spPr bwMode="auto">
            <a:xfrm>
              <a:off x="1648969" y="3657400"/>
              <a:ext cx="7891083"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简单</a:t>
              </a:r>
              <a:endPar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 name="灯片编号占位符 1">
            <a:extLst>
              <a:ext uri="{FF2B5EF4-FFF2-40B4-BE49-F238E27FC236}">
                <a16:creationId xmlns:a16="http://schemas.microsoft.com/office/drawing/2014/main" id="{27006EDB-D677-41BD-8E7B-77B98244AC58}"/>
              </a:ext>
            </a:extLst>
          </p:cNvPr>
          <p:cNvSpPr>
            <a:spLocks noGrp="1"/>
          </p:cNvSpPr>
          <p:nvPr>
            <p:ph type="sldNum" sz="quarter" idx="12"/>
          </p:nvPr>
        </p:nvSpPr>
        <p:spPr/>
        <p:txBody>
          <a:bodyPr/>
          <a:lstStyle/>
          <a:p>
            <a:fld id="{91F2D4EF-46D4-4764-B373-FC59CD1D281E}" type="slidenum">
              <a:rPr lang="zh-CN" altLang="en-US" smtClean="0"/>
              <a:t>24</a:t>
            </a:fld>
            <a:endParaRPr lang="zh-CN" altLang="en-US"/>
          </a:p>
        </p:txBody>
      </p:sp>
    </p:spTree>
    <p:extLst>
      <p:ext uri="{BB962C8B-B14F-4D97-AF65-F5344CB8AC3E}">
        <p14:creationId xmlns:p14="http://schemas.microsoft.com/office/powerpoint/2010/main" val="418650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wipe(left)">
                                      <p:cBhvr>
                                        <p:cTn id="7" dur="500"/>
                                        <p:tgtEl>
                                          <p:spTgt spid="2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wipe(left)">
                                      <p:cBhvr>
                                        <p:cTn id="23" dur="500"/>
                                        <p:tgtEl>
                                          <p:spTgt spid="9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429222" cy="1071442"/>
            <a:chOff x="551030" y="-368704"/>
            <a:chExt cx="590562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255028" cy="718775"/>
              <a:chOff x="1839058" y="967769"/>
              <a:chExt cx="5255028"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25502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406815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多址访问协议分类</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810611" y="1361014"/>
            <a:ext cx="6102227" cy="1055098"/>
            <a:chOff x="1403750" y="3593123"/>
            <a:chExt cx="8136302" cy="1406797"/>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648969" y="3597827"/>
              <a:ext cx="7891083" cy="140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ts val="450"/>
                </a:spcBef>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信道划分协议</a:t>
              </a:r>
            </a:p>
            <a:p>
              <a:pPr marL="971550" lvl="2" indent="-285750">
                <a:spcBef>
                  <a:spcPts val="450"/>
                </a:spcBef>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将信道划分成小的“片”（时隙、频率、编码</a:t>
              </a:r>
              <a:r>
                <a:rPr lang="zh-CN" altLang="en-US" dirty="0">
                  <a:ea typeface="楷体" panose="02010609060101010101" pitchFamily="49" charset="-122"/>
                  <a:cs typeface="Arial" panose="020B0604020202020204" pitchFamily="34" charset="0"/>
                </a:rPr>
                <a:t>）</a:t>
              </a:r>
            </a:p>
            <a:p>
              <a:pPr marL="971550" lvl="2" indent="-285750">
                <a:spcBef>
                  <a:spcPts val="450"/>
                </a:spcBef>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将“片”分配给节点使用</a:t>
              </a:r>
            </a:p>
          </p:txBody>
        </p:sp>
      </p:grpSp>
      <p:grpSp>
        <p:nvGrpSpPr>
          <p:cNvPr id="36" name="组合 35">
            <a:extLst>
              <a:ext uri="{FF2B5EF4-FFF2-40B4-BE49-F238E27FC236}">
                <a16:creationId xmlns:a16="http://schemas.microsoft.com/office/drawing/2014/main" id="{336C9EC2-50C9-47E8-B207-C05245110092}"/>
              </a:ext>
            </a:extLst>
          </p:cNvPr>
          <p:cNvGrpSpPr/>
          <p:nvPr/>
        </p:nvGrpSpPr>
        <p:grpSpPr>
          <a:xfrm>
            <a:off x="810611" y="2524464"/>
            <a:ext cx="6102227" cy="1051570"/>
            <a:chOff x="1403750" y="3593123"/>
            <a:chExt cx="8136302" cy="1402093"/>
          </a:xfrm>
        </p:grpSpPr>
        <p:grpSp>
          <p:nvGrpSpPr>
            <p:cNvPr id="37" name="组合 36">
              <a:extLst>
                <a:ext uri="{FF2B5EF4-FFF2-40B4-BE49-F238E27FC236}">
                  <a16:creationId xmlns:a16="http://schemas.microsoft.com/office/drawing/2014/main" id="{8F706767-60B2-40E9-8497-523EE5DCC875}"/>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2271B552-2F10-48D1-91CE-5CDC0012745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AEAEB203-C343-4C9C-8E21-B02F9881453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D0905454-6872-4360-9E2F-F5E796065A60}"/>
                </a:ext>
              </a:extLst>
            </p:cNvPr>
            <p:cNvSpPr txBox="1">
              <a:spLocks noChangeArrowheads="1"/>
            </p:cNvSpPr>
            <p:nvPr/>
          </p:nvSpPr>
          <p:spPr bwMode="auto">
            <a:xfrm>
              <a:off x="1648969" y="3593123"/>
              <a:ext cx="7891083" cy="140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ts val="450"/>
                </a:spcBef>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随机访问协议</a:t>
              </a:r>
            </a:p>
            <a:p>
              <a:pPr marL="971550" lvl="2" indent="-285750">
                <a:spcBef>
                  <a:spcPts val="450"/>
                </a:spcBef>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信道没有被分割，允许碰撞</a:t>
              </a:r>
            </a:p>
            <a:p>
              <a:pPr marL="971550" lvl="2" indent="-285750">
                <a:spcBef>
                  <a:spcPts val="450"/>
                </a:spcBef>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但提供碰撞恢复机制</a:t>
              </a:r>
            </a:p>
          </p:txBody>
        </p:sp>
      </p:grpSp>
      <p:grpSp>
        <p:nvGrpSpPr>
          <p:cNvPr id="41" name="组合 40">
            <a:extLst>
              <a:ext uri="{FF2B5EF4-FFF2-40B4-BE49-F238E27FC236}">
                <a16:creationId xmlns:a16="http://schemas.microsoft.com/office/drawing/2014/main" id="{EF74F8E6-EF86-4F7E-826E-29DE51C63159}"/>
              </a:ext>
            </a:extLst>
          </p:cNvPr>
          <p:cNvGrpSpPr/>
          <p:nvPr/>
        </p:nvGrpSpPr>
        <p:grpSpPr>
          <a:xfrm>
            <a:off x="810611" y="3743479"/>
            <a:ext cx="6211297" cy="726588"/>
            <a:chOff x="1463055" y="3593124"/>
            <a:chExt cx="8131863" cy="1158266"/>
          </a:xfrm>
        </p:grpSpPr>
        <p:grpSp>
          <p:nvGrpSpPr>
            <p:cNvPr id="42" name="组合 41">
              <a:extLst>
                <a:ext uri="{FF2B5EF4-FFF2-40B4-BE49-F238E27FC236}">
                  <a16:creationId xmlns:a16="http://schemas.microsoft.com/office/drawing/2014/main" id="{B06980E0-44CA-479C-9885-A78B4572CE81}"/>
                </a:ext>
              </a:extLst>
            </p:cNvPr>
            <p:cNvGrpSpPr/>
            <p:nvPr/>
          </p:nvGrpSpPr>
          <p:grpSpPr>
            <a:xfrm>
              <a:off x="1463055" y="3593124"/>
              <a:ext cx="481561" cy="569364"/>
              <a:chOff x="1501563" y="3593123"/>
              <a:chExt cx="794254" cy="939069"/>
            </a:xfrm>
          </p:grpSpPr>
          <p:sp>
            <p:nvSpPr>
              <p:cNvPr id="44" name="对话气泡: 椭圆形 43">
                <a:extLst>
                  <a:ext uri="{FF2B5EF4-FFF2-40B4-BE49-F238E27FC236}">
                    <a16:creationId xmlns:a16="http://schemas.microsoft.com/office/drawing/2014/main" id="{3CD0B3B9-EFDD-417F-8AD9-D0FA2D8E60BD}"/>
                  </a:ext>
                </a:extLst>
              </p:cNvPr>
              <p:cNvSpPr/>
              <p:nvPr/>
            </p:nvSpPr>
            <p:spPr>
              <a:xfrm>
                <a:off x="1501563" y="3593123"/>
                <a:ext cx="794254" cy="939069"/>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ound-web-cam_17861">
                <a:extLst>
                  <a:ext uri="{FF2B5EF4-FFF2-40B4-BE49-F238E27FC236}">
                    <a16:creationId xmlns:a16="http://schemas.microsoft.com/office/drawing/2014/main" id="{88488DFA-4A57-4DE2-955B-01B8AA0B32FA}"/>
                  </a:ext>
                </a:extLst>
              </p:cNvPr>
              <p:cNvSpPr>
                <a:spLocks noChangeAspect="1"/>
              </p:cNvSpPr>
              <p:nvPr/>
            </p:nvSpPr>
            <p:spPr bwMode="auto">
              <a:xfrm>
                <a:off x="1626231" y="3705351"/>
                <a:ext cx="544922" cy="635722"/>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3" name="Text Box 79">
              <a:extLst>
                <a:ext uri="{FF2B5EF4-FFF2-40B4-BE49-F238E27FC236}">
                  <a16:creationId xmlns:a16="http://schemas.microsoft.com/office/drawing/2014/main" id="{32E7E704-7EB2-44B1-8BD3-2D7FBDC8CDC5}"/>
                </a:ext>
              </a:extLst>
            </p:cNvPr>
            <p:cNvSpPr txBox="1">
              <a:spLocks noChangeArrowheads="1"/>
            </p:cNvSpPr>
            <p:nvPr/>
          </p:nvSpPr>
          <p:spPr bwMode="auto">
            <a:xfrm>
              <a:off x="1703835" y="3618848"/>
              <a:ext cx="7891083" cy="1132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ts val="450"/>
                </a:spcBef>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轮流协议</a:t>
              </a:r>
            </a:p>
            <a:p>
              <a:pPr marL="971550" lvl="2" indent="-285750">
                <a:spcBef>
                  <a:spcPts val="450"/>
                </a:spcBef>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节点轮流传送，但数据量大的节点轮流更长时间</a:t>
              </a:r>
            </a:p>
          </p:txBody>
        </p:sp>
      </p:grpSp>
      <p:sp>
        <p:nvSpPr>
          <p:cNvPr id="2" name="灯片编号占位符 1">
            <a:extLst>
              <a:ext uri="{FF2B5EF4-FFF2-40B4-BE49-F238E27FC236}">
                <a16:creationId xmlns:a16="http://schemas.microsoft.com/office/drawing/2014/main" id="{9D842931-EADA-49BD-918B-878FB5FD6BCA}"/>
              </a:ext>
            </a:extLst>
          </p:cNvPr>
          <p:cNvSpPr>
            <a:spLocks noGrp="1"/>
          </p:cNvSpPr>
          <p:nvPr>
            <p:ph type="sldNum" sz="quarter" idx="12"/>
          </p:nvPr>
        </p:nvSpPr>
        <p:spPr/>
        <p:txBody>
          <a:bodyPr/>
          <a:lstStyle/>
          <a:p>
            <a:fld id="{91F2D4EF-46D4-4764-B373-FC59CD1D281E}" type="slidenum">
              <a:rPr lang="zh-CN" altLang="en-US" smtClean="0"/>
              <a:t>25</a:t>
            </a:fld>
            <a:endParaRPr lang="zh-CN" altLang="en-US"/>
          </a:p>
        </p:txBody>
      </p:sp>
    </p:spTree>
    <p:extLst>
      <p:ext uri="{BB962C8B-B14F-4D97-AF65-F5344CB8AC3E}">
        <p14:creationId xmlns:p14="http://schemas.microsoft.com/office/powerpoint/2010/main" val="276053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747170" cy="1071442"/>
            <a:chOff x="551030" y="-368704"/>
            <a:chExt cx="49962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6" cy="718775"/>
              <a:chOff x="1839058" y="967769"/>
              <a:chExt cx="4345626"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307474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信道划分协议</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919423" y="1270234"/>
            <a:ext cx="5918313" cy="371399"/>
            <a:chOff x="1401022" y="3593123"/>
            <a:chExt cx="7891083" cy="495198"/>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401022" y="3595879"/>
              <a:ext cx="7891083"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TDMA(</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ime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ivision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ultiple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ccess</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095098" y="1551002"/>
            <a:ext cx="7319403" cy="2146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循环访问信道</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每个节点在每次循环中得到固定长度的时隙（时隙长度＝传输单个分组时间）</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没有数据发送的时隙空闲</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节点 </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LAN,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时隙</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1,3,4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有数据发送</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2,5,6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的时隙空闲</a:t>
            </a:r>
          </a:p>
        </p:txBody>
      </p:sp>
      <p:sp>
        <p:nvSpPr>
          <p:cNvPr id="34" name="Line 7">
            <a:extLst>
              <a:ext uri="{FF2B5EF4-FFF2-40B4-BE49-F238E27FC236}">
                <a16:creationId xmlns:a16="http://schemas.microsoft.com/office/drawing/2014/main" id="{F23A4B1B-32BD-49F1-B778-48D552B63917}"/>
              </a:ext>
            </a:extLst>
          </p:cNvPr>
          <p:cNvSpPr>
            <a:spLocks noChangeShapeType="1"/>
          </p:cNvSpPr>
          <p:nvPr/>
        </p:nvSpPr>
        <p:spPr bwMode="auto">
          <a:xfrm>
            <a:off x="2121316" y="4463720"/>
            <a:ext cx="45636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35" name="Rectangle 8">
            <a:extLst>
              <a:ext uri="{FF2B5EF4-FFF2-40B4-BE49-F238E27FC236}">
                <a16:creationId xmlns:a16="http://schemas.microsoft.com/office/drawing/2014/main" id="{A2EC2013-640E-4B6C-91EF-D2DB5422A5E4}"/>
              </a:ext>
            </a:extLst>
          </p:cNvPr>
          <p:cNvSpPr>
            <a:spLocks noChangeArrowheads="1"/>
          </p:cNvSpPr>
          <p:nvPr/>
        </p:nvSpPr>
        <p:spPr bwMode="auto">
          <a:xfrm>
            <a:off x="2288003" y="4293461"/>
            <a:ext cx="359569" cy="172640"/>
          </a:xfrm>
          <a:prstGeom prst="rect">
            <a:avLst/>
          </a:prstGeom>
          <a:solidFill>
            <a:schemeClr val="accent2"/>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6" name="Rectangle 10">
            <a:extLst>
              <a:ext uri="{FF2B5EF4-FFF2-40B4-BE49-F238E27FC236}">
                <a16:creationId xmlns:a16="http://schemas.microsoft.com/office/drawing/2014/main" id="{EB76695C-DD08-4AB7-AB70-98EC2961B261}"/>
              </a:ext>
            </a:extLst>
          </p:cNvPr>
          <p:cNvSpPr>
            <a:spLocks noChangeArrowheads="1"/>
          </p:cNvSpPr>
          <p:nvPr/>
        </p:nvSpPr>
        <p:spPr bwMode="auto">
          <a:xfrm>
            <a:off x="3007141" y="4293461"/>
            <a:ext cx="359569" cy="172640"/>
          </a:xfrm>
          <a:prstGeom prst="rect">
            <a:avLst/>
          </a:prstGeom>
          <a:solidFill>
            <a:srgbClr val="FF0000"/>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7" name="Rectangle 11">
            <a:extLst>
              <a:ext uri="{FF2B5EF4-FFF2-40B4-BE49-F238E27FC236}">
                <a16:creationId xmlns:a16="http://schemas.microsoft.com/office/drawing/2014/main" id="{F34FFAFA-C26E-461B-803D-625219FA18EB}"/>
              </a:ext>
            </a:extLst>
          </p:cNvPr>
          <p:cNvSpPr>
            <a:spLocks noChangeArrowheads="1"/>
          </p:cNvSpPr>
          <p:nvPr/>
        </p:nvSpPr>
        <p:spPr bwMode="auto">
          <a:xfrm>
            <a:off x="3363137" y="4293461"/>
            <a:ext cx="359569" cy="172640"/>
          </a:xfrm>
          <a:prstGeom prst="rect">
            <a:avLst/>
          </a:prstGeom>
          <a:solidFill>
            <a:schemeClr val="accent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8" name="Line 13">
            <a:extLst>
              <a:ext uri="{FF2B5EF4-FFF2-40B4-BE49-F238E27FC236}">
                <a16:creationId xmlns:a16="http://schemas.microsoft.com/office/drawing/2014/main" id="{B4FC51D5-530A-462A-984C-BE5A7105541D}"/>
              </a:ext>
            </a:extLst>
          </p:cNvPr>
          <p:cNvSpPr>
            <a:spLocks noChangeShapeType="1"/>
          </p:cNvSpPr>
          <p:nvPr/>
        </p:nvSpPr>
        <p:spPr bwMode="auto">
          <a:xfrm>
            <a:off x="2289193" y="4208926"/>
            <a:ext cx="0" cy="2536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49" name="Line 16">
            <a:extLst>
              <a:ext uri="{FF2B5EF4-FFF2-40B4-BE49-F238E27FC236}">
                <a16:creationId xmlns:a16="http://schemas.microsoft.com/office/drawing/2014/main" id="{B22EFE17-7502-442A-B91C-EEC2C71C9DB0}"/>
              </a:ext>
            </a:extLst>
          </p:cNvPr>
          <p:cNvSpPr>
            <a:spLocks noChangeShapeType="1"/>
          </p:cNvSpPr>
          <p:nvPr/>
        </p:nvSpPr>
        <p:spPr bwMode="auto">
          <a:xfrm>
            <a:off x="4438272" y="4211307"/>
            <a:ext cx="0" cy="2536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50" name="Text Box 23">
            <a:extLst>
              <a:ext uri="{FF2B5EF4-FFF2-40B4-BE49-F238E27FC236}">
                <a16:creationId xmlns:a16="http://schemas.microsoft.com/office/drawing/2014/main" id="{126EAC53-F50E-4098-8B5E-2555B2FDF3E2}"/>
              </a:ext>
            </a:extLst>
          </p:cNvPr>
          <p:cNvSpPr txBox="1">
            <a:spLocks noChangeArrowheads="1"/>
          </p:cNvSpPr>
          <p:nvPr/>
        </p:nvSpPr>
        <p:spPr bwMode="auto">
          <a:xfrm>
            <a:off x="2363013" y="4268457"/>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1</a:t>
            </a:r>
          </a:p>
        </p:txBody>
      </p:sp>
      <p:sp>
        <p:nvSpPr>
          <p:cNvPr id="51" name="Text Box 24">
            <a:extLst>
              <a:ext uri="{FF2B5EF4-FFF2-40B4-BE49-F238E27FC236}">
                <a16:creationId xmlns:a16="http://schemas.microsoft.com/office/drawing/2014/main" id="{D4D2ABC4-D89A-46AF-9D2B-5290A7FEE2CD}"/>
              </a:ext>
            </a:extLst>
          </p:cNvPr>
          <p:cNvSpPr txBox="1">
            <a:spLocks noChangeArrowheads="1"/>
          </p:cNvSpPr>
          <p:nvPr/>
        </p:nvSpPr>
        <p:spPr bwMode="auto">
          <a:xfrm>
            <a:off x="3072625" y="4257742"/>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3</a:t>
            </a:r>
          </a:p>
        </p:txBody>
      </p:sp>
      <p:sp>
        <p:nvSpPr>
          <p:cNvPr id="52" name="Text Box 25">
            <a:extLst>
              <a:ext uri="{FF2B5EF4-FFF2-40B4-BE49-F238E27FC236}">
                <a16:creationId xmlns:a16="http://schemas.microsoft.com/office/drawing/2014/main" id="{87C0311A-0453-42EA-88BB-621E6E5A4AF1}"/>
              </a:ext>
            </a:extLst>
          </p:cNvPr>
          <p:cNvSpPr txBox="1">
            <a:spLocks noChangeArrowheads="1"/>
          </p:cNvSpPr>
          <p:nvPr/>
        </p:nvSpPr>
        <p:spPr bwMode="auto">
          <a:xfrm>
            <a:off x="3421478" y="4262504"/>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4</a:t>
            </a:r>
          </a:p>
        </p:txBody>
      </p:sp>
      <p:sp>
        <p:nvSpPr>
          <p:cNvPr id="53" name="Rectangle 26">
            <a:extLst>
              <a:ext uri="{FF2B5EF4-FFF2-40B4-BE49-F238E27FC236}">
                <a16:creationId xmlns:a16="http://schemas.microsoft.com/office/drawing/2014/main" id="{F32A983D-337C-4216-85DB-14C59C257116}"/>
              </a:ext>
            </a:extLst>
          </p:cNvPr>
          <p:cNvSpPr>
            <a:spLocks noChangeArrowheads="1"/>
          </p:cNvSpPr>
          <p:nvPr/>
        </p:nvSpPr>
        <p:spPr bwMode="auto">
          <a:xfrm>
            <a:off x="4431128" y="4289889"/>
            <a:ext cx="359569" cy="172641"/>
          </a:xfrm>
          <a:prstGeom prst="rect">
            <a:avLst/>
          </a:prstGeom>
          <a:solidFill>
            <a:schemeClr val="accent2"/>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54" name="Rectangle 27">
            <a:extLst>
              <a:ext uri="{FF2B5EF4-FFF2-40B4-BE49-F238E27FC236}">
                <a16:creationId xmlns:a16="http://schemas.microsoft.com/office/drawing/2014/main" id="{860B9190-4647-454D-8087-A71BC2A19CA8}"/>
              </a:ext>
            </a:extLst>
          </p:cNvPr>
          <p:cNvSpPr>
            <a:spLocks noChangeArrowheads="1"/>
          </p:cNvSpPr>
          <p:nvPr/>
        </p:nvSpPr>
        <p:spPr bwMode="auto">
          <a:xfrm>
            <a:off x="5150266" y="4289889"/>
            <a:ext cx="359569" cy="172641"/>
          </a:xfrm>
          <a:prstGeom prst="rect">
            <a:avLst/>
          </a:prstGeom>
          <a:solidFill>
            <a:srgbClr val="FF0000"/>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55" name="Rectangle 28">
            <a:extLst>
              <a:ext uri="{FF2B5EF4-FFF2-40B4-BE49-F238E27FC236}">
                <a16:creationId xmlns:a16="http://schemas.microsoft.com/office/drawing/2014/main" id="{D3393FE8-B492-40F8-A391-5BAB99EDD712}"/>
              </a:ext>
            </a:extLst>
          </p:cNvPr>
          <p:cNvSpPr>
            <a:spLocks noChangeArrowheads="1"/>
          </p:cNvSpPr>
          <p:nvPr/>
        </p:nvSpPr>
        <p:spPr bwMode="auto">
          <a:xfrm>
            <a:off x="5506262" y="4289889"/>
            <a:ext cx="359569" cy="172641"/>
          </a:xfrm>
          <a:prstGeom prst="rect">
            <a:avLst/>
          </a:prstGeom>
          <a:solidFill>
            <a:schemeClr val="accent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56" name="Line 29">
            <a:extLst>
              <a:ext uri="{FF2B5EF4-FFF2-40B4-BE49-F238E27FC236}">
                <a16:creationId xmlns:a16="http://schemas.microsoft.com/office/drawing/2014/main" id="{C85385C1-E09B-400C-962B-5017A34D3370}"/>
              </a:ext>
            </a:extLst>
          </p:cNvPr>
          <p:cNvSpPr>
            <a:spLocks noChangeShapeType="1"/>
          </p:cNvSpPr>
          <p:nvPr/>
        </p:nvSpPr>
        <p:spPr bwMode="auto">
          <a:xfrm>
            <a:off x="4432318" y="4205355"/>
            <a:ext cx="0" cy="2536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57" name="Text Box 30">
            <a:extLst>
              <a:ext uri="{FF2B5EF4-FFF2-40B4-BE49-F238E27FC236}">
                <a16:creationId xmlns:a16="http://schemas.microsoft.com/office/drawing/2014/main" id="{1526FC6A-5A02-49BF-9AF6-EF4E9503A280}"/>
              </a:ext>
            </a:extLst>
          </p:cNvPr>
          <p:cNvSpPr txBox="1">
            <a:spLocks noChangeArrowheads="1"/>
          </p:cNvSpPr>
          <p:nvPr/>
        </p:nvSpPr>
        <p:spPr bwMode="auto">
          <a:xfrm>
            <a:off x="4506138" y="4264886"/>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1</a:t>
            </a:r>
          </a:p>
        </p:txBody>
      </p:sp>
      <p:sp>
        <p:nvSpPr>
          <p:cNvPr id="58" name="Text Box 31">
            <a:extLst>
              <a:ext uri="{FF2B5EF4-FFF2-40B4-BE49-F238E27FC236}">
                <a16:creationId xmlns:a16="http://schemas.microsoft.com/office/drawing/2014/main" id="{43941E9B-7063-4134-AB00-1CA45BC79291}"/>
              </a:ext>
            </a:extLst>
          </p:cNvPr>
          <p:cNvSpPr txBox="1">
            <a:spLocks noChangeArrowheads="1"/>
          </p:cNvSpPr>
          <p:nvPr/>
        </p:nvSpPr>
        <p:spPr bwMode="auto">
          <a:xfrm>
            <a:off x="5215750" y="4254170"/>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3</a:t>
            </a:r>
          </a:p>
        </p:txBody>
      </p:sp>
      <p:sp>
        <p:nvSpPr>
          <p:cNvPr id="59" name="Text Box 32">
            <a:extLst>
              <a:ext uri="{FF2B5EF4-FFF2-40B4-BE49-F238E27FC236}">
                <a16:creationId xmlns:a16="http://schemas.microsoft.com/office/drawing/2014/main" id="{E4FE1054-3148-4D8B-8AA0-6B5D7B4883D5}"/>
              </a:ext>
            </a:extLst>
          </p:cNvPr>
          <p:cNvSpPr txBox="1">
            <a:spLocks noChangeArrowheads="1"/>
          </p:cNvSpPr>
          <p:nvPr/>
        </p:nvSpPr>
        <p:spPr bwMode="auto">
          <a:xfrm>
            <a:off x="5564603" y="4258932"/>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4</a:t>
            </a:r>
          </a:p>
        </p:txBody>
      </p:sp>
      <p:sp>
        <p:nvSpPr>
          <p:cNvPr id="60" name="Line 34">
            <a:extLst>
              <a:ext uri="{FF2B5EF4-FFF2-40B4-BE49-F238E27FC236}">
                <a16:creationId xmlns:a16="http://schemas.microsoft.com/office/drawing/2014/main" id="{DE6ECB29-9645-4C6E-A910-D6F3498411F8}"/>
              </a:ext>
            </a:extLst>
          </p:cNvPr>
          <p:cNvSpPr>
            <a:spLocks noChangeShapeType="1"/>
          </p:cNvSpPr>
          <p:nvPr/>
        </p:nvSpPr>
        <p:spPr bwMode="auto">
          <a:xfrm>
            <a:off x="2649953" y="4287508"/>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1" name="Line 35">
            <a:extLst>
              <a:ext uri="{FF2B5EF4-FFF2-40B4-BE49-F238E27FC236}">
                <a16:creationId xmlns:a16="http://schemas.microsoft.com/office/drawing/2014/main" id="{A17A6CA2-B234-453E-B52E-F36849D6B1E4}"/>
              </a:ext>
            </a:extLst>
          </p:cNvPr>
          <p:cNvSpPr>
            <a:spLocks noChangeShapeType="1"/>
          </p:cNvSpPr>
          <p:nvPr/>
        </p:nvSpPr>
        <p:spPr bwMode="auto">
          <a:xfrm>
            <a:off x="3007141" y="4291080"/>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2" name="Line 36">
            <a:extLst>
              <a:ext uri="{FF2B5EF4-FFF2-40B4-BE49-F238E27FC236}">
                <a16:creationId xmlns:a16="http://schemas.microsoft.com/office/drawing/2014/main" id="{DDBAAED5-1746-4D9A-97F5-EDAB50D3840F}"/>
              </a:ext>
            </a:extLst>
          </p:cNvPr>
          <p:cNvSpPr>
            <a:spLocks noChangeShapeType="1"/>
          </p:cNvSpPr>
          <p:nvPr/>
        </p:nvSpPr>
        <p:spPr bwMode="auto">
          <a:xfrm>
            <a:off x="3364328" y="4291080"/>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3" name="Line 37">
            <a:extLst>
              <a:ext uri="{FF2B5EF4-FFF2-40B4-BE49-F238E27FC236}">
                <a16:creationId xmlns:a16="http://schemas.microsoft.com/office/drawing/2014/main" id="{03A338B8-796D-431C-9422-B4FB6B38E50D}"/>
              </a:ext>
            </a:extLst>
          </p:cNvPr>
          <p:cNvSpPr>
            <a:spLocks noChangeShapeType="1"/>
          </p:cNvSpPr>
          <p:nvPr/>
        </p:nvSpPr>
        <p:spPr bwMode="auto">
          <a:xfrm>
            <a:off x="3721516" y="4291080"/>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4" name="Line 38">
            <a:extLst>
              <a:ext uri="{FF2B5EF4-FFF2-40B4-BE49-F238E27FC236}">
                <a16:creationId xmlns:a16="http://schemas.microsoft.com/office/drawing/2014/main" id="{436BE726-341C-4520-93B0-8EF43D2A4AE5}"/>
              </a:ext>
            </a:extLst>
          </p:cNvPr>
          <p:cNvSpPr>
            <a:spLocks noChangeShapeType="1"/>
          </p:cNvSpPr>
          <p:nvPr/>
        </p:nvSpPr>
        <p:spPr bwMode="auto">
          <a:xfrm>
            <a:off x="4082275" y="4283936"/>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5" name="Line 39">
            <a:extLst>
              <a:ext uri="{FF2B5EF4-FFF2-40B4-BE49-F238E27FC236}">
                <a16:creationId xmlns:a16="http://schemas.microsoft.com/office/drawing/2014/main" id="{37A23701-C9CC-4BC2-A48D-835F08D2368B}"/>
              </a:ext>
            </a:extLst>
          </p:cNvPr>
          <p:cNvSpPr>
            <a:spLocks noChangeShapeType="1"/>
          </p:cNvSpPr>
          <p:nvPr/>
        </p:nvSpPr>
        <p:spPr bwMode="auto">
          <a:xfrm>
            <a:off x="4793078" y="4287508"/>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6" name="Line 40">
            <a:extLst>
              <a:ext uri="{FF2B5EF4-FFF2-40B4-BE49-F238E27FC236}">
                <a16:creationId xmlns:a16="http://schemas.microsoft.com/office/drawing/2014/main" id="{F5DEEE17-B01B-432A-A124-485A19881E95}"/>
              </a:ext>
            </a:extLst>
          </p:cNvPr>
          <p:cNvSpPr>
            <a:spLocks noChangeShapeType="1"/>
          </p:cNvSpPr>
          <p:nvPr/>
        </p:nvSpPr>
        <p:spPr bwMode="auto">
          <a:xfrm>
            <a:off x="5503881" y="4283936"/>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7" name="Line 41">
            <a:extLst>
              <a:ext uri="{FF2B5EF4-FFF2-40B4-BE49-F238E27FC236}">
                <a16:creationId xmlns:a16="http://schemas.microsoft.com/office/drawing/2014/main" id="{979F5407-DDAA-42EA-8341-DF356E55D587}"/>
              </a:ext>
            </a:extLst>
          </p:cNvPr>
          <p:cNvSpPr>
            <a:spLocks noChangeShapeType="1"/>
          </p:cNvSpPr>
          <p:nvPr/>
        </p:nvSpPr>
        <p:spPr bwMode="auto">
          <a:xfrm>
            <a:off x="6214684" y="4280364"/>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8" name="Line 42">
            <a:extLst>
              <a:ext uri="{FF2B5EF4-FFF2-40B4-BE49-F238E27FC236}">
                <a16:creationId xmlns:a16="http://schemas.microsoft.com/office/drawing/2014/main" id="{DC8DB33F-BB01-4356-906C-34E24E988271}"/>
              </a:ext>
            </a:extLst>
          </p:cNvPr>
          <p:cNvSpPr>
            <a:spLocks noChangeShapeType="1"/>
          </p:cNvSpPr>
          <p:nvPr/>
        </p:nvSpPr>
        <p:spPr bwMode="auto">
          <a:xfrm>
            <a:off x="5864641" y="4287508"/>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9" name="Line 43">
            <a:extLst>
              <a:ext uri="{FF2B5EF4-FFF2-40B4-BE49-F238E27FC236}">
                <a16:creationId xmlns:a16="http://schemas.microsoft.com/office/drawing/2014/main" id="{420EA04E-8DD6-45C1-A80E-C44A4CF943D7}"/>
              </a:ext>
            </a:extLst>
          </p:cNvPr>
          <p:cNvSpPr>
            <a:spLocks noChangeShapeType="1"/>
          </p:cNvSpPr>
          <p:nvPr/>
        </p:nvSpPr>
        <p:spPr bwMode="auto">
          <a:xfrm>
            <a:off x="6575443" y="4216070"/>
            <a:ext cx="0" cy="2536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0" name="Line 44">
            <a:extLst>
              <a:ext uri="{FF2B5EF4-FFF2-40B4-BE49-F238E27FC236}">
                <a16:creationId xmlns:a16="http://schemas.microsoft.com/office/drawing/2014/main" id="{07D07302-E1C5-438F-8B00-2DAE68967128}"/>
              </a:ext>
            </a:extLst>
          </p:cNvPr>
          <p:cNvSpPr>
            <a:spLocks noChangeShapeType="1"/>
          </p:cNvSpPr>
          <p:nvPr/>
        </p:nvSpPr>
        <p:spPr bwMode="auto">
          <a:xfrm>
            <a:off x="5150266" y="4287508"/>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1" name="Text Box 45">
            <a:extLst>
              <a:ext uri="{FF2B5EF4-FFF2-40B4-BE49-F238E27FC236}">
                <a16:creationId xmlns:a16="http://schemas.microsoft.com/office/drawing/2014/main" id="{DAA1C550-F0FD-4A71-8948-8CB75A11C5D7}"/>
              </a:ext>
            </a:extLst>
          </p:cNvPr>
          <p:cNvSpPr txBox="1">
            <a:spLocks noChangeArrowheads="1"/>
          </p:cNvSpPr>
          <p:nvPr/>
        </p:nvSpPr>
        <p:spPr bwMode="auto">
          <a:xfrm>
            <a:off x="3072624" y="3819592"/>
            <a:ext cx="528638" cy="43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6-slot</a:t>
            </a:r>
          </a:p>
          <a:p>
            <a:r>
              <a:rPr lang="en-US" altLang="zh-CN" sz="1200">
                <a:ea typeface="MS PGothic" panose="020B0600070205080204" pitchFamily="34" charset="-128"/>
              </a:rPr>
              <a:t>frame</a:t>
            </a:r>
          </a:p>
        </p:txBody>
      </p:sp>
      <p:sp>
        <p:nvSpPr>
          <p:cNvPr id="72" name="Line 46">
            <a:extLst>
              <a:ext uri="{FF2B5EF4-FFF2-40B4-BE49-F238E27FC236}">
                <a16:creationId xmlns:a16="http://schemas.microsoft.com/office/drawing/2014/main" id="{834EF05B-380F-4787-BEF4-7BE7189FE56B}"/>
              </a:ext>
            </a:extLst>
          </p:cNvPr>
          <p:cNvSpPr>
            <a:spLocks noChangeShapeType="1"/>
          </p:cNvSpPr>
          <p:nvPr/>
        </p:nvSpPr>
        <p:spPr bwMode="auto">
          <a:xfrm>
            <a:off x="3681034" y="4072005"/>
            <a:ext cx="7417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3" name="Line 47">
            <a:extLst>
              <a:ext uri="{FF2B5EF4-FFF2-40B4-BE49-F238E27FC236}">
                <a16:creationId xmlns:a16="http://schemas.microsoft.com/office/drawing/2014/main" id="{32A4F7B0-48DD-4D6F-B39A-9BDC9D54DEB1}"/>
              </a:ext>
            </a:extLst>
          </p:cNvPr>
          <p:cNvSpPr>
            <a:spLocks noChangeShapeType="1"/>
          </p:cNvSpPr>
          <p:nvPr/>
        </p:nvSpPr>
        <p:spPr bwMode="auto">
          <a:xfrm flipH="1">
            <a:off x="2297528" y="4068432"/>
            <a:ext cx="7417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4" name="Line 48">
            <a:extLst>
              <a:ext uri="{FF2B5EF4-FFF2-40B4-BE49-F238E27FC236}">
                <a16:creationId xmlns:a16="http://schemas.microsoft.com/office/drawing/2014/main" id="{49065969-52AA-4C47-9180-891D1A1F30BD}"/>
              </a:ext>
            </a:extLst>
          </p:cNvPr>
          <p:cNvSpPr>
            <a:spLocks noChangeShapeType="1"/>
          </p:cNvSpPr>
          <p:nvPr/>
        </p:nvSpPr>
        <p:spPr bwMode="auto">
          <a:xfrm>
            <a:off x="2282050" y="4002948"/>
            <a:ext cx="0" cy="228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5" name="Line 49">
            <a:extLst>
              <a:ext uri="{FF2B5EF4-FFF2-40B4-BE49-F238E27FC236}">
                <a16:creationId xmlns:a16="http://schemas.microsoft.com/office/drawing/2014/main" id="{D88BBB98-8582-48BE-B000-999102DED422}"/>
              </a:ext>
            </a:extLst>
          </p:cNvPr>
          <p:cNvSpPr>
            <a:spLocks noChangeShapeType="1"/>
          </p:cNvSpPr>
          <p:nvPr/>
        </p:nvSpPr>
        <p:spPr bwMode="auto">
          <a:xfrm>
            <a:off x="4426366" y="3995805"/>
            <a:ext cx="0" cy="228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6" name="Text Box 51">
            <a:extLst>
              <a:ext uri="{FF2B5EF4-FFF2-40B4-BE49-F238E27FC236}">
                <a16:creationId xmlns:a16="http://schemas.microsoft.com/office/drawing/2014/main" id="{15E3B66A-2476-4DD1-B434-FCE4ACAE5D6E}"/>
              </a:ext>
            </a:extLst>
          </p:cNvPr>
          <p:cNvSpPr txBox="1">
            <a:spLocks noChangeArrowheads="1"/>
          </p:cNvSpPr>
          <p:nvPr/>
        </p:nvSpPr>
        <p:spPr bwMode="auto">
          <a:xfrm>
            <a:off x="5220512" y="3799351"/>
            <a:ext cx="528638" cy="43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6-slot</a:t>
            </a:r>
          </a:p>
          <a:p>
            <a:r>
              <a:rPr lang="en-US" altLang="zh-CN" sz="1200">
                <a:ea typeface="MS PGothic" panose="020B0600070205080204" pitchFamily="34" charset="-128"/>
              </a:rPr>
              <a:t>frame</a:t>
            </a:r>
          </a:p>
        </p:txBody>
      </p:sp>
      <p:sp>
        <p:nvSpPr>
          <p:cNvPr id="77" name="Line 52">
            <a:extLst>
              <a:ext uri="{FF2B5EF4-FFF2-40B4-BE49-F238E27FC236}">
                <a16:creationId xmlns:a16="http://schemas.microsoft.com/office/drawing/2014/main" id="{8E767CB6-DB32-4CB6-B69F-58D81F0CDF60}"/>
              </a:ext>
            </a:extLst>
          </p:cNvPr>
          <p:cNvSpPr>
            <a:spLocks noChangeShapeType="1"/>
          </p:cNvSpPr>
          <p:nvPr/>
        </p:nvSpPr>
        <p:spPr bwMode="auto">
          <a:xfrm>
            <a:off x="5828922" y="4076767"/>
            <a:ext cx="7417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8" name="Line 53">
            <a:extLst>
              <a:ext uri="{FF2B5EF4-FFF2-40B4-BE49-F238E27FC236}">
                <a16:creationId xmlns:a16="http://schemas.microsoft.com/office/drawing/2014/main" id="{D5B4D6A8-9DA1-471B-A09B-3B408A0D6BDC}"/>
              </a:ext>
            </a:extLst>
          </p:cNvPr>
          <p:cNvSpPr>
            <a:spLocks noChangeShapeType="1"/>
          </p:cNvSpPr>
          <p:nvPr/>
        </p:nvSpPr>
        <p:spPr bwMode="auto">
          <a:xfrm flipH="1">
            <a:off x="4445416" y="4073195"/>
            <a:ext cx="7417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9" name="Line 55">
            <a:extLst>
              <a:ext uri="{FF2B5EF4-FFF2-40B4-BE49-F238E27FC236}">
                <a16:creationId xmlns:a16="http://schemas.microsoft.com/office/drawing/2014/main" id="{5FA90CB9-DF35-4873-A9AC-69E9B759B87E}"/>
              </a:ext>
            </a:extLst>
          </p:cNvPr>
          <p:cNvSpPr>
            <a:spLocks noChangeShapeType="1"/>
          </p:cNvSpPr>
          <p:nvPr/>
        </p:nvSpPr>
        <p:spPr bwMode="auto">
          <a:xfrm>
            <a:off x="6574253" y="3975564"/>
            <a:ext cx="0" cy="228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2" name="灯片编号占位符 1">
            <a:extLst>
              <a:ext uri="{FF2B5EF4-FFF2-40B4-BE49-F238E27FC236}">
                <a16:creationId xmlns:a16="http://schemas.microsoft.com/office/drawing/2014/main" id="{9BF8AFD8-A91A-4816-9659-D4004CE54EAE}"/>
              </a:ext>
            </a:extLst>
          </p:cNvPr>
          <p:cNvSpPr>
            <a:spLocks noGrp="1"/>
          </p:cNvSpPr>
          <p:nvPr>
            <p:ph type="sldNum" sz="quarter" idx="12"/>
          </p:nvPr>
        </p:nvSpPr>
        <p:spPr/>
        <p:txBody>
          <a:bodyPr/>
          <a:lstStyle/>
          <a:p>
            <a:fld id="{91F2D4EF-46D4-4764-B373-FC59CD1D281E}" type="slidenum">
              <a:rPr lang="zh-CN" altLang="en-US" smtClean="0"/>
              <a:t>26</a:t>
            </a:fld>
            <a:endParaRPr lang="zh-CN" altLang="en-US"/>
          </a:p>
        </p:txBody>
      </p:sp>
    </p:spTree>
    <p:extLst>
      <p:ext uri="{BB962C8B-B14F-4D97-AF65-F5344CB8AC3E}">
        <p14:creationId xmlns:p14="http://schemas.microsoft.com/office/powerpoint/2010/main" val="224227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animEffect transition="in" filter="wipe(left)">
                                      <p:cBhvr>
                                        <p:cTn id="21" dur="500"/>
                                        <p:tgtEl>
                                          <p:spTgt spid="3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3">
                                            <p:txEl>
                                              <p:pRg st="3" end="3"/>
                                            </p:txEl>
                                          </p:spTgt>
                                        </p:tgtEl>
                                        <p:attrNameLst>
                                          <p:attrName>style.visibility</p:attrName>
                                        </p:attrNameLst>
                                      </p:cBhvr>
                                      <p:to>
                                        <p:strVal val="visible"/>
                                      </p:to>
                                    </p:set>
                                    <p:animEffect transition="in" filter="wipe(left)">
                                      <p:cBhvr>
                                        <p:cTn id="26" dur="500"/>
                                        <p:tgtEl>
                                          <p:spTgt spid="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747170" cy="1071442"/>
            <a:chOff x="551030" y="-368704"/>
            <a:chExt cx="49962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6" cy="718775"/>
              <a:chOff x="1839058" y="967769"/>
              <a:chExt cx="4345626"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31139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信道划分协议</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804685" y="1226330"/>
            <a:ext cx="5918313" cy="382280"/>
            <a:chOff x="1319835" y="3593123"/>
            <a:chExt cx="7891083" cy="509706"/>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319835" y="3610387"/>
              <a:ext cx="7891083"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FDMA(</a:t>
              </a:r>
              <a:r>
                <a:rPr kumimoji="1" lang="en-US" altLang="zh-CN" sz="1800" dirty="0" err="1">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F</a:t>
              </a:r>
              <a:r>
                <a:rPr kumimoji="1" lang="en-US" altLang="zh-CN" sz="1800" dirty="0" err="1">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requence</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ivision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ultiple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ccess</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021469" y="1552280"/>
            <a:ext cx="6585076" cy="131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信道按频谱分成若干频段</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每个节点分配固定频段</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在频段不用时该部分信道被闲置和浪费</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Rectangle 4">
            <a:extLst>
              <a:ext uri="{FF2B5EF4-FFF2-40B4-BE49-F238E27FC236}">
                <a16:creationId xmlns:a16="http://schemas.microsoft.com/office/drawing/2014/main" id="{A89CDEAF-9252-4690-BD8F-295715D6E705}"/>
              </a:ext>
            </a:extLst>
          </p:cNvPr>
          <p:cNvSpPr>
            <a:spLocks noChangeArrowheads="1"/>
          </p:cNvSpPr>
          <p:nvPr/>
        </p:nvSpPr>
        <p:spPr bwMode="auto">
          <a:xfrm>
            <a:off x="4669591" y="3181027"/>
            <a:ext cx="470297" cy="1688306"/>
          </a:xfrm>
          <a:prstGeom prst="rect">
            <a:avLst/>
          </a:prstGeom>
          <a:solidFill>
            <a:srgbClr val="FFFFFF"/>
          </a:solidFill>
          <a:ln w="19050">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81" name="Line 5">
            <a:extLst>
              <a:ext uri="{FF2B5EF4-FFF2-40B4-BE49-F238E27FC236}">
                <a16:creationId xmlns:a16="http://schemas.microsoft.com/office/drawing/2014/main" id="{DE6F90F3-5E1B-4843-B121-CF20E53466DF}"/>
              </a:ext>
            </a:extLst>
          </p:cNvPr>
          <p:cNvSpPr>
            <a:spLocks noChangeShapeType="1"/>
          </p:cNvSpPr>
          <p:nvPr/>
        </p:nvSpPr>
        <p:spPr bwMode="auto">
          <a:xfrm flipV="1">
            <a:off x="4668401" y="4009701"/>
            <a:ext cx="466725" cy="11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2" name="Line 6">
            <a:extLst>
              <a:ext uri="{FF2B5EF4-FFF2-40B4-BE49-F238E27FC236}">
                <a16:creationId xmlns:a16="http://schemas.microsoft.com/office/drawing/2014/main" id="{458E63F2-F84D-4D54-A4B3-C6A38C95DFCA}"/>
              </a:ext>
            </a:extLst>
          </p:cNvPr>
          <p:cNvSpPr>
            <a:spLocks noChangeShapeType="1"/>
          </p:cNvSpPr>
          <p:nvPr/>
        </p:nvSpPr>
        <p:spPr bwMode="auto">
          <a:xfrm flipV="1">
            <a:off x="4664830" y="4303786"/>
            <a:ext cx="473869"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3" name="Line 7">
            <a:extLst>
              <a:ext uri="{FF2B5EF4-FFF2-40B4-BE49-F238E27FC236}">
                <a16:creationId xmlns:a16="http://schemas.microsoft.com/office/drawing/2014/main" id="{8DBB7FE2-4B5D-43C2-8A46-70509662266D}"/>
              </a:ext>
            </a:extLst>
          </p:cNvPr>
          <p:cNvSpPr>
            <a:spLocks noChangeShapeType="1"/>
          </p:cNvSpPr>
          <p:nvPr/>
        </p:nvSpPr>
        <p:spPr bwMode="auto">
          <a:xfrm flipV="1">
            <a:off x="4668401" y="4593107"/>
            <a:ext cx="470297" cy="11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4" name="Line 8">
            <a:extLst>
              <a:ext uri="{FF2B5EF4-FFF2-40B4-BE49-F238E27FC236}">
                <a16:creationId xmlns:a16="http://schemas.microsoft.com/office/drawing/2014/main" id="{142B2F2F-6894-407B-95A4-A675D78BB985}"/>
              </a:ext>
            </a:extLst>
          </p:cNvPr>
          <p:cNvSpPr>
            <a:spLocks noChangeShapeType="1"/>
          </p:cNvSpPr>
          <p:nvPr/>
        </p:nvSpPr>
        <p:spPr bwMode="auto">
          <a:xfrm flipV="1">
            <a:off x="4664830" y="3720379"/>
            <a:ext cx="473869"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5" name="Line 9">
            <a:extLst>
              <a:ext uri="{FF2B5EF4-FFF2-40B4-BE49-F238E27FC236}">
                <a16:creationId xmlns:a16="http://schemas.microsoft.com/office/drawing/2014/main" id="{D08E4084-18C8-4D12-8EAC-4EC1CD7BDAF5}"/>
              </a:ext>
            </a:extLst>
          </p:cNvPr>
          <p:cNvSpPr>
            <a:spLocks noChangeShapeType="1"/>
          </p:cNvSpPr>
          <p:nvPr/>
        </p:nvSpPr>
        <p:spPr bwMode="auto">
          <a:xfrm flipV="1">
            <a:off x="4668401" y="3431057"/>
            <a:ext cx="473869"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6" name="Line 11">
            <a:extLst>
              <a:ext uri="{FF2B5EF4-FFF2-40B4-BE49-F238E27FC236}">
                <a16:creationId xmlns:a16="http://schemas.microsoft.com/office/drawing/2014/main" id="{75DBED29-6BF6-4074-867C-AF34E9B9F4DE}"/>
              </a:ext>
            </a:extLst>
          </p:cNvPr>
          <p:cNvSpPr>
            <a:spLocks noChangeShapeType="1"/>
          </p:cNvSpPr>
          <p:nvPr/>
        </p:nvSpPr>
        <p:spPr bwMode="auto">
          <a:xfrm>
            <a:off x="5208944" y="3385814"/>
            <a:ext cx="16716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7" name="Freeform 12">
            <a:extLst>
              <a:ext uri="{FF2B5EF4-FFF2-40B4-BE49-F238E27FC236}">
                <a16:creationId xmlns:a16="http://schemas.microsoft.com/office/drawing/2014/main" id="{EC129ADC-5213-4B9A-840F-D06D426AEFEC}"/>
              </a:ext>
            </a:extLst>
          </p:cNvPr>
          <p:cNvSpPr>
            <a:spLocks/>
          </p:cNvSpPr>
          <p:nvPr/>
        </p:nvSpPr>
        <p:spPr bwMode="auto">
          <a:xfrm>
            <a:off x="5319674" y="3296517"/>
            <a:ext cx="1296590" cy="85725"/>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p:spPr>
        <p:txBody>
          <a:bodyPr wrap="none" lIns="68580" tIns="34290" rIns="68580" bIns="34290" anchor="ctr"/>
          <a:lstStyle/>
          <a:p>
            <a:endParaRPr lang="zh-CN" altLang="en-US"/>
          </a:p>
        </p:txBody>
      </p:sp>
      <p:sp>
        <p:nvSpPr>
          <p:cNvPr id="88" name="Line 13">
            <a:extLst>
              <a:ext uri="{FF2B5EF4-FFF2-40B4-BE49-F238E27FC236}">
                <a16:creationId xmlns:a16="http://schemas.microsoft.com/office/drawing/2014/main" id="{2BBBA40A-B580-4CAC-BE18-6F0E3C36BB7B}"/>
              </a:ext>
            </a:extLst>
          </p:cNvPr>
          <p:cNvSpPr>
            <a:spLocks noChangeShapeType="1"/>
          </p:cNvSpPr>
          <p:nvPr/>
        </p:nvSpPr>
        <p:spPr bwMode="auto">
          <a:xfrm>
            <a:off x="5244663" y="3688232"/>
            <a:ext cx="16716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9" name="Line 15">
            <a:extLst>
              <a:ext uri="{FF2B5EF4-FFF2-40B4-BE49-F238E27FC236}">
                <a16:creationId xmlns:a16="http://schemas.microsoft.com/office/drawing/2014/main" id="{A582D8A2-722A-41CB-86DE-D5DE69736555}"/>
              </a:ext>
            </a:extLst>
          </p:cNvPr>
          <p:cNvSpPr>
            <a:spLocks noChangeShapeType="1"/>
          </p:cNvSpPr>
          <p:nvPr/>
        </p:nvSpPr>
        <p:spPr bwMode="auto">
          <a:xfrm>
            <a:off x="5244663" y="3987080"/>
            <a:ext cx="16716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90" name="Freeform 16">
            <a:extLst>
              <a:ext uri="{FF2B5EF4-FFF2-40B4-BE49-F238E27FC236}">
                <a16:creationId xmlns:a16="http://schemas.microsoft.com/office/drawing/2014/main" id="{B3D64C99-5FA7-4FD6-BF59-DB3F338AF8C4}"/>
              </a:ext>
            </a:extLst>
          </p:cNvPr>
          <p:cNvSpPr>
            <a:spLocks/>
          </p:cNvSpPr>
          <p:nvPr/>
        </p:nvSpPr>
        <p:spPr bwMode="auto">
          <a:xfrm>
            <a:off x="5355392" y="3897782"/>
            <a:ext cx="1296590" cy="85725"/>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p:spPr>
        <p:txBody>
          <a:bodyPr wrap="none" lIns="68580" tIns="34290" rIns="68580" bIns="34290" anchor="ctr"/>
          <a:lstStyle/>
          <a:p>
            <a:endParaRPr lang="zh-CN" altLang="en-US"/>
          </a:p>
        </p:txBody>
      </p:sp>
      <p:grpSp>
        <p:nvGrpSpPr>
          <p:cNvPr id="91" name="Group 17">
            <a:extLst>
              <a:ext uri="{FF2B5EF4-FFF2-40B4-BE49-F238E27FC236}">
                <a16:creationId xmlns:a16="http://schemas.microsoft.com/office/drawing/2014/main" id="{55F1E0F8-E1E7-4EE0-BBC6-7835E2179FBF}"/>
              </a:ext>
            </a:extLst>
          </p:cNvPr>
          <p:cNvGrpSpPr>
            <a:grpSpLocks/>
          </p:cNvGrpSpPr>
          <p:nvPr/>
        </p:nvGrpSpPr>
        <p:grpSpPr bwMode="auto">
          <a:xfrm>
            <a:off x="5257760" y="4201392"/>
            <a:ext cx="1671638" cy="89297"/>
            <a:chOff x="1884" y="2826"/>
            <a:chExt cx="1404" cy="75"/>
          </a:xfrm>
        </p:grpSpPr>
        <p:sp>
          <p:nvSpPr>
            <p:cNvPr id="92" name="Line 18">
              <a:extLst>
                <a:ext uri="{FF2B5EF4-FFF2-40B4-BE49-F238E27FC236}">
                  <a16:creationId xmlns:a16="http://schemas.microsoft.com/office/drawing/2014/main" id="{386406FC-EF27-485A-94DC-15F9EA5244CE}"/>
                </a:ext>
              </a:extLst>
            </p:cNvPr>
            <p:cNvSpPr>
              <a:spLocks noChangeShapeType="1"/>
            </p:cNvSpPr>
            <p:nvPr/>
          </p:nvSpPr>
          <p:spPr bwMode="auto">
            <a:xfrm>
              <a:off x="1884" y="2901"/>
              <a:ext cx="140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Freeform 19">
              <a:extLst>
                <a:ext uri="{FF2B5EF4-FFF2-40B4-BE49-F238E27FC236}">
                  <a16:creationId xmlns:a16="http://schemas.microsoft.com/office/drawing/2014/main" id="{E2A2E823-409C-4802-A3BE-1592A8F8E738}"/>
                </a:ext>
              </a:extLst>
            </p:cNvPr>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p:spPr>
          <p:txBody>
            <a:bodyPr wrap="none" anchor="ctr"/>
            <a:lstStyle/>
            <a:p>
              <a:endParaRPr lang="zh-CN" altLang="en-US"/>
            </a:p>
          </p:txBody>
        </p:sp>
      </p:grpSp>
      <p:sp>
        <p:nvSpPr>
          <p:cNvPr id="94" name="Line 20">
            <a:extLst>
              <a:ext uri="{FF2B5EF4-FFF2-40B4-BE49-F238E27FC236}">
                <a16:creationId xmlns:a16="http://schemas.microsoft.com/office/drawing/2014/main" id="{889617D1-D20B-400D-8E7A-538D986D95F1}"/>
              </a:ext>
            </a:extLst>
          </p:cNvPr>
          <p:cNvSpPr>
            <a:spLocks noChangeShapeType="1"/>
          </p:cNvSpPr>
          <p:nvPr/>
        </p:nvSpPr>
        <p:spPr bwMode="auto">
          <a:xfrm>
            <a:off x="5280382" y="4595489"/>
            <a:ext cx="16716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95" name="Line 21">
            <a:extLst>
              <a:ext uri="{FF2B5EF4-FFF2-40B4-BE49-F238E27FC236}">
                <a16:creationId xmlns:a16="http://schemas.microsoft.com/office/drawing/2014/main" id="{41BA0754-D869-4C3B-85BC-BB3D0A6416CB}"/>
              </a:ext>
            </a:extLst>
          </p:cNvPr>
          <p:cNvSpPr>
            <a:spLocks noChangeShapeType="1"/>
          </p:cNvSpPr>
          <p:nvPr/>
        </p:nvSpPr>
        <p:spPr bwMode="auto">
          <a:xfrm>
            <a:off x="5285144" y="4843139"/>
            <a:ext cx="16716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96" name="Text Box 22">
            <a:extLst>
              <a:ext uri="{FF2B5EF4-FFF2-40B4-BE49-F238E27FC236}">
                <a16:creationId xmlns:a16="http://schemas.microsoft.com/office/drawing/2014/main" id="{C93BF03A-FD74-4167-935E-D1D170490ACC}"/>
              </a:ext>
            </a:extLst>
          </p:cNvPr>
          <p:cNvSpPr txBox="1">
            <a:spLocks noChangeArrowheads="1"/>
          </p:cNvSpPr>
          <p:nvPr/>
        </p:nvSpPr>
        <p:spPr bwMode="auto">
          <a:xfrm rot="16200000">
            <a:off x="3738483" y="3836399"/>
            <a:ext cx="1460977"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MS PGothic" panose="020B0600070205080204" pitchFamily="34" charset="-128"/>
              </a:rPr>
              <a:t>frequency bands</a:t>
            </a:r>
          </a:p>
        </p:txBody>
      </p:sp>
      <p:sp>
        <p:nvSpPr>
          <p:cNvPr id="97" name="Text Box 23">
            <a:extLst>
              <a:ext uri="{FF2B5EF4-FFF2-40B4-BE49-F238E27FC236}">
                <a16:creationId xmlns:a16="http://schemas.microsoft.com/office/drawing/2014/main" id="{3A05FCF9-E1E2-4168-AC0E-B625B0F346CD}"/>
              </a:ext>
            </a:extLst>
          </p:cNvPr>
          <p:cNvSpPr txBox="1">
            <a:spLocks noChangeArrowheads="1"/>
          </p:cNvSpPr>
          <p:nvPr/>
        </p:nvSpPr>
        <p:spPr bwMode="auto">
          <a:xfrm rot="67766">
            <a:off x="6691032" y="3042847"/>
            <a:ext cx="47673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MS PGothic" panose="020B0600070205080204" pitchFamily="34" charset="-128"/>
              </a:rPr>
              <a:t>time</a:t>
            </a:r>
          </a:p>
        </p:txBody>
      </p:sp>
      <p:sp>
        <p:nvSpPr>
          <p:cNvPr id="98" name="Freeform 54">
            <a:extLst>
              <a:ext uri="{FF2B5EF4-FFF2-40B4-BE49-F238E27FC236}">
                <a16:creationId xmlns:a16="http://schemas.microsoft.com/office/drawing/2014/main" id="{5828A6A3-4E8E-4F92-9E8D-D7FB5A0BA06A}"/>
              </a:ext>
            </a:extLst>
          </p:cNvPr>
          <p:cNvSpPr>
            <a:spLocks/>
          </p:cNvSpPr>
          <p:nvPr/>
        </p:nvSpPr>
        <p:spPr bwMode="auto">
          <a:xfrm>
            <a:off x="2722920" y="3338189"/>
            <a:ext cx="446485" cy="1153716"/>
          </a:xfrm>
          <a:custGeom>
            <a:avLst/>
            <a:gdLst>
              <a:gd name="T0" fmla="*/ 2147483646 w 375"/>
              <a:gd name="T1" fmla="*/ 0 h 969"/>
              <a:gd name="T2" fmla="*/ 0 w 375"/>
              <a:gd name="T3" fmla="*/ 2147483646 h 969"/>
              <a:gd name="T4" fmla="*/ 2147483646 w 375"/>
              <a:gd name="T5" fmla="*/ 2147483646 h 969"/>
              <a:gd name="T6" fmla="*/ 2147483646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cmpd="sng">
                <a:solidFill>
                  <a:srgbClr val="000000"/>
                </a:solidFill>
                <a:round/>
                <a:headEnd/>
                <a:tailEnd/>
              </a14:hiddenLine>
            </a:ext>
          </a:extLst>
        </p:spPr>
        <p:txBody>
          <a:bodyPr lIns="68580" tIns="34290" rIns="68580" bIns="34290"/>
          <a:lstStyle/>
          <a:p>
            <a:endParaRPr lang="zh-CN" altLang="en-US"/>
          </a:p>
        </p:txBody>
      </p:sp>
      <p:grpSp>
        <p:nvGrpSpPr>
          <p:cNvPr id="99" name="Group 56">
            <a:extLst>
              <a:ext uri="{FF2B5EF4-FFF2-40B4-BE49-F238E27FC236}">
                <a16:creationId xmlns:a16="http://schemas.microsoft.com/office/drawing/2014/main" id="{0A0D1E76-7AE9-4542-B99D-380974811204}"/>
              </a:ext>
            </a:extLst>
          </p:cNvPr>
          <p:cNvGrpSpPr>
            <a:grpSpLocks/>
          </p:cNvGrpSpPr>
          <p:nvPr/>
        </p:nvGrpSpPr>
        <p:grpSpPr bwMode="auto">
          <a:xfrm>
            <a:off x="1419186" y="3816820"/>
            <a:ext cx="1250156" cy="235744"/>
            <a:chOff x="1614" y="1494"/>
            <a:chExt cx="1050" cy="198"/>
          </a:xfrm>
        </p:grpSpPr>
        <p:sp>
          <p:nvSpPr>
            <p:cNvPr id="100" name="Rectangle 57">
              <a:extLst>
                <a:ext uri="{FF2B5EF4-FFF2-40B4-BE49-F238E27FC236}">
                  <a16:creationId xmlns:a16="http://schemas.microsoft.com/office/drawing/2014/main" id="{B7C83320-BA53-46BC-A900-731684905F23}"/>
                </a:ext>
              </a:extLst>
            </p:cNvPr>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101" name="Freeform 58">
              <a:extLst>
                <a:ext uri="{FF2B5EF4-FFF2-40B4-BE49-F238E27FC236}">
                  <a16:creationId xmlns:a16="http://schemas.microsoft.com/office/drawing/2014/main" id="{B89BF146-11EE-4A1F-A499-C38C075B88C3}"/>
                </a:ext>
              </a:extLst>
            </p:cNvPr>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a:defRPr/>
              </a:pPr>
              <a:endParaRPr lang="en-US"/>
            </a:p>
          </p:txBody>
        </p:sp>
        <p:sp>
          <p:nvSpPr>
            <p:cNvPr id="102" name="Oval 59">
              <a:extLst>
                <a:ext uri="{FF2B5EF4-FFF2-40B4-BE49-F238E27FC236}">
                  <a16:creationId xmlns:a16="http://schemas.microsoft.com/office/drawing/2014/main" id="{80A78C91-42CF-4931-9D63-3E60ADB7C169}"/>
                </a:ext>
              </a:extLst>
            </p:cNvPr>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103" name="Line 60">
              <a:extLst>
                <a:ext uri="{FF2B5EF4-FFF2-40B4-BE49-F238E27FC236}">
                  <a16:creationId xmlns:a16="http://schemas.microsoft.com/office/drawing/2014/main" id="{D9E281BC-B9DC-4CED-8C6C-B3401949CC24}"/>
                </a:ext>
              </a:extLst>
            </p:cNvPr>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 name="Freeform 65">
            <a:extLst>
              <a:ext uri="{FF2B5EF4-FFF2-40B4-BE49-F238E27FC236}">
                <a16:creationId xmlns:a16="http://schemas.microsoft.com/office/drawing/2014/main" id="{862511B8-B976-4D71-9C14-99C3F3A3C762}"/>
              </a:ext>
            </a:extLst>
          </p:cNvPr>
          <p:cNvSpPr>
            <a:spLocks/>
          </p:cNvSpPr>
          <p:nvPr/>
        </p:nvSpPr>
        <p:spPr bwMode="auto">
          <a:xfrm>
            <a:off x="3301564" y="3857301"/>
            <a:ext cx="669131" cy="129779"/>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05" name="Freeform 66">
            <a:extLst>
              <a:ext uri="{FF2B5EF4-FFF2-40B4-BE49-F238E27FC236}">
                <a16:creationId xmlns:a16="http://schemas.microsoft.com/office/drawing/2014/main" id="{20DF4576-149C-44D4-8B22-72FD0BA0A390}"/>
              </a:ext>
            </a:extLst>
          </p:cNvPr>
          <p:cNvSpPr>
            <a:spLocks/>
          </p:cNvSpPr>
          <p:nvPr/>
        </p:nvSpPr>
        <p:spPr bwMode="auto">
          <a:xfrm>
            <a:off x="3333711" y="3279849"/>
            <a:ext cx="320278" cy="164306"/>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06" name="Freeform 68">
            <a:extLst>
              <a:ext uri="{FF2B5EF4-FFF2-40B4-BE49-F238E27FC236}">
                <a16:creationId xmlns:a16="http://schemas.microsoft.com/office/drawing/2014/main" id="{ABF1FBEA-A1FC-41FB-9A4D-BA71E7A2BBA3}"/>
              </a:ext>
            </a:extLst>
          </p:cNvPr>
          <p:cNvSpPr>
            <a:spLocks/>
          </p:cNvSpPr>
          <p:nvPr/>
        </p:nvSpPr>
        <p:spPr bwMode="auto">
          <a:xfrm>
            <a:off x="3265845" y="4628826"/>
            <a:ext cx="741760" cy="139304"/>
          </a:xfrm>
          <a:custGeom>
            <a:avLst/>
            <a:gdLst>
              <a:gd name="T0" fmla="*/ 2147483646 w 623"/>
              <a:gd name="T1" fmla="*/ 2147483646 h 117"/>
              <a:gd name="T2" fmla="*/ 2147483646 w 623"/>
              <a:gd name="T3" fmla="*/ 2147483646 h 117"/>
              <a:gd name="T4" fmla="*/ 2147483646 w 623"/>
              <a:gd name="T5" fmla="*/ 2147483646 h 117"/>
              <a:gd name="T6" fmla="*/ 2147483646 w 623"/>
              <a:gd name="T7" fmla="*/ 0 h 117"/>
              <a:gd name="T8" fmla="*/ 2147483646 w 623"/>
              <a:gd name="T9" fmla="*/ 2147483646 h 117"/>
              <a:gd name="T10" fmla="*/ 2147483646 w 623"/>
              <a:gd name="T11" fmla="*/ 2147483646 h 117"/>
              <a:gd name="T12" fmla="*/ 0 60000 65536"/>
              <a:gd name="T13" fmla="*/ 0 60000 65536"/>
              <a:gd name="T14" fmla="*/ 0 60000 65536"/>
              <a:gd name="T15" fmla="*/ 0 60000 65536"/>
              <a:gd name="T16" fmla="*/ 0 60000 65536"/>
              <a:gd name="T17" fmla="*/ 0 60000 65536"/>
              <a:gd name="T18" fmla="*/ 0 w 623"/>
              <a:gd name="T19" fmla="*/ 0 h 117"/>
              <a:gd name="T20" fmla="*/ 623 w 623"/>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07" name="Text Box 69">
            <a:extLst>
              <a:ext uri="{FF2B5EF4-FFF2-40B4-BE49-F238E27FC236}">
                <a16:creationId xmlns:a16="http://schemas.microsoft.com/office/drawing/2014/main" id="{CF82281C-EDEF-4289-A25F-DF61B3403169}"/>
              </a:ext>
            </a:extLst>
          </p:cNvPr>
          <p:cNvSpPr txBox="1">
            <a:spLocks noChangeArrowheads="1"/>
          </p:cNvSpPr>
          <p:nvPr/>
        </p:nvSpPr>
        <p:spPr bwMode="auto">
          <a:xfrm>
            <a:off x="1531104" y="4351411"/>
            <a:ext cx="1004121"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MS PGothic" panose="020B0600070205080204" pitchFamily="34" charset="-128"/>
              </a:rPr>
              <a:t>FDM cable</a:t>
            </a:r>
          </a:p>
        </p:txBody>
      </p:sp>
      <p:sp>
        <p:nvSpPr>
          <p:cNvPr id="2" name="灯片编号占位符 1">
            <a:extLst>
              <a:ext uri="{FF2B5EF4-FFF2-40B4-BE49-F238E27FC236}">
                <a16:creationId xmlns:a16="http://schemas.microsoft.com/office/drawing/2014/main" id="{40633019-A945-4A0E-B3B6-DC93E03048C7}"/>
              </a:ext>
            </a:extLst>
          </p:cNvPr>
          <p:cNvSpPr>
            <a:spLocks noGrp="1"/>
          </p:cNvSpPr>
          <p:nvPr>
            <p:ph type="sldNum" sz="quarter" idx="12"/>
          </p:nvPr>
        </p:nvSpPr>
        <p:spPr/>
        <p:txBody>
          <a:bodyPr/>
          <a:lstStyle/>
          <a:p>
            <a:fld id="{91F2D4EF-46D4-4764-B373-FC59CD1D281E}" type="slidenum">
              <a:rPr lang="zh-CN" altLang="en-US" smtClean="0"/>
              <a:t>27</a:t>
            </a:fld>
            <a:endParaRPr lang="zh-CN" altLang="en-US"/>
          </a:p>
        </p:txBody>
      </p:sp>
    </p:spTree>
    <p:extLst>
      <p:ext uri="{BB962C8B-B14F-4D97-AF65-F5344CB8AC3E}">
        <p14:creationId xmlns:p14="http://schemas.microsoft.com/office/powerpoint/2010/main" val="356483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animEffect transition="in" filter="wipe(left)">
                                      <p:cBhvr>
                                        <p:cTn id="21"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a:extLst>
              <a:ext uri="{FF2B5EF4-FFF2-40B4-BE49-F238E27FC236}">
                <a16:creationId xmlns:a16="http://schemas.microsoft.com/office/drawing/2014/main" id="{56A12C00-A378-4CAF-95B9-158EE0794661}"/>
              </a:ext>
            </a:extLst>
          </p:cNvPr>
          <p:cNvGrpSpPr/>
          <p:nvPr/>
        </p:nvGrpSpPr>
        <p:grpSpPr>
          <a:xfrm>
            <a:off x="901854" y="1178882"/>
            <a:ext cx="4087922" cy="397032"/>
            <a:chOff x="1403750" y="3593123"/>
            <a:chExt cx="5450562" cy="529376"/>
          </a:xfrm>
        </p:grpSpPr>
        <p:grpSp>
          <p:nvGrpSpPr>
            <p:cNvPr id="68" name="组合 67">
              <a:extLst>
                <a:ext uri="{FF2B5EF4-FFF2-40B4-BE49-F238E27FC236}">
                  <a16:creationId xmlns:a16="http://schemas.microsoft.com/office/drawing/2014/main" id="{26985E0A-105A-448C-8507-C4BE018930A4}"/>
                </a:ext>
              </a:extLst>
            </p:cNvPr>
            <p:cNvGrpSpPr/>
            <p:nvPr/>
          </p:nvGrpSpPr>
          <p:grpSpPr>
            <a:xfrm>
              <a:off x="1403750" y="3593123"/>
              <a:ext cx="490436" cy="476221"/>
              <a:chOff x="1403750" y="3593123"/>
              <a:chExt cx="808892" cy="785446"/>
            </a:xfrm>
          </p:grpSpPr>
          <p:sp>
            <p:nvSpPr>
              <p:cNvPr id="81" name="对话气泡: 椭圆形 80">
                <a:extLst>
                  <a:ext uri="{FF2B5EF4-FFF2-40B4-BE49-F238E27FC236}">
                    <a16:creationId xmlns:a16="http://schemas.microsoft.com/office/drawing/2014/main" id="{593F8439-9F2E-476E-A991-4F54C8FACFE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round-web-cam_17861">
                <a:extLst>
                  <a:ext uri="{FF2B5EF4-FFF2-40B4-BE49-F238E27FC236}">
                    <a16:creationId xmlns:a16="http://schemas.microsoft.com/office/drawing/2014/main" id="{D4E07058-27DE-4902-9CE9-BF7E350C88A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a:extLst>
                <a:ext uri="{FF2B5EF4-FFF2-40B4-BE49-F238E27FC236}">
                  <a16:creationId xmlns:a16="http://schemas.microsoft.com/office/drawing/2014/main" id="{A8966EF9-4F4C-4A1F-8EFA-B07F98D60EDB}"/>
                </a:ext>
              </a:extLst>
            </p:cNvPr>
            <p:cNvSpPr txBox="1">
              <a:spLocks noChangeArrowheads="1"/>
            </p:cNvSpPr>
            <p:nvPr/>
          </p:nvSpPr>
          <p:spPr bwMode="auto">
            <a:xfrm>
              <a:off x="1985933" y="3593123"/>
              <a:ext cx="4868379"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当节点有数据发送时</a:t>
              </a:r>
            </a:p>
          </p:txBody>
        </p:sp>
      </p:grpSp>
      <p:sp>
        <p:nvSpPr>
          <p:cNvPr id="83" name="Text Box 79">
            <a:extLst>
              <a:ext uri="{FF2B5EF4-FFF2-40B4-BE49-F238E27FC236}">
                <a16:creationId xmlns:a16="http://schemas.microsoft.com/office/drawing/2014/main" id="{155475F2-F75A-47D2-BB41-832E55E1997F}"/>
              </a:ext>
            </a:extLst>
          </p:cNvPr>
          <p:cNvSpPr txBox="1">
            <a:spLocks noChangeArrowheads="1"/>
          </p:cNvSpPr>
          <p:nvPr/>
        </p:nvSpPr>
        <p:spPr bwMode="auto">
          <a:xfrm>
            <a:off x="1338491" y="1572179"/>
            <a:ext cx="2809135"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以信道全部速率</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传输</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没有主节点起协调作用</a:t>
            </a:r>
          </a:p>
        </p:txBody>
      </p:sp>
      <p:grpSp>
        <p:nvGrpSpPr>
          <p:cNvPr id="84" name="组合 83">
            <a:extLst>
              <a:ext uri="{FF2B5EF4-FFF2-40B4-BE49-F238E27FC236}">
                <a16:creationId xmlns:a16="http://schemas.microsoft.com/office/drawing/2014/main" id="{E7A112E9-E6AE-40E1-A8B7-C055591CEF58}"/>
              </a:ext>
            </a:extLst>
          </p:cNvPr>
          <p:cNvGrpSpPr/>
          <p:nvPr/>
        </p:nvGrpSpPr>
        <p:grpSpPr>
          <a:xfrm>
            <a:off x="901854" y="2270175"/>
            <a:ext cx="4087922" cy="397032"/>
            <a:chOff x="1403750" y="3593123"/>
            <a:chExt cx="5450562" cy="529376"/>
          </a:xfrm>
        </p:grpSpPr>
        <p:grpSp>
          <p:nvGrpSpPr>
            <p:cNvPr id="85" name="组合 84">
              <a:extLst>
                <a:ext uri="{FF2B5EF4-FFF2-40B4-BE49-F238E27FC236}">
                  <a16:creationId xmlns:a16="http://schemas.microsoft.com/office/drawing/2014/main" id="{B1B6FE96-2E17-4B80-A74E-F65B811AD0BD}"/>
                </a:ext>
              </a:extLst>
            </p:cNvPr>
            <p:cNvGrpSpPr/>
            <p:nvPr/>
          </p:nvGrpSpPr>
          <p:grpSpPr>
            <a:xfrm>
              <a:off x="1403750" y="3593123"/>
              <a:ext cx="490436" cy="476221"/>
              <a:chOff x="1403750" y="3593123"/>
              <a:chExt cx="808892" cy="785446"/>
            </a:xfrm>
          </p:grpSpPr>
          <p:sp>
            <p:nvSpPr>
              <p:cNvPr id="90" name="对话气泡: 椭圆形 89">
                <a:extLst>
                  <a:ext uri="{FF2B5EF4-FFF2-40B4-BE49-F238E27FC236}">
                    <a16:creationId xmlns:a16="http://schemas.microsoft.com/office/drawing/2014/main" id="{51576664-A24C-4438-9FCA-B63534DD0E3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ound-web-cam_17861">
                <a:extLst>
                  <a:ext uri="{FF2B5EF4-FFF2-40B4-BE49-F238E27FC236}">
                    <a16:creationId xmlns:a16="http://schemas.microsoft.com/office/drawing/2014/main" id="{D4F52623-2FA1-4524-8BB1-B515889CBD3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9" name="Text Box 79">
              <a:extLst>
                <a:ext uri="{FF2B5EF4-FFF2-40B4-BE49-F238E27FC236}">
                  <a16:creationId xmlns:a16="http://schemas.microsoft.com/office/drawing/2014/main" id="{4B46A45D-63A2-4B68-A019-B87EFDA3FC3E}"/>
                </a:ext>
              </a:extLst>
            </p:cNvPr>
            <p:cNvSpPr txBox="1">
              <a:spLocks noChangeArrowheads="1"/>
            </p:cNvSpPr>
            <p:nvPr/>
          </p:nvSpPr>
          <p:spPr bwMode="auto">
            <a:xfrm>
              <a:off x="1985933" y="3593123"/>
              <a:ext cx="4868379"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两个或多个节点传送时</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碰撞</a:t>
              </a:r>
            </a:p>
          </p:txBody>
        </p:sp>
      </p:grpSp>
      <p:sp>
        <p:nvSpPr>
          <p:cNvPr id="92" name="Text Box 79">
            <a:extLst>
              <a:ext uri="{FF2B5EF4-FFF2-40B4-BE49-F238E27FC236}">
                <a16:creationId xmlns:a16="http://schemas.microsoft.com/office/drawing/2014/main" id="{EA3AD258-692C-4572-892E-983E6E2FDD9C}"/>
              </a:ext>
            </a:extLst>
          </p:cNvPr>
          <p:cNvSpPr txBox="1">
            <a:spLocks noChangeArrowheads="1"/>
          </p:cNvSpPr>
          <p:nvPr/>
        </p:nvSpPr>
        <p:spPr bwMode="auto">
          <a:xfrm>
            <a:off x="1338490" y="3056770"/>
            <a:ext cx="4204799"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如何检测碰撞</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如何从碰撞中恢复（如：延时后重传）</a:t>
            </a:r>
          </a:p>
        </p:txBody>
      </p:sp>
      <p:grpSp>
        <p:nvGrpSpPr>
          <p:cNvPr id="93" name="组合 92">
            <a:extLst>
              <a:ext uri="{FF2B5EF4-FFF2-40B4-BE49-F238E27FC236}">
                <a16:creationId xmlns:a16="http://schemas.microsoft.com/office/drawing/2014/main" id="{20BD39BB-A9F6-434F-812C-A0BD02F80297}"/>
              </a:ext>
            </a:extLst>
          </p:cNvPr>
          <p:cNvGrpSpPr/>
          <p:nvPr/>
        </p:nvGrpSpPr>
        <p:grpSpPr>
          <a:xfrm>
            <a:off x="901854" y="2663472"/>
            <a:ext cx="4087922" cy="397032"/>
            <a:chOff x="1403750" y="3593123"/>
            <a:chExt cx="5450562" cy="529376"/>
          </a:xfrm>
        </p:grpSpPr>
        <p:grpSp>
          <p:nvGrpSpPr>
            <p:cNvPr id="94" name="组合 93">
              <a:extLst>
                <a:ext uri="{FF2B5EF4-FFF2-40B4-BE49-F238E27FC236}">
                  <a16:creationId xmlns:a16="http://schemas.microsoft.com/office/drawing/2014/main" id="{8F3E1ADF-FACF-4599-AEC4-1898E6831649}"/>
                </a:ext>
              </a:extLst>
            </p:cNvPr>
            <p:cNvGrpSpPr/>
            <p:nvPr/>
          </p:nvGrpSpPr>
          <p:grpSpPr>
            <a:xfrm>
              <a:off x="1403750" y="3593123"/>
              <a:ext cx="490436" cy="476221"/>
              <a:chOff x="1403750" y="3593123"/>
              <a:chExt cx="808892" cy="785446"/>
            </a:xfrm>
          </p:grpSpPr>
          <p:sp>
            <p:nvSpPr>
              <p:cNvPr id="96" name="对话气泡: 椭圆形 95">
                <a:extLst>
                  <a:ext uri="{FF2B5EF4-FFF2-40B4-BE49-F238E27FC236}">
                    <a16:creationId xmlns:a16="http://schemas.microsoft.com/office/drawing/2014/main" id="{71AC276A-7405-47C0-9B3E-4C7168EB22A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ound-web-cam_17861">
                <a:extLst>
                  <a:ext uri="{FF2B5EF4-FFF2-40B4-BE49-F238E27FC236}">
                    <a16:creationId xmlns:a16="http://schemas.microsoft.com/office/drawing/2014/main" id="{9F5EB2A7-D6FA-4E9A-85CD-FCC07505AFA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5" name="Text Box 79">
              <a:extLst>
                <a:ext uri="{FF2B5EF4-FFF2-40B4-BE49-F238E27FC236}">
                  <a16:creationId xmlns:a16="http://schemas.microsoft.com/office/drawing/2014/main" id="{1595925B-F262-423F-A392-CA1C4D8001F5}"/>
                </a:ext>
              </a:extLst>
            </p:cNvPr>
            <p:cNvSpPr txBox="1">
              <a:spLocks noChangeArrowheads="1"/>
            </p:cNvSpPr>
            <p:nvPr/>
          </p:nvSpPr>
          <p:spPr bwMode="auto">
            <a:xfrm>
              <a:off x="1985933" y="3593123"/>
              <a:ext cx="4868379"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随机访问协议解决</a:t>
              </a:r>
            </a:p>
          </p:txBody>
        </p:sp>
      </p:grpSp>
      <p:sp>
        <p:nvSpPr>
          <p:cNvPr id="98" name="Text Box 79">
            <a:extLst>
              <a:ext uri="{FF2B5EF4-FFF2-40B4-BE49-F238E27FC236}">
                <a16:creationId xmlns:a16="http://schemas.microsoft.com/office/drawing/2014/main" id="{9A21AE51-A39F-4A8F-A2E3-66D63D59C72E}"/>
              </a:ext>
            </a:extLst>
          </p:cNvPr>
          <p:cNvSpPr txBox="1">
            <a:spLocks noChangeArrowheads="1"/>
          </p:cNvSpPr>
          <p:nvPr/>
        </p:nvSpPr>
        <p:spPr bwMode="auto">
          <a:xfrm>
            <a:off x="1338490" y="4148063"/>
            <a:ext cx="4204799"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、时隙</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p>
          <a:p>
            <a:pPr marL="257175" indent="-257175">
              <a:lnSpc>
                <a:spcPct val="110000"/>
              </a:lnSpc>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CSMA, CSMA/CD, CSMA/CA</a:t>
            </a:r>
          </a:p>
        </p:txBody>
      </p:sp>
      <p:grpSp>
        <p:nvGrpSpPr>
          <p:cNvPr id="105" name="组合 104">
            <a:extLst>
              <a:ext uri="{FF2B5EF4-FFF2-40B4-BE49-F238E27FC236}">
                <a16:creationId xmlns:a16="http://schemas.microsoft.com/office/drawing/2014/main" id="{FEF1C344-0C7F-47D4-ACB0-D805382AFF75}"/>
              </a:ext>
            </a:extLst>
          </p:cNvPr>
          <p:cNvGrpSpPr/>
          <p:nvPr/>
        </p:nvGrpSpPr>
        <p:grpSpPr>
          <a:xfrm>
            <a:off x="901854" y="3754764"/>
            <a:ext cx="4087922" cy="397032"/>
            <a:chOff x="1403750" y="3593123"/>
            <a:chExt cx="5450562" cy="529376"/>
          </a:xfrm>
        </p:grpSpPr>
        <p:grpSp>
          <p:nvGrpSpPr>
            <p:cNvPr id="107" name="组合 106">
              <a:extLst>
                <a:ext uri="{FF2B5EF4-FFF2-40B4-BE49-F238E27FC236}">
                  <a16:creationId xmlns:a16="http://schemas.microsoft.com/office/drawing/2014/main" id="{ACF08176-E811-4A87-9CA9-CD6C7315E872}"/>
                </a:ext>
              </a:extLst>
            </p:cNvPr>
            <p:cNvGrpSpPr/>
            <p:nvPr/>
          </p:nvGrpSpPr>
          <p:grpSpPr>
            <a:xfrm>
              <a:off x="1403750" y="3593123"/>
              <a:ext cx="490436" cy="476221"/>
              <a:chOff x="1403750" y="3593123"/>
              <a:chExt cx="808892" cy="785446"/>
            </a:xfrm>
          </p:grpSpPr>
          <p:sp>
            <p:nvSpPr>
              <p:cNvPr id="114" name="对话气泡: 椭圆形 113">
                <a:extLst>
                  <a:ext uri="{FF2B5EF4-FFF2-40B4-BE49-F238E27FC236}">
                    <a16:creationId xmlns:a16="http://schemas.microsoft.com/office/drawing/2014/main" id="{B47730A1-CE22-45E8-98A8-1F3B474C740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round-web-cam_17861">
                <a:extLst>
                  <a:ext uri="{FF2B5EF4-FFF2-40B4-BE49-F238E27FC236}">
                    <a16:creationId xmlns:a16="http://schemas.microsoft.com/office/drawing/2014/main" id="{22D330DB-1B2A-4C17-A046-0552C0610E8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25F3D152-34DC-4E2E-B949-CA26231A5B55}"/>
                </a:ext>
              </a:extLst>
            </p:cNvPr>
            <p:cNvSpPr txBox="1">
              <a:spLocks noChangeArrowheads="1"/>
            </p:cNvSpPr>
            <p:nvPr/>
          </p:nvSpPr>
          <p:spPr bwMode="auto">
            <a:xfrm>
              <a:off x="1985933" y="3593123"/>
              <a:ext cx="4868379"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随机访问协议举例</a:t>
              </a:r>
            </a:p>
          </p:txBody>
        </p:sp>
      </p:grpSp>
      <p:grpSp>
        <p:nvGrpSpPr>
          <p:cNvPr id="33" name="组合 32">
            <a:extLst>
              <a:ext uri="{FF2B5EF4-FFF2-40B4-BE49-F238E27FC236}">
                <a16:creationId xmlns:a16="http://schemas.microsoft.com/office/drawing/2014/main" id="{98451853-DD89-405E-A085-E5F596231526}"/>
              </a:ext>
            </a:extLst>
          </p:cNvPr>
          <p:cNvGrpSpPr/>
          <p:nvPr/>
        </p:nvGrpSpPr>
        <p:grpSpPr>
          <a:xfrm>
            <a:off x="322660" y="0"/>
            <a:ext cx="3784646" cy="1071442"/>
            <a:chOff x="551030" y="-368704"/>
            <a:chExt cx="5046194" cy="1428589"/>
          </a:xfrm>
        </p:grpSpPr>
        <p:grpSp>
          <p:nvGrpSpPr>
            <p:cNvPr id="34" name="组合 33">
              <a:extLst>
                <a:ext uri="{FF2B5EF4-FFF2-40B4-BE49-F238E27FC236}">
                  <a16:creationId xmlns:a16="http://schemas.microsoft.com/office/drawing/2014/main" id="{8DF8521E-A88B-4D27-8F96-38422F843013}"/>
                </a:ext>
              </a:extLst>
            </p:cNvPr>
            <p:cNvGrpSpPr/>
            <p:nvPr/>
          </p:nvGrpSpPr>
          <p:grpSpPr>
            <a:xfrm>
              <a:off x="1201632" y="303925"/>
              <a:ext cx="4395592" cy="718775"/>
              <a:chOff x="1839059" y="967769"/>
              <a:chExt cx="4395592" cy="718775"/>
            </a:xfrm>
          </p:grpSpPr>
          <p:sp>
            <p:nvSpPr>
              <p:cNvPr id="36" name="矩形: 圆角 35">
                <a:extLst>
                  <a:ext uri="{FF2B5EF4-FFF2-40B4-BE49-F238E27FC236}">
                    <a16:creationId xmlns:a16="http://schemas.microsoft.com/office/drawing/2014/main" id="{19E2D8EE-6F09-4993-8F71-19E73DB82384}"/>
                  </a:ext>
                </a:extLst>
              </p:cNvPr>
              <p:cNvSpPr/>
              <p:nvPr/>
            </p:nvSpPr>
            <p:spPr>
              <a:xfrm>
                <a:off x="1839059" y="967769"/>
                <a:ext cx="439559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7" name="文本框 36">
                <a:extLst>
                  <a:ext uri="{FF2B5EF4-FFF2-40B4-BE49-F238E27FC236}">
                    <a16:creationId xmlns:a16="http://schemas.microsoft.com/office/drawing/2014/main" id="{FB0D2BEF-435A-4605-8BFC-4586BDE10DA0}"/>
                  </a:ext>
                </a:extLst>
              </p:cNvPr>
              <p:cNvSpPr txBox="1"/>
              <p:nvPr/>
            </p:nvSpPr>
            <p:spPr>
              <a:xfrm>
                <a:off x="2786093" y="1009436"/>
                <a:ext cx="315326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随机访问协议</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5" name="图片 34">
              <a:extLst>
                <a:ext uri="{FF2B5EF4-FFF2-40B4-BE49-F238E27FC236}">
                  <a16:creationId xmlns:a16="http://schemas.microsoft.com/office/drawing/2014/main" id="{188363D3-FF5E-4101-8095-2BF80CA9B0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74A47B4E-6CFD-491E-9AFA-ED848DCBEB58}"/>
              </a:ext>
            </a:extLst>
          </p:cNvPr>
          <p:cNvSpPr>
            <a:spLocks noGrp="1"/>
          </p:cNvSpPr>
          <p:nvPr>
            <p:ph type="sldNum" sz="quarter" idx="12"/>
          </p:nvPr>
        </p:nvSpPr>
        <p:spPr/>
        <p:txBody>
          <a:bodyPr/>
          <a:lstStyle/>
          <a:p>
            <a:fld id="{91F2D4EF-46D4-4764-B373-FC59CD1D281E}" type="slidenum">
              <a:rPr lang="zh-CN" altLang="en-US" smtClean="0"/>
              <a:t>28</a:t>
            </a:fld>
            <a:endParaRPr lang="zh-CN" altLang="en-US"/>
          </a:p>
        </p:txBody>
      </p:sp>
    </p:spTree>
    <p:extLst>
      <p:ext uri="{BB962C8B-B14F-4D97-AF65-F5344CB8AC3E}">
        <p14:creationId xmlns:p14="http://schemas.microsoft.com/office/powerpoint/2010/main" val="24459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3">
                                            <p:txEl>
                                              <p:pRg st="0" end="0"/>
                                            </p:txEl>
                                          </p:spTgt>
                                        </p:tgtEl>
                                        <p:attrNameLst>
                                          <p:attrName>style.visibility</p:attrName>
                                        </p:attrNameLst>
                                      </p:cBhvr>
                                      <p:to>
                                        <p:strVal val="visible"/>
                                      </p:to>
                                    </p:set>
                                    <p:animEffect transition="in" filter="wipe(left)">
                                      <p:cBhvr>
                                        <p:cTn id="11" dur="500"/>
                                        <p:tgtEl>
                                          <p:spTgt spid="8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3">
                                            <p:txEl>
                                              <p:pRg st="1" end="1"/>
                                            </p:txEl>
                                          </p:spTgt>
                                        </p:tgtEl>
                                        <p:attrNameLst>
                                          <p:attrName>style.visibility</p:attrName>
                                        </p:attrNameLst>
                                      </p:cBhvr>
                                      <p:to>
                                        <p:strVal val="visible"/>
                                      </p:to>
                                    </p:set>
                                    <p:animEffect transition="in" filter="wipe(left)">
                                      <p:cBhvr>
                                        <p:cTn id="15" dur="500"/>
                                        <p:tgtEl>
                                          <p:spTgt spid="8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wipe(left)">
                                      <p:cBhvr>
                                        <p:cTn id="20" dur="500"/>
                                        <p:tgtEl>
                                          <p:spTgt spid="8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wipe(left)">
                                      <p:cBhvr>
                                        <p:cTn id="25" dur="500"/>
                                        <p:tgtEl>
                                          <p:spTgt spid="9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92">
                                            <p:txEl>
                                              <p:pRg st="0" end="0"/>
                                            </p:txEl>
                                          </p:spTgt>
                                        </p:tgtEl>
                                        <p:attrNameLst>
                                          <p:attrName>style.visibility</p:attrName>
                                        </p:attrNameLst>
                                      </p:cBhvr>
                                      <p:to>
                                        <p:strVal val="visible"/>
                                      </p:to>
                                    </p:set>
                                    <p:animEffect transition="in" filter="wipe(left)">
                                      <p:cBhvr>
                                        <p:cTn id="29" dur="500"/>
                                        <p:tgtEl>
                                          <p:spTgt spid="92">
                                            <p:txEl>
                                              <p:pRg st="0" end="0"/>
                                            </p:txEl>
                                          </p:spTgt>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92">
                                            <p:txEl>
                                              <p:pRg st="1" end="1"/>
                                            </p:txEl>
                                          </p:spTgt>
                                        </p:tgtEl>
                                        <p:attrNameLst>
                                          <p:attrName>style.visibility</p:attrName>
                                        </p:attrNameLst>
                                      </p:cBhvr>
                                      <p:to>
                                        <p:strVal val="visible"/>
                                      </p:to>
                                    </p:set>
                                    <p:animEffect transition="in" filter="wipe(left)">
                                      <p:cBhvr>
                                        <p:cTn id="33" dur="500"/>
                                        <p:tgtEl>
                                          <p:spTgt spid="9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5"/>
                                        </p:tgtEl>
                                        <p:attrNameLst>
                                          <p:attrName>style.visibility</p:attrName>
                                        </p:attrNameLst>
                                      </p:cBhvr>
                                      <p:to>
                                        <p:strVal val="visible"/>
                                      </p:to>
                                    </p:set>
                                    <p:animEffect transition="in" filter="wipe(left)">
                                      <p:cBhvr>
                                        <p:cTn id="38" dur="500"/>
                                        <p:tgtEl>
                                          <p:spTgt spid="105"/>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98">
                                            <p:txEl>
                                              <p:pRg st="0" end="0"/>
                                            </p:txEl>
                                          </p:spTgt>
                                        </p:tgtEl>
                                        <p:attrNameLst>
                                          <p:attrName>style.visibility</p:attrName>
                                        </p:attrNameLst>
                                      </p:cBhvr>
                                      <p:to>
                                        <p:strVal val="visible"/>
                                      </p:to>
                                    </p:set>
                                    <p:animEffect transition="in" filter="wipe(left)">
                                      <p:cBhvr>
                                        <p:cTn id="42" dur="500"/>
                                        <p:tgtEl>
                                          <p:spTgt spid="98">
                                            <p:txEl>
                                              <p:pRg st="0" end="0"/>
                                            </p:txEl>
                                          </p:spTgt>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98">
                                            <p:txEl>
                                              <p:pRg st="1" end="1"/>
                                            </p:txEl>
                                          </p:spTgt>
                                        </p:tgtEl>
                                        <p:attrNameLst>
                                          <p:attrName>style.visibility</p:attrName>
                                        </p:attrNameLst>
                                      </p:cBhvr>
                                      <p:to>
                                        <p:strVal val="visible"/>
                                      </p:to>
                                    </p:set>
                                    <p:animEffect transition="in" filter="wipe(left)">
                                      <p:cBhvr>
                                        <p:cTn id="46" dur="500"/>
                                        <p:tgtEl>
                                          <p:spTgt spid="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P spid="92" grpId="0" build="p"/>
      <p:bldP spid="9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2967682" cy="1071442"/>
            <a:chOff x="551030" y="-368704"/>
            <a:chExt cx="395690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17923" y="295141"/>
              <a:ext cx="3290016" cy="684096"/>
              <a:chOff x="1855350" y="958985"/>
              <a:chExt cx="3290016" cy="684096"/>
            </a:xfrm>
          </p:grpSpPr>
          <p:sp>
            <p:nvSpPr>
              <p:cNvPr id="31" name="矩形: 圆角 30">
                <a:extLst>
                  <a:ext uri="{FF2B5EF4-FFF2-40B4-BE49-F238E27FC236}">
                    <a16:creationId xmlns:a16="http://schemas.microsoft.com/office/drawing/2014/main" id="{2DA5E28D-BC59-4566-A76F-F5BF0D7A0402}"/>
                  </a:ext>
                </a:extLst>
              </p:cNvPr>
              <p:cNvSpPr/>
              <p:nvPr/>
            </p:nvSpPr>
            <p:spPr>
              <a:xfrm>
                <a:off x="1855350" y="967638"/>
                <a:ext cx="329001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95619" y="958985"/>
                <a:ext cx="2209371" cy="677107"/>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848345" y="1218650"/>
            <a:ext cx="5918313" cy="357166"/>
            <a:chOff x="1403750" y="3593123"/>
            <a:chExt cx="7891083" cy="476221"/>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403750" y="3605182"/>
              <a:ext cx="7891083"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的由来</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141589" y="1690670"/>
            <a:ext cx="7532035" cy="126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乃</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Additive Link On-Line </a:t>
            </a:r>
            <a:r>
              <a:rPr kumimoji="1" lang="en-US" altLang="zh-CN" sz="1800" dirty="0" err="1">
                <a:latin typeface="Times New Roman" panose="02020603050405020304" pitchFamily="18" charset="0"/>
                <a:ea typeface="思源黑体 CN Normal" panose="020B0400000000000000" pitchFamily="34" charset="-122"/>
                <a:cs typeface="Times New Roman" panose="02020603050405020304" pitchFamily="18" charset="0"/>
              </a:rPr>
              <a:t>HAwaii</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system</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简写，</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恰好还是夏威夷方言的“你好”。</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网是计算机网络早期发展中一个著名的网络，也是</a:t>
            </a:r>
            <a:r>
              <a:rPr kumimoji="1"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第一个无线计算机网络</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，现仍在运行之中。</a:t>
            </a:r>
          </a:p>
        </p:txBody>
      </p:sp>
      <p:sp>
        <p:nvSpPr>
          <p:cNvPr id="2" name="灯片编号占位符 1">
            <a:extLst>
              <a:ext uri="{FF2B5EF4-FFF2-40B4-BE49-F238E27FC236}">
                <a16:creationId xmlns:a16="http://schemas.microsoft.com/office/drawing/2014/main" id="{C007D99B-25B4-471B-9EC8-57E964092B86}"/>
              </a:ext>
            </a:extLst>
          </p:cNvPr>
          <p:cNvSpPr>
            <a:spLocks noGrp="1"/>
          </p:cNvSpPr>
          <p:nvPr>
            <p:ph type="sldNum" sz="quarter" idx="12"/>
          </p:nvPr>
        </p:nvSpPr>
        <p:spPr/>
        <p:txBody>
          <a:bodyPr/>
          <a:lstStyle/>
          <a:p>
            <a:fld id="{91F2D4EF-46D4-4764-B373-FC59CD1D281E}" type="slidenum">
              <a:rPr lang="zh-CN" altLang="en-US" smtClean="0"/>
              <a:t>29</a:t>
            </a:fld>
            <a:endParaRPr lang="zh-CN" altLang="en-US"/>
          </a:p>
        </p:txBody>
      </p:sp>
    </p:spTree>
    <p:extLst>
      <p:ext uri="{BB962C8B-B14F-4D97-AF65-F5344CB8AC3E}">
        <p14:creationId xmlns:p14="http://schemas.microsoft.com/office/powerpoint/2010/main" val="99619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C81CE45-0818-449B-9709-0C46889AF2C9}"/>
              </a:ext>
            </a:extLst>
          </p:cNvPr>
          <p:cNvSpPr txBox="1"/>
          <p:nvPr/>
        </p:nvSpPr>
        <p:spPr>
          <a:xfrm>
            <a:off x="5632695" y="1416776"/>
            <a:ext cx="3226448" cy="2120709"/>
          </a:xfrm>
          <a:prstGeom prst="rect">
            <a:avLst/>
          </a:prstGeom>
          <a:noFill/>
        </p:spPr>
        <p:txBody>
          <a:bodyPr wrap="square">
            <a:spAutoFit/>
          </a:body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链路层概述</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差错检测和纠正技术</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多路访问链路和协议</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交换局域网</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回顾：</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页面请求的历程</a:t>
            </a:r>
          </a:p>
        </p:txBody>
      </p:sp>
      <p:grpSp>
        <p:nvGrpSpPr>
          <p:cNvPr id="7" name="组合 6">
            <a:extLst>
              <a:ext uri="{FF2B5EF4-FFF2-40B4-BE49-F238E27FC236}">
                <a16:creationId xmlns:a16="http://schemas.microsoft.com/office/drawing/2014/main" id="{91E056BE-9AEC-43C4-8A52-735B9670DA18}"/>
              </a:ext>
            </a:extLst>
          </p:cNvPr>
          <p:cNvGrpSpPr/>
          <p:nvPr/>
        </p:nvGrpSpPr>
        <p:grpSpPr>
          <a:xfrm>
            <a:off x="5765043" y="559501"/>
            <a:ext cx="2964654" cy="594665"/>
            <a:chOff x="1638299" y="2533650"/>
            <a:chExt cx="7301525" cy="822836"/>
          </a:xfrm>
        </p:grpSpPr>
        <p:sp>
          <p:nvSpPr>
            <p:cNvPr id="8" name="矩形: 圆角 53">
              <a:extLst>
                <a:ext uri="{FF2B5EF4-FFF2-40B4-BE49-F238E27FC236}">
                  <a16:creationId xmlns:a16="http://schemas.microsoft.com/office/drawing/2014/main" id="{28C65F84-5252-49BB-B60C-525623ADD453}"/>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 name="文本框 8">
              <a:extLst>
                <a:ext uri="{FF2B5EF4-FFF2-40B4-BE49-F238E27FC236}">
                  <a16:creationId xmlns:a16="http://schemas.microsoft.com/office/drawing/2014/main" id="{25E05322-C9C3-46F4-A720-75FE1259ACB8}"/>
                </a:ext>
              </a:extLst>
            </p:cNvPr>
            <p:cNvSpPr txBox="1"/>
            <p:nvPr/>
          </p:nvSpPr>
          <p:spPr>
            <a:xfrm>
              <a:off x="1731117" y="2653059"/>
              <a:ext cx="6987294" cy="638804"/>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内       容</a:t>
              </a:r>
            </a:p>
          </p:txBody>
        </p:sp>
        <p:sp>
          <p:nvSpPr>
            <p:cNvPr id="10" name="矩形: 圆角 55">
              <a:extLst>
                <a:ext uri="{FF2B5EF4-FFF2-40B4-BE49-F238E27FC236}">
                  <a16:creationId xmlns:a16="http://schemas.microsoft.com/office/drawing/2014/main" id="{E74827F5-201C-4D94-9BD7-59FD546DCFC0}"/>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13" name="组合 12">
            <a:extLst>
              <a:ext uri="{FF2B5EF4-FFF2-40B4-BE49-F238E27FC236}">
                <a16:creationId xmlns:a16="http://schemas.microsoft.com/office/drawing/2014/main" id="{D8684715-1389-4CD0-8935-D99D763B9B59}"/>
              </a:ext>
            </a:extLst>
          </p:cNvPr>
          <p:cNvGrpSpPr/>
          <p:nvPr/>
        </p:nvGrpSpPr>
        <p:grpSpPr>
          <a:xfrm>
            <a:off x="5012829" y="345664"/>
            <a:ext cx="931085" cy="874781"/>
            <a:chOff x="787397" y="1578243"/>
            <a:chExt cx="1679793" cy="1536555"/>
          </a:xfrm>
        </p:grpSpPr>
        <p:sp>
          <p:nvSpPr>
            <p:cNvPr id="14" name="Oval 6">
              <a:extLst>
                <a:ext uri="{FF2B5EF4-FFF2-40B4-BE49-F238E27FC236}">
                  <a16:creationId xmlns:a16="http://schemas.microsoft.com/office/drawing/2014/main" id="{7CF51212-945C-4A6B-A249-DF7EDFE2EC7E}"/>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5" name="图片 14">
              <a:extLst>
                <a:ext uri="{FF2B5EF4-FFF2-40B4-BE49-F238E27FC236}">
                  <a16:creationId xmlns:a16="http://schemas.microsoft.com/office/drawing/2014/main" id="{7D8F9087-D3B6-47A6-837D-CB7FB25FA0A8}"/>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
        <p:nvSpPr>
          <p:cNvPr id="11" name="文本框 10">
            <a:extLst>
              <a:ext uri="{FF2B5EF4-FFF2-40B4-BE49-F238E27FC236}">
                <a16:creationId xmlns:a16="http://schemas.microsoft.com/office/drawing/2014/main" id="{19D2C6BB-4E26-4CB2-B370-FAC5179FCF1B}"/>
              </a:ext>
            </a:extLst>
          </p:cNvPr>
          <p:cNvSpPr txBox="1"/>
          <p:nvPr/>
        </p:nvSpPr>
        <p:spPr>
          <a:xfrm>
            <a:off x="904724" y="1416776"/>
            <a:ext cx="3829836" cy="2536207"/>
          </a:xfrm>
          <a:prstGeom prst="rect">
            <a:avLst/>
          </a:prstGeom>
          <a:noFill/>
        </p:spPr>
        <p:txBody>
          <a:bodyPr wrap="square">
            <a:spAutoFit/>
          </a:body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了解链路层服务的原理</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600075" lvl="1"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错误检测、错误纠正</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600075" lvl="1"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共享广播信道：多路访问</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600075" lvl="1"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链路层寻址</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600075" lvl="1"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局域网： 以太网、</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VLAN</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各种链路层技术的实例化和实施</a:t>
            </a:r>
          </a:p>
        </p:txBody>
      </p:sp>
      <p:grpSp>
        <p:nvGrpSpPr>
          <p:cNvPr id="12" name="组合 11">
            <a:extLst>
              <a:ext uri="{FF2B5EF4-FFF2-40B4-BE49-F238E27FC236}">
                <a16:creationId xmlns:a16="http://schemas.microsoft.com/office/drawing/2014/main" id="{14792D9D-1471-448A-BC27-1B2436CB75FE}"/>
              </a:ext>
            </a:extLst>
          </p:cNvPr>
          <p:cNvGrpSpPr/>
          <p:nvPr/>
        </p:nvGrpSpPr>
        <p:grpSpPr>
          <a:xfrm>
            <a:off x="1037072" y="559501"/>
            <a:ext cx="2964654" cy="594665"/>
            <a:chOff x="1638299" y="2533650"/>
            <a:chExt cx="7301525" cy="822836"/>
          </a:xfrm>
        </p:grpSpPr>
        <p:sp>
          <p:nvSpPr>
            <p:cNvPr id="16" name="矩形: 圆角 53">
              <a:extLst>
                <a:ext uri="{FF2B5EF4-FFF2-40B4-BE49-F238E27FC236}">
                  <a16:creationId xmlns:a16="http://schemas.microsoft.com/office/drawing/2014/main" id="{B0174444-56F3-41D1-A01F-C69ECF112AB2}"/>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文本框 16">
              <a:extLst>
                <a:ext uri="{FF2B5EF4-FFF2-40B4-BE49-F238E27FC236}">
                  <a16:creationId xmlns:a16="http://schemas.microsoft.com/office/drawing/2014/main" id="{17D6B317-9CF9-4D6E-9D7B-6EC41308EADF}"/>
                </a:ext>
              </a:extLst>
            </p:cNvPr>
            <p:cNvSpPr txBox="1"/>
            <p:nvPr/>
          </p:nvSpPr>
          <p:spPr>
            <a:xfrm>
              <a:off x="1731117" y="2653059"/>
              <a:ext cx="6987294" cy="638804"/>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目      标</a:t>
              </a:r>
            </a:p>
          </p:txBody>
        </p:sp>
        <p:sp>
          <p:nvSpPr>
            <p:cNvPr id="18" name="矩形: 圆角 55">
              <a:extLst>
                <a:ext uri="{FF2B5EF4-FFF2-40B4-BE49-F238E27FC236}">
                  <a16:creationId xmlns:a16="http://schemas.microsoft.com/office/drawing/2014/main" id="{74592FE2-E611-4A48-B3A4-2C7B2DC9ABFC}"/>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19" name="组合 18">
            <a:extLst>
              <a:ext uri="{FF2B5EF4-FFF2-40B4-BE49-F238E27FC236}">
                <a16:creationId xmlns:a16="http://schemas.microsoft.com/office/drawing/2014/main" id="{FA93343E-0860-4F65-AC08-8B586926BC1C}"/>
              </a:ext>
            </a:extLst>
          </p:cNvPr>
          <p:cNvGrpSpPr/>
          <p:nvPr/>
        </p:nvGrpSpPr>
        <p:grpSpPr>
          <a:xfrm>
            <a:off x="284858" y="345664"/>
            <a:ext cx="931085" cy="874781"/>
            <a:chOff x="787397" y="1578243"/>
            <a:chExt cx="1679793" cy="1536555"/>
          </a:xfrm>
        </p:grpSpPr>
        <p:sp>
          <p:nvSpPr>
            <p:cNvPr id="20" name="Oval 6">
              <a:extLst>
                <a:ext uri="{FF2B5EF4-FFF2-40B4-BE49-F238E27FC236}">
                  <a16:creationId xmlns:a16="http://schemas.microsoft.com/office/drawing/2014/main" id="{94014F82-4BB8-462D-8D9E-A8FF1AFBBED3}"/>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21" name="图片 20">
              <a:extLst>
                <a:ext uri="{FF2B5EF4-FFF2-40B4-BE49-F238E27FC236}">
                  <a16:creationId xmlns:a16="http://schemas.microsoft.com/office/drawing/2014/main" id="{438B278E-C74D-4858-A176-F2D7BE2E2D59}"/>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303802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Effect transition="in" filter="fade">
                                      <p:cBhvr>
                                        <p:cTn id="27" dur="1000"/>
                                        <p:tgtEl>
                                          <p:spTgt spid="7"/>
                                        </p:tgtEl>
                                      </p:cBhvr>
                                    </p:animEffect>
                                  </p:childTnLst>
                                </p:cTn>
                              </p:par>
                              <p:par>
                                <p:cTn id="28" presetID="53" presetClass="entr" presetSubtype="16"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1000"/>
                            </p:stCondLst>
                            <p:childTnLst>
                              <p:par>
                                <p:cTn id="34" presetID="53" presetClass="entr" presetSubtype="16"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2967682" cy="1071442"/>
            <a:chOff x="551030" y="-368704"/>
            <a:chExt cx="395690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3306307" cy="718775"/>
              <a:chOff x="1839059" y="967769"/>
              <a:chExt cx="3306307"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330630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2209371"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810611" y="1215129"/>
            <a:ext cx="5918313" cy="370394"/>
            <a:chOff x="1267378" y="3575486"/>
            <a:chExt cx="7891083" cy="493858"/>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267378" y="3575486"/>
              <a:ext cx="7891083"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网的特征</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073844" y="1532904"/>
            <a:ext cx="7681658" cy="173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因群岛位置的散布，网络拓扑采用了星型结构</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为节省费用和易于组网，网络中各站点的通信采用了无线传输介质</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由于采用无线电信道，考虑到无法申请更多的频率点，因而所有站点都使用统一的频率通过主机交换信息</a:t>
            </a:r>
          </a:p>
        </p:txBody>
      </p:sp>
      <p:graphicFrame>
        <p:nvGraphicFramePr>
          <p:cNvPr id="19" name="Object 5">
            <a:extLst>
              <a:ext uri="{FF2B5EF4-FFF2-40B4-BE49-F238E27FC236}">
                <a16:creationId xmlns:a16="http://schemas.microsoft.com/office/drawing/2014/main" id="{3B9EEFF7-241D-4D21-BEC4-AC8D40076F73}"/>
              </a:ext>
            </a:extLst>
          </p:cNvPr>
          <p:cNvGraphicFramePr>
            <a:graphicFrameLocks noChangeAspect="1"/>
          </p:cNvGraphicFramePr>
          <p:nvPr>
            <p:extLst>
              <p:ext uri="{D42A27DB-BD31-4B8C-83A1-F6EECF244321}">
                <p14:modId xmlns:p14="http://schemas.microsoft.com/office/powerpoint/2010/main" val="3128263498"/>
              </p:ext>
            </p:extLst>
          </p:nvPr>
        </p:nvGraphicFramePr>
        <p:xfrm>
          <a:off x="2605567" y="3232005"/>
          <a:ext cx="4388766" cy="1731243"/>
        </p:xfrm>
        <a:graphic>
          <a:graphicData uri="http://schemas.openxmlformats.org/presentationml/2006/ole">
            <mc:AlternateContent xmlns:mc="http://schemas.openxmlformats.org/markup-compatibility/2006">
              <mc:Choice xmlns:v="urn:schemas-microsoft-com:vml" Requires="v">
                <p:oleObj name="Document" r:id="rId4" imgW="3552218" imgH="1392167" progId="Word.Document.8">
                  <p:embed/>
                </p:oleObj>
              </mc:Choice>
              <mc:Fallback>
                <p:oleObj name="Document" r:id="rId4" imgW="3552218" imgH="1392167" progId="Word.Document.8">
                  <p:embed/>
                  <p:pic>
                    <p:nvPicPr>
                      <p:cNvPr id="19" name="Object 5">
                        <a:extLst>
                          <a:ext uri="{FF2B5EF4-FFF2-40B4-BE49-F238E27FC236}">
                            <a16:creationId xmlns:a16="http://schemas.microsoft.com/office/drawing/2014/main" id="{3B9EEFF7-241D-4D21-BEC4-AC8D40076F73}"/>
                          </a:ext>
                        </a:extLst>
                      </p:cNvPr>
                      <p:cNvPicPr>
                        <a:picLocks noChangeAspect="1" noChangeArrowheads="1"/>
                      </p:cNvPicPr>
                      <p:nvPr/>
                    </p:nvPicPr>
                    <p:blipFill>
                      <a:blip r:embed="rId5"/>
                      <a:srcRect/>
                      <a:stretch>
                        <a:fillRect/>
                      </a:stretch>
                    </p:blipFill>
                    <p:spPr bwMode="auto">
                      <a:xfrm>
                        <a:off x="2605567" y="3232005"/>
                        <a:ext cx="4388766" cy="1731243"/>
                      </a:xfrm>
                      <a:prstGeom prst="rect">
                        <a:avLst/>
                      </a:prstGeom>
                      <a:noFill/>
                      <a:ln>
                        <a:noFill/>
                      </a:ln>
                      <a:effectLst/>
                    </p:spPr>
                  </p:pic>
                </p:oleObj>
              </mc:Fallback>
            </mc:AlternateContent>
          </a:graphicData>
        </a:graphic>
      </p:graphicFrame>
      <p:sp>
        <p:nvSpPr>
          <p:cNvPr id="2" name="灯片编号占位符 1">
            <a:extLst>
              <a:ext uri="{FF2B5EF4-FFF2-40B4-BE49-F238E27FC236}">
                <a16:creationId xmlns:a16="http://schemas.microsoft.com/office/drawing/2014/main" id="{62DC8745-B8B6-4428-9FAB-1F78056CFA35}"/>
              </a:ext>
            </a:extLst>
          </p:cNvPr>
          <p:cNvSpPr>
            <a:spLocks noGrp="1"/>
          </p:cNvSpPr>
          <p:nvPr>
            <p:ph type="sldNum" sz="quarter" idx="12"/>
          </p:nvPr>
        </p:nvSpPr>
        <p:spPr/>
        <p:txBody>
          <a:bodyPr/>
          <a:lstStyle/>
          <a:p>
            <a:fld id="{91F2D4EF-46D4-4764-B373-FC59CD1D281E}" type="slidenum">
              <a:rPr lang="zh-CN" altLang="en-US" smtClean="0"/>
              <a:t>30</a:t>
            </a:fld>
            <a:endParaRPr lang="zh-CN" altLang="en-US"/>
          </a:p>
        </p:txBody>
      </p:sp>
    </p:spTree>
    <p:extLst>
      <p:ext uri="{BB962C8B-B14F-4D97-AF65-F5344CB8AC3E}">
        <p14:creationId xmlns:p14="http://schemas.microsoft.com/office/powerpoint/2010/main" val="428329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animEffect transition="in" filter="wipe(left)">
                                      <p:cBhvr>
                                        <p:cTn id="21" dur="500"/>
                                        <p:tgtEl>
                                          <p:spTgt spid="3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82" name="Object 4">
            <a:extLst>
              <a:ext uri="{FF2B5EF4-FFF2-40B4-BE49-F238E27FC236}">
                <a16:creationId xmlns:a16="http://schemas.microsoft.com/office/drawing/2014/main" id="{D05C02BE-6627-4FE7-A845-A3553A2819CD}"/>
              </a:ext>
            </a:extLst>
          </p:cNvPr>
          <p:cNvGraphicFramePr>
            <a:graphicFrameLocks noGrp="1" noChangeAspect="1"/>
          </p:cNvGraphicFramePr>
          <p:nvPr>
            <p:ph sz="half" idx="2"/>
            <p:extLst>
              <p:ext uri="{D42A27DB-BD31-4B8C-83A1-F6EECF244321}">
                <p14:modId xmlns:p14="http://schemas.microsoft.com/office/powerpoint/2010/main" val="2846900247"/>
              </p:ext>
            </p:extLst>
          </p:nvPr>
        </p:nvGraphicFramePr>
        <p:xfrm>
          <a:off x="1251127" y="1042304"/>
          <a:ext cx="6709306" cy="4101196"/>
        </p:xfrm>
        <a:graphic>
          <a:graphicData uri="http://schemas.openxmlformats.org/presentationml/2006/ole">
            <mc:AlternateContent xmlns:mc="http://schemas.openxmlformats.org/markup-compatibility/2006">
              <mc:Choice xmlns:v="urn:schemas-microsoft-com:vml" Requires="v">
                <p:oleObj r:id="rId3" imgW="5400040" imgH="3764280" progId="Word.Document.8">
                  <p:embed/>
                </p:oleObj>
              </mc:Choice>
              <mc:Fallback>
                <p:oleObj r:id="rId3" imgW="5400040" imgH="3764280" progId="Word.Document.8">
                  <p:embed/>
                  <p:pic>
                    <p:nvPicPr>
                      <p:cNvPr id="50182" name="Object 4">
                        <a:extLst>
                          <a:ext uri="{FF2B5EF4-FFF2-40B4-BE49-F238E27FC236}">
                            <a16:creationId xmlns:a16="http://schemas.microsoft.com/office/drawing/2014/main" id="{D05C02BE-6627-4FE7-A845-A3553A281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127" y="1042304"/>
                        <a:ext cx="6709306" cy="4101196"/>
                      </a:xfrm>
                      <a:prstGeom prst="rect">
                        <a:avLst/>
                      </a:prstGeom>
                      <a:noFill/>
                      <a:ln>
                        <a:noFill/>
                      </a:ln>
                      <a:effectLst/>
                    </p:spPr>
                  </p:pic>
                </p:oleObj>
              </mc:Fallback>
            </mc:AlternateContent>
          </a:graphicData>
        </a:graphic>
      </p:graphicFrame>
      <p:grpSp>
        <p:nvGrpSpPr>
          <p:cNvPr id="9" name="组合 8">
            <a:extLst>
              <a:ext uri="{FF2B5EF4-FFF2-40B4-BE49-F238E27FC236}">
                <a16:creationId xmlns:a16="http://schemas.microsoft.com/office/drawing/2014/main" id="{2C2BD931-8DEA-4DB4-B112-F32E68A2E891}"/>
              </a:ext>
            </a:extLst>
          </p:cNvPr>
          <p:cNvGrpSpPr/>
          <p:nvPr/>
        </p:nvGrpSpPr>
        <p:grpSpPr>
          <a:xfrm>
            <a:off x="-59003" y="-63484"/>
            <a:ext cx="3319950" cy="1071442"/>
            <a:chOff x="551030" y="-368704"/>
            <a:chExt cx="4426600" cy="1428589"/>
          </a:xfrm>
        </p:grpSpPr>
        <p:grpSp>
          <p:nvGrpSpPr>
            <p:cNvPr id="10" name="组合 9">
              <a:extLst>
                <a:ext uri="{FF2B5EF4-FFF2-40B4-BE49-F238E27FC236}">
                  <a16:creationId xmlns:a16="http://schemas.microsoft.com/office/drawing/2014/main" id="{68036AC9-1211-4842-92BA-4B6EC8A8CDC4}"/>
                </a:ext>
              </a:extLst>
            </p:cNvPr>
            <p:cNvGrpSpPr/>
            <p:nvPr/>
          </p:nvGrpSpPr>
          <p:grpSpPr>
            <a:xfrm>
              <a:off x="1201631" y="303925"/>
              <a:ext cx="3775999" cy="718775"/>
              <a:chOff x="1839058" y="967769"/>
              <a:chExt cx="3775999" cy="718775"/>
            </a:xfrm>
          </p:grpSpPr>
          <p:sp>
            <p:nvSpPr>
              <p:cNvPr id="12" name="矩形: 圆角 11">
                <a:extLst>
                  <a:ext uri="{FF2B5EF4-FFF2-40B4-BE49-F238E27FC236}">
                    <a16:creationId xmlns:a16="http://schemas.microsoft.com/office/drawing/2014/main" id="{35481979-3186-4B2F-921B-CDA871A6F6AA}"/>
                  </a:ext>
                </a:extLst>
              </p:cNvPr>
              <p:cNvSpPr/>
              <p:nvPr/>
            </p:nvSpPr>
            <p:spPr>
              <a:xfrm>
                <a:off x="1839058" y="967769"/>
                <a:ext cx="3775999" cy="675444"/>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3" name="文本框 12">
                <a:extLst>
                  <a:ext uri="{FF2B5EF4-FFF2-40B4-BE49-F238E27FC236}">
                    <a16:creationId xmlns:a16="http://schemas.microsoft.com/office/drawing/2014/main" id="{3F05C549-F340-4DB1-8023-CD8CEDF762CA}"/>
                  </a:ext>
                </a:extLst>
              </p:cNvPr>
              <p:cNvSpPr txBox="1"/>
              <p:nvPr/>
            </p:nvSpPr>
            <p:spPr>
              <a:xfrm>
                <a:off x="2786093" y="1009436"/>
                <a:ext cx="258912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纯</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11" name="图片 10">
              <a:extLst>
                <a:ext uri="{FF2B5EF4-FFF2-40B4-BE49-F238E27FC236}">
                  <a16:creationId xmlns:a16="http://schemas.microsoft.com/office/drawing/2014/main" id="{1A3E08D5-667B-4E1A-B586-89FFF47FA25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Text Box 8">
            <a:extLst>
              <a:ext uri="{FF2B5EF4-FFF2-40B4-BE49-F238E27FC236}">
                <a16:creationId xmlns:a16="http://schemas.microsoft.com/office/drawing/2014/main" id="{1517E072-D7B8-4235-8BE9-01447B8C0F0D}"/>
              </a:ext>
            </a:extLst>
          </p:cNvPr>
          <p:cNvSpPr txBox="1">
            <a:spLocks noChangeArrowheads="1"/>
          </p:cNvSpPr>
          <p:nvPr/>
        </p:nvSpPr>
        <p:spPr bwMode="auto">
          <a:xfrm>
            <a:off x="3176482" y="0"/>
            <a:ext cx="596751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latin typeface="楷体" panose="02010609060101010101" pitchFamily="49" charset="-122"/>
                <a:ea typeface="楷体" panose="02010609060101010101" pitchFamily="49" charset="-122"/>
              </a:rPr>
              <a:t>一个节点收到网络层的数据立即发送。如果传输的帧发生</a:t>
            </a:r>
          </a:p>
          <a:p>
            <a:r>
              <a:rPr lang="zh-CN" altLang="en-US" sz="1600" b="1" dirty="0">
                <a:latin typeface="楷体" panose="02010609060101010101" pitchFamily="49" charset="-122"/>
                <a:ea typeface="楷体" panose="02010609060101010101" pitchFamily="49" charset="-122"/>
              </a:rPr>
              <a:t>了碰撞，该节点在全部传输完碰撞帧后以概率</a:t>
            </a:r>
            <a:r>
              <a:rPr lang="en-US" altLang="zh-CN" sz="1600" b="1" dirty="0">
                <a:latin typeface="楷体" panose="02010609060101010101" pitchFamily="49" charset="-122"/>
                <a:ea typeface="楷体" panose="02010609060101010101" pitchFamily="49" charset="-122"/>
              </a:rPr>
              <a:t>p</a:t>
            </a:r>
            <a:r>
              <a:rPr lang="zh-CN" altLang="en-US" sz="1600" b="1" dirty="0">
                <a:latin typeface="楷体" panose="02010609060101010101" pitchFamily="49" charset="-122"/>
                <a:ea typeface="楷体" panose="02010609060101010101" pitchFamily="49" charset="-122"/>
              </a:rPr>
              <a:t>重传该帧，或以</a:t>
            </a:r>
            <a:endParaRPr lang="en-US" altLang="zh-CN" sz="1600" b="1" dirty="0">
              <a:latin typeface="楷体" panose="02010609060101010101" pitchFamily="49" charset="-122"/>
              <a:ea typeface="楷体" panose="02010609060101010101" pitchFamily="49" charset="-122"/>
            </a:endParaRPr>
          </a:p>
          <a:p>
            <a:r>
              <a:rPr lang="zh-CN" altLang="en-US" sz="1600" b="1" dirty="0">
                <a:latin typeface="楷体" panose="02010609060101010101" pitchFamily="49" charset="-122"/>
                <a:ea typeface="楷体" panose="02010609060101010101" pitchFamily="49" charset="-122"/>
              </a:rPr>
              <a:t>概率</a:t>
            </a:r>
            <a:r>
              <a:rPr lang="en-US" altLang="zh-CN" sz="1600" b="1" dirty="0">
                <a:latin typeface="楷体" panose="02010609060101010101" pitchFamily="49" charset="-122"/>
                <a:ea typeface="楷体" panose="02010609060101010101" pitchFamily="49" charset="-122"/>
              </a:rPr>
              <a:t>1-p</a:t>
            </a:r>
            <a:r>
              <a:rPr lang="zh-CN" altLang="en-US" sz="1600" b="1" dirty="0">
                <a:latin typeface="楷体" panose="02010609060101010101" pitchFamily="49" charset="-122"/>
                <a:ea typeface="楷体" panose="02010609060101010101" pitchFamily="49" charset="-122"/>
              </a:rPr>
              <a:t>等待一帧的传输时间。等待时间结束后再以概率</a:t>
            </a:r>
            <a:r>
              <a:rPr lang="en-US" altLang="zh-CN" sz="1600" b="1" dirty="0">
                <a:latin typeface="楷体" panose="02010609060101010101" pitchFamily="49" charset="-122"/>
                <a:ea typeface="楷体" panose="02010609060101010101" pitchFamily="49" charset="-122"/>
              </a:rPr>
              <a:t>p</a:t>
            </a:r>
            <a:r>
              <a:rPr lang="zh-CN" altLang="en-US" sz="1600" b="1" dirty="0">
                <a:latin typeface="楷体" panose="02010609060101010101" pitchFamily="49" charset="-122"/>
                <a:ea typeface="楷体" panose="02010609060101010101" pitchFamily="49" charset="-122"/>
              </a:rPr>
              <a:t>重传该帧，或以概率</a:t>
            </a:r>
            <a:r>
              <a:rPr lang="en-US" altLang="zh-CN" sz="1600" b="1" dirty="0">
                <a:latin typeface="楷体" panose="02010609060101010101" pitchFamily="49" charset="-122"/>
                <a:ea typeface="楷体" panose="02010609060101010101" pitchFamily="49" charset="-122"/>
              </a:rPr>
              <a:t>1-p</a:t>
            </a:r>
            <a:r>
              <a:rPr lang="zh-CN" altLang="en-US" sz="1600" b="1" dirty="0">
                <a:latin typeface="楷体" panose="02010609060101010101" pitchFamily="49" charset="-122"/>
                <a:ea typeface="楷体" panose="02010609060101010101" pitchFamily="49" charset="-122"/>
              </a:rPr>
              <a:t>等待另一帧的传输时间。</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71A52EFC-54CF-4119-8A29-BE64007D8E97}"/>
              </a:ext>
            </a:extLst>
          </p:cNvPr>
          <p:cNvSpPr txBox="1">
            <a:spLocks noChangeArrowheads="1"/>
          </p:cNvSpPr>
          <p:nvPr/>
        </p:nvSpPr>
        <p:spPr>
          <a:xfrm>
            <a:off x="171411" y="392113"/>
            <a:ext cx="8801177" cy="4751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2400" b="1" dirty="0">
                <a:ea typeface="楷体" panose="02010609060101010101" pitchFamily="49" charset="-122"/>
                <a:cs typeface="Arial" panose="020B0604020202020204" pitchFamily="34" charset="0"/>
              </a:rPr>
              <a:t>纯</a:t>
            </a:r>
            <a:r>
              <a:rPr lang="en-US" altLang="zh-CN" sz="2400" b="1" dirty="0">
                <a:ea typeface="楷体" panose="02010609060101010101" pitchFamily="49" charset="-122"/>
                <a:cs typeface="Arial" panose="020B0604020202020204" pitchFamily="34" charset="0"/>
              </a:rPr>
              <a:t>ALOHA</a:t>
            </a:r>
            <a:r>
              <a:rPr lang="zh-CN" altLang="en-US" sz="2400" b="1" dirty="0">
                <a:ea typeface="楷体" panose="02010609060101010101" pitchFamily="49" charset="-122"/>
                <a:cs typeface="Arial" panose="020B0604020202020204" pitchFamily="34" charset="0"/>
              </a:rPr>
              <a:t>的工作效率</a:t>
            </a:r>
          </a:p>
          <a:p>
            <a:r>
              <a:rPr lang="zh-CN" altLang="en-US" sz="2000" dirty="0">
                <a:ea typeface="楷体" panose="02010609060101010101" pitchFamily="49" charset="-122"/>
                <a:cs typeface="Arial" panose="020B0604020202020204" pitchFamily="34" charset="0"/>
              </a:rPr>
              <a:t>在任何给定的时间，一个节点传输一帧的概率是</a:t>
            </a:r>
            <a:r>
              <a:rPr lang="en-US" altLang="zh-CN" sz="2000" dirty="0">
                <a:ea typeface="楷体" panose="02010609060101010101" pitchFamily="49" charset="-122"/>
                <a:cs typeface="Arial" panose="020B0604020202020204" pitchFamily="34" charset="0"/>
              </a:rPr>
              <a:t>p</a:t>
            </a:r>
            <a:r>
              <a:rPr lang="zh-CN" altLang="en-US" sz="2000" dirty="0">
                <a:ea typeface="楷体" panose="02010609060101010101" pitchFamily="49" charset="-122"/>
                <a:cs typeface="Arial" panose="020B0604020202020204" pitchFamily="34" charset="0"/>
              </a:rPr>
              <a:t>，假设该帧在</a:t>
            </a:r>
            <a:r>
              <a:rPr lang="en-US" altLang="zh-CN" sz="2000" dirty="0">
                <a:ea typeface="楷体" panose="02010609060101010101" pitchFamily="49" charset="-122"/>
                <a:cs typeface="Arial" panose="020B0604020202020204" pitchFamily="34" charset="0"/>
              </a:rPr>
              <a:t>t</a:t>
            </a:r>
            <a:r>
              <a:rPr lang="en-US" altLang="zh-CN" sz="2000" baseline="-25000" dirty="0">
                <a:ea typeface="楷体" panose="02010609060101010101" pitchFamily="49" charset="-122"/>
                <a:cs typeface="Arial" panose="020B0604020202020204" pitchFamily="34" charset="0"/>
              </a:rPr>
              <a:t>0</a:t>
            </a:r>
            <a:r>
              <a:rPr lang="zh-CN" altLang="en-US" sz="2000" dirty="0">
                <a:ea typeface="楷体" panose="02010609060101010101" pitchFamily="49" charset="-122"/>
                <a:cs typeface="Arial" panose="020B0604020202020204" pitchFamily="34" charset="0"/>
              </a:rPr>
              <a:t>时刻发送，假设时间单位是一帧的发送时间。</a:t>
            </a:r>
          </a:p>
          <a:p>
            <a:pPr>
              <a:buFont typeface="Wingdings" panose="05000000000000000000" pitchFamily="2" charset="2"/>
              <a:buNone/>
            </a:pPr>
            <a:r>
              <a:rPr lang="en-US" altLang="zh-CN" sz="2000" dirty="0">
                <a:ea typeface="楷体" panose="02010609060101010101" pitchFamily="49" charset="-122"/>
                <a:cs typeface="Arial" panose="020B0604020202020204" pitchFamily="34" charset="0"/>
              </a:rPr>
              <a:t>     P(t</a:t>
            </a:r>
            <a:r>
              <a:rPr lang="en-US" altLang="zh-CN" sz="2000" baseline="-25000" dirty="0">
                <a:ea typeface="楷体" panose="02010609060101010101" pitchFamily="49" charset="-122"/>
                <a:cs typeface="Arial" panose="020B0604020202020204" pitchFamily="34" charset="0"/>
              </a:rPr>
              <a:t>0</a:t>
            </a:r>
            <a:r>
              <a:rPr lang="zh-CN" altLang="en-US" sz="2000" dirty="0">
                <a:ea typeface="楷体" panose="02010609060101010101" pitchFamily="49" charset="-122"/>
                <a:cs typeface="Arial" panose="020B0604020202020204" pitchFamily="34" charset="0"/>
              </a:rPr>
              <a:t>时刻给定节点成功概率</a:t>
            </a:r>
            <a:r>
              <a:rPr lang="en-US" altLang="zh-CN" sz="2000" dirty="0">
                <a:ea typeface="楷体" panose="02010609060101010101" pitchFamily="49" charset="-122"/>
                <a:cs typeface="Arial" panose="020B0604020202020204" pitchFamily="34" charset="0"/>
              </a:rPr>
              <a:t>) = P(t</a:t>
            </a:r>
            <a:r>
              <a:rPr lang="en-US" altLang="zh-CN" sz="2000" baseline="-25000" dirty="0">
                <a:ea typeface="楷体" panose="02010609060101010101" pitchFamily="49" charset="-122"/>
                <a:cs typeface="Arial" panose="020B0604020202020204" pitchFamily="34" charset="0"/>
              </a:rPr>
              <a:t>0</a:t>
            </a:r>
            <a:r>
              <a:rPr lang="zh-CN" altLang="en-US" sz="2000" dirty="0">
                <a:ea typeface="楷体" panose="02010609060101010101" pitchFamily="49" charset="-122"/>
                <a:cs typeface="Arial" panose="020B0604020202020204" pitchFamily="34" charset="0"/>
              </a:rPr>
              <a:t>时刻给定节点传送</a:t>
            </a:r>
            <a:r>
              <a:rPr lang="en-US" altLang="zh-CN" sz="2000" dirty="0">
                <a:ea typeface="楷体" panose="02010609060101010101" pitchFamily="49" charset="-122"/>
                <a:cs typeface="Arial" panose="020B0604020202020204" pitchFamily="34" charset="0"/>
              </a:rPr>
              <a:t>) *</a:t>
            </a:r>
            <a:endParaRPr lang="zh-CN" altLang="en-US" sz="2000" dirty="0">
              <a:ea typeface="楷体" panose="02010609060101010101" pitchFamily="49" charset="-122"/>
              <a:cs typeface="Arial" panose="020B0604020202020204" pitchFamily="34" charset="0"/>
            </a:endParaRPr>
          </a:p>
          <a:p>
            <a:pPr>
              <a:buFont typeface="Wingdings" panose="05000000000000000000" pitchFamily="2" charset="2"/>
              <a:buNone/>
            </a:pPr>
            <a:r>
              <a:rPr lang="en-US" altLang="zh-CN" sz="2000" dirty="0">
                <a:ea typeface="楷体" panose="02010609060101010101" pitchFamily="49" charset="-122"/>
                <a:cs typeface="Arial" panose="020B0604020202020204" pitchFamily="34" charset="0"/>
              </a:rPr>
              <a:t>                                                    P(</a:t>
            </a:r>
            <a:r>
              <a:rPr lang="zh-CN" altLang="en-US" sz="2000" dirty="0">
                <a:ea typeface="楷体" panose="02010609060101010101" pitchFamily="49" charset="-122"/>
                <a:cs typeface="Arial" panose="020B0604020202020204" pitchFamily="34" charset="0"/>
              </a:rPr>
              <a:t>在 </a:t>
            </a:r>
            <a:r>
              <a:rPr lang="en-US" altLang="zh-CN" sz="2000" dirty="0">
                <a:ea typeface="楷体" panose="02010609060101010101" pitchFamily="49" charset="-122"/>
                <a:cs typeface="Arial" panose="020B0604020202020204" pitchFamily="34" charset="0"/>
              </a:rPr>
              <a:t>[t</a:t>
            </a:r>
            <a:r>
              <a:rPr lang="en-US" altLang="zh-CN" sz="2000" baseline="-25000" dirty="0">
                <a:ea typeface="楷体" panose="02010609060101010101" pitchFamily="49" charset="-122"/>
                <a:cs typeface="Arial" panose="020B0604020202020204" pitchFamily="34" charset="0"/>
              </a:rPr>
              <a:t>0</a:t>
            </a:r>
            <a:r>
              <a:rPr lang="en-US" altLang="zh-CN" sz="2000" dirty="0">
                <a:ea typeface="楷体" panose="02010609060101010101" pitchFamily="49" charset="-122"/>
                <a:cs typeface="Arial" panose="020B0604020202020204" pitchFamily="34" charset="0"/>
              </a:rPr>
              <a:t>-1,t</a:t>
            </a:r>
            <a:r>
              <a:rPr lang="en-US" altLang="zh-CN" sz="2000" baseline="-25000" dirty="0">
                <a:ea typeface="楷体" panose="02010609060101010101" pitchFamily="49" charset="-122"/>
                <a:cs typeface="Arial" panose="020B0604020202020204" pitchFamily="34" charset="0"/>
              </a:rPr>
              <a:t>0</a:t>
            </a:r>
            <a:r>
              <a:rPr lang="en-US" altLang="zh-CN" sz="2000" dirty="0">
                <a:ea typeface="楷体" panose="02010609060101010101" pitchFamily="49" charset="-122"/>
                <a:cs typeface="Arial" panose="020B0604020202020204" pitchFamily="34" charset="0"/>
              </a:rPr>
              <a:t>]</a:t>
            </a:r>
            <a:r>
              <a:rPr lang="zh-CN" altLang="en-US" sz="2000" dirty="0">
                <a:ea typeface="楷体" panose="02010609060101010101" pitchFamily="49" charset="-122"/>
                <a:cs typeface="Arial" panose="020B0604020202020204" pitchFamily="34" charset="0"/>
              </a:rPr>
              <a:t>没有其它节点传送 </a:t>
            </a:r>
            <a:r>
              <a:rPr lang="en-US" altLang="zh-CN" sz="2000" dirty="0">
                <a:ea typeface="楷体" panose="02010609060101010101" pitchFamily="49" charset="-122"/>
                <a:cs typeface="Arial" panose="020B0604020202020204" pitchFamily="34" charset="0"/>
              </a:rPr>
              <a:t>) </a:t>
            </a:r>
            <a:r>
              <a:rPr lang="en-US" altLang="zh-CN" sz="2000" baseline="16000" dirty="0">
                <a:ea typeface="楷体" panose="02010609060101010101" pitchFamily="49" charset="-122"/>
                <a:cs typeface="Arial" panose="020B0604020202020204" pitchFamily="34" charset="0"/>
              </a:rPr>
              <a:t>*</a:t>
            </a:r>
            <a:endParaRPr lang="en-US" altLang="zh-CN" sz="2000" dirty="0">
              <a:ea typeface="楷体" panose="02010609060101010101" pitchFamily="49" charset="-122"/>
              <a:cs typeface="Arial" panose="020B0604020202020204" pitchFamily="34" charset="0"/>
            </a:endParaRPr>
          </a:p>
          <a:p>
            <a:pPr>
              <a:buFont typeface="Wingdings" panose="05000000000000000000" pitchFamily="2" charset="2"/>
              <a:buNone/>
            </a:pPr>
            <a:r>
              <a:rPr lang="en-US" altLang="zh-CN" sz="2000" dirty="0">
                <a:ea typeface="楷体" panose="02010609060101010101" pitchFamily="49" charset="-122"/>
                <a:cs typeface="Arial" panose="020B0604020202020204" pitchFamily="34" charset="0"/>
              </a:rPr>
              <a:t>                                                    P(</a:t>
            </a:r>
            <a:r>
              <a:rPr lang="zh-CN" altLang="en-US" sz="2000" dirty="0">
                <a:ea typeface="楷体" panose="02010609060101010101" pitchFamily="49" charset="-122"/>
                <a:cs typeface="Arial" panose="020B0604020202020204" pitchFamily="34" charset="0"/>
              </a:rPr>
              <a:t>在 </a:t>
            </a:r>
            <a:r>
              <a:rPr lang="en-US" altLang="zh-CN" sz="2000" dirty="0">
                <a:ea typeface="楷体" panose="02010609060101010101" pitchFamily="49" charset="-122"/>
                <a:cs typeface="Arial" panose="020B0604020202020204" pitchFamily="34" charset="0"/>
              </a:rPr>
              <a:t>[t</a:t>
            </a:r>
            <a:r>
              <a:rPr lang="en-US" altLang="zh-CN" sz="2000" baseline="-25000" dirty="0">
                <a:ea typeface="楷体" panose="02010609060101010101" pitchFamily="49" charset="-122"/>
                <a:cs typeface="Arial" panose="020B0604020202020204" pitchFamily="34" charset="0"/>
              </a:rPr>
              <a:t>0</a:t>
            </a:r>
            <a:r>
              <a:rPr lang="en-US" altLang="zh-CN" sz="2000" dirty="0">
                <a:ea typeface="楷体" panose="02010609060101010101" pitchFamily="49" charset="-122"/>
                <a:cs typeface="Arial" panose="020B0604020202020204" pitchFamily="34" charset="0"/>
              </a:rPr>
              <a:t>,t</a:t>
            </a:r>
            <a:r>
              <a:rPr lang="en-US" altLang="zh-CN" sz="2000" baseline="-25000" dirty="0">
                <a:ea typeface="楷体" panose="02010609060101010101" pitchFamily="49" charset="-122"/>
                <a:cs typeface="Arial" panose="020B0604020202020204" pitchFamily="34" charset="0"/>
              </a:rPr>
              <a:t>0</a:t>
            </a:r>
            <a:r>
              <a:rPr lang="en-US" altLang="zh-CN" sz="2000" dirty="0">
                <a:ea typeface="楷体" panose="02010609060101010101" pitchFamily="49" charset="-122"/>
                <a:cs typeface="Arial" panose="020B0604020202020204" pitchFamily="34" charset="0"/>
              </a:rPr>
              <a:t>+1]</a:t>
            </a:r>
            <a:r>
              <a:rPr lang="zh-CN" altLang="en-US" sz="2000" dirty="0">
                <a:ea typeface="楷体" panose="02010609060101010101" pitchFamily="49" charset="-122"/>
                <a:cs typeface="Arial" panose="020B0604020202020204" pitchFamily="34" charset="0"/>
              </a:rPr>
              <a:t>没有其它节点传送</a:t>
            </a:r>
            <a:r>
              <a:rPr lang="en-US" altLang="zh-CN" sz="2000" dirty="0">
                <a:ea typeface="楷体" panose="02010609060101010101" pitchFamily="49" charset="-122"/>
                <a:cs typeface="Arial" panose="020B0604020202020204" pitchFamily="34" charset="0"/>
              </a:rPr>
              <a:t>)</a:t>
            </a:r>
          </a:p>
          <a:p>
            <a:pPr>
              <a:buFont typeface="Wingdings" panose="05000000000000000000" pitchFamily="2" charset="2"/>
              <a:buNone/>
            </a:pPr>
            <a:r>
              <a:rPr lang="en-US" altLang="zh-CN" sz="2000" dirty="0">
                <a:ea typeface="楷体" panose="02010609060101010101" pitchFamily="49" charset="-122"/>
                <a:cs typeface="Arial" panose="020B0604020202020204" pitchFamily="34" charset="0"/>
              </a:rPr>
              <a:t>                                   = p </a:t>
            </a:r>
            <a:r>
              <a:rPr lang="en-US" altLang="zh-CN" sz="2000" baseline="16000"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(1-p)</a:t>
            </a:r>
            <a:r>
              <a:rPr lang="en-US" altLang="zh-CN" sz="2000" b="1" baseline="30000" dirty="0">
                <a:ea typeface="楷体" panose="02010609060101010101" pitchFamily="49" charset="-122"/>
                <a:cs typeface="Arial" panose="020B0604020202020204" pitchFamily="34" charset="0"/>
              </a:rPr>
              <a:t>N-1</a:t>
            </a:r>
            <a:r>
              <a:rPr lang="en-US" altLang="zh-CN" sz="2000" baseline="16000" dirty="0">
                <a:ea typeface="楷体" panose="02010609060101010101" pitchFamily="49" charset="-122"/>
                <a:cs typeface="Arial" panose="020B0604020202020204" pitchFamily="34" charset="0"/>
              </a:rPr>
              <a:t> . </a:t>
            </a:r>
            <a:r>
              <a:rPr lang="en-US" altLang="zh-CN" sz="2000" dirty="0">
                <a:ea typeface="楷体" panose="02010609060101010101" pitchFamily="49" charset="-122"/>
                <a:cs typeface="Arial" panose="020B0604020202020204" pitchFamily="34" charset="0"/>
              </a:rPr>
              <a:t>(1-p)</a:t>
            </a:r>
            <a:r>
              <a:rPr lang="en-US" altLang="zh-CN" sz="2000" b="1" baseline="30000" dirty="0">
                <a:ea typeface="楷体" panose="02010609060101010101" pitchFamily="49" charset="-122"/>
                <a:cs typeface="Arial" panose="020B0604020202020204" pitchFamily="34" charset="0"/>
              </a:rPr>
              <a:t>N-1</a:t>
            </a:r>
          </a:p>
          <a:p>
            <a:pPr>
              <a:buFont typeface="Wingdings" panose="05000000000000000000" pitchFamily="2" charset="2"/>
              <a:buNone/>
            </a:pPr>
            <a:r>
              <a:rPr lang="en-US" altLang="zh-CN" sz="2000" b="1" baseline="30000" dirty="0">
                <a:ea typeface="楷体" panose="02010609060101010101" pitchFamily="49" charset="-122"/>
                <a:cs typeface="Arial" panose="020B0604020202020204" pitchFamily="34" charset="0"/>
              </a:rPr>
              <a:t>                                                   </a:t>
            </a:r>
            <a:r>
              <a:rPr lang="en-US" altLang="zh-CN" sz="2000" b="1"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a:t>
            </a:r>
            <a:r>
              <a:rPr lang="en-US" altLang="zh-CN" sz="2000" b="1"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p </a:t>
            </a:r>
            <a:r>
              <a:rPr lang="en-US" altLang="zh-CN" sz="2000" baseline="16000"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(1-p)</a:t>
            </a:r>
            <a:r>
              <a:rPr lang="en-US" altLang="zh-CN" sz="2000" b="1" baseline="30000" dirty="0">
                <a:ea typeface="楷体" panose="02010609060101010101" pitchFamily="49" charset="-122"/>
                <a:cs typeface="Arial" panose="020B0604020202020204" pitchFamily="34" charset="0"/>
              </a:rPr>
              <a:t>2(N-1)</a:t>
            </a:r>
            <a:r>
              <a:rPr lang="en-US" altLang="zh-CN" sz="2000" baseline="16000" dirty="0">
                <a:ea typeface="楷体" panose="02010609060101010101" pitchFamily="49" charset="-122"/>
                <a:cs typeface="Arial" panose="020B0604020202020204" pitchFamily="34" charset="0"/>
              </a:rPr>
              <a:t> </a:t>
            </a:r>
          </a:p>
          <a:p>
            <a:pPr>
              <a:buFont typeface="Wingdings" panose="05000000000000000000" pitchFamily="2" charset="2"/>
              <a:buNone/>
            </a:pPr>
            <a:r>
              <a:rPr lang="zh-CN" altLang="en-US" sz="2000" dirty="0">
                <a:ea typeface="楷体" panose="02010609060101010101" pitchFamily="49" charset="-122"/>
                <a:cs typeface="Arial" panose="020B0604020202020204" pitchFamily="34" charset="0"/>
              </a:rPr>
              <a:t>     任意一个节点传输成功的概率：</a:t>
            </a:r>
            <a:r>
              <a:rPr lang="en-US" altLang="zh-CN" sz="2000" dirty="0">
                <a:ea typeface="楷体" panose="02010609060101010101" pitchFamily="49" charset="-122"/>
                <a:cs typeface="Arial" panose="020B0604020202020204" pitchFamily="34" charset="0"/>
              </a:rPr>
              <a:t>N p </a:t>
            </a:r>
            <a:r>
              <a:rPr lang="en-US" altLang="zh-CN" sz="2000" baseline="16000"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(1-p)</a:t>
            </a:r>
            <a:r>
              <a:rPr lang="en-US" altLang="zh-CN" sz="2000" b="1" baseline="30000" dirty="0">
                <a:ea typeface="楷体" panose="02010609060101010101" pitchFamily="49" charset="-122"/>
                <a:cs typeface="Arial" panose="020B0604020202020204" pitchFamily="34" charset="0"/>
              </a:rPr>
              <a:t>2(N-1)</a:t>
            </a:r>
            <a:r>
              <a:rPr lang="en-US" altLang="zh-CN" baseline="16000" dirty="0">
                <a:ea typeface="楷体" panose="02010609060101010101" pitchFamily="49" charset="-122"/>
                <a:cs typeface="Arial" panose="020B0604020202020204" pitchFamily="34" charset="0"/>
              </a:rPr>
              <a:t> </a:t>
            </a:r>
            <a:endParaRPr lang="zh-CN" altLang="en-US" baseline="16000" dirty="0">
              <a:ea typeface="楷体" panose="02010609060101010101" pitchFamily="49" charset="-122"/>
              <a:cs typeface="Arial" panose="020B0604020202020204" pitchFamily="34" charset="0"/>
            </a:endParaRPr>
          </a:p>
          <a:p>
            <a:pPr>
              <a:buFont typeface="Wingdings" panose="05000000000000000000" pitchFamily="2" charset="2"/>
              <a:buNone/>
            </a:pPr>
            <a:r>
              <a:rPr lang="en-US" altLang="zh-CN" baseline="16000" dirty="0">
                <a:ea typeface="楷体" panose="02010609060101010101" pitchFamily="49" charset="-122"/>
                <a:cs typeface="Arial" panose="020B0604020202020204" pitchFamily="34" charset="0"/>
              </a:rPr>
              <a:t>                              </a:t>
            </a:r>
          </a:p>
          <a:p>
            <a:pPr>
              <a:buFont typeface="Wingdings" panose="05000000000000000000" pitchFamily="2" charset="2"/>
              <a:buNone/>
            </a:pPr>
            <a:r>
              <a:rPr lang="en-US" altLang="zh-CN" sz="2800" baseline="16000" dirty="0">
                <a:ea typeface="楷体" panose="02010609060101010101" pitchFamily="49" charset="-122"/>
                <a:cs typeface="Arial" panose="020B0604020202020204" pitchFamily="34" charset="0"/>
              </a:rPr>
              <a:t>     … </a:t>
            </a:r>
            <a:r>
              <a:rPr lang="zh-CN" altLang="en-US" sz="2800" baseline="16000" dirty="0">
                <a:ea typeface="楷体" panose="02010609060101010101" pitchFamily="49" charset="-122"/>
                <a:cs typeface="Arial" panose="020B0604020202020204" pitchFamily="34" charset="0"/>
              </a:rPr>
              <a:t>选择最合适</a:t>
            </a:r>
            <a:r>
              <a:rPr lang="en-US" altLang="zh-CN" sz="2800" baseline="16000" dirty="0">
                <a:ea typeface="楷体" panose="02010609060101010101" pitchFamily="49" charset="-122"/>
                <a:cs typeface="Arial" panose="020B0604020202020204" pitchFamily="34" charset="0"/>
              </a:rPr>
              <a:t>p*</a:t>
            </a:r>
            <a:r>
              <a:rPr lang="zh-CN" altLang="en-US" sz="2800" baseline="16000" dirty="0">
                <a:ea typeface="楷体" panose="02010609060101010101" pitchFamily="49" charset="-122"/>
                <a:cs typeface="Arial" panose="020B0604020202020204" pitchFamily="34" charset="0"/>
              </a:rPr>
              <a:t>，使任意一个节点传输成功的概率最大。当</a:t>
            </a:r>
            <a:r>
              <a:rPr lang="en-US" altLang="zh-CN" sz="2800" baseline="16000" dirty="0">
                <a:ea typeface="楷体" panose="02010609060101010101" pitchFamily="49" charset="-122"/>
                <a:cs typeface="Arial" panose="020B0604020202020204" pitchFamily="34" charset="0"/>
              </a:rPr>
              <a:t>N</a:t>
            </a:r>
            <a:r>
              <a:rPr lang="zh-CN" altLang="en-US" sz="2800" baseline="16000" dirty="0">
                <a:ea typeface="楷体" panose="02010609060101010101" pitchFamily="49" charset="-122"/>
                <a:cs typeface="Arial" panose="020B0604020202020204" pitchFamily="34" charset="0"/>
              </a:rPr>
              <a:t>趋于无穷时，</a:t>
            </a:r>
            <a:endParaRPr lang="en-US" altLang="zh-CN" sz="2800" baseline="16000" dirty="0">
              <a:ea typeface="楷体" panose="02010609060101010101" pitchFamily="49" charset="-122"/>
              <a:cs typeface="Arial" panose="020B0604020202020204" pitchFamily="34" charset="0"/>
            </a:endParaRPr>
          </a:p>
          <a:p>
            <a:pPr>
              <a:buFont typeface="Wingdings" panose="05000000000000000000" pitchFamily="2" charset="2"/>
              <a:buNone/>
            </a:pPr>
            <a:r>
              <a:rPr lang="zh-CN" altLang="en-US" sz="2800" baseline="16000" dirty="0">
                <a:ea typeface="楷体" panose="02010609060101010101" pitchFamily="49" charset="-122"/>
                <a:cs typeface="Arial" panose="020B0604020202020204" pitchFamily="34" charset="0"/>
              </a:rPr>
              <a:t>求</a:t>
            </a:r>
            <a:r>
              <a:rPr lang="en-US" altLang="zh-CN" sz="2800" baseline="16000" dirty="0">
                <a:ea typeface="楷体" panose="02010609060101010101" pitchFamily="49" charset="-122"/>
                <a:cs typeface="Arial" panose="020B0604020202020204" pitchFamily="34" charset="0"/>
              </a:rPr>
              <a:t>Np*.(1-p*)</a:t>
            </a:r>
            <a:r>
              <a:rPr lang="en-US" altLang="zh-CN" sz="2800" baseline="42000" dirty="0">
                <a:ea typeface="楷体" panose="02010609060101010101" pitchFamily="49" charset="-122"/>
                <a:cs typeface="Arial" panose="020B0604020202020204" pitchFamily="34" charset="0"/>
              </a:rPr>
              <a:t>2(N-1)</a:t>
            </a:r>
            <a:r>
              <a:rPr lang="en-US" altLang="zh-CN" sz="2800" baseline="16000" dirty="0">
                <a:ea typeface="楷体" panose="02010609060101010101" pitchFamily="49" charset="-122"/>
                <a:cs typeface="Arial" panose="020B0604020202020204" pitchFamily="34" charset="0"/>
              </a:rPr>
              <a:t> </a:t>
            </a:r>
            <a:r>
              <a:rPr lang="zh-CN" altLang="en-US" sz="2800" baseline="16000" dirty="0">
                <a:ea typeface="楷体" panose="02010609060101010101" pitchFamily="49" charset="-122"/>
                <a:cs typeface="Arial" panose="020B0604020202020204" pitchFamily="34" charset="0"/>
              </a:rPr>
              <a:t>的极限</a:t>
            </a:r>
            <a:r>
              <a:rPr lang="en-US" altLang="zh-CN" sz="2800" baseline="16000" dirty="0">
                <a:ea typeface="楷体" panose="02010609060101010101" pitchFamily="49" charset="-122"/>
                <a:cs typeface="Arial" panose="020B0604020202020204" pitchFamily="34" charset="0"/>
              </a:rPr>
              <a:t>= 1/(2e) = 0.184 </a:t>
            </a:r>
          </a:p>
          <a:p>
            <a:pPr>
              <a:buFont typeface="Wingdings" panose="05000000000000000000" pitchFamily="2" charset="2"/>
              <a:buNone/>
            </a:pPr>
            <a:r>
              <a:rPr lang="en-US" altLang="zh-CN" sz="2800" baseline="16000" dirty="0">
                <a:ea typeface="楷体" panose="02010609060101010101" pitchFamily="49" charset="-122"/>
                <a:cs typeface="Arial" panose="020B0604020202020204" pitchFamily="34" charset="0"/>
              </a:rPr>
              <a:t>       </a:t>
            </a:r>
            <a:r>
              <a:rPr lang="zh-CN" altLang="en-US" sz="2800" baseline="16000" dirty="0">
                <a:ea typeface="楷体" panose="02010609060101010101" pitchFamily="49" charset="-122"/>
                <a:cs typeface="Arial" panose="020B0604020202020204" pitchFamily="34" charset="0"/>
              </a:rPr>
              <a:t>意义：大量节点有很多帧传送时，只有</a:t>
            </a:r>
            <a:r>
              <a:rPr lang="en-US" altLang="zh-CN" sz="2800" baseline="16000" dirty="0">
                <a:ea typeface="楷体" panose="02010609060101010101" pitchFamily="49" charset="-122"/>
                <a:cs typeface="Arial" panose="020B0604020202020204" pitchFamily="34" charset="0"/>
              </a:rPr>
              <a:t>18.4%</a:t>
            </a:r>
            <a:r>
              <a:rPr lang="zh-CN" altLang="en-US" sz="2800" baseline="16000" dirty="0">
                <a:ea typeface="楷体" panose="02010609060101010101" pitchFamily="49" charset="-122"/>
                <a:cs typeface="Arial" panose="020B0604020202020204" pitchFamily="34" charset="0"/>
              </a:rPr>
              <a:t>的帧传输成功（为什么？）</a:t>
            </a:r>
            <a:r>
              <a:rPr lang="en-US" altLang="zh-CN" sz="2800" dirty="0">
                <a:ea typeface="楷体" panose="02010609060101010101" pitchFamily="49" charset="-122"/>
                <a:cs typeface="Arial" panose="020B0604020202020204" pitchFamily="34" charset="0"/>
              </a:rPr>
              <a:t>	</a:t>
            </a:r>
          </a:p>
        </p:txBody>
      </p:sp>
      <p:sp>
        <p:nvSpPr>
          <p:cNvPr id="2" name="灯片编号占位符 1">
            <a:extLst>
              <a:ext uri="{FF2B5EF4-FFF2-40B4-BE49-F238E27FC236}">
                <a16:creationId xmlns:a16="http://schemas.microsoft.com/office/drawing/2014/main" id="{DD501F99-C938-4136-BD32-6FDC4A633F89}"/>
              </a:ext>
            </a:extLst>
          </p:cNvPr>
          <p:cNvSpPr>
            <a:spLocks noGrp="1"/>
          </p:cNvSpPr>
          <p:nvPr>
            <p:ph type="sldNum" sz="quarter" idx="12"/>
          </p:nvPr>
        </p:nvSpPr>
        <p:spPr/>
        <p:txBody>
          <a:bodyPr/>
          <a:lstStyle/>
          <a:p>
            <a:fld id="{91F2D4EF-46D4-4764-B373-FC59CD1D281E}" type="slidenum">
              <a:rPr lang="zh-CN" altLang="en-US" smtClean="0"/>
              <a:t>32</a:t>
            </a:fld>
            <a:endParaRPr lang="zh-CN" altLang="en-US"/>
          </a:p>
        </p:txBody>
      </p:sp>
    </p:spTree>
    <p:extLst>
      <p:ext uri="{BB962C8B-B14F-4D97-AF65-F5344CB8AC3E}">
        <p14:creationId xmlns:p14="http://schemas.microsoft.com/office/powerpoint/2010/main" val="1818703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C042F152-4DA0-4BA7-9BE5-B66ECC0C1311}"/>
              </a:ext>
            </a:extLst>
          </p:cNvPr>
          <p:cNvGrpSpPr/>
          <p:nvPr/>
        </p:nvGrpSpPr>
        <p:grpSpPr>
          <a:xfrm>
            <a:off x="109977" y="1728874"/>
            <a:ext cx="5805371" cy="3338184"/>
            <a:chOff x="1054934" y="2118473"/>
            <a:chExt cx="6184066" cy="3691368"/>
          </a:xfrm>
        </p:grpSpPr>
        <p:sp>
          <p:nvSpPr>
            <p:cNvPr id="4" name="矩形 3">
              <a:extLst>
                <a:ext uri="{FF2B5EF4-FFF2-40B4-BE49-F238E27FC236}">
                  <a16:creationId xmlns:a16="http://schemas.microsoft.com/office/drawing/2014/main" id="{8DA8177F-A4C7-4967-B30E-B25A24973E1C}"/>
                </a:ext>
              </a:extLst>
            </p:cNvPr>
            <p:cNvSpPr/>
            <p:nvPr/>
          </p:nvSpPr>
          <p:spPr>
            <a:xfrm>
              <a:off x="6096000" y="2476500"/>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FC3D946-7A51-4E60-8B57-FE6BA9EF3D40}"/>
                </a:ext>
              </a:extLst>
            </p:cNvPr>
            <p:cNvSpPr/>
            <p:nvPr/>
          </p:nvSpPr>
          <p:spPr>
            <a:xfrm>
              <a:off x="4419600" y="2476500"/>
              <a:ext cx="571500" cy="559978"/>
            </a:xfrm>
            <a:prstGeom prst="rect">
              <a:avLst/>
            </a:prstGeom>
            <a:pattFill prst="openDmnd">
              <a:fgClr>
                <a:srgbClr val="FFC00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6137DF7-50AD-4EB8-A60B-0465E72E8F75}"/>
                </a:ext>
              </a:extLst>
            </p:cNvPr>
            <p:cNvSpPr/>
            <p:nvPr/>
          </p:nvSpPr>
          <p:spPr>
            <a:xfrm>
              <a:off x="2165768" y="2479967"/>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97AB5D2-FB76-4CCF-BB9B-665672FB9508}"/>
                </a:ext>
              </a:extLst>
            </p:cNvPr>
            <p:cNvSpPr/>
            <p:nvPr/>
          </p:nvSpPr>
          <p:spPr>
            <a:xfrm>
              <a:off x="6667500" y="4148860"/>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A2A3AF4-BA3A-4B00-9ED5-0C1EDBF08D9E}"/>
                </a:ext>
              </a:extLst>
            </p:cNvPr>
            <p:cNvSpPr/>
            <p:nvPr/>
          </p:nvSpPr>
          <p:spPr>
            <a:xfrm>
              <a:off x="4419600" y="4148860"/>
              <a:ext cx="571500" cy="559978"/>
            </a:xfrm>
            <a:prstGeom prst="rect">
              <a:avLst/>
            </a:prstGeom>
            <a:pattFill prst="openDmnd">
              <a:fgClr>
                <a:srgbClr val="FFC00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E87009B-8FEA-4135-8A4A-8736021458A4}"/>
                </a:ext>
              </a:extLst>
            </p:cNvPr>
            <p:cNvSpPr/>
            <p:nvPr/>
          </p:nvSpPr>
          <p:spPr>
            <a:xfrm>
              <a:off x="2737268" y="4152327"/>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EE0C8159-FE7B-4624-B147-1E9C404697ED}"/>
                </a:ext>
              </a:extLst>
            </p:cNvPr>
            <p:cNvCxnSpPr>
              <a:cxnSpLocks/>
            </p:cNvCxnSpPr>
            <p:nvPr/>
          </p:nvCxnSpPr>
          <p:spPr>
            <a:xfrm>
              <a:off x="666750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37D75D9-14FD-4E82-ABA9-C18C226C6BC4}"/>
                </a:ext>
              </a:extLst>
            </p:cNvPr>
            <p:cNvCxnSpPr>
              <a:cxnSpLocks/>
            </p:cNvCxnSpPr>
            <p:nvPr/>
          </p:nvCxnSpPr>
          <p:spPr>
            <a:xfrm>
              <a:off x="610235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12D787F-C1B6-4BE4-91C3-C528297B2187}"/>
                </a:ext>
              </a:extLst>
            </p:cNvPr>
            <p:cNvCxnSpPr>
              <a:cxnSpLocks/>
            </p:cNvCxnSpPr>
            <p:nvPr/>
          </p:nvCxnSpPr>
          <p:spPr>
            <a:xfrm>
              <a:off x="555391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EBC50A9-9E13-4951-A866-2C76F9DD9AAF}"/>
                </a:ext>
              </a:extLst>
            </p:cNvPr>
            <p:cNvCxnSpPr>
              <a:cxnSpLocks/>
            </p:cNvCxnSpPr>
            <p:nvPr/>
          </p:nvCxnSpPr>
          <p:spPr>
            <a:xfrm>
              <a:off x="498876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2AE1F4E-8D7D-4D96-BCBF-950EB9E559E3}"/>
                </a:ext>
              </a:extLst>
            </p:cNvPr>
            <p:cNvCxnSpPr>
              <a:cxnSpLocks/>
            </p:cNvCxnSpPr>
            <p:nvPr/>
          </p:nvCxnSpPr>
          <p:spPr>
            <a:xfrm>
              <a:off x="441960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367CEC8-1D8A-4591-AB0D-0E351ACE9B69}"/>
                </a:ext>
              </a:extLst>
            </p:cNvPr>
            <p:cNvCxnSpPr>
              <a:cxnSpLocks/>
            </p:cNvCxnSpPr>
            <p:nvPr/>
          </p:nvCxnSpPr>
          <p:spPr>
            <a:xfrm>
              <a:off x="385445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D755A6E-1CE5-491D-8ACB-6B1F9AC39652}"/>
                </a:ext>
              </a:extLst>
            </p:cNvPr>
            <p:cNvCxnSpPr>
              <a:cxnSpLocks/>
            </p:cNvCxnSpPr>
            <p:nvPr/>
          </p:nvCxnSpPr>
          <p:spPr>
            <a:xfrm>
              <a:off x="330601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7CE77B4-3FDE-4F2A-ACA6-335DF1302A47}"/>
                </a:ext>
              </a:extLst>
            </p:cNvPr>
            <p:cNvCxnSpPr>
              <a:cxnSpLocks/>
            </p:cNvCxnSpPr>
            <p:nvPr/>
          </p:nvCxnSpPr>
          <p:spPr>
            <a:xfrm>
              <a:off x="274086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35ED1FC-BC5E-462A-9451-09CABE030152}"/>
                </a:ext>
              </a:extLst>
            </p:cNvPr>
            <p:cNvCxnSpPr>
              <a:cxnSpLocks/>
            </p:cNvCxnSpPr>
            <p:nvPr/>
          </p:nvCxnSpPr>
          <p:spPr>
            <a:xfrm>
              <a:off x="2165768"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箭头: 右 7">
              <a:extLst>
                <a:ext uri="{FF2B5EF4-FFF2-40B4-BE49-F238E27FC236}">
                  <a16:creationId xmlns:a16="http://schemas.microsoft.com/office/drawing/2014/main" id="{DD6AF5F9-09FF-4D7F-A3D1-5BF06E1BEE0D}"/>
                </a:ext>
              </a:extLst>
            </p:cNvPr>
            <p:cNvSpPr/>
            <p:nvPr/>
          </p:nvSpPr>
          <p:spPr>
            <a:xfrm>
              <a:off x="5141768" y="2631213"/>
              <a:ext cx="806436" cy="266700"/>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ECCE231A-147E-4656-941D-47C561BACFA9}"/>
                </a:ext>
              </a:extLst>
            </p:cNvPr>
            <p:cNvSpPr/>
            <p:nvPr/>
          </p:nvSpPr>
          <p:spPr>
            <a:xfrm>
              <a:off x="5141768" y="4271522"/>
              <a:ext cx="1455882" cy="266700"/>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EEA32E5A-26E1-4D11-8434-782BF5CFCA46}"/>
                </a:ext>
              </a:extLst>
            </p:cNvPr>
            <p:cNvSpPr/>
            <p:nvPr/>
          </p:nvSpPr>
          <p:spPr>
            <a:xfrm rot="16200000">
              <a:off x="3731418" y="3237547"/>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7E6A2BE0-8A81-46C2-B0C0-420AC48FCE8E}"/>
                </a:ext>
              </a:extLst>
            </p:cNvPr>
            <p:cNvSpPr/>
            <p:nvPr/>
          </p:nvSpPr>
          <p:spPr>
            <a:xfrm rot="16200000">
              <a:off x="1463299" y="3237547"/>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FB3C811B-CE94-4F45-A5E4-D4DACE9EFC3A}"/>
                </a:ext>
              </a:extLst>
            </p:cNvPr>
            <p:cNvSpPr/>
            <p:nvPr/>
          </p:nvSpPr>
          <p:spPr>
            <a:xfrm rot="16200000">
              <a:off x="4013072" y="4921190"/>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右 44">
              <a:extLst>
                <a:ext uri="{FF2B5EF4-FFF2-40B4-BE49-F238E27FC236}">
                  <a16:creationId xmlns:a16="http://schemas.microsoft.com/office/drawing/2014/main" id="{46E40856-278C-4629-AD49-3CBA44081A34}"/>
                </a:ext>
              </a:extLst>
            </p:cNvPr>
            <p:cNvSpPr/>
            <p:nvPr/>
          </p:nvSpPr>
          <p:spPr>
            <a:xfrm rot="16200000">
              <a:off x="2177784" y="4921190"/>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4D2711F1-A857-458E-B04F-21C058D88D5D}"/>
                </a:ext>
              </a:extLst>
            </p:cNvPr>
            <p:cNvCxnSpPr/>
            <p:nvPr/>
          </p:nvCxnSpPr>
          <p:spPr>
            <a:xfrm>
              <a:off x="1054935" y="3036497"/>
              <a:ext cx="61826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A8835E-1884-48E4-850A-5A24C36B30FB}"/>
                </a:ext>
              </a:extLst>
            </p:cNvPr>
            <p:cNvCxnSpPr/>
            <p:nvPr/>
          </p:nvCxnSpPr>
          <p:spPr>
            <a:xfrm>
              <a:off x="1054934" y="4715772"/>
              <a:ext cx="61826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 Box 79">
              <a:extLst>
                <a:ext uri="{FF2B5EF4-FFF2-40B4-BE49-F238E27FC236}">
                  <a16:creationId xmlns:a16="http://schemas.microsoft.com/office/drawing/2014/main" id="{A8B79973-E384-42D6-A37B-9F66A8360ADA}"/>
                </a:ext>
              </a:extLst>
            </p:cNvPr>
            <p:cNvSpPr txBox="1">
              <a:spLocks noChangeArrowheads="1"/>
            </p:cNvSpPr>
            <p:nvPr/>
          </p:nvSpPr>
          <p:spPr bwMode="auto">
            <a:xfrm>
              <a:off x="1054934" y="3596456"/>
              <a:ext cx="116422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47" name="Text Box 79">
              <a:extLst>
                <a:ext uri="{FF2B5EF4-FFF2-40B4-BE49-F238E27FC236}">
                  <a16:creationId xmlns:a16="http://schemas.microsoft.com/office/drawing/2014/main" id="{288CEFBC-C24B-4849-BBC9-DC796AD31305}"/>
                </a:ext>
              </a:extLst>
            </p:cNvPr>
            <p:cNvSpPr txBox="1">
              <a:spLocks noChangeArrowheads="1"/>
            </p:cNvSpPr>
            <p:nvPr/>
          </p:nvSpPr>
          <p:spPr bwMode="auto">
            <a:xfrm>
              <a:off x="3377876" y="3596456"/>
              <a:ext cx="116422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48" name="Text Box 79">
              <a:extLst>
                <a:ext uri="{FF2B5EF4-FFF2-40B4-BE49-F238E27FC236}">
                  <a16:creationId xmlns:a16="http://schemas.microsoft.com/office/drawing/2014/main" id="{95BB8042-8BBE-4BAF-8870-CD2B170BEA05}"/>
                </a:ext>
              </a:extLst>
            </p:cNvPr>
            <p:cNvSpPr txBox="1">
              <a:spLocks noChangeArrowheads="1"/>
            </p:cNvSpPr>
            <p:nvPr/>
          </p:nvSpPr>
          <p:spPr bwMode="auto">
            <a:xfrm>
              <a:off x="3733336" y="5280465"/>
              <a:ext cx="116422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49" name="Text Box 79">
              <a:extLst>
                <a:ext uri="{FF2B5EF4-FFF2-40B4-BE49-F238E27FC236}">
                  <a16:creationId xmlns:a16="http://schemas.microsoft.com/office/drawing/2014/main" id="{9C6796AE-2FE7-429F-B593-4073B083712D}"/>
                </a:ext>
              </a:extLst>
            </p:cNvPr>
            <p:cNvSpPr txBox="1">
              <a:spLocks noChangeArrowheads="1"/>
            </p:cNvSpPr>
            <p:nvPr/>
          </p:nvSpPr>
          <p:spPr bwMode="auto">
            <a:xfrm>
              <a:off x="1895229" y="5274432"/>
              <a:ext cx="116422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50" name="Text Box 79">
              <a:extLst>
                <a:ext uri="{FF2B5EF4-FFF2-40B4-BE49-F238E27FC236}">
                  <a16:creationId xmlns:a16="http://schemas.microsoft.com/office/drawing/2014/main" id="{F2E72C30-137C-4D6B-924C-5BCCF56138E4}"/>
                </a:ext>
              </a:extLst>
            </p:cNvPr>
            <p:cNvSpPr txBox="1">
              <a:spLocks noChangeArrowheads="1"/>
            </p:cNvSpPr>
            <p:nvPr/>
          </p:nvSpPr>
          <p:spPr bwMode="auto">
            <a:xfrm>
              <a:off x="4911909" y="2118473"/>
              <a:ext cx="1284000" cy="41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冲突重发</a:t>
              </a:r>
            </a:p>
          </p:txBody>
        </p:sp>
        <p:sp>
          <p:nvSpPr>
            <p:cNvPr id="51" name="Text Box 79">
              <a:extLst>
                <a:ext uri="{FF2B5EF4-FFF2-40B4-BE49-F238E27FC236}">
                  <a16:creationId xmlns:a16="http://schemas.microsoft.com/office/drawing/2014/main" id="{B564DDDA-F0D5-408B-97A3-E33ADB4D7DB8}"/>
                </a:ext>
              </a:extLst>
            </p:cNvPr>
            <p:cNvSpPr txBox="1">
              <a:spLocks noChangeArrowheads="1"/>
            </p:cNvSpPr>
            <p:nvPr/>
          </p:nvSpPr>
          <p:spPr bwMode="auto">
            <a:xfrm>
              <a:off x="5218744" y="3852699"/>
              <a:ext cx="1301930" cy="41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冲突重发</a:t>
              </a:r>
            </a:p>
          </p:txBody>
        </p:sp>
        <p:sp>
          <p:nvSpPr>
            <p:cNvPr id="52" name="Text Box 79">
              <a:extLst>
                <a:ext uri="{FF2B5EF4-FFF2-40B4-BE49-F238E27FC236}">
                  <a16:creationId xmlns:a16="http://schemas.microsoft.com/office/drawing/2014/main" id="{4C86BD5E-B99E-409C-B0A8-DADCF6728159}"/>
                </a:ext>
              </a:extLst>
            </p:cNvPr>
            <p:cNvSpPr txBox="1">
              <a:spLocks noChangeArrowheads="1"/>
            </p:cNvSpPr>
            <p:nvPr/>
          </p:nvSpPr>
          <p:spPr bwMode="auto">
            <a:xfrm>
              <a:off x="2209565" y="3113945"/>
              <a:ext cx="51901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i="1"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1800" i="1" baseline="-25000" dirty="0">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1" lang="zh-CN" altLang="en-US" sz="1800" i="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3" name="组合 52">
            <a:extLst>
              <a:ext uri="{FF2B5EF4-FFF2-40B4-BE49-F238E27FC236}">
                <a16:creationId xmlns:a16="http://schemas.microsoft.com/office/drawing/2014/main" id="{590E28C4-0435-4172-89B0-10B3A4C75E84}"/>
              </a:ext>
            </a:extLst>
          </p:cNvPr>
          <p:cNvGrpSpPr/>
          <p:nvPr/>
        </p:nvGrpSpPr>
        <p:grpSpPr>
          <a:xfrm>
            <a:off x="-120020" y="-240744"/>
            <a:ext cx="3618620" cy="1071442"/>
            <a:chOff x="551030" y="-368704"/>
            <a:chExt cx="4824827" cy="1428589"/>
          </a:xfrm>
        </p:grpSpPr>
        <p:grpSp>
          <p:nvGrpSpPr>
            <p:cNvPr id="54" name="组合 53">
              <a:extLst>
                <a:ext uri="{FF2B5EF4-FFF2-40B4-BE49-F238E27FC236}">
                  <a16:creationId xmlns:a16="http://schemas.microsoft.com/office/drawing/2014/main" id="{804C39EF-27A3-4968-B23E-9BCE86743951}"/>
                </a:ext>
              </a:extLst>
            </p:cNvPr>
            <p:cNvGrpSpPr/>
            <p:nvPr/>
          </p:nvGrpSpPr>
          <p:grpSpPr>
            <a:xfrm>
              <a:off x="1201631" y="303925"/>
              <a:ext cx="4174226" cy="718775"/>
              <a:chOff x="1839058" y="967769"/>
              <a:chExt cx="4174226" cy="718775"/>
            </a:xfrm>
          </p:grpSpPr>
          <p:sp>
            <p:nvSpPr>
              <p:cNvPr id="56" name="矩形: 圆角 55">
                <a:extLst>
                  <a:ext uri="{FF2B5EF4-FFF2-40B4-BE49-F238E27FC236}">
                    <a16:creationId xmlns:a16="http://schemas.microsoft.com/office/drawing/2014/main" id="{E92B7E51-BF46-48E9-96E5-3A0A15D3056B}"/>
                  </a:ext>
                </a:extLst>
              </p:cNvPr>
              <p:cNvSpPr/>
              <p:nvPr/>
            </p:nvSpPr>
            <p:spPr>
              <a:xfrm>
                <a:off x="1839058" y="967769"/>
                <a:ext cx="41742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7" name="文本框 56">
                <a:extLst>
                  <a:ext uri="{FF2B5EF4-FFF2-40B4-BE49-F238E27FC236}">
                    <a16:creationId xmlns:a16="http://schemas.microsoft.com/office/drawing/2014/main" id="{A05B4AEA-6A9B-44CB-8270-B4C5ED1FBA09}"/>
                  </a:ext>
                </a:extLst>
              </p:cNvPr>
              <p:cNvSpPr txBox="1"/>
              <p:nvPr/>
            </p:nvSpPr>
            <p:spPr>
              <a:xfrm>
                <a:off x="2786093" y="1009436"/>
                <a:ext cx="322719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时隙</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55" name="图片 54">
              <a:extLst>
                <a:ext uri="{FF2B5EF4-FFF2-40B4-BE49-F238E27FC236}">
                  <a16:creationId xmlns:a16="http://schemas.microsoft.com/office/drawing/2014/main" id="{3E8B0759-9091-43EB-8CF3-9C927E65B7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8" name="Text Box 8">
            <a:extLst>
              <a:ext uri="{FF2B5EF4-FFF2-40B4-BE49-F238E27FC236}">
                <a16:creationId xmlns:a16="http://schemas.microsoft.com/office/drawing/2014/main" id="{9D657105-CC18-44A2-8F27-5305F50A64AE}"/>
              </a:ext>
            </a:extLst>
          </p:cNvPr>
          <p:cNvSpPr txBox="1">
            <a:spLocks noChangeArrowheads="1"/>
          </p:cNvSpPr>
          <p:nvPr/>
        </p:nvSpPr>
        <p:spPr bwMode="auto">
          <a:xfrm>
            <a:off x="3802906" y="-43358"/>
            <a:ext cx="5303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：所有帧正好由</a:t>
            </a:r>
            <a:r>
              <a:rPr lang="en-US" altLang="zh-CN" sz="1600" dirty="0">
                <a:latin typeface="楷体" panose="02010609060101010101" pitchFamily="49" charset="-122"/>
                <a:ea typeface="楷体" panose="02010609060101010101" pitchFamily="49" charset="-122"/>
              </a:rPr>
              <a:t>L</a:t>
            </a:r>
            <a:r>
              <a:rPr lang="zh-CN" altLang="en-US" sz="1600" dirty="0">
                <a:latin typeface="楷体" panose="02010609060101010101" pitchFamily="49" charset="-122"/>
                <a:ea typeface="楷体" panose="02010609060101010101" pitchFamily="49" charset="-122"/>
              </a:rPr>
              <a:t>比特组成</a:t>
            </a:r>
          </a:p>
          <a:p>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：带宽为</a:t>
            </a:r>
            <a:r>
              <a:rPr lang="en-US" altLang="zh-CN" sz="1600" dirty="0">
                <a:latin typeface="楷体" panose="02010609060101010101" pitchFamily="49" charset="-122"/>
                <a:ea typeface="楷体" panose="02010609060101010101" pitchFamily="49" charset="-122"/>
              </a:rPr>
              <a:t>R</a:t>
            </a:r>
            <a:r>
              <a:rPr lang="zh-CN" altLang="en-US" sz="1600" dirty="0">
                <a:latin typeface="楷体" panose="02010609060101010101" pitchFamily="49" charset="-122"/>
                <a:ea typeface="楷体" panose="02010609060101010101" pitchFamily="49" charset="-122"/>
              </a:rPr>
              <a:t>，一帧传输时间 </a:t>
            </a:r>
            <a:r>
              <a:rPr lang="en-US" altLang="zh-CN" sz="1600" dirty="0">
                <a:latin typeface="楷体" panose="02010609060101010101" pitchFamily="49" charset="-122"/>
                <a:ea typeface="楷体" panose="02010609060101010101" pitchFamily="49" charset="-122"/>
              </a:rPr>
              <a:t>= L/R</a:t>
            </a:r>
          </a:p>
          <a:p>
            <a:r>
              <a:rPr lang="en-US" altLang="zh-CN" sz="1600" dirty="0">
                <a:latin typeface="楷体" panose="02010609060101010101" pitchFamily="49" charset="-122"/>
                <a:ea typeface="楷体" panose="02010609060101010101" pitchFamily="49" charset="-122"/>
              </a:rPr>
              <a:t>3: </a:t>
            </a:r>
            <a:r>
              <a:rPr lang="zh-CN" altLang="en-US" sz="1600" dirty="0">
                <a:latin typeface="楷体" panose="02010609060101010101" pitchFamily="49" charset="-122"/>
                <a:ea typeface="楷体" panose="02010609060101010101" pitchFamily="49" charset="-122"/>
              </a:rPr>
              <a:t>以</a:t>
            </a:r>
            <a:r>
              <a:rPr lang="en-US" altLang="zh-CN" sz="1600" dirty="0">
                <a:latin typeface="楷体" panose="02010609060101010101" pitchFamily="49" charset="-122"/>
                <a:ea typeface="楷体" panose="02010609060101010101" pitchFamily="49" charset="-122"/>
              </a:rPr>
              <a:t>L/R</a:t>
            </a:r>
            <a:r>
              <a:rPr lang="zh-CN" altLang="en-US" sz="1600" dirty="0">
                <a:latin typeface="楷体" panose="02010609060101010101" pitchFamily="49" charset="-122"/>
                <a:ea typeface="楷体" panose="02010609060101010101" pitchFamily="49" charset="-122"/>
              </a:rPr>
              <a:t>为单位划分时隙</a:t>
            </a:r>
          </a:p>
          <a:p>
            <a:r>
              <a:rPr lang="en-US" altLang="zh-CN" sz="1600" dirty="0">
                <a:latin typeface="楷体" panose="02010609060101010101" pitchFamily="49" charset="-122"/>
                <a:ea typeface="楷体" panose="02010609060101010101" pitchFamily="49" charset="-122"/>
              </a:rPr>
              <a:t>4</a:t>
            </a:r>
            <a:r>
              <a:rPr lang="zh-CN" altLang="en-US" sz="1600" dirty="0">
                <a:latin typeface="楷体" panose="02010609060101010101" pitchFamily="49" charset="-122"/>
                <a:ea typeface="楷体" panose="02010609060101010101" pitchFamily="49" charset="-122"/>
              </a:rPr>
              <a:t>：</a:t>
            </a:r>
            <a:r>
              <a:rPr lang="zh-CN" altLang="en-US" sz="1600" dirty="0">
                <a:solidFill>
                  <a:srgbClr val="FF0000"/>
                </a:solidFill>
                <a:latin typeface="楷体" panose="02010609060101010101" pitchFamily="49" charset="-122"/>
                <a:ea typeface="楷体" panose="02010609060101010101" pitchFamily="49" charset="-122"/>
              </a:rPr>
              <a:t>节点只在每个时隙的开始传输帧</a:t>
            </a:r>
          </a:p>
          <a:p>
            <a:r>
              <a:rPr lang="en-US" altLang="zh-CN" sz="1600" dirty="0">
                <a:latin typeface="楷体" panose="02010609060101010101" pitchFamily="49" charset="-122"/>
                <a:ea typeface="楷体" panose="02010609060101010101" pitchFamily="49" charset="-122"/>
              </a:rPr>
              <a:t>5: </a:t>
            </a:r>
            <a:r>
              <a:rPr lang="zh-CN" altLang="en-US" sz="1600" dirty="0">
                <a:latin typeface="楷体" panose="02010609060101010101" pitchFamily="49" charset="-122"/>
                <a:ea typeface="楷体" panose="02010609060101010101" pitchFamily="49" charset="-122"/>
              </a:rPr>
              <a:t>节点时钟同步，因此每个节点知道时隙什么时候开始</a:t>
            </a:r>
          </a:p>
          <a:p>
            <a:r>
              <a:rPr lang="en-US" altLang="zh-CN" sz="1600" dirty="0">
                <a:latin typeface="楷体" panose="02010609060101010101" pitchFamily="49" charset="-122"/>
                <a:ea typeface="楷体" panose="02010609060101010101" pitchFamily="49" charset="-122"/>
              </a:rPr>
              <a:t>6</a:t>
            </a:r>
            <a:r>
              <a:rPr lang="zh-CN" altLang="en-US" sz="1600" dirty="0">
                <a:latin typeface="楷体" panose="02010609060101010101" pitchFamily="49" charset="-122"/>
                <a:ea typeface="楷体" panose="02010609060101010101" pitchFamily="49" charset="-122"/>
              </a:rPr>
              <a:t>：如果一个节点发送的帧产生碰撞，该节点以概率</a:t>
            </a:r>
            <a:r>
              <a:rPr lang="en-US" altLang="zh-CN" sz="1600" dirty="0">
                <a:latin typeface="楷体" panose="02010609060101010101" pitchFamily="49" charset="-122"/>
                <a:ea typeface="楷体" panose="02010609060101010101" pitchFamily="49" charset="-122"/>
              </a:rPr>
              <a:t>p</a:t>
            </a:r>
            <a:r>
              <a:rPr lang="zh-CN" altLang="en-US" sz="1600" dirty="0">
                <a:latin typeface="楷体" panose="02010609060101010101" pitchFamily="49" charset="-122"/>
                <a:ea typeface="楷体" panose="02010609060101010101" pitchFamily="49" charset="-122"/>
              </a:rPr>
              <a:t>在</a:t>
            </a:r>
          </a:p>
          <a:p>
            <a:r>
              <a:rPr lang="zh-CN" altLang="en-US" sz="1600" dirty="0">
                <a:latin typeface="楷体" panose="02010609060101010101" pitchFamily="49" charset="-122"/>
                <a:ea typeface="楷体" panose="02010609060101010101" pitchFamily="49" charset="-122"/>
              </a:rPr>
              <a:t>后续的每个时隙重发该帧，直到该帧无碰撞地传输成功。</a:t>
            </a:r>
          </a:p>
        </p:txBody>
      </p:sp>
      <p:sp>
        <p:nvSpPr>
          <p:cNvPr id="2" name="灯片编号占位符 1">
            <a:extLst>
              <a:ext uri="{FF2B5EF4-FFF2-40B4-BE49-F238E27FC236}">
                <a16:creationId xmlns:a16="http://schemas.microsoft.com/office/drawing/2014/main" id="{784BEC5B-1AAA-428A-BB39-815BE60AA295}"/>
              </a:ext>
            </a:extLst>
          </p:cNvPr>
          <p:cNvSpPr>
            <a:spLocks noGrp="1"/>
          </p:cNvSpPr>
          <p:nvPr>
            <p:ph type="sldNum" sz="quarter" idx="12"/>
          </p:nvPr>
        </p:nvSpPr>
        <p:spPr/>
        <p:txBody>
          <a:bodyPr/>
          <a:lstStyle/>
          <a:p>
            <a:fld id="{91F2D4EF-46D4-4764-B373-FC59CD1D281E}" type="slidenum">
              <a:rPr lang="zh-CN" altLang="en-US" smtClean="0"/>
              <a:t>33</a:t>
            </a:fld>
            <a:endParaRPr lang="zh-CN" altLang="en-US"/>
          </a:p>
        </p:txBody>
      </p:sp>
    </p:spTree>
    <p:extLst>
      <p:ext uri="{BB962C8B-B14F-4D97-AF65-F5344CB8AC3E}">
        <p14:creationId xmlns:p14="http://schemas.microsoft.com/office/powerpoint/2010/main" val="564133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22E2F06A-1A7E-458A-9E3B-BB01AC34A8A6}"/>
              </a:ext>
            </a:extLst>
          </p:cNvPr>
          <p:cNvGrpSpPr/>
          <p:nvPr/>
        </p:nvGrpSpPr>
        <p:grpSpPr>
          <a:xfrm>
            <a:off x="322660" y="0"/>
            <a:ext cx="5373603" cy="1071442"/>
            <a:chOff x="551030" y="-368704"/>
            <a:chExt cx="7164805" cy="1428589"/>
          </a:xfrm>
        </p:grpSpPr>
        <p:grpSp>
          <p:nvGrpSpPr>
            <p:cNvPr id="17" name="组合 16">
              <a:extLst>
                <a:ext uri="{FF2B5EF4-FFF2-40B4-BE49-F238E27FC236}">
                  <a16:creationId xmlns:a16="http://schemas.microsoft.com/office/drawing/2014/main" id="{97C89A45-BE15-4D14-98AB-CF5C4057B9B8}"/>
                </a:ext>
              </a:extLst>
            </p:cNvPr>
            <p:cNvGrpSpPr/>
            <p:nvPr/>
          </p:nvGrpSpPr>
          <p:grpSpPr>
            <a:xfrm>
              <a:off x="1201631" y="303925"/>
              <a:ext cx="6514204" cy="718775"/>
              <a:chOff x="1839058" y="967769"/>
              <a:chExt cx="6514204" cy="718775"/>
            </a:xfrm>
          </p:grpSpPr>
          <p:sp>
            <p:nvSpPr>
              <p:cNvPr id="19" name="矩形: 圆角 18">
                <a:extLst>
                  <a:ext uri="{FF2B5EF4-FFF2-40B4-BE49-F238E27FC236}">
                    <a16:creationId xmlns:a16="http://schemas.microsoft.com/office/drawing/2014/main" id="{D4CE4A83-A747-476E-98CB-B98530E2FE3C}"/>
                  </a:ext>
                </a:extLst>
              </p:cNvPr>
              <p:cNvSpPr/>
              <p:nvPr/>
            </p:nvSpPr>
            <p:spPr>
              <a:xfrm>
                <a:off x="1839058" y="967769"/>
                <a:ext cx="6514204" cy="675442"/>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0" name="文本框 19">
                <a:extLst>
                  <a:ext uri="{FF2B5EF4-FFF2-40B4-BE49-F238E27FC236}">
                    <a16:creationId xmlns:a16="http://schemas.microsoft.com/office/drawing/2014/main" id="{544B909D-501A-4912-B87D-8CAB6BE63BF5}"/>
                  </a:ext>
                </a:extLst>
              </p:cNvPr>
              <p:cNvSpPr txBox="1"/>
              <p:nvPr/>
            </p:nvSpPr>
            <p:spPr>
              <a:xfrm>
                <a:off x="2786093" y="1009436"/>
                <a:ext cx="5227392"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时隙</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的工作效率</a:t>
                </a:r>
              </a:p>
            </p:txBody>
          </p:sp>
        </p:grpSp>
        <p:pic>
          <p:nvPicPr>
            <p:cNvPr id="18" name="图片 17">
              <a:extLst>
                <a:ext uri="{FF2B5EF4-FFF2-40B4-BE49-F238E27FC236}">
                  <a16:creationId xmlns:a16="http://schemas.microsoft.com/office/drawing/2014/main" id="{F124F253-7D96-4A52-BAEF-570CA80B27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0" name="Rectangle 3">
            <a:extLst>
              <a:ext uri="{FF2B5EF4-FFF2-40B4-BE49-F238E27FC236}">
                <a16:creationId xmlns:a16="http://schemas.microsoft.com/office/drawing/2014/main" id="{EA63A4D6-9A79-4D77-BE40-8F5EA1CBF220}"/>
              </a:ext>
            </a:extLst>
          </p:cNvPr>
          <p:cNvSpPr txBox="1">
            <a:spLocks noChangeArrowheads="1"/>
          </p:cNvSpPr>
          <p:nvPr/>
        </p:nvSpPr>
        <p:spPr>
          <a:xfrm>
            <a:off x="457200" y="1341439"/>
            <a:ext cx="8229600" cy="368776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b="1" dirty="0">
                <a:ea typeface="楷体" panose="02010609060101010101" pitchFamily="49" charset="-122"/>
              </a:rPr>
              <a:t>时隙</a:t>
            </a:r>
            <a:r>
              <a:rPr lang="en-US" altLang="zh-CN" b="1" dirty="0">
                <a:ea typeface="楷体" panose="02010609060101010101" pitchFamily="49" charset="-122"/>
              </a:rPr>
              <a:t>ALOHA</a:t>
            </a:r>
            <a:r>
              <a:rPr lang="zh-CN" altLang="en-US" b="1" dirty="0">
                <a:ea typeface="楷体" panose="02010609060101010101" pitchFamily="49" charset="-122"/>
              </a:rPr>
              <a:t>的工作效率</a:t>
            </a:r>
            <a:endParaRPr lang="zh-CN" altLang="en-US" sz="2400" dirty="0">
              <a:ea typeface="楷体" panose="02010609060101010101" pitchFamily="49" charset="-122"/>
            </a:endParaRPr>
          </a:p>
          <a:p>
            <a:pPr>
              <a:buFont typeface="Wingdings" panose="05000000000000000000" pitchFamily="2" charset="2"/>
              <a:buNone/>
            </a:pPr>
            <a:r>
              <a:rPr lang="zh-CN" altLang="en-US" sz="2800" dirty="0">
                <a:ea typeface="楷体" panose="02010609060101010101" pitchFamily="49" charset="-122"/>
              </a:rPr>
              <a:t>      </a:t>
            </a:r>
            <a:r>
              <a:rPr lang="en-US" altLang="zh-CN" sz="2800" dirty="0">
                <a:ea typeface="楷体" panose="02010609060101010101" pitchFamily="49" charset="-122"/>
              </a:rPr>
              <a:t>P(</a:t>
            </a:r>
            <a:r>
              <a:rPr lang="zh-CN" altLang="en-US" sz="2800" dirty="0">
                <a:ea typeface="楷体" panose="02010609060101010101" pitchFamily="49" charset="-122"/>
              </a:rPr>
              <a:t>一个时隙内给定节点成功概率</a:t>
            </a:r>
            <a:r>
              <a:rPr lang="en-US" altLang="zh-CN" sz="2800" dirty="0">
                <a:ea typeface="楷体" panose="02010609060101010101" pitchFamily="49" charset="-122"/>
              </a:rPr>
              <a:t>) </a:t>
            </a:r>
          </a:p>
          <a:p>
            <a:pPr>
              <a:buFont typeface="Wingdings" panose="05000000000000000000" pitchFamily="2" charset="2"/>
              <a:buNone/>
            </a:pPr>
            <a:r>
              <a:rPr lang="en-US" altLang="zh-CN" sz="2800" dirty="0">
                <a:ea typeface="楷体" panose="02010609060101010101" pitchFamily="49" charset="-122"/>
              </a:rPr>
              <a:t>		= P(</a:t>
            </a:r>
            <a:r>
              <a:rPr lang="zh-CN" altLang="en-US" sz="2800" dirty="0">
                <a:ea typeface="楷体" panose="02010609060101010101" pitchFamily="49" charset="-122"/>
              </a:rPr>
              <a:t>给定节点传送</a:t>
            </a:r>
            <a:r>
              <a:rPr lang="en-US" altLang="zh-CN" sz="2800" dirty="0">
                <a:ea typeface="楷体" panose="02010609060101010101" pitchFamily="49" charset="-122"/>
              </a:rPr>
              <a:t>) .P(</a:t>
            </a:r>
            <a:r>
              <a:rPr lang="zh-CN" altLang="en-US" sz="2800" dirty="0">
                <a:ea typeface="楷体" panose="02010609060101010101" pitchFamily="49" charset="-122"/>
              </a:rPr>
              <a:t>没有其它节点传送 </a:t>
            </a:r>
            <a:r>
              <a:rPr lang="en-US" altLang="zh-CN" sz="2800" dirty="0">
                <a:ea typeface="楷体" panose="02010609060101010101" pitchFamily="49" charset="-122"/>
              </a:rPr>
              <a:t>)</a:t>
            </a:r>
          </a:p>
          <a:p>
            <a:pPr>
              <a:buFont typeface="Wingdings" panose="05000000000000000000" pitchFamily="2" charset="2"/>
              <a:buNone/>
            </a:pPr>
            <a:r>
              <a:rPr lang="en-US" altLang="zh-CN" sz="2400" dirty="0">
                <a:ea typeface="楷体" panose="02010609060101010101" pitchFamily="49" charset="-122"/>
              </a:rPr>
              <a:t>    </a:t>
            </a:r>
            <a:r>
              <a:rPr lang="en-US" altLang="zh-CN" sz="2800" dirty="0">
                <a:ea typeface="楷体" panose="02010609060101010101" pitchFamily="49" charset="-122"/>
              </a:rPr>
              <a:t>      = p </a:t>
            </a:r>
            <a:r>
              <a:rPr lang="en-US" altLang="zh-CN" sz="2800" baseline="16000" dirty="0">
                <a:ea typeface="楷体" panose="02010609060101010101" pitchFamily="49" charset="-122"/>
              </a:rPr>
              <a:t>. </a:t>
            </a:r>
            <a:r>
              <a:rPr lang="en-US" altLang="zh-CN" sz="2800" dirty="0">
                <a:ea typeface="楷体" panose="02010609060101010101" pitchFamily="49" charset="-122"/>
              </a:rPr>
              <a:t>(1-p)</a:t>
            </a:r>
            <a:r>
              <a:rPr lang="en-US" altLang="zh-CN" sz="2800" b="1" baseline="30000" dirty="0">
                <a:ea typeface="楷体" panose="02010609060101010101" pitchFamily="49" charset="-122"/>
              </a:rPr>
              <a:t>N-1</a:t>
            </a:r>
            <a:r>
              <a:rPr lang="en-US" altLang="zh-CN" sz="2800" baseline="16000" dirty="0">
                <a:ea typeface="楷体" panose="02010609060101010101" pitchFamily="49" charset="-122"/>
              </a:rPr>
              <a:t> </a:t>
            </a:r>
          </a:p>
          <a:p>
            <a:pPr>
              <a:buFont typeface="Wingdings" panose="05000000000000000000" pitchFamily="2" charset="2"/>
              <a:buNone/>
            </a:pPr>
            <a:endParaRPr lang="en-US" altLang="zh-CN" sz="2800" baseline="16000" dirty="0">
              <a:ea typeface="楷体" panose="02010609060101010101" pitchFamily="49" charset="-122"/>
            </a:endParaRPr>
          </a:p>
          <a:p>
            <a:pPr>
              <a:buFont typeface="Wingdings" panose="05000000000000000000" pitchFamily="2" charset="2"/>
              <a:buNone/>
            </a:pPr>
            <a:r>
              <a:rPr lang="en-US" altLang="zh-CN" sz="2800" b="1" baseline="30000" dirty="0">
                <a:ea typeface="楷体" panose="02010609060101010101" pitchFamily="49" charset="-122"/>
              </a:rPr>
              <a:t>	   </a:t>
            </a:r>
            <a:r>
              <a:rPr lang="zh-CN" altLang="en-US" sz="2800" b="1" baseline="30000" dirty="0">
                <a:ea typeface="楷体" panose="02010609060101010101" pitchFamily="49" charset="-122"/>
              </a:rPr>
              <a:t>任意一个节点传输成功的概率为</a:t>
            </a:r>
            <a:r>
              <a:rPr lang="en-US" altLang="zh-CN" sz="2800" b="1" baseline="30000" dirty="0">
                <a:ea typeface="楷体" panose="02010609060101010101" pitchFamily="49" charset="-122"/>
              </a:rPr>
              <a:t>Np.(1-p)</a:t>
            </a:r>
            <a:r>
              <a:rPr lang="en-US" altLang="zh-CN" sz="2800" b="1" baseline="40000" dirty="0">
                <a:ea typeface="楷体" panose="02010609060101010101" pitchFamily="49" charset="-122"/>
              </a:rPr>
              <a:t>N-1</a:t>
            </a:r>
            <a:endParaRPr lang="zh-CN" altLang="en-US" sz="2800" b="1" baseline="40000" dirty="0">
              <a:ea typeface="楷体" panose="02010609060101010101" pitchFamily="49" charset="-122"/>
            </a:endParaRPr>
          </a:p>
          <a:p>
            <a:pPr>
              <a:buFont typeface="Wingdings" panose="05000000000000000000" pitchFamily="2" charset="2"/>
              <a:buNone/>
            </a:pPr>
            <a:r>
              <a:rPr lang="en-US" altLang="zh-CN" sz="2800" baseline="16000" dirty="0">
                <a:ea typeface="楷体" panose="02010609060101010101" pitchFamily="49" charset="-122"/>
              </a:rPr>
              <a:t>      </a:t>
            </a:r>
            <a:r>
              <a:rPr lang="zh-CN" altLang="en-US" sz="2800" baseline="16000" dirty="0">
                <a:ea typeface="楷体" panose="02010609060101010101" pitchFamily="49" charset="-122"/>
              </a:rPr>
              <a:t>选择最合适</a:t>
            </a:r>
            <a:r>
              <a:rPr lang="en-US" altLang="zh-CN" sz="2800" baseline="16000" dirty="0">
                <a:ea typeface="楷体" panose="02010609060101010101" pitchFamily="49" charset="-122"/>
              </a:rPr>
              <a:t>p*</a:t>
            </a:r>
            <a:r>
              <a:rPr lang="zh-CN" altLang="en-US" sz="2800" baseline="16000" dirty="0">
                <a:ea typeface="楷体" panose="02010609060101010101" pitchFamily="49" charset="-122"/>
              </a:rPr>
              <a:t>，使任意一个节点传输成功的概率最大。当</a:t>
            </a:r>
            <a:r>
              <a:rPr lang="en-US" altLang="zh-CN" sz="2800" baseline="16000" dirty="0">
                <a:ea typeface="楷体" panose="02010609060101010101" pitchFamily="49" charset="-122"/>
              </a:rPr>
              <a:t>N</a:t>
            </a:r>
            <a:r>
              <a:rPr lang="zh-CN" altLang="en-US" sz="2800" baseline="16000" dirty="0">
                <a:ea typeface="楷体" panose="02010609060101010101" pitchFamily="49" charset="-122"/>
              </a:rPr>
              <a:t>趋于</a:t>
            </a:r>
          </a:p>
          <a:p>
            <a:pPr>
              <a:buFont typeface="Wingdings" panose="05000000000000000000" pitchFamily="2" charset="2"/>
              <a:buNone/>
            </a:pPr>
            <a:r>
              <a:rPr lang="zh-CN" altLang="en-US" sz="2800" baseline="16000" dirty="0">
                <a:ea typeface="楷体" panose="02010609060101010101" pitchFamily="49" charset="-122"/>
              </a:rPr>
              <a:t>	  无穷时，求</a:t>
            </a:r>
            <a:r>
              <a:rPr lang="en-US" altLang="zh-CN" sz="2800" baseline="16000" dirty="0">
                <a:ea typeface="楷体" panose="02010609060101010101" pitchFamily="49" charset="-122"/>
              </a:rPr>
              <a:t>p*.(1-p*)</a:t>
            </a:r>
            <a:r>
              <a:rPr lang="en-US" altLang="zh-CN" sz="2800" baseline="42000" dirty="0">
                <a:ea typeface="楷体" panose="02010609060101010101" pitchFamily="49" charset="-122"/>
              </a:rPr>
              <a:t>N-1</a:t>
            </a:r>
            <a:r>
              <a:rPr lang="en-US" altLang="zh-CN" sz="2800" baseline="16000" dirty="0">
                <a:ea typeface="楷体" panose="02010609060101010101" pitchFamily="49" charset="-122"/>
              </a:rPr>
              <a:t> </a:t>
            </a:r>
            <a:r>
              <a:rPr lang="zh-CN" altLang="en-US" sz="2800" baseline="16000" dirty="0">
                <a:ea typeface="楷体" panose="02010609060101010101" pitchFamily="49" charset="-122"/>
              </a:rPr>
              <a:t>的极限</a:t>
            </a:r>
            <a:r>
              <a:rPr lang="en-US" altLang="zh-CN" sz="2800" baseline="16000" dirty="0">
                <a:ea typeface="楷体" panose="02010609060101010101" pitchFamily="49" charset="-122"/>
              </a:rPr>
              <a:t>= 1/(e) = 0.386</a:t>
            </a:r>
            <a:r>
              <a:rPr lang="zh-CN" altLang="en-US" sz="2800" baseline="16000" dirty="0">
                <a:ea typeface="楷体" panose="02010609060101010101" pitchFamily="49" charset="-122"/>
              </a:rPr>
              <a:t>。是纯</a:t>
            </a:r>
            <a:r>
              <a:rPr lang="en-US" altLang="zh-CN" sz="2800" baseline="16000" dirty="0">
                <a:ea typeface="楷体" panose="02010609060101010101" pitchFamily="49" charset="-122"/>
              </a:rPr>
              <a:t>ALOHA</a:t>
            </a:r>
            <a:r>
              <a:rPr lang="zh-CN" altLang="en-US" sz="2800" baseline="16000" dirty="0">
                <a:ea typeface="楷体" panose="02010609060101010101" pitchFamily="49" charset="-122"/>
              </a:rPr>
              <a:t>的</a:t>
            </a:r>
            <a:r>
              <a:rPr lang="en-US" altLang="zh-CN" sz="2800" baseline="16000" dirty="0">
                <a:ea typeface="楷体" panose="02010609060101010101" pitchFamily="49" charset="-122"/>
              </a:rPr>
              <a:t>2</a:t>
            </a:r>
            <a:r>
              <a:rPr lang="zh-CN" altLang="en-US" sz="2800" baseline="16000" dirty="0">
                <a:ea typeface="楷体" panose="02010609060101010101" pitchFamily="49" charset="-122"/>
              </a:rPr>
              <a:t>倍，</a:t>
            </a:r>
            <a:r>
              <a:rPr lang="zh-CN" altLang="en-US" sz="2800" baseline="16000" dirty="0">
                <a:solidFill>
                  <a:srgbClr val="FF0000"/>
                </a:solidFill>
                <a:ea typeface="楷体" panose="02010609060101010101" pitchFamily="49" charset="-122"/>
              </a:rPr>
              <a:t>因为同步机制，使得发生碰撞的可能性比纯</a:t>
            </a:r>
            <a:r>
              <a:rPr lang="en-US" altLang="zh-CN" sz="2800" baseline="16000" dirty="0">
                <a:solidFill>
                  <a:srgbClr val="FF0000"/>
                </a:solidFill>
                <a:ea typeface="楷体" panose="02010609060101010101" pitchFamily="49" charset="-122"/>
              </a:rPr>
              <a:t>ALOHA</a:t>
            </a:r>
            <a:r>
              <a:rPr lang="zh-CN" altLang="en-US" sz="2800" baseline="16000" dirty="0">
                <a:solidFill>
                  <a:srgbClr val="FF0000"/>
                </a:solidFill>
                <a:ea typeface="楷体" panose="02010609060101010101" pitchFamily="49" charset="-122"/>
              </a:rPr>
              <a:t>小。</a:t>
            </a:r>
          </a:p>
        </p:txBody>
      </p:sp>
      <p:sp>
        <p:nvSpPr>
          <p:cNvPr id="2" name="灯片编号占位符 1">
            <a:extLst>
              <a:ext uri="{FF2B5EF4-FFF2-40B4-BE49-F238E27FC236}">
                <a16:creationId xmlns:a16="http://schemas.microsoft.com/office/drawing/2014/main" id="{FEFACFEC-6C19-499A-A21D-0923379117A4}"/>
              </a:ext>
            </a:extLst>
          </p:cNvPr>
          <p:cNvSpPr>
            <a:spLocks noGrp="1"/>
          </p:cNvSpPr>
          <p:nvPr>
            <p:ph type="sldNum" sz="quarter" idx="12"/>
          </p:nvPr>
        </p:nvSpPr>
        <p:spPr/>
        <p:txBody>
          <a:bodyPr/>
          <a:lstStyle/>
          <a:p>
            <a:fld id="{91F2D4EF-46D4-4764-B373-FC59CD1D281E}" type="slidenum">
              <a:rPr lang="zh-CN" altLang="en-US" smtClean="0"/>
              <a:t>34</a:t>
            </a:fld>
            <a:endParaRPr lang="zh-CN" altLang="en-US"/>
          </a:p>
        </p:txBody>
      </p:sp>
    </p:spTree>
    <p:extLst>
      <p:ext uri="{BB962C8B-B14F-4D97-AF65-F5344CB8AC3E}">
        <p14:creationId xmlns:p14="http://schemas.microsoft.com/office/powerpoint/2010/main" val="1820600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F5F2EA15-260E-4042-867B-CF51AAF16DB7}"/>
              </a:ext>
            </a:extLst>
          </p:cNvPr>
          <p:cNvGrpSpPr/>
          <p:nvPr/>
        </p:nvGrpSpPr>
        <p:grpSpPr>
          <a:xfrm>
            <a:off x="1986039" y="3000323"/>
            <a:ext cx="4992040" cy="507008"/>
            <a:chOff x="1791494" y="2533650"/>
            <a:chExt cx="5638006" cy="1200150"/>
          </a:xfrm>
        </p:grpSpPr>
        <p:sp>
          <p:nvSpPr>
            <p:cNvPr id="33" name="矩形: 圆角 32">
              <a:extLst>
                <a:ext uri="{FF2B5EF4-FFF2-40B4-BE49-F238E27FC236}">
                  <a16:creationId xmlns:a16="http://schemas.microsoft.com/office/drawing/2014/main" id="{F38EAD72-1D6F-4631-983D-5448899CC0F6}"/>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4" name="文本框 33">
              <a:extLst>
                <a:ext uri="{FF2B5EF4-FFF2-40B4-BE49-F238E27FC236}">
                  <a16:creationId xmlns:a16="http://schemas.microsoft.com/office/drawing/2014/main" id="{A287D133-6F13-46D7-AB2B-29E4137DDD8B}"/>
                </a:ext>
              </a:extLst>
            </p:cNvPr>
            <p:cNvSpPr txBox="1"/>
            <p:nvPr/>
          </p:nvSpPr>
          <p:spPr>
            <a:xfrm>
              <a:off x="1857375" y="2742395"/>
              <a:ext cx="5411642" cy="874254"/>
            </a:xfrm>
            <a:prstGeom prst="rect">
              <a:avLst/>
            </a:prstGeom>
            <a:noFill/>
          </p:spPr>
          <p:txBody>
            <a:bodyPr wrap="square" rtlCol="0">
              <a:spAutoFit/>
            </a:bodyPr>
            <a:lstStyle/>
            <a:p>
              <a:pPr algn="ctr"/>
              <a:r>
                <a:rPr lang="zh-CN" altLang="en-US" sz="1800" dirty="0">
                  <a:solidFill>
                    <a:srgbClr val="009FF6"/>
                  </a:solidFill>
                  <a:latin typeface="思源黑体 CN Medium" panose="020B0600000000000000" pitchFamily="34" charset="-122"/>
                  <a:ea typeface="思源黑体 CN Medium" panose="020B0600000000000000" pitchFamily="34" charset="-122"/>
                </a:rPr>
                <a:t>为人处事的规则之一</a:t>
              </a:r>
              <a:r>
                <a:rPr lang="en-US" altLang="zh-CN" sz="1800" dirty="0">
                  <a:solidFill>
                    <a:srgbClr val="009FF6"/>
                  </a:solidFill>
                  <a:latin typeface="思源黑体 CN Medium" panose="020B0600000000000000" pitchFamily="34" charset="-122"/>
                  <a:ea typeface="思源黑体 CN Medium" panose="020B0600000000000000" pitchFamily="34" charset="-122"/>
                </a:rPr>
                <a:t>:</a:t>
              </a:r>
              <a:r>
                <a:rPr lang="zh-CN" altLang="en-US" sz="1800" dirty="0">
                  <a:latin typeface="思源黑体 CN Medium" panose="020B0600000000000000" pitchFamily="34" charset="-122"/>
                  <a:ea typeface="思源黑体 CN Medium" panose="020B0600000000000000" pitchFamily="34" charset="-122"/>
                </a:rPr>
                <a:t>不要打断别人的发言</a:t>
              </a:r>
              <a:r>
                <a:rPr lang="en-US" altLang="zh-CN" sz="1800" dirty="0">
                  <a:latin typeface="思源黑体 CN Medium" panose="020B0600000000000000" pitchFamily="34" charset="-122"/>
                  <a:ea typeface="思源黑体 CN Medium" panose="020B0600000000000000" pitchFamily="34" charset="-122"/>
                </a:rPr>
                <a:t>!</a:t>
              </a:r>
            </a:p>
          </p:txBody>
        </p:sp>
        <p:sp>
          <p:nvSpPr>
            <p:cNvPr id="35" name="矩形: 圆角 34">
              <a:extLst>
                <a:ext uri="{FF2B5EF4-FFF2-40B4-BE49-F238E27FC236}">
                  <a16:creationId xmlns:a16="http://schemas.microsoft.com/office/drawing/2014/main" id="{0813ABD6-A0DE-4577-B6F0-ABEE6B814AC5}"/>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36" name="组合 35">
            <a:extLst>
              <a:ext uri="{FF2B5EF4-FFF2-40B4-BE49-F238E27FC236}">
                <a16:creationId xmlns:a16="http://schemas.microsoft.com/office/drawing/2014/main" id="{B4278B55-94F1-4071-879E-2A4CB8BA02C4}"/>
              </a:ext>
            </a:extLst>
          </p:cNvPr>
          <p:cNvGrpSpPr/>
          <p:nvPr/>
        </p:nvGrpSpPr>
        <p:grpSpPr>
          <a:xfrm>
            <a:off x="322660" y="0"/>
            <a:ext cx="4545395" cy="1071442"/>
            <a:chOff x="551030" y="-368704"/>
            <a:chExt cx="6060527" cy="1428589"/>
          </a:xfrm>
        </p:grpSpPr>
        <p:grpSp>
          <p:nvGrpSpPr>
            <p:cNvPr id="37" name="组合 36">
              <a:extLst>
                <a:ext uri="{FF2B5EF4-FFF2-40B4-BE49-F238E27FC236}">
                  <a16:creationId xmlns:a16="http://schemas.microsoft.com/office/drawing/2014/main" id="{899D9C92-4CCC-44B6-A640-98F6C4877EE4}"/>
                </a:ext>
              </a:extLst>
            </p:cNvPr>
            <p:cNvGrpSpPr/>
            <p:nvPr/>
          </p:nvGrpSpPr>
          <p:grpSpPr>
            <a:xfrm>
              <a:off x="1201632" y="303925"/>
              <a:ext cx="5409925" cy="718775"/>
              <a:chOff x="1839059" y="967769"/>
              <a:chExt cx="5409925" cy="718775"/>
            </a:xfrm>
          </p:grpSpPr>
          <p:sp>
            <p:nvSpPr>
              <p:cNvPr id="39" name="矩形: 圆角 38">
                <a:extLst>
                  <a:ext uri="{FF2B5EF4-FFF2-40B4-BE49-F238E27FC236}">
                    <a16:creationId xmlns:a16="http://schemas.microsoft.com/office/drawing/2014/main" id="{39F83308-FEEC-4CD6-BE79-F5A292605725}"/>
                  </a:ext>
                </a:extLst>
              </p:cNvPr>
              <p:cNvSpPr/>
              <p:nvPr/>
            </p:nvSpPr>
            <p:spPr>
              <a:xfrm>
                <a:off x="1839059" y="967769"/>
                <a:ext cx="489526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0" name="文本框 39">
                <a:extLst>
                  <a:ext uri="{FF2B5EF4-FFF2-40B4-BE49-F238E27FC236}">
                    <a16:creationId xmlns:a16="http://schemas.microsoft.com/office/drawing/2014/main" id="{616965FD-EBCE-4C4B-A730-6A3A77312869}"/>
                  </a:ext>
                </a:extLst>
              </p:cNvPr>
              <p:cNvSpPr txBox="1"/>
              <p:nvPr/>
            </p:nvSpPr>
            <p:spPr>
              <a:xfrm>
                <a:off x="2786094" y="1009436"/>
                <a:ext cx="446289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载波监听</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p>
            </p:txBody>
          </p:sp>
        </p:grpSp>
        <p:pic>
          <p:nvPicPr>
            <p:cNvPr id="38" name="图片 37">
              <a:extLst>
                <a:ext uri="{FF2B5EF4-FFF2-40B4-BE49-F238E27FC236}">
                  <a16:creationId xmlns:a16="http://schemas.microsoft.com/office/drawing/2014/main" id="{46A64E83-40DA-4033-8289-78E6609F1B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7" name="组合 46">
            <a:extLst>
              <a:ext uri="{FF2B5EF4-FFF2-40B4-BE49-F238E27FC236}">
                <a16:creationId xmlns:a16="http://schemas.microsoft.com/office/drawing/2014/main" id="{B043BAD2-22AE-45A4-95C5-4E9CD9CCA58F}"/>
              </a:ext>
            </a:extLst>
          </p:cNvPr>
          <p:cNvGrpSpPr/>
          <p:nvPr/>
        </p:nvGrpSpPr>
        <p:grpSpPr>
          <a:xfrm>
            <a:off x="894153" y="1262634"/>
            <a:ext cx="3587906" cy="397032"/>
            <a:chOff x="1403750" y="3593123"/>
            <a:chExt cx="4783875" cy="529376"/>
          </a:xfrm>
        </p:grpSpPr>
        <p:grpSp>
          <p:nvGrpSpPr>
            <p:cNvPr id="48" name="组合 47">
              <a:extLst>
                <a:ext uri="{FF2B5EF4-FFF2-40B4-BE49-F238E27FC236}">
                  <a16:creationId xmlns:a16="http://schemas.microsoft.com/office/drawing/2014/main" id="{8C9D773E-D3FD-49DD-A793-D40F08E50D7D}"/>
                </a:ext>
              </a:extLst>
            </p:cNvPr>
            <p:cNvGrpSpPr/>
            <p:nvPr/>
          </p:nvGrpSpPr>
          <p:grpSpPr>
            <a:xfrm>
              <a:off x="1403750" y="3593123"/>
              <a:ext cx="490436" cy="476221"/>
              <a:chOff x="1403750" y="3593123"/>
              <a:chExt cx="808892" cy="785446"/>
            </a:xfrm>
          </p:grpSpPr>
          <p:sp>
            <p:nvSpPr>
              <p:cNvPr id="50" name="对话气泡: 椭圆形 49">
                <a:extLst>
                  <a:ext uri="{FF2B5EF4-FFF2-40B4-BE49-F238E27FC236}">
                    <a16:creationId xmlns:a16="http://schemas.microsoft.com/office/drawing/2014/main" id="{F15271CF-EA4E-449A-BFAA-5BBA8A51E48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ound-web-cam_17861">
                <a:extLst>
                  <a:ext uri="{FF2B5EF4-FFF2-40B4-BE49-F238E27FC236}">
                    <a16:creationId xmlns:a16="http://schemas.microsoft.com/office/drawing/2014/main" id="{054AE489-8C87-46A3-B91C-3D96C924935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9" name="Text Box 79">
              <a:extLst>
                <a:ext uri="{FF2B5EF4-FFF2-40B4-BE49-F238E27FC236}">
                  <a16:creationId xmlns:a16="http://schemas.microsoft.com/office/drawing/2014/main" id="{469675F3-2EC4-4EC0-B8CC-B124F9CA024D}"/>
                </a:ext>
              </a:extLst>
            </p:cNvPr>
            <p:cNvSpPr txBox="1">
              <a:spLocks noChangeArrowheads="1"/>
            </p:cNvSpPr>
            <p:nvPr/>
          </p:nvSpPr>
          <p:spPr bwMode="auto">
            <a:xfrm>
              <a:off x="1985931" y="3593123"/>
              <a:ext cx="420169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传输前监听</a:t>
              </a:r>
            </a:p>
          </p:txBody>
        </p:sp>
      </p:grpSp>
      <p:sp>
        <p:nvSpPr>
          <p:cNvPr id="52" name="Text Box 79">
            <a:extLst>
              <a:ext uri="{FF2B5EF4-FFF2-40B4-BE49-F238E27FC236}">
                <a16:creationId xmlns:a16="http://schemas.microsoft.com/office/drawing/2014/main" id="{794D7884-715D-4386-9C3D-67B095978011}"/>
              </a:ext>
            </a:extLst>
          </p:cNvPr>
          <p:cNvSpPr txBox="1">
            <a:spLocks noChangeArrowheads="1"/>
          </p:cNvSpPr>
          <p:nvPr/>
        </p:nvSpPr>
        <p:spPr bwMode="auto">
          <a:xfrm>
            <a:off x="1481830" y="1723125"/>
            <a:ext cx="3727252" cy="85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如果信道空闲，传送整个帧</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如果信道忙，推迟传送</a:t>
            </a:r>
          </a:p>
        </p:txBody>
      </p:sp>
      <p:sp>
        <p:nvSpPr>
          <p:cNvPr id="18" name="文本框 17">
            <a:extLst>
              <a:ext uri="{FF2B5EF4-FFF2-40B4-BE49-F238E27FC236}">
                <a16:creationId xmlns:a16="http://schemas.microsoft.com/office/drawing/2014/main" id="{035B99D4-3E32-47BC-B529-08C8AAE7FDC2}"/>
              </a:ext>
            </a:extLst>
          </p:cNvPr>
          <p:cNvSpPr txBox="1"/>
          <p:nvPr/>
        </p:nvSpPr>
        <p:spPr>
          <a:xfrm>
            <a:off x="1330789" y="4155505"/>
            <a:ext cx="6846734" cy="523220"/>
          </a:xfrm>
          <a:prstGeom prst="rect">
            <a:avLst/>
          </a:prstGeom>
          <a:noFill/>
        </p:spPr>
        <p:txBody>
          <a:bodyPr wrap="square">
            <a:spAutoFit/>
          </a:bodyPr>
          <a:lstStyle/>
          <a:p>
            <a:pPr eaLnBrk="1" hangingPunct="1"/>
            <a:r>
              <a:rPr lang="en-US" altLang="zh-CN" sz="2800" b="1" dirty="0">
                <a:ea typeface="楷体" panose="02010609060101010101" pitchFamily="49" charset="-122"/>
                <a:cs typeface="Arial" panose="020B0604020202020204" pitchFamily="34" charset="0"/>
              </a:rPr>
              <a:t>(</a:t>
            </a:r>
            <a:r>
              <a:rPr lang="en-US" altLang="zh-CN" sz="2800" b="1" dirty="0">
                <a:solidFill>
                  <a:srgbClr val="0000FF"/>
                </a:solidFill>
                <a:ea typeface="楷体" panose="02010609060101010101" pitchFamily="49" charset="-122"/>
                <a:cs typeface="Arial" panose="020B0604020202020204" pitchFamily="34" charset="0"/>
              </a:rPr>
              <a:t>C</a:t>
            </a:r>
            <a:r>
              <a:rPr lang="en-US" altLang="zh-CN" sz="2800" b="1" dirty="0">
                <a:solidFill>
                  <a:srgbClr val="FF0000"/>
                </a:solidFill>
                <a:ea typeface="楷体" panose="02010609060101010101" pitchFamily="49" charset="-122"/>
                <a:cs typeface="Arial" panose="020B0604020202020204" pitchFamily="34" charset="0"/>
              </a:rPr>
              <a:t>arrier </a:t>
            </a:r>
            <a:r>
              <a:rPr lang="en-US" altLang="zh-CN" sz="2800" b="1" dirty="0">
                <a:solidFill>
                  <a:srgbClr val="0000FF"/>
                </a:solidFill>
                <a:ea typeface="楷体" panose="02010609060101010101" pitchFamily="49" charset="-122"/>
                <a:cs typeface="Arial" panose="020B0604020202020204" pitchFamily="34" charset="0"/>
              </a:rPr>
              <a:t>S</a:t>
            </a:r>
            <a:r>
              <a:rPr lang="en-US" altLang="zh-CN" sz="2800" b="1" dirty="0">
                <a:solidFill>
                  <a:srgbClr val="FF0000"/>
                </a:solidFill>
                <a:ea typeface="楷体" panose="02010609060101010101" pitchFamily="49" charset="-122"/>
                <a:cs typeface="Arial" panose="020B0604020202020204" pitchFamily="34" charset="0"/>
              </a:rPr>
              <a:t>ense </a:t>
            </a:r>
            <a:r>
              <a:rPr lang="en-US" altLang="zh-CN" sz="2800" b="1" dirty="0">
                <a:solidFill>
                  <a:srgbClr val="0000FF"/>
                </a:solidFill>
                <a:ea typeface="楷体" panose="02010609060101010101" pitchFamily="49" charset="-122"/>
                <a:cs typeface="Arial" panose="020B0604020202020204" pitchFamily="34" charset="0"/>
              </a:rPr>
              <a:t>M</a:t>
            </a:r>
            <a:r>
              <a:rPr lang="en-US" altLang="zh-CN" sz="2800" b="1" dirty="0">
                <a:solidFill>
                  <a:srgbClr val="FF0000"/>
                </a:solidFill>
                <a:ea typeface="楷体" panose="02010609060101010101" pitchFamily="49" charset="-122"/>
                <a:cs typeface="Arial" panose="020B0604020202020204" pitchFamily="34" charset="0"/>
              </a:rPr>
              <a:t>ultiple </a:t>
            </a:r>
            <a:r>
              <a:rPr lang="en-US" altLang="zh-CN" sz="2800" b="1" dirty="0">
                <a:solidFill>
                  <a:srgbClr val="0000FF"/>
                </a:solidFill>
                <a:ea typeface="楷体" panose="02010609060101010101" pitchFamily="49" charset="-122"/>
                <a:cs typeface="Arial" panose="020B0604020202020204" pitchFamily="34" charset="0"/>
              </a:rPr>
              <a:t>A</a:t>
            </a:r>
            <a:r>
              <a:rPr lang="en-US" altLang="zh-CN" sz="2800" b="1" dirty="0">
                <a:solidFill>
                  <a:srgbClr val="FF0000"/>
                </a:solidFill>
                <a:ea typeface="楷体" panose="02010609060101010101" pitchFamily="49" charset="-122"/>
                <a:cs typeface="Arial" panose="020B0604020202020204" pitchFamily="34" charset="0"/>
              </a:rPr>
              <a:t>ccess</a:t>
            </a:r>
            <a:r>
              <a:rPr lang="en-US" altLang="zh-CN" sz="2800" b="1" dirty="0">
                <a:ea typeface="楷体" panose="02010609060101010101" pitchFamily="49" charset="-122"/>
                <a:cs typeface="Arial" panose="020B0604020202020204" pitchFamily="34" charset="0"/>
              </a:rPr>
              <a:t>)</a:t>
            </a:r>
          </a:p>
        </p:txBody>
      </p:sp>
      <p:sp>
        <p:nvSpPr>
          <p:cNvPr id="2" name="灯片编号占位符 1">
            <a:extLst>
              <a:ext uri="{FF2B5EF4-FFF2-40B4-BE49-F238E27FC236}">
                <a16:creationId xmlns:a16="http://schemas.microsoft.com/office/drawing/2014/main" id="{2E9BEF62-3B0D-4D84-A300-B4447B4AF90B}"/>
              </a:ext>
            </a:extLst>
          </p:cNvPr>
          <p:cNvSpPr>
            <a:spLocks noGrp="1"/>
          </p:cNvSpPr>
          <p:nvPr>
            <p:ph type="sldNum" sz="quarter" idx="12"/>
          </p:nvPr>
        </p:nvSpPr>
        <p:spPr/>
        <p:txBody>
          <a:bodyPr/>
          <a:lstStyle/>
          <a:p>
            <a:fld id="{91F2D4EF-46D4-4764-B373-FC59CD1D281E}" type="slidenum">
              <a:rPr lang="zh-CN" altLang="en-US" smtClean="0"/>
              <a:t>35</a:t>
            </a:fld>
            <a:endParaRPr lang="zh-CN" altLang="en-US"/>
          </a:p>
        </p:txBody>
      </p:sp>
    </p:spTree>
    <p:extLst>
      <p:ext uri="{BB962C8B-B14F-4D97-AF65-F5344CB8AC3E}">
        <p14:creationId xmlns:p14="http://schemas.microsoft.com/office/powerpoint/2010/main" val="323685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xEl>
                                              <p:pRg st="0" end="0"/>
                                            </p:txEl>
                                          </p:spTgt>
                                        </p:tgtEl>
                                        <p:attrNameLst>
                                          <p:attrName>style.visibility</p:attrName>
                                        </p:attrNameLst>
                                      </p:cBhvr>
                                      <p:to>
                                        <p:strVal val="visible"/>
                                      </p:to>
                                    </p:set>
                                    <p:animEffect transition="in" filter="wipe(left)">
                                      <p:cBhvr>
                                        <p:cTn id="11" dur="500"/>
                                        <p:tgtEl>
                                          <p:spTgt spid="5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2">
                                            <p:txEl>
                                              <p:pRg st="1" end="1"/>
                                            </p:txEl>
                                          </p:spTgt>
                                        </p:tgtEl>
                                        <p:attrNameLst>
                                          <p:attrName>style.visibility</p:attrName>
                                        </p:attrNameLst>
                                      </p:cBhvr>
                                      <p:to>
                                        <p:strVal val="visible"/>
                                      </p:to>
                                    </p:set>
                                    <p:animEffect transition="in" filter="wipe(left)">
                                      <p:cBhvr>
                                        <p:cTn id="16" dur="500"/>
                                        <p:tgtEl>
                                          <p:spTgt spid="52">
                                            <p:txEl>
                                              <p:pRg st="1" end="1"/>
                                            </p:txEl>
                                          </p:spTgt>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p:tgtEl>
                                          <p:spTgt spid="27"/>
                                        </p:tgtEl>
                                        <p:attrNameLst>
                                          <p:attrName>ppt_x</p:attrName>
                                        </p:attrNameLst>
                                      </p:cBhvr>
                                      <p:tavLst>
                                        <p:tav tm="0">
                                          <p:val>
                                            <p:strVal val="#ppt_x-#ppt_w*1.125000"/>
                                          </p:val>
                                        </p:tav>
                                        <p:tav tm="100000">
                                          <p:val>
                                            <p:strVal val="#ppt_x"/>
                                          </p:val>
                                        </p:tav>
                                      </p:tavLst>
                                    </p:anim>
                                    <p:animEffect transition="in" filter="wipe(right)">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9B717534-CF35-4D6A-8E63-F140523470CD}"/>
              </a:ext>
            </a:extLst>
          </p:cNvPr>
          <p:cNvGrpSpPr/>
          <p:nvPr/>
        </p:nvGrpSpPr>
        <p:grpSpPr>
          <a:xfrm>
            <a:off x="1063452" y="1245822"/>
            <a:ext cx="3411694" cy="397032"/>
            <a:chOff x="1403750" y="3593123"/>
            <a:chExt cx="4548925" cy="529376"/>
          </a:xfrm>
        </p:grpSpPr>
        <p:grpSp>
          <p:nvGrpSpPr>
            <p:cNvPr id="43" name="组合 42">
              <a:extLst>
                <a:ext uri="{FF2B5EF4-FFF2-40B4-BE49-F238E27FC236}">
                  <a16:creationId xmlns:a16="http://schemas.microsoft.com/office/drawing/2014/main" id="{0F0ADC86-0844-4C5E-831A-DED841E8D793}"/>
                </a:ext>
              </a:extLst>
            </p:cNvPr>
            <p:cNvGrpSpPr/>
            <p:nvPr/>
          </p:nvGrpSpPr>
          <p:grpSpPr>
            <a:xfrm>
              <a:off x="1403750" y="3593123"/>
              <a:ext cx="490436" cy="476221"/>
              <a:chOff x="1403750" y="3593123"/>
              <a:chExt cx="808892" cy="785446"/>
            </a:xfrm>
          </p:grpSpPr>
          <p:sp>
            <p:nvSpPr>
              <p:cNvPr id="45" name="对话气泡: 椭圆形 44">
                <a:extLst>
                  <a:ext uri="{FF2B5EF4-FFF2-40B4-BE49-F238E27FC236}">
                    <a16:creationId xmlns:a16="http://schemas.microsoft.com/office/drawing/2014/main" id="{1371EB32-6700-43C2-8853-39AF7DD26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a:extLst>
                  <a:ext uri="{FF2B5EF4-FFF2-40B4-BE49-F238E27FC236}">
                    <a16:creationId xmlns:a16="http://schemas.microsoft.com/office/drawing/2014/main" id="{C99C6E06-71FC-4248-8819-C4922498DAE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a:extLst>
                <a:ext uri="{FF2B5EF4-FFF2-40B4-BE49-F238E27FC236}">
                  <a16:creationId xmlns:a16="http://schemas.microsoft.com/office/drawing/2014/main" id="{565A79DF-D58D-4B08-9A6A-F928DC951296}"/>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非坚持</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(nonpersistent)CSMA</a:t>
              </a:r>
            </a:p>
          </p:txBody>
        </p:sp>
      </p:grpSp>
      <p:sp>
        <p:nvSpPr>
          <p:cNvPr id="47" name="Text Box 79">
            <a:extLst>
              <a:ext uri="{FF2B5EF4-FFF2-40B4-BE49-F238E27FC236}">
                <a16:creationId xmlns:a16="http://schemas.microsoft.com/office/drawing/2014/main" id="{8F9D7E86-0492-4FAA-833A-15B7CF2D2BB9}"/>
              </a:ext>
            </a:extLst>
          </p:cNvPr>
          <p:cNvSpPr txBox="1">
            <a:spLocks noChangeArrowheads="1"/>
          </p:cNvSpPr>
          <p:nvPr/>
        </p:nvSpPr>
        <p:spPr bwMode="auto">
          <a:xfrm>
            <a:off x="1452143" y="1668669"/>
            <a:ext cx="7399549" cy="126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一旦监听到信道忙（即发现有其他站在发送数据），就不再坚持听下去，而是根据协议的算法延迟一个随机的时间后重新再监听。若进行载波监听时发现信道空闲，则将准备好的帧发送出去。</a:t>
            </a:r>
          </a:p>
        </p:txBody>
      </p:sp>
      <p:grpSp>
        <p:nvGrpSpPr>
          <p:cNvPr id="48" name="组合 47">
            <a:extLst>
              <a:ext uri="{FF2B5EF4-FFF2-40B4-BE49-F238E27FC236}">
                <a16:creationId xmlns:a16="http://schemas.microsoft.com/office/drawing/2014/main" id="{FB9DDEE6-6596-411B-AC43-4C23C676EB2E}"/>
              </a:ext>
            </a:extLst>
          </p:cNvPr>
          <p:cNvGrpSpPr/>
          <p:nvPr/>
        </p:nvGrpSpPr>
        <p:grpSpPr>
          <a:xfrm>
            <a:off x="1063452" y="3235430"/>
            <a:ext cx="3411694" cy="397032"/>
            <a:chOff x="1403750" y="3593123"/>
            <a:chExt cx="4548925" cy="529376"/>
          </a:xfrm>
        </p:grpSpPr>
        <p:grpSp>
          <p:nvGrpSpPr>
            <p:cNvPr id="49" name="组合 48">
              <a:extLst>
                <a:ext uri="{FF2B5EF4-FFF2-40B4-BE49-F238E27FC236}">
                  <a16:creationId xmlns:a16="http://schemas.microsoft.com/office/drawing/2014/main" id="{7325C5E5-575C-4DF2-B9A4-9A27D2FDAE9F}"/>
                </a:ext>
              </a:extLst>
            </p:cNvPr>
            <p:cNvGrpSpPr/>
            <p:nvPr/>
          </p:nvGrpSpPr>
          <p:grpSpPr>
            <a:xfrm>
              <a:off x="1403750" y="3593123"/>
              <a:ext cx="490436" cy="476221"/>
              <a:chOff x="1403750" y="3593123"/>
              <a:chExt cx="808892" cy="785446"/>
            </a:xfrm>
          </p:grpSpPr>
          <p:sp>
            <p:nvSpPr>
              <p:cNvPr id="51" name="对话气泡: 椭圆形 50">
                <a:extLst>
                  <a:ext uri="{FF2B5EF4-FFF2-40B4-BE49-F238E27FC236}">
                    <a16:creationId xmlns:a16="http://schemas.microsoft.com/office/drawing/2014/main" id="{AC9209A7-1990-48BF-80E5-566B32E066F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ound-web-cam_17861">
                <a:extLst>
                  <a:ext uri="{FF2B5EF4-FFF2-40B4-BE49-F238E27FC236}">
                    <a16:creationId xmlns:a16="http://schemas.microsoft.com/office/drawing/2014/main" id="{AF97C8EF-7ED8-4648-8AC6-43A4B1FEDD0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0" name="Text Box 79">
              <a:extLst>
                <a:ext uri="{FF2B5EF4-FFF2-40B4-BE49-F238E27FC236}">
                  <a16:creationId xmlns:a16="http://schemas.microsoft.com/office/drawing/2014/main" id="{57CF3358-8230-4CCE-8FDA-18C3627E6941}"/>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时隙非坚持</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CSMA</a:t>
              </a:r>
            </a:p>
          </p:txBody>
        </p:sp>
      </p:grpSp>
      <p:sp>
        <p:nvSpPr>
          <p:cNvPr id="59" name="Text Box 79">
            <a:extLst>
              <a:ext uri="{FF2B5EF4-FFF2-40B4-BE49-F238E27FC236}">
                <a16:creationId xmlns:a16="http://schemas.microsoft.com/office/drawing/2014/main" id="{DB202F6C-C6A9-4E51-940B-F6427B605A47}"/>
              </a:ext>
            </a:extLst>
          </p:cNvPr>
          <p:cNvSpPr txBox="1">
            <a:spLocks noChangeArrowheads="1"/>
          </p:cNvSpPr>
          <p:nvPr/>
        </p:nvSpPr>
        <p:spPr bwMode="auto">
          <a:xfrm>
            <a:off x="1383164" y="3611189"/>
            <a:ext cx="7399548" cy="85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采用划分时隙的随机接入</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CSMA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协议，协议规定只能在每个时隙开始时才能发送帧。 </a:t>
            </a:r>
          </a:p>
        </p:txBody>
      </p:sp>
      <p:grpSp>
        <p:nvGrpSpPr>
          <p:cNvPr id="25" name="组合 24">
            <a:extLst>
              <a:ext uri="{FF2B5EF4-FFF2-40B4-BE49-F238E27FC236}">
                <a16:creationId xmlns:a16="http://schemas.microsoft.com/office/drawing/2014/main" id="{072F371C-1028-4EEB-90E9-60F42A98F696}"/>
              </a:ext>
            </a:extLst>
          </p:cNvPr>
          <p:cNvGrpSpPr/>
          <p:nvPr/>
        </p:nvGrpSpPr>
        <p:grpSpPr>
          <a:xfrm>
            <a:off x="322660" y="0"/>
            <a:ext cx="3463010" cy="1071442"/>
            <a:chOff x="551030" y="-368704"/>
            <a:chExt cx="4617347" cy="1428589"/>
          </a:xfrm>
        </p:grpSpPr>
        <p:grpSp>
          <p:nvGrpSpPr>
            <p:cNvPr id="26" name="组合 25">
              <a:extLst>
                <a:ext uri="{FF2B5EF4-FFF2-40B4-BE49-F238E27FC236}">
                  <a16:creationId xmlns:a16="http://schemas.microsoft.com/office/drawing/2014/main" id="{FB181494-BED9-4E04-B075-58C71E0546BB}"/>
                </a:ext>
              </a:extLst>
            </p:cNvPr>
            <p:cNvGrpSpPr/>
            <p:nvPr/>
          </p:nvGrpSpPr>
          <p:grpSpPr>
            <a:xfrm>
              <a:off x="1201631" y="303925"/>
              <a:ext cx="3966746" cy="718775"/>
              <a:chOff x="1839058" y="967769"/>
              <a:chExt cx="3966746" cy="718775"/>
            </a:xfrm>
          </p:grpSpPr>
          <p:sp>
            <p:nvSpPr>
              <p:cNvPr id="33" name="矩形: 圆角 32">
                <a:extLst>
                  <a:ext uri="{FF2B5EF4-FFF2-40B4-BE49-F238E27FC236}">
                    <a16:creationId xmlns:a16="http://schemas.microsoft.com/office/drawing/2014/main" id="{C7B5EB66-4B9F-4046-A310-649DA74B6742}"/>
                  </a:ext>
                </a:extLst>
              </p:cNvPr>
              <p:cNvSpPr/>
              <p:nvPr/>
            </p:nvSpPr>
            <p:spPr>
              <a:xfrm>
                <a:off x="1839058" y="967769"/>
                <a:ext cx="39667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4" name="文本框 33">
                <a:extLst>
                  <a:ext uri="{FF2B5EF4-FFF2-40B4-BE49-F238E27FC236}">
                    <a16:creationId xmlns:a16="http://schemas.microsoft.com/office/drawing/2014/main" id="{E22AA65F-7565-4CC1-A1AE-499F03F4A8F4}"/>
                  </a:ext>
                </a:extLst>
              </p:cNvPr>
              <p:cNvSpPr txBox="1"/>
              <p:nvPr/>
            </p:nvSpPr>
            <p:spPr>
              <a:xfrm>
                <a:off x="2786093" y="1009436"/>
                <a:ext cx="2738647"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分类</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7" name="图片 26">
              <a:extLst>
                <a:ext uri="{FF2B5EF4-FFF2-40B4-BE49-F238E27FC236}">
                  <a16:creationId xmlns:a16="http://schemas.microsoft.com/office/drawing/2014/main" id="{2579714C-3961-4B18-8E3C-D29ED46D9D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916ABE6C-506A-498C-B2C0-34FFC4010C50}"/>
              </a:ext>
            </a:extLst>
          </p:cNvPr>
          <p:cNvSpPr>
            <a:spLocks noGrp="1"/>
          </p:cNvSpPr>
          <p:nvPr>
            <p:ph type="sldNum" sz="quarter" idx="12"/>
          </p:nvPr>
        </p:nvSpPr>
        <p:spPr/>
        <p:txBody>
          <a:bodyPr/>
          <a:lstStyle/>
          <a:p>
            <a:fld id="{91F2D4EF-46D4-4764-B373-FC59CD1D281E}" type="slidenum">
              <a:rPr lang="zh-CN" altLang="en-US" smtClean="0"/>
              <a:t>36</a:t>
            </a:fld>
            <a:endParaRPr lang="zh-CN" altLang="en-US"/>
          </a:p>
        </p:txBody>
      </p:sp>
    </p:spTree>
    <p:extLst>
      <p:ext uri="{BB962C8B-B14F-4D97-AF65-F5344CB8AC3E}">
        <p14:creationId xmlns:p14="http://schemas.microsoft.com/office/powerpoint/2010/main" val="71997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9"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9B717534-CF35-4D6A-8E63-F140523470CD}"/>
              </a:ext>
            </a:extLst>
          </p:cNvPr>
          <p:cNvGrpSpPr/>
          <p:nvPr/>
        </p:nvGrpSpPr>
        <p:grpSpPr>
          <a:xfrm>
            <a:off x="810611" y="1317010"/>
            <a:ext cx="3503069" cy="397032"/>
            <a:chOff x="1403750" y="3593123"/>
            <a:chExt cx="4548925" cy="529376"/>
          </a:xfrm>
        </p:grpSpPr>
        <p:grpSp>
          <p:nvGrpSpPr>
            <p:cNvPr id="43" name="组合 42">
              <a:extLst>
                <a:ext uri="{FF2B5EF4-FFF2-40B4-BE49-F238E27FC236}">
                  <a16:creationId xmlns:a16="http://schemas.microsoft.com/office/drawing/2014/main" id="{0F0ADC86-0844-4C5E-831A-DED841E8D793}"/>
                </a:ext>
              </a:extLst>
            </p:cNvPr>
            <p:cNvGrpSpPr/>
            <p:nvPr/>
          </p:nvGrpSpPr>
          <p:grpSpPr>
            <a:xfrm>
              <a:off x="1403750" y="3593123"/>
              <a:ext cx="490436" cy="476221"/>
              <a:chOff x="1403750" y="3593123"/>
              <a:chExt cx="808892" cy="785446"/>
            </a:xfrm>
          </p:grpSpPr>
          <p:sp>
            <p:nvSpPr>
              <p:cNvPr id="45" name="对话气泡: 椭圆形 44">
                <a:extLst>
                  <a:ext uri="{FF2B5EF4-FFF2-40B4-BE49-F238E27FC236}">
                    <a16:creationId xmlns:a16="http://schemas.microsoft.com/office/drawing/2014/main" id="{1371EB32-6700-43C2-8853-39AF7DD26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a:extLst>
                  <a:ext uri="{FF2B5EF4-FFF2-40B4-BE49-F238E27FC236}">
                    <a16:creationId xmlns:a16="http://schemas.microsoft.com/office/drawing/2014/main" id="{C99C6E06-71FC-4248-8819-C4922498DAE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a:extLst>
                <a:ext uri="{FF2B5EF4-FFF2-40B4-BE49-F238E27FC236}">
                  <a16:creationId xmlns:a16="http://schemas.microsoft.com/office/drawing/2014/main" id="{565A79DF-D58D-4B08-9A6A-F928DC951296}"/>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坚持</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CSMA</a:t>
              </a:r>
            </a:p>
          </p:txBody>
        </p:sp>
      </p:grpSp>
      <p:sp>
        <p:nvSpPr>
          <p:cNvPr id="47" name="Text Box 79">
            <a:extLst>
              <a:ext uri="{FF2B5EF4-FFF2-40B4-BE49-F238E27FC236}">
                <a16:creationId xmlns:a16="http://schemas.microsoft.com/office/drawing/2014/main" id="{8F9D7E86-0492-4FAA-833A-15B7CF2D2BB9}"/>
              </a:ext>
            </a:extLst>
          </p:cNvPr>
          <p:cNvSpPr txBox="1">
            <a:spLocks noChangeArrowheads="1"/>
          </p:cNvSpPr>
          <p:nvPr/>
        </p:nvSpPr>
        <p:spPr bwMode="auto">
          <a:xfrm>
            <a:off x="1199301" y="1739857"/>
            <a:ext cx="7494993" cy="98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当一个站点要传送数据时，首先侦听信道，看是否有其他站点正在传送。如果信道正忙，它就持续监听直到它侦听到信道空闲时，便将数据送出。若发生冲突，站点就等待一个随机长的时间，然后重新开始。</a:t>
            </a:r>
          </a:p>
        </p:txBody>
      </p:sp>
      <p:grpSp>
        <p:nvGrpSpPr>
          <p:cNvPr id="48" name="组合 47">
            <a:extLst>
              <a:ext uri="{FF2B5EF4-FFF2-40B4-BE49-F238E27FC236}">
                <a16:creationId xmlns:a16="http://schemas.microsoft.com/office/drawing/2014/main" id="{FB9DDEE6-6596-411B-AC43-4C23C676EB2E}"/>
              </a:ext>
            </a:extLst>
          </p:cNvPr>
          <p:cNvGrpSpPr/>
          <p:nvPr/>
        </p:nvGrpSpPr>
        <p:grpSpPr>
          <a:xfrm>
            <a:off x="810611" y="2813595"/>
            <a:ext cx="3503069" cy="397032"/>
            <a:chOff x="1403750" y="3593123"/>
            <a:chExt cx="4548925" cy="529376"/>
          </a:xfrm>
        </p:grpSpPr>
        <p:grpSp>
          <p:nvGrpSpPr>
            <p:cNvPr id="49" name="组合 48">
              <a:extLst>
                <a:ext uri="{FF2B5EF4-FFF2-40B4-BE49-F238E27FC236}">
                  <a16:creationId xmlns:a16="http://schemas.microsoft.com/office/drawing/2014/main" id="{7325C5E5-575C-4DF2-B9A4-9A27D2FDAE9F}"/>
                </a:ext>
              </a:extLst>
            </p:cNvPr>
            <p:cNvGrpSpPr/>
            <p:nvPr/>
          </p:nvGrpSpPr>
          <p:grpSpPr>
            <a:xfrm>
              <a:off x="1403750" y="3593123"/>
              <a:ext cx="490436" cy="476221"/>
              <a:chOff x="1403750" y="3593123"/>
              <a:chExt cx="808892" cy="785446"/>
            </a:xfrm>
          </p:grpSpPr>
          <p:sp>
            <p:nvSpPr>
              <p:cNvPr id="51" name="对话气泡: 椭圆形 50">
                <a:extLst>
                  <a:ext uri="{FF2B5EF4-FFF2-40B4-BE49-F238E27FC236}">
                    <a16:creationId xmlns:a16="http://schemas.microsoft.com/office/drawing/2014/main" id="{AC9209A7-1990-48BF-80E5-566B32E066F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ound-web-cam_17861">
                <a:extLst>
                  <a:ext uri="{FF2B5EF4-FFF2-40B4-BE49-F238E27FC236}">
                    <a16:creationId xmlns:a16="http://schemas.microsoft.com/office/drawing/2014/main" id="{AF97C8EF-7ED8-4648-8AC6-43A4B1FEDD0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0" name="Text Box 79">
              <a:extLst>
                <a:ext uri="{FF2B5EF4-FFF2-40B4-BE49-F238E27FC236}">
                  <a16:creationId xmlns:a16="http://schemas.microsoft.com/office/drawing/2014/main" id="{57CF3358-8230-4CCE-8FDA-18C3627E6941}"/>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坚持</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CSMA</a:t>
              </a:r>
            </a:p>
          </p:txBody>
        </p:sp>
      </p:grpSp>
      <p:sp>
        <p:nvSpPr>
          <p:cNvPr id="59" name="Text Box 79">
            <a:extLst>
              <a:ext uri="{FF2B5EF4-FFF2-40B4-BE49-F238E27FC236}">
                <a16:creationId xmlns:a16="http://schemas.microsoft.com/office/drawing/2014/main" id="{DB202F6C-C6A9-4E51-940B-F6427B605A47}"/>
              </a:ext>
            </a:extLst>
          </p:cNvPr>
          <p:cNvSpPr txBox="1">
            <a:spLocks noChangeArrowheads="1"/>
          </p:cNvSpPr>
          <p:nvPr/>
        </p:nvSpPr>
        <p:spPr bwMode="auto">
          <a:xfrm>
            <a:off x="1162341" y="3170763"/>
            <a:ext cx="7531953" cy="157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当一个站点要传送数据时，首先侦听信道，看是否有其他站点正在传送。如果信道正忙，它就持续监听直到它侦听到信道空闲时，以概率</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发送数据，而以概率（</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）延迟一段时间</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τ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网络中最远的端到端的传播时延</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，重新监听信道。若发生冲突，站点就等待一个随机长的时间，然后重新开始。</a:t>
            </a:r>
          </a:p>
        </p:txBody>
      </p:sp>
      <p:grpSp>
        <p:nvGrpSpPr>
          <p:cNvPr id="25" name="组合 24">
            <a:extLst>
              <a:ext uri="{FF2B5EF4-FFF2-40B4-BE49-F238E27FC236}">
                <a16:creationId xmlns:a16="http://schemas.microsoft.com/office/drawing/2014/main" id="{072F371C-1028-4EEB-90E9-60F42A98F696}"/>
              </a:ext>
            </a:extLst>
          </p:cNvPr>
          <p:cNvGrpSpPr/>
          <p:nvPr/>
        </p:nvGrpSpPr>
        <p:grpSpPr>
          <a:xfrm>
            <a:off x="322660" y="0"/>
            <a:ext cx="3402396" cy="1071442"/>
            <a:chOff x="551030" y="-368704"/>
            <a:chExt cx="4536528" cy="1428589"/>
          </a:xfrm>
        </p:grpSpPr>
        <p:grpSp>
          <p:nvGrpSpPr>
            <p:cNvPr id="26" name="组合 25">
              <a:extLst>
                <a:ext uri="{FF2B5EF4-FFF2-40B4-BE49-F238E27FC236}">
                  <a16:creationId xmlns:a16="http://schemas.microsoft.com/office/drawing/2014/main" id="{FB181494-BED9-4E04-B075-58C71E0546BB}"/>
                </a:ext>
              </a:extLst>
            </p:cNvPr>
            <p:cNvGrpSpPr/>
            <p:nvPr/>
          </p:nvGrpSpPr>
          <p:grpSpPr>
            <a:xfrm>
              <a:off x="1201631" y="303925"/>
              <a:ext cx="3885927" cy="718775"/>
              <a:chOff x="1839058" y="967769"/>
              <a:chExt cx="3885927" cy="718775"/>
            </a:xfrm>
          </p:grpSpPr>
          <p:sp>
            <p:nvSpPr>
              <p:cNvPr id="33" name="矩形: 圆角 32">
                <a:extLst>
                  <a:ext uri="{FF2B5EF4-FFF2-40B4-BE49-F238E27FC236}">
                    <a16:creationId xmlns:a16="http://schemas.microsoft.com/office/drawing/2014/main" id="{C7B5EB66-4B9F-4046-A310-649DA74B6742}"/>
                  </a:ext>
                </a:extLst>
              </p:cNvPr>
              <p:cNvSpPr/>
              <p:nvPr/>
            </p:nvSpPr>
            <p:spPr>
              <a:xfrm>
                <a:off x="1839058" y="967769"/>
                <a:ext cx="388592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4" name="文本框 33">
                <a:extLst>
                  <a:ext uri="{FF2B5EF4-FFF2-40B4-BE49-F238E27FC236}">
                    <a16:creationId xmlns:a16="http://schemas.microsoft.com/office/drawing/2014/main" id="{E22AA65F-7565-4CC1-A1AE-499F03F4A8F4}"/>
                  </a:ext>
                </a:extLst>
              </p:cNvPr>
              <p:cNvSpPr txBox="1"/>
              <p:nvPr/>
            </p:nvSpPr>
            <p:spPr>
              <a:xfrm>
                <a:off x="2786093" y="1009436"/>
                <a:ext cx="2738647"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分类</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7" name="图片 26">
              <a:extLst>
                <a:ext uri="{FF2B5EF4-FFF2-40B4-BE49-F238E27FC236}">
                  <a16:creationId xmlns:a16="http://schemas.microsoft.com/office/drawing/2014/main" id="{2579714C-3961-4B18-8E3C-D29ED46D9D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60E4BA33-1985-4802-BBC3-A323D3AD8D66}"/>
              </a:ext>
            </a:extLst>
          </p:cNvPr>
          <p:cNvSpPr>
            <a:spLocks noGrp="1"/>
          </p:cNvSpPr>
          <p:nvPr>
            <p:ph type="sldNum" sz="quarter" idx="12"/>
          </p:nvPr>
        </p:nvSpPr>
        <p:spPr/>
        <p:txBody>
          <a:bodyPr/>
          <a:lstStyle/>
          <a:p>
            <a:fld id="{91F2D4EF-46D4-4764-B373-FC59CD1D281E}" type="slidenum">
              <a:rPr lang="zh-CN" altLang="en-US" smtClean="0"/>
              <a:t>37</a:t>
            </a:fld>
            <a:endParaRPr lang="zh-CN" altLang="en-US"/>
          </a:p>
        </p:txBody>
      </p:sp>
    </p:spTree>
    <p:extLst>
      <p:ext uri="{BB962C8B-B14F-4D97-AF65-F5344CB8AC3E}">
        <p14:creationId xmlns:p14="http://schemas.microsoft.com/office/powerpoint/2010/main" val="240458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9"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9B717534-CF35-4D6A-8E63-F140523470CD}"/>
              </a:ext>
            </a:extLst>
          </p:cNvPr>
          <p:cNvGrpSpPr/>
          <p:nvPr/>
        </p:nvGrpSpPr>
        <p:grpSpPr>
          <a:xfrm>
            <a:off x="924211" y="1258221"/>
            <a:ext cx="3411694" cy="397032"/>
            <a:chOff x="1403750" y="3593123"/>
            <a:chExt cx="4548925" cy="529376"/>
          </a:xfrm>
        </p:grpSpPr>
        <p:grpSp>
          <p:nvGrpSpPr>
            <p:cNvPr id="43" name="组合 42">
              <a:extLst>
                <a:ext uri="{FF2B5EF4-FFF2-40B4-BE49-F238E27FC236}">
                  <a16:creationId xmlns:a16="http://schemas.microsoft.com/office/drawing/2014/main" id="{0F0ADC86-0844-4C5E-831A-DED841E8D793}"/>
                </a:ext>
              </a:extLst>
            </p:cNvPr>
            <p:cNvGrpSpPr/>
            <p:nvPr/>
          </p:nvGrpSpPr>
          <p:grpSpPr>
            <a:xfrm>
              <a:off x="1403750" y="3593123"/>
              <a:ext cx="490436" cy="476221"/>
              <a:chOff x="1403750" y="3593123"/>
              <a:chExt cx="808892" cy="785446"/>
            </a:xfrm>
          </p:grpSpPr>
          <p:sp>
            <p:nvSpPr>
              <p:cNvPr id="45" name="对话气泡: 椭圆形 44">
                <a:extLst>
                  <a:ext uri="{FF2B5EF4-FFF2-40B4-BE49-F238E27FC236}">
                    <a16:creationId xmlns:a16="http://schemas.microsoft.com/office/drawing/2014/main" id="{1371EB32-6700-43C2-8853-39AF7DD26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a:extLst>
                  <a:ext uri="{FF2B5EF4-FFF2-40B4-BE49-F238E27FC236}">
                    <a16:creationId xmlns:a16="http://schemas.microsoft.com/office/drawing/2014/main" id="{C99C6E06-71FC-4248-8819-C4922498DAE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a:extLst>
                <a:ext uri="{FF2B5EF4-FFF2-40B4-BE49-F238E27FC236}">
                  <a16:creationId xmlns:a16="http://schemas.microsoft.com/office/drawing/2014/main" id="{565A79DF-D58D-4B08-9A6A-F928DC951296}"/>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非坚持</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7" name="Text Box 79">
            <a:extLst>
              <a:ext uri="{FF2B5EF4-FFF2-40B4-BE49-F238E27FC236}">
                <a16:creationId xmlns:a16="http://schemas.microsoft.com/office/drawing/2014/main" id="{8F9D7E86-0492-4FAA-833A-15B7CF2D2BB9}"/>
              </a:ext>
            </a:extLst>
          </p:cNvPr>
          <p:cNvSpPr txBox="1">
            <a:spLocks noChangeArrowheads="1"/>
          </p:cNvSpPr>
          <p:nvPr/>
        </p:nvSpPr>
        <p:spPr bwMode="auto">
          <a:xfrm>
            <a:off x="1360847" y="1662447"/>
            <a:ext cx="5219570"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不能充分利用信道刚刚转入空闲期的这段时间</a:t>
            </a:r>
          </a:p>
        </p:txBody>
      </p:sp>
      <p:grpSp>
        <p:nvGrpSpPr>
          <p:cNvPr id="19" name="组合 18">
            <a:extLst>
              <a:ext uri="{FF2B5EF4-FFF2-40B4-BE49-F238E27FC236}">
                <a16:creationId xmlns:a16="http://schemas.microsoft.com/office/drawing/2014/main" id="{12B6D84B-7960-4853-8747-47C7760F7E0B}"/>
              </a:ext>
            </a:extLst>
          </p:cNvPr>
          <p:cNvGrpSpPr/>
          <p:nvPr/>
        </p:nvGrpSpPr>
        <p:grpSpPr>
          <a:xfrm>
            <a:off x="924211" y="2156608"/>
            <a:ext cx="3411694" cy="397032"/>
            <a:chOff x="1403750" y="3593123"/>
            <a:chExt cx="4548925" cy="529376"/>
          </a:xfrm>
        </p:grpSpPr>
        <p:grpSp>
          <p:nvGrpSpPr>
            <p:cNvPr id="20" name="组合 19">
              <a:extLst>
                <a:ext uri="{FF2B5EF4-FFF2-40B4-BE49-F238E27FC236}">
                  <a16:creationId xmlns:a16="http://schemas.microsoft.com/office/drawing/2014/main" id="{AD0039E1-13F3-47C1-86CA-DA087174FED2}"/>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D93CFBDD-F75A-43FF-A4A3-72AB488FB1C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724D9F95-4565-41D0-A444-0DB29720971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A8C54652-AF72-44EB-84B8-12E0D898B58A}"/>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坚持</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4" name="Text Box 79">
            <a:extLst>
              <a:ext uri="{FF2B5EF4-FFF2-40B4-BE49-F238E27FC236}">
                <a16:creationId xmlns:a16="http://schemas.microsoft.com/office/drawing/2014/main" id="{7D0F94DE-2AAB-4016-B2DF-0AB93C8130AF}"/>
              </a:ext>
            </a:extLst>
          </p:cNvPr>
          <p:cNvSpPr txBox="1">
            <a:spLocks noChangeArrowheads="1"/>
          </p:cNvSpPr>
          <p:nvPr/>
        </p:nvSpPr>
        <p:spPr bwMode="auto">
          <a:xfrm>
            <a:off x="1360847" y="2565894"/>
            <a:ext cx="3328922"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容易在上述这段时间产生冲突</a:t>
            </a:r>
          </a:p>
        </p:txBody>
      </p:sp>
      <p:grpSp>
        <p:nvGrpSpPr>
          <p:cNvPr id="25" name="组合 24">
            <a:extLst>
              <a:ext uri="{FF2B5EF4-FFF2-40B4-BE49-F238E27FC236}">
                <a16:creationId xmlns:a16="http://schemas.microsoft.com/office/drawing/2014/main" id="{CF608DB6-6D2E-4001-935E-FB29FF1EB599}"/>
              </a:ext>
            </a:extLst>
          </p:cNvPr>
          <p:cNvGrpSpPr/>
          <p:nvPr/>
        </p:nvGrpSpPr>
        <p:grpSpPr>
          <a:xfrm>
            <a:off x="924211" y="3040004"/>
            <a:ext cx="3411694" cy="397032"/>
            <a:chOff x="1403750" y="3593123"/>
            <a:chExt cx="4548925" cy="529376"/>
          </a:xfrm>
        </p:grpSpPr>
        <p:grpSp>
          <p:nvGrpSpPr>
            <p:cNvPr id="26" name="组合 25">
              <a:extLst>
                <a:ext uri="{FF2B5EF4-FFF2-40B4-BE49-F238E27FC236}">
                  <a16:creationId xmlns:a16="http://schemas.microsoft.com/office/drawing/2014/main" id="{B802E49B-4D28-403E-A58C-0A8A6BD771FE}"/>
                </a:ext>
              </a:extLst>
            </p:cNvPr>
            <p:cNvGrpSpPr/>
            <p:nvPr/>
          </p:nvGrpSpPr>
          <p:grpSpPr>
            <a:xfrm>
              <a:off x="1403750" y="3593123"/>
              <a:ext cx="490436" cy="476221"/>
              <a:chOff x="1403750" y="3593123"/>
              <a:chExt cx="808892" cy="785446"/>
            </a:xfrm>
          </p:grpSpPr>
          <p:sp>
            <p:nvSpPr>
              <p:cNvPr id="33" name="对话气泡: 椭圆形 32">
                <a:extLst>
                  <a:ext uri="{FF2B5EF4-FFF2-40B4-BE49-F238E27FC236}">
                    <a16:creationId xmlns:a16="http://schemas.microsoft.com/office/drawing/2014/main" id="{30EBD487-F448-4F3B-9455-C2B76A0BAEE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a:extLst>
                  <a:ext uri="{FF2B5EF4-FFF2-40B4-BE49-F238E27FC236}">
                    <a16:creationId xmlns:a16="http://schemas.microsoft.com/office/drawing/2014/main" id="{E1C18BDC-2BCA-45A2-A411-0512D175E32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7" name="Text Box 79">
              <a:extLst>
                <a:ext uri="{FF2B5EF4-FFF2-40B4-BE49-F238E27FC236}">
                  <a16:creationId xmlns:a16="http://schemas.microsoft.com/office/drawing/2014/main" id="{9D94E38F-C65C-406C-B4DA-BAD293FB6E03}"/>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坚持</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5" name="Text Box 79">
            <a:extLst>
              <a:ext uri="{FF2B5EF4-FFF2-40B4-BE49-F238E27FC236}">
                <a16:creationId xmlns:a16="http://schemas.microsoft.com/office/drawing/2014/main" id="{E762F7F6-2FA8-41AC-81E8-DE7CB7AE2DF3}"/>
              </a:ext>
            </a:extLst>
          </p:cNvPr>
          <p:cNvSpPr txBox="1">
            <a:spLocks noChangeArrowheads="1"/>
          </p:cNvSpPr>
          <p:nvPr/>
        </p:nvSpPr>
        <p:spPr bwMode="auto">
          <a:xfrm>
            <a:off x="1363195" y="3397171"/>
            <a:ext cx="7383566"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可以在一定程度上克服这些缺点，但却很难选择一个能用于各种通信量强度的</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值，所以在实际网络中常选择</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坚持</a:t>
            </a:r>
          </a:p>
        </p:txBody>
      </p:sp>
      <p:grpSp>
        <p:nvGrpSpPr>
          <p:cNvPr id="48" name="组合 47">
            <a:extLst>
              <a:ext uri="{FF2B5EF4-FFF2-40B4-BE49-F238E27FC236}">
                <a16:creationId xmlns:a16="http://schemas.microsoft.com/office/drawing/2014/main" id="{A3966817-B3B8-43B0-9F9A-CA724C6F13DD}"/>
              </a:ext>
            </a:extLst>
          </p:cNvPr>
          <p:cNvGrpSpPr/>
          <p:nvPr/>
        </p:nvGrpSpPr>
        <p:grpSpPr>
          <a:xfrm>
            <a:off x="322660" y="0"/>
            <a:ext cx="3463010" cy="1071442"/>
            <a:chOff x="551030" y="-368704"/>
            <a:chExt cx="4617346" cy="1428589"/>
          </a:xfrm>
        </p:grpSpPr>
        <p:grpSp>
          <p:nvGrpSpPr>
            <p:cNvPr id="49" name="组合 48">
              <a:extLst>
                <a:ext uri="{FF2B5EF4-FFF2-40B4-BE49-F238E27FC236}">
                  <a16:creationId xmlns:a16="http://schemas.microsoft.com/office/drawing/2014/main" id="{5648C147-F03C-4B64-8C77-EE387BFBCBB5}"/>
                </a:ext>
              </a:extLst>
            </p:cNvPr>
            <p:cNvGrpSpPr/>
            <p:nvPr/>
          </p:nvGrpSpPr>
          <p:grpSpPr>
            <a:xfrm>
              <a:off x="1201632" y="303925"/>
              <a:ext cx="3966744" cy="718775"/>
              <a:chOff x="1839059" y="967769"/>
              <a:chExt cx="3966744" cy="718775"/>
            </a:xfrm>
          </p:grpSpPr>
          <p:sp>
            <p:nvSpPr>
              <p:cNvPr id="51" name="矩形: 圆角 50">
                <a:extLst>
                  <a:ext uri="{FF2B5EF4-FFF2-40B4-BE49-F238E27FC236}">
                    <a16:creationId xmlns:a16="http://schemas.microsoft.com/office/drawing/2014/main" id="{BCFD9FB7-C145-4A8A-B61A-1F0C3D41ABE8}"/>
                  </a:ext>
                </a:extLst>
              </p:cNvPr>
              <p:cNvSpPr/>
              <p:nvPr/>
            </p:nvSpPr>
            <p:spPr>
              <a:xfrm>
                <a:off x="1839059" y="967769"/>
                <a:ext cx="39667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2" name="文本框 51">
                <a:extLst>
                  <a:ext uri="{FF2B5EF4-FFF2-40B4-BE49-F238E27FC236}">
                    <a16:creationId xmlns:a16="http://schemas.microsoft.com/office/drawing/2014/main" id="{A256363F-93E1-439F-89CD-88CE48F1890F}"/>
                  </a:ext>
                </a:extLst>
              </p:cNvPr>
              <p:cNvSpPr txBox="1"/>
              <p:nvPr/>
            </p:nvSpPr>
            <p:spPr>
              <a:xfrm>
                <a:off x="2786093" y="1009436"/>
                <a:ext cx="2669069"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比较</a:t>
                </a:r>
              </a:p>
            </p:txBody>
          </p:sp>
        </p:grpSp>
        <p:pic>
          <p:nvPicPr>
            <p:cNvPr id="50" name="图片 49">
              <a:extLst>
                <a:ext uri="{FF2B5EF4-FFF2-40B4-BE49-F238E27FC236}">
                  <a16:creationId xmlns:a16="http://schemas.microsoft.com/office/drawing/2014/main" id="{9DAD5052-CE34-41E8-B922-D6C53BAA60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6F2BBE86-7A0E-4023-80D1-6538CDEE7E31}"/>
              </a:ext>
            </a:extLst>
          </p:cNvPr>
          <p:cNvSpPr>
            <a:spLocks noGrp="1"/>
          </p:cNvSpPr>
          <p:nvPr>
            <p:ph type="sldNum" sz="quarter" idx="12"/>
          </p:nvPr>
        </p:nvSpPr>
        <p:spPr/>
        <p:txBody>
          <a:bodyPr/>
          <a:lstStyle/>
          <a:p>
            <a:fld id="{91F2D4EF-46D4-4764-B373-FC59CD1D281E}" type="slidenum">
              <a:rPr lang="zh-CN" altLang="en-US" smtClean="0"/>
              <a:t>38</a:t>
            </a:fld>
            <a:endParaRPr lang="zh-CN" altLang="en-US"/>
          </a:p>
        </p:txBody>
      </p:sp>
    </p:spTree>
    <p:extLst>
      <p:ext uri="{BB962C8B-B14F-4D97-AF65-F5344CB8AC3E}">
        <p14:creationId xmlns:p14="http://schemas.microsoft.com/office/powerpoint/2010/main" val="72775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4" grpId="0"/>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21C8770C-497D-44A5-BC46-171C5BC5657A}"/>
              </a:ext>
            </a:extLst>
          </p:cNvPr>
          <p:cNvSpPr>
            <a:spLocks noGrp="1" noChangeArrowheads="1"/>
          </p:cNvSpPr>
          <p:nvPr>
            <p:ph type="title"/>
          </p:nvPr>
        </p:nvSpPr>
        <p:spPr/>
        <p:txBody>
          <a:bodyPr/>
          <a:lstStyle/>
          <a:p>
            <a:r>
              <a:rPr lang="en-US" altLang="zh-CN"/>
              <a:t>CSMA</a:t>
            </a:r>
            <a:r>
              <a:rPr lang="zh-CN" altLang="en-US"/>
              <a:t>为什么会产生碰撞</a:t>
            </a:r>
          </a:p>
        </p:txBody>
      </p:sp>
      <p:pic>
        <p:nvPicPr>
          <p:cNvPr id="67587" name="Picture 3" descr="5">
            <a:extLst>
              <a:ext uri="{FF2B5EF4-FFF2-40B4-BE49-F238E27FC236}">
                <a16:creationId xmlns:a16="http://schemas.microsoft.com/office/drawing/2014/main" id="{8F061D8C-8927-4FF9-995A-A1949C346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560" y="991791"/>
            <a:ext cx="3215878" cy="363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4">
            <a:extLst>
              <a:ext uri="{FF2B5EF4-FFF2-40B4-BE49-F238E27FC236}">
                <a16:creationId xmlns:a16="http://schemas.microsoft.com/office/drawing/2014/main" id="{D6C941CC-91D8-4BC1-8630-34459183805F}"/>
              </a:ext>
            </a:extLst>
          </p:cNvPr>
          <p:cNvSpPr>
            <a:spLocks noChangeArrowheads="1"/>
          </p:cNvSpPr>
          <p:nvPr/>
        </p:nvSpPr>
        <p:spPr bwMode="auto">
          <a:xfrm>
            <a:off x="1373982" y="1152525"/>
            <a:ext cx="28455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a:solidFill>
                  <a:schemeClr val="accent2"/>
                </a:solidFill>
                <a:latin typeface="楷体" panose="02010609060101010101" pitchFamily="49" charset="-122"/>
                <a:ea typeface="楷体" panose="02010609060101010101" pitchFamily="49" charset="-122"/>
              </a:rPr>
              <a:t>冲突仍然可能发生</a:t>
            </a:r>
            <a:r>
              <a:rPr lang="en-US" altLang="zh-CN" sz="1800">
                <a:solidFill>
                  <a:schemeClr val="accent2"/>
                </a:solidFill>
                <a:latin typeface="楷体" panose="02010609060101010101" pitchFamily="49" charset="-122"/>
                <a:ea typeface="楷体" panose="02010609060101010101" pitchFamily="49" charset="-122"/>
              </a:rPr>
              <a:t>:</a:t>
            </a:r>
            <a:endParaRPr lang="en-US" altLang="zh-CN" sz="1800">
              <a:latin typeface="楷体" panose="02010609060101010101" pitchFamily="49" charset="-122"/>
              <a:ea typeface="楷体" panose="02010609060101010101" pitchFamily="49" charset="-122"/>
            </a:endParaRPr>
          </a:p>
          <a:p>
            <a:r>
              <a:rPr lang="zh-CN" altLang="en-US" sz="1500">
                <a:latin typeface="楷体" panose="02010609060101010101" pitchFamily="49" charset="-122"/>
                <a:ea typeface="楷体" panose="02010609060101010101" pitchFamily="49" charset="-122"/>
              </a:rPr>
              <a:t>信道传播时延使得两个节点可能没有侦听到对方的传输</a:t>
            </a:r>
            <a:endParaRPr lang="zh-CN" altLang="en-US" sz="1800">
              <a:latin typeface="楷体" panose="02010609060101010101" pitchFamily="49" charset="-122"/>
              <a:ea typeface="楷体" panose="02010609060101010101" pitchFamily="49" charset="-122"/>
            </a:endParaRPr>
          </a:p>
        </p:txBody>
      </p:sp>
      <p:sp>
        <p:nvSpPr>
          <p:cNvPr id="67589" name="Rectangle 5">
            <a:extLst>
              <a:ext uri="{FF2B5EF4-FFF2-40B4-BE49-F238E27FC236}">
                <a16:creationId xmlns:a16="http://schemas.microsoft.com/office/drawing/2014/main" id="{9BCB8E30-028B-4BAD-87C7-AB058C90B7A5}"/>
              </a:ext>
            </a:extLst>
          </p:cNvPr>
          <p:cNvSpPr>
            <a:spLocks noChangeArrowheads="1"/>
          </p:cNvSpPr>
          <p:nvPr/>
        </p:nvSpPr>
        <p:spPr bwMode="auto">
          <a:xfrm>
            <a:off x="1373981" y="2294335"/>
            <a:ext cx="26241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a:solidFill>
                  <a:schemeClr val="accent2"/>
                </a:solidFill>
                <a:latin typeface="楷体" panose="02010609060101010101" pitchFamily="49" charset="-122"/>
                <a:ea typeface="楷体" panose="02010609060101010101" pitchFamily="49" charset="-122"/>
              </a:rPr>
              <a:t>碰撞</a:t>
            </a:r>
            <a:r>
              <a:rPr lang="en-US" altLang="zh-CN" sz="1800">
                <a:solidFill>
                  <a:schemeClr val="accent2"/>
                </a:solidFill>
                <a:latin typeface="楷体" panose="02010609060101010101" pitchFamily="49" charset="-122"/>
                <a:ea typeface="楷体" panose="02010609060101010101" pitchFamily="49" charset="-122"/>
              </a:rPr>
              <a:t>:</a:t>
            </a:r>
            <a:endParaRPr lang="en-US" altLang="zh-CN" sz="1800">
              <a:latin typeface="楷体" panose="02010609060101010101" pitchFamily="49" charset="-122"/>
              <a:ea typeface="楷体" panose="02010609060101010101" pitchFamily="49" charset="-122"/>
            </a:endParaRPr>
          </a:p>
          <a:p>
            <a:r>
              <a:rPr lang="zh-CN" altLang="en-US" sz="1500">
                <a:latin typeface="楷体" panose="02010609060101010101" pitchFamily="49" charset="-122"/>
                <a:ea typeface="楷体" panose="02010609060101010101" pitchFamily="49" charset="-122"/>
              </a:rPr>
              <a:t>整个包传输时间被浪费</a:t>
            </a:r>
          </a:p>
        </p:txBody>
      </p:sp>
      <p:sp>
        <p:nvSpPr>
          <p:cNvPr id="67590" name="Rectangle 6">
            <a:extLst>
              <a:ext uri="{FF2B5EF4-FFF2-40B4-BE49-F238E27FC236}">
                <a16:creationId xmlns:a16="http://schemas.microsoft.com/office/drawing/2014/main" id="{356FFCB7-1E76-4940-AEAB-99C24F6E0488}"/>
              </a:ext>
            </a:extLst>
          </p:cNvPr>
          <p:cNvSpPr>
            <a:spLocks noChangeArrowheads="1"/>
          </p:cNvSpPr>
          <p:nvPr/>
        </p:nvSpPr>
        <p:spPr bwMode="auto">
          <a:xfrm>
            <a:off x="1373981" y="3094435"/>
            <a:ext cx="3101579"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a:solidFill>
                  <a:schemeClr val="accent2"/>
                </a:solidFill>
                <a:latin typeface="楷体" panose="02010609060101010101" pitchFamily="49" charset="-122"/>
                <a:ea typeface="楷体" panose="02010609060101010101" pitchFamily="49" charset="-122"/>
              </a:rPr>
              <a:t>注意</a:t>
            </a:r>
            <a:r>
              <a:rPr lang="en-US" altLang="zh-CN" sz="1800">
                <a:solidFill>
                  <a:schemeClr val="accent2"/>
                </a:solidFill>
                <a:latin typeface="楷体" panose="02010609060101010101" pitchFamily="49" charset="-122"/>
                <a:ea typeface="楷体" panose="02010609060101010101" pitchFamily="49" charset="-122"/>
              </a:rPr>
              <a:t>:</a:t>
            </a:r>
            <a:endParaRPr lang="en-US" altLang="zh-CN" sz="1800">
              <a:latin typeface="楷体" panose="02010609060101010101" pitchFamily="49" charset="-122"/>
              <a:ea typeface="楷体" panose="02010609060101010101" pitchFamily="49" charset="-122"/>
            </a:endParaRPr>
          </a:p>
          <a:p>
            <a:r>
              <a:rPr lang="zh-CN" altLang="en-US" sz="1500">
                <a:latin typeface="楷体" panose="02010609060101010101" pitchFamily="49" charset="-122"/>
                <a:ea typeface="楷体" panose="02010609060101010101" pitchFamily="49" charset="-122"/>
              </a:rPr>
              <a:t>距离和传播时延在检测碰撞时起决定性作用（这就是为什么局域网</a:t>
            </a:r>
            <a:r>
              <a:rPr lang="en-US" altLang="zh-CN" sz="1500">
                <a:latin typeface="楷体" panose="02010609060101010101" pitchFamily="49" charset="-122"/>
                <a:ea typeface="楷体" panose="02010609060101010101" pitchFamily="49" charset="-122"/>
              </a:rPr>
              <a:t>LAN</a:t>
            </a:r>
            <a:r>
              <a:rPr lang="zh-CN" altLang="en-US" sz="1500">
                <a:latin typeface="楷体" panose="02010609060101010101" pitchFamily="49" charset="-122"/>
                <a:ea typeface="楷体" panose="02010609060101010101" pitchFamily="49" charset="-122"/>
              </a:rPr>
              <a:t>强调节点间的距离不能太长的原因）</a:t>
            </a:r>
          </a:p>
        </p:txBody>
      </p:sp>
      <p:sp>
        <p:nvSpPr>
          <p:cNvPr id="67591" name="Rectangle 7">
            <a:extLst>
              <a:ext uri="{FF2B5EF4-FFF2-40B4-BE49-F238E27FC236}">
                <a16:creationId xmlns:a16="http://schemas.microsoft.com/office/drawing/2014/main" id="{0CDB16E2-4B01-49FD-8FCD-F0CC380BDBF6}"/>
              </a:ext>
            </a:extLst>
          </p:cNvPr>
          <p:cNvSpPr>
            <a:spLocks noChangeArrowheads="1"/>
          </p:cNvSpPr>
          <p:nvPr/>
        </p:nvSpPr>
        <p:spPr bwMode="auto">
          <a:xfrm>
            <a:off x="5976938" y="884635"/>
            <a:ext cx="43100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空间</a:t>
            </a:r>
          </a:p>
        </p:txBody>
      </p:sp>
      <p:sp>
        <p:nvSpPr>
          <p:cNvPr id="67592" name="Rectangle 8">
            <a:extLst>
              <a:ext uri="{FF2B5EF4-FFF2-40B4-BE49-F238E27FC236}">
                <a16:creationId xmlns:a16="http://schemas.microsoft.com/office/drawing/2014/main" id="{5231C5B0-994E-4554-B4EE-724DB4640ED7}"/>
              </a:ext>
            </a:extLst>
          </p:cNvPr>
          <p:cNvSpPr>
            <a:spLocks noChangeArrowheads="1"/>
          </p:cNvSpPr>
          <p:nvPr/>
        </p:nvSpPr>
        <p:spPr bwMode="auto">
          <a:xfrm>
            <a:off x="4301728" y="1977628"/>
            <a:ext cx="432197" cy="5770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latin typeface="Comic Sans MS" panose="030F0702030302020204" pitchFamily="66" charset="0"/>
            </a:endParaRPr>
          </a:p>
          <a:p>
            <a:r>
              <a:rPr lang="zh-CN" altLang="en-US" sz="1050">
                <a:latin typeface="Comic Sans MS" panose="030F0702030302020204" pitchFamily="66" charset="0"/>
              </a:rPr>
              <a:t>时间</a:t>
            </a:r>
          </a:p>
        </p:txBody>
      </p:sp>
      <p:sp>
        <p:nvSpPr>
          <p:cNvPr id="2" name="灯片编号占位符 1">
            <a:extLst>
              <a:ext uri="{FF2B5EF4-FFF2-40B4-BE49-F238E27FC236}">
                <a16:creationId xmlns:a16="http://schemas.microsoft.com/office/drawing/2014/main" id="{3E667202-2360-45A3-A4D3-3FC123314246}"/>
              </a:ext>
            </a:extLst>
          </p:cNvPr>
          <p:cNvSpPr>
            <a:spLocks noGrp="1"/>
          </p:cNvSpPr>
          <p:nvPr>
            <p:ph type="sldNum" sz="quarter" idx="12"/>
          </p:nvPr>
        </p:nvSpPr>
        <p:spPr/>
        <p:txBody>
          <a:bodyPr/>
          <a:lstStyle/>
          <a:p>
            <a:fld id="{91F2D4EF-46D4-4764-B373-FC59CD1D281E}" type="slidenum">
              <a:rPr lang="zh-CN" altLang="en-US" smtClean="0"/>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65631" y="1028365"/>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p>
        </p:txBody>
      </p:sp>
      <p:grpSp>
        <p:nvGrpSpPr>
          <p:cNvPr id="8" name="组合 7"/>
          <p:cNvGrpSpPr/>
          <p:nvPr/>
        </p:nvGrpSpPr>
        <p:grpSpPr>
          <a:xfrm>
            <a:off x="949010" y="1530868"/>
            <a:ext cx="4733915" cy="1902666"/>
            <a:chOff x="-192704" y="2161790"/>
            <a:chExt cx="6311886" cy="2536888"/>
          </a:xfrm>
        </p:grpSpPr>
        <p:grpSp>
          <p:nvGrpSpPr>
            <p:cNvPr id="9" name="组合 8"/>
            <p:cNvGrpSpPr/>
            <p:nvPr/>
          </p:nvGrpSpPr>
          <p:grpSpPr>
            <a:xfrm>
              <a:off x="-192704" y="2161790"/>
              <a:ext cx="6311886" cy="1943543"/>
              <a:chOff x="-144527" y="1621342"/>
              <a:chExt cx="4733920" cy="1457657"/>
            </a:xfrm>
          </p:grpSpPr>
          <p:sp>
            <p:nvSpPr>
              <p:cNvPr id="11" name="矩形 10"/>
              <p:cNvSpPr/>
              <p:nvPr/>
            </p:nvSpPr>
            <p:spPr>
              <a:xfrm>
                <a:off x="1108403" y="1621342"/>
                <a:ext cx="3358616" cy="871842"/>
              </a:xfrm>
              <a:prstGeom prst="rect">
                <a:avLst/>
              </a:prstGeom>
            </p:spPr>
            <p:txBody>
              <a:bodyPr wrap="none">
                <a:spAutoFit/>
              </a:bodyPr>
              <a:lstStyle/>
              <a:p>
                <a:pPr algn="ctr">
                  <a:lnSpc>
                    <a:spcPct val="110000"/>
                  </a:lnSpc>
                </a:pPr>
                <a:r>
                  <a:rPr lang="zh-CN" altLang="en-US" sz="4950" dirty="0">
                    <a:solidFill>
                      <a:schemeClr val="tx1">
                        <a:lumMod val="85000"/>
                        <a:lumOff val="15000"/>
                      </a:schemeClr>
                    </a:solidFill>
                    <a:latin typeface="造字工房朗倩（非商用）常规体" pitchFamily="50" charset="-122"/>
                    <a:ea typeface="造字工房朗倩（非商用）常规体" pitchFamily="50" charset="-122"/>
                  </a:rPr>
                  <a:t>链路层概述</a:t>
                </a:r>
              </a:p>
            </p:txBody>
          </p:sp>
          <p:sp>
            <p:nvSpPr>
              <p:cNvPr id="12" name="矩形 11"/>
              <p:cNvSpPr/>
              <p:nvPr/>
            </p:nvSpPr>
            <p:spPr>
              <a:xfrm>
                <a:off x="89438" y="2528926"/>
                <a:ext cx="4499955" cy="461665"/>
              </a:xfrm>
              <a:prstGeom prst="rect">
                <a:avLst/>
              </a:prstGeom>
            </p:spPr>
            <p:txBody>
              <a:bodyPr wrap="none">
                <a:spAutoFit/>
              </a:bodyPr>
              <a:lstStyle/>
              <a:p>
                <a:r>
                  <a:rPr lang="en-US" altLang="zh-CN" sz="3600" spc="225"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ntroduction</a:t>
                </a:r>
                <a:r>
                  <a:rPr lang="en-US" altLang="zh-CN"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to the Link Layer</a:t>
                </a:r>
                <a:endParaRPr lang="zh-CN" altLang="en-US"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44527" y="2139013"/>
                <a:ext cx="389850" cy="830997"/>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I</a:t>
                </a:r>
                <a:endParaRPr lang="zh-CN" altLang="en-US" sz="72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6544" y="3078999"/>
                <a:ext cx="4296222"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4637949" y="3960014"/>
              <a:ext cx="1233671" cy="738664"/>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618342" y="1335343"/>
            <a:ext cx="1109665" cy="1015043"/>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34A84ED4-A1C4-4906-87C4-1D5EFAB86912}"/>
              </a:ext>
            </a:extLst>
          </p:cNvPr>
          <p:cNvSpPr>
            <a:spLocks noGrp="1"/>
          </p:cNvSpPr>
          <p:nvPr>
            <p:ph type="sldNum" sz="quarter" idx="12"/>
          </p:nvPr>
        </p:nvSpPr>
        <p:spPr/>
        <p:txBody>
          <a:bodyPr/>
          <a:lstStyle/>
          <a:p>
            <a:fld id="{91F2D4EF-46D4-4764-B373-FC59CD1D281E}" type="slidenum">
              <a:rPr lang="zh-CN" altLang="en-US" smtClean="0"/>
              <a:t>4</a:t>
            </a:fld>
            <a:endParaRPr lang="zh-CN" altLang="en-US"/>
          </a:p>
        </p:txBody>
      </p:sp>
    </p:spTree>
    <p:extLst>
      <p:ext uri="{BB962C8B-B14F-4D97-AF65-F5344CB8AC3E}">
        <p14:creationId xmlns:p14="http://schemas.microsoft.com/office/powerpoint/2010/main" val="9036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3">
            <a:extLst>
              <a:ext uri="{FF2B5EF4-FFF2-40B4-BE49-F238E27FC236}">
                <a16:creationId xmlns:a16="http://schemas.microsoft.com/office/drawing/2014/main" id="{30886133-0BD4-40A0-8C6C-B5AA1CD0101B}"/>
              </a:ext>
            </a:extLst>
          </p:cNvPr>
          <p:cNvSpPr>
            <a:spLocks noGrp="1" noChangeArrowheads="1"/>
          </p:cNvSpPr>
          <p:nvPr>
            <p:ph type="body" idx="1"/>
          </p:nvPr>
        </p:nvSpPr>
        <p:spPr>
          <a:xfrm>
            <a:off x="1134207" y="912294"/>
            <a:ext cx="6172200" cy="2915840"/>
          </a:xfrm>
        </p:spPr>
        <p:txBody>
          <a:bodyPr/>
          <a:lstStyle/>
          <a:p>
            <a:pPr eaLnBrk="1" hangingPunct="1"/>
            <a:r>
              <a:rPr lang="en-US" altLang="zh-CN" sz="2400" b="1" dirty="0">
                <a:latin typeface="楷体" panose="02010609060101010101" pitchFamily="49" charset="-122"/>
                <a:ea typeface="楷体" panose="02010609060101010101" pitchFamily="49" charset="-122"/>
              </a:rPr>
              <a:t>CSMA/CD</a:t>
            </a:r>
            <a:r>
              <a:rPr lang="zh-CN" altLang="en-US" sz="2400" b="1"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载波侦听</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碰撞检测</a:t>
            </a:r>
          </a:p>
          <a:p>
            <a:pPr lvl="1" eaLnBrk="1" hangingPunct="1"/>
            <a:r>
              <a:rPr lang="zh-CN" altLang="en-US" sz="2000" dirty="0">
                <a:latin typeface="楷体" panose="02010609060101010101" pitchFamily="49" charset="-122"/>
                <a:ea typeface="楷体" panose="02010609060101010101" pitchFamily="49" charset="-122"/>
              </a:rPr>
              <a:t>边传输边检测碰撞</a:t>
            </a:r>
          </a:p>
          <a:p>
            <a:pPr lvl="1" eaLnBrk="1" hangingPunct="1"/>
            <a:r>
              <a:rPr lang="zh-CN" altLang="en-US" sz="2000" dirty="0">
                <a:latin typeface="楷体" panose="02010609060101010101" pitchFamily="49" charset="-122"/>
                <a:ea typeface="楷体" panose="02010609060101010101" pitchFamily="49" charset="-122"/>
              </a:rPr>
              <a:t>发现碰撞后停止传输，减少信道浪费</a:t>
            </a:r>
            <a:endParaRPr lang="zh-CN" altLang="en-US" sz="2000" b="1"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碰撞检测</a:t>
            </a:r>
          </a:p>
          <a:p>
            <a:pPr lvl="2" eaLnBrk="1" hangingPunct="1"/>
            <a:r>
              <a:rPr lang="zh-CN" altLang="en-US" sz="2000" dirty="0">
                <a:latin typeface="楷体" panose="02010609060101010101" pitchFamily="49" charset="-122"/>
                <a:ea typeface="楷体" panose="02010609060101010101" pitchFamily="49" charset="-122"/>
              </a:rPr>
              <a:t>在有线局域网中比较容易</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测量信号强度，比较收、发的信号</a:t>
            </a:r>
          </a:p>
          <a:p>
            <a:pPr lvl="2" eaLnBrk="1" hangingPunct="1"/>
            <a:r>
              <a:rPr lang="zh-CN" altLang="en-US" sz="2000" dirty="0">
                <a:latin typeface="楷体" panose="02010609060101010101" pitchFamily="49" charset="-122"/>
                <a:ea typeface="楷体" panose="02010609060101010101" pitchFamily="49" charset="-122"/>
              </a:rPr>
              <a:t>在无线局域网中比较困难</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传输时信号的衰减、多径反射</a:t>
            </a:r>
          </a:p>
          <a:p>
            <a:pPr lvl="1" eaLnBrk="1" hangingPunct="1"/>
            <a:r>
              <a:rPr lang="zh-CN" altLang="en-US" sz="2000" dirty="0">
                <a:latin typeface="楷体" panose="02010609060101010101" pitchFamily="49" charset="-122"/>
                <a:ea typeface="楷体" panose="02010609060101010101" pitchFamily="49" charset="-122"/>
              </a:rPr>
              <a:t>人类社会谈话的礼貌</a:t>
            </a:r>
          </a:p>
        </p:txBody>
      </p:sp>
      <p:sp>
        <p:nvSpPr>
          <p:cNvPr id="2" name="灯片编号占位符 1">
            <a:extLst>
              <a:ext uri="{FF2B5EF4-FFF2-40B4-BE49-F238E27FC236}">
                <a16:creationId xmlns:a16="http://schemas.microsoft.com/office/drawing/2014/main" id="{7FC449ED-DE3B-4552-BC9A-74A7A9CC54C4}"/>
              </a:ext>
            </a:extLst>
          </p:cNvPr>
          <p:cNvSpPr>
            <a:spLocks noGrp="1"/>
          </p:cNvSpPr>
          <p:nvPr>
            <p:ph type="sldNum" sz="quarter" idx="12"/>
          </p:nvPr>
        </p:nvSpPr>
        <p:spPr/>
        <p:txBody>
          <a:bodyPr/>
          <a:lstStyle/>
          <a:p>
            <a:fld id="{91F2D4EF-46D4-4764-B373-FC59CD1D281E}" type="slidenum">
              <a:rPr lang="zh-CN" altLang="en-US" smtClean="0"/>
              <a:t>40</a:t>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BDA9CE7D-BCA2-4764-A239-CE249B38EF5E}"/>
              </a:ext>
            </a:extLst>
          </p:cNvPr>
          <p:cNvSpPr>
            <a:spLocks noGrp="1" noChangeArrowheads="1"/>
          </p:cNvSpPr>
          <p:nvPr>
            <p:ph type="title"/>
          </p:nvPr>
        </p:nvSpPr>
        <p:spPr/>
        <p:txBody>
          <a:bodyPr/>
          <a:lstStyle/>
          <a:p>
            <a:r>
              <a:rPr lang="en-US" altLang="zh-CN"/>
              <a:t>CSMA/CD</a:t>
            </a:r>
            <a:r>
              <a:rPr lang="zh-CN" altLang="en-US"/>
              <a:t>碰撞检测</a:t>
            </a:r>
          </a:p>
        </p:txBody>
      </p:sp>
      <p:pic>
        <p:nvPicPr>
          <p:cNvPr id="70659" name="Picture 3" descr="5">
            <a:extLst>
              <a:ext uri="{FF2B5EF4-FFF2-40B4-BE49-F238E27FC236}">
                <a16:creationId xmlns:a16="http://schemas.microsoft.com/office/drawing/2014/main" id="{662BC71E-ABD9-4DAE-A5E7-B524AC48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4842" y="1148954"/>
            <a:ext cx="3325415" cy="290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Rectangle 4">
            <a:extLst>
              <a:ext uri="{FF2B5EF4-FFF2-40B4-BE49-F238E27FC236}">
                <a16:creationId xmlns:a16="http://schemas.microsoft.com/office/drawing/2014/main" id="{945ECDDE-D577-47CA-B1AD-C4647DFDAB92}"/>
              </a:ext>
            </a:extLst>
          </p:cNvPr>
          <p:cNvSpPr>
            <a:spLocks noChangeArrowheads="1"/>
          </p:cNvSpPr>
          <p:nvPr/>
        </p:nvSpPr>
        <p:spPr bwMode="auto">
          <a:xfrm>
            <a:off x="4086225" y="1059656"/>
            <a:ext cx="485775" cy="2539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空间</a:t>
            </a:r>
          </a:p>
        </p:txBody>
      </p:sp>
      <p:sp>
        <p:nvSpPr>
          <p:cNvPr id="70661" name="Rectangle 5">
            <a:extLst>
              <a:ext uri="{FF2B5EF4-FFF2-40B4-BE49-F238E27FC236}">
                <a16:creationId xmlns:a16="http://schemas.microsoft.com/office/drawing/2014/main" id="{00CAC1FF-4631-4AE0-84A6-CDAE4754DFD3}"/>
              </a:ext>
            </a:extLst>
          </p:cNvPr>
          <p:cNvSpPr>
            <a:spLocks noChangeArrowheads="1"/>
          </p:cNvSpPr>
          <p:nvPr/>
        </p:nvSpPr>
        <p:spPr bwMode="auto">
          <a:xfrm>
            <a:off x="2357438" y="2247900"/>
            <a:ext cx="432197" cy="5770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latin typeface="Comic Sans MS" panose="030F0702030302020204" pitchFamily="66" charset="0"/>
            </a:endParaRPr>
          </a:p>
          <a:p>
            <a:r>
              <a:rPr lang="zh-CN" altLang="en-US" sz="1050">
                <a:latin typeface="Comic Sans MS" panose="030F0702030302020204" pitchFamily="66" charset="0"/>
              </a:rPr>
              <a:t>时间</a:t>
            </a:r>
          </a:p>
        </p:txBody>
      </p:sp>
      <p:sp>
        <p:nvSpPr>
          <p:cNvPr id="70662" name="Rectangle 6">
            <a:extLst>
              <a:ext uri="{FF2B5EF4-FFF2-40B4-BE49-F238E27FC236}">
                <a16:creationId xmlns:a16="http://schemas.microsoft.com/office/drawing/2014/main" id="{BDC69EEA-833B-4404-ADE3-29881D5AAA12}"/>
              </a:ext>
            </a:extLst>
          </p:cNvPr>
          <p:cNvSpPr>
            <a:spLocks noChangeArrowheads="1"/>
          </p:cNvSpPr>
          <p:nvPr/>
        </p:nvSpPr>
        <p:spPr bwMode="auto">
          <a:xfrm>
            <a:off x="3977879" y="3489723"/>
            <a:ext cx="864394"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检测到碰撞</a:t>
            </a:r>
            <a:r>
              <a:rPr lang="en-US" altLang="zh-CN" sz="1050">
                <a:latin typeface="Comic Sans MS" panose="030F0702030302020204" pitchFamily="66" charset="0"/>
              </a:rPr>
              <a:t>/</a:t>
            </a:r>
            <a:r>
              <a:rPr lang="zh-CN" altLang="en-US" sz="1050">
                <a:latin typeface="Comic Sans MS" panose="030F0702030302020204" pitchFamily="66" charset="0"/>
              </a:rPr>
              <a:t>放弃的时间</a:t>
            </a:r>
          </a:p>
          <a:p>
            <a:endParaRPr lang="zh-CN" altLang="en-US" sz="1050">
              <a:latin typeface="Comic Sans MS" panose="030F0702030302020204" pitchFamily="66" charset="0"/>
            </a:endParaRPr>
          </a:p>
        </p:txBody>
      </p:sp>
      <p:sp>
        <p:nvSpPr>
          <p:cNvPr id="70663" name="Text Box 7">
            <a:extLst>
              <a:ext uri="{FF2B5EF4-FFF2-40B4-BE49-F238E27FC236}">
                <a16:creationId xmlns:a16="http://schemas.microsoft.com/office/drawing/2014/main" id="{B0C13551-A38A-48D0-A0B1-631752BBC9C8}"/>
              </a:ext>
            </a:extLst>
          </p:cNvPr>
          <p:cNvSpPr txBox="1">
            <a:spLocks noChangeArrowheads="1"/>
          </p:cNvSpPr>
          <p:nvPr/>
        </p:nvSpPr>
        <p:spPr bwMode="auto">
          <a:xfrm>
            <a:off x="5813822" y="1006079"/>
            <a:ext cx="2216953"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69056" tIns="34529" rIns="69056" bIns="34529">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200">
                <a:latin typeface="Times New Roman" panose="02020603050405020304" pitchFamily="18" charset="0"/>
              </a:rPr>
              <a:t>在此处</a:t>
            </a:r>
            <a:r>
              <a:rPr kumimoji="1" lang="en-US" altLang="zh-CN" sz="1200">
                <a:latin typeface="Times New Roman" panose="02020603050405020304" pitchFamily="18" charset="0"/>
              </a:rPr>
              <a:t>2</a:t>
            </a:r>
            <a:r>
              <a:rPr kumimoji="1" lang="zh-CN" altLang="en-US" sz="1200">
                <a:latin typeface="Times New Roman" panose="02020603050405020304" pitchFamily="18" charset="0"/>
              </a:rPr>
              <a:t>路信号发生碰撞而加强</a:t>
            </a:r>
          </a:p>
        </p:txBody>
      </p:sp>
      <p:sp>
        <p:nvSpPr>
          <p:cNvPr id="70664" name="Line 8">
            <a:extLst>
              <a:ext uri="{FF2B5EF4-FFF2-40B4-BE49-F238E27FC236}">
                <a16:creationId xmlns:a16="http://schemas.microsoft.com/office/drawing/2014/main" id="{BD5F1F55-4A13-4045-8D8B-50B389DAC7E8}"/>
              </a:ext>
            </a:extLst>
          </p:cNvPr>
          <p:cNvSpPr>
            <a:spLocks noChangeShapeType="1"/>
          </p:cNvSpPr>
          <p:nvPr/>
        </p:nvSpPr>
        <p:spPr bwMode="auto">
          <a:xfrm flipV="1">
            <a:off x="4895850" y="1221581"/>
            <a:ext cx="1566863" cy="1296591"/>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lIns="69056" tIns="34529" rIns="69056" bIns="34529">
            <a:spAutoFit/>
          </a:bodyPr>
          <a:lstStyle/>
          <a:p>
            <a:endParaRPr lang="zh-CN" altLang="en-US" sz="1050"/>
          </a:p>
        </p:txBody>
      </p:sp>
      <p:sp>
        <p:nvSpPr>
          <p:cNvPr id="2" name="灯片编号占位符 1">
            <a:extLst>
              <a:ext uri="{FF2B5EF4-FFF2-40B4-BE49-F238E27FC236}">
                <a16:creationId xmlns:a16="http://schemas.microsoft.com/office/drawing/2014/main" id="{D7188EB4-9ED8-4CBE-B9C4-D115330FD868}"/>
              </a:ext>
            </a:extLst>
          </p:cNvPr>
          <p:cNvSpPr>
            <a:spLocks noGrp="1"/>
          </p:cNvSpPr>
          <p:nvPr>
            <p:ph type="sldNum" sz="quarter" idx="12"/>
          </p:nvPr>
        </p:nvSpPr>
        <p:spPr/>
        <p:txBody>
          <a:bodyPr/>
          <a:lstStyle/>
          <a:p>
            <a:fld id="{91F2D4EF-46D4-4764-B373-FC59CD1D281E}" type="slidenum">
              <a:rPr lang="zh-CN" altLang="en-US" smtClean="0"/>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Line 41">
            <a:extLst>
              <a:ext uri="{FF2B5EF4-FFF2-40B4-BE49-F238E27FC236}">
                <a16:creationId xmlns:a16="http://schemas.microsoft.com/office/drawing/2014/main" id="{EE2F1965-18A5-46EC-8F0F-A16BDEEDB920}"/>
              </a:ext>
            </a:extLst>
          </p:cNvPr>
          <p:cNvSpPr>
            <a:spLocks noChangeShapeType="1"/>
          </p:cNvSpPr>
          <p:nvPr/>
        </p:nvSpPr>
        <p:spPr bwMode="auto">
          <a:xfrm>
            <a:off x="2574131" y="489347"/>
            <a:ext cx="3495675" cy="0"/>
          </a:xfrm>
          <a:prstGeom prst="line">
            <a:avLst/>
          </a:prstGeom>
          <a:noFill/>
          <a:ln w="38100" cmpd="dbl">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1685" name="Line 42">
            <a:extLst>
              <a:ext uri="{FF2B5EF4-FFF2-40B4-BE49-F238E27FC236}">
                <a16:creationId xmlns:a16="http://schemas.microsoft.com/office/drawing/2014/main" id="{72EC849F-9146-430F-B609-2D449B36F4F2}"/>
              </a:ext>
            </a:extLst>
          </p:cNvPr>
          <p:cNvSpPr>
            <a:spLocks noChangeShapeType="1"/>
          </p:cNvSpPr>
          <p:nvPr/>
        </p:nvSpPr>
        <p:spPr bwMode="auto">
          <a:xfrm>
            <a:off x="2569369" y="272654"/>
            <a:ext cx="3505200" cy="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1686" name="Rectangle 43">
            <a:extLst>
              <a:ext uri="{FF2B5EF4-FFF2-40B4-BE49-F238E27FC236}">
                <a16:creationId xmlns:a16="http://schemas.microsoft.com/office/drawing/2014/main" id="{CC4749A8-2412-43B0-84A6-E3412116AA6C}"/>
              </a:ext>
            </a:extLst>
          </p:cNvPr>
          <p:cNvSpPr>
            <a:spLocks noChangeArrowheads="1"/>
          </p:cNvSpPr>
          <p:nvPr/>
        </p:nvSpPr>
        <p:spPr bwMode="auto">
          <a:xfrm>
            <a:off x="3970735" y="115491"/>
            <a:ext cx="553838" cy="29816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1 km</a:t>
            </a:r>
          </a:p>
        </p:txBody>
      </p:sp>
      <p:sp>
        <p:nvSpPr>
          <p:cNvPr id="71687" name="Line 44">
            <a:extLst>
              <a:ext uri="{FF2B5EF4-FFF2-40B4-BE49-F238E27FC236}">
                <a16:creationId xmlns:a16="http://schemas.microsoft.com/office/drawing/2014/main" id="{72352629-1B5B-48E7-B258-09638F4623E1}"/>
              </a:ext>
            </a:extLst>
          </p:cNvPr>
          <p:cNvSpPr>
            <a:spLocks noChangeShapeType="1"/>
          </p:cNvSpPr>
          <p:nvPr/>
        </p:nvSpPr>
        <p:spPr bwMode="auto">
          <a:xfrm>
            <a:off x="2565797" y="492919"/>
            <a:ext cx="0" cy="1356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94605" name="Line 45">
            <a:extLst>
              <a:ext uri="{FF2B5EF4-FFF2-40B4-BE49-F238E27FC236}">
                <a16:creationId xmlns:a16="http://schemas.microsoft.com/office/drawing/2014/main" id="{82E95C0F-487E-4C15-BFCF-0276B8BFB44F}"/>
              </a:ext>
            </a:extLst>
          </p:cNvPr>
          <p:cNvSpPr>
            <a:spLocks noChangeShapeType="1"/>
          </p:cNvSpPr>
          <p:nvPr/>
        </p:nvSpPr>
        <p:spPr bwMode="auto">
          <a:xfrm>
            <a:off x="2569369" y="492919"/>
            <a:ext cx="3486150" cy="651272"/>
          </a:xfrm>
          <a:prstGeom prst="line">
            <a:avLst/>
          </a:prstGeom>
          <a:noFill/>
          <a:ln w="76200">
            <a:solidFill>
              <a:schemeClr val="accent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1689" name="Rectangle 46">
            <a:extLst>
              <a:ext uri="{FF2B5EF4-FFF2-40B4-BE49-F238E27FC236}">
                <a16:creationId xmlns:a16="http://schemas.microsoft.com/office/drawing/2014/main" id="{9822685A-52C4-437E-B967-BE50C76CEAB9}"/>
              </a:ext>
            </a:extLst>
          </p:cNvPr>
          <p:cNvSpPr>
            <a:spLocks noChangeArrowheads="1"/>
          </p:cNvSpPr>
          <p:nvPr/>
        </p:nvSpPr>
        <p:spPr bwMode="auto">
          <a:xfrm>
            <a:off x="2374106" y="230982"/>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a:t>
            </a:r>
          </a:p>
        </p:txBody>
      </p:sp>
      <p:sp>
        <p:nvSpPr>
          <p:cNvPr id="71690" name="Rectangle 47">
            <a:extLst>
              <a:ext uri="{FF2B5EF4-FFF2-40B4-BE49-F238E27FC236}">
                <a16:creationId xmlns:a16="http://schemas.microsoft.com/office/drawing/2014/main" id="{0B86F8FF-8FDB-423A-B6A5-5186FF21AE5F}"/>
              </a:ext>
            </a:extLst>
          </p:cNvPr>
          <p:cNvSpPr>
            <a:spLocks noChangeArrowheads="1"/>
          </p:cNvSpPr>
          <p:nvPr/>
        </p:nvSpPr>
        <p:spPr bwMode="auto">
          <a:xfrm>
            <a:off x="5991225" y="230982"/>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a:t>
            </a:r>
          </a:p>
        </p:txBody>
      </p:sp>
      <p:sp>
        <p:nvSpPr>
          <p:cNvPr id="71691" name="Line 48">
            <a:extLst>
              <a:ext uri="{FF2B5EF4-FFF2-40B4-BE49-F238E27FC236}">
                <a16:creationId xmlns:a16="http://schemas.microsoft.com/office/drawing/2014/main" id="{FDA6BF7C-7D10-4D1C-9796-08AA9078414B}"/>
              </a:ext>
            </a:extLst>
          </p:cNvPr>
          <p:cNvSpPr>
            <a:spLocks noChangeShapeType="1"/>
          </p:cNvSpPr>
          <p:nvPr/>
        </p:nvSpPr>
        <p:spPr bwMode="auto">
          <a:xfrm flipH="1">
            <a:off x="2477691" y="750094"/>
            <a:ext cx="4763" cy="81796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1692" name="Rectangle 49">
            <a:extLst>
              <a:ext uri="{FF2B5EF4-FFF2-40B4-BE49-F238E27FC236}">
                <a16:creationId xmlns:a16="http://schemas.microsoft.com/office/drawing/2014/main" id="{294060AA-81E4-400A-B1E5-EC723EEB85A1}"/>
              </a:ext>
            </a:extLst>
          </p:cNvPr>
          <p:cNvSpPr>
            <a:spLocks noChangeArrowheads="1"/>
          </p:cNvSpPr>
          <p:nvPr/>
        </p:nvSpPr>
        <p:spPr bwMode="auto">
          <a:xfrm>
            <a:off x="2313385" y="998935"/>
            <a:ext cx="189957"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p>
        </p:txBody>
      </p:sp>
      <p:sp>
        <p:nvSpPr>
          <p:cNvPr id="71693" name="Line 50">
            <a:extLst>
              <a:ext uri="{FF2B5EF4-FFF2-40B4-BE49-F238E27FC236}">
                <a16:creationId xmlns:a16="http://schemas.microsoft.com/office/drawing/2014/main" id="{6461149C-9210-410A-B9D8-36FA3E51D361}"/>
              </a:ext>
            </a:extLst>
          </p:cNvPr>
          <p:cNvSpPr>
            <a:spLocks noChangeShapeType="1"/>
          </p:cNvSpPr>
          <p:nvPr/>
        </p:nvSpPr>
        <p:spPr bwMode="auto">
          <a:xfrm>
            <a:off x="6069806" y="484585"/>
            <a:ext cx="0" cy="1113234"/>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94611" name="Line 51">
            <a:extLst>
              <a:ext uri="{FF2B5EF4-FFF2-40B4-BE49-F238E27FC236}">
                <a16:creationId xmlns:a16="http://schemas.microsoft.com/office/drawing/2014/main" id="{2F83FE41-A7C2-4EB1-A805-72C24F8E09B8}"/>
              </a:ext>
            </a:extLst>
          </p:cNvPr>
          <p:cNvSpPr>
            <a:spLocks noChangeShapeType="1"/>
          </p:cNvSpPr>
          <p:nvPr/>
        </p:nvSpPr>
        <p:spPr bwMode="auto">
          <a:xfrm flipH="1">
            <a:off x="2565798" y="1020367"/>
            <a:ext cx="3502819" cy="659606"/>
          </a:xfrm>
          <a:prstGeom prst="line">
            <a:avLst/>
          </a:prstGeom>
          <a:noFill/>
          <a:ln w="76200">
            <a:solidFill>
              <a:srgbClr val="9966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grpSp>
        <p:nvGrpSpPr>
          <p:cNvPr id="2" name="Group 52">
            <a:extLst>
              <a:ext uri="{FF2B5EF4-FFF2-40B4-BE49-F238E27FC236}">
                <a16:creationId xmlns:a16="http://schemas.microsoft.com/office/drawing/2014/main" id="{58E6D96E-5AE2-4755-AC43-5C6303019E9B}"/>
              </a:ext>
            </a:extLst>
          </p:cNvPr>
          <p:cNvGrpSpPr>
            <a:grpSpLocks/>
          </p:cNvGrpSpPr>
          <p:nvPr/>
        </p:nvGrpSpPr>
        <p:grpSpPr bwMode="auto">
          <a:xfrm>
            <a:off x="5148263" y="489347"/>
            <a:ext cx="723900" cy="595313"/>
            <a:chOff x="3364" y="411"/>
            <a:chExt cx="608" cy="500"/>
          </a:xfrm>
        </p:grpSpPr>
        <p:sp>
          <p:nvSpPr>
            <p:cNvPr id="71718" name="Line 53">
              <a:extLst>
                <a:ext uri="{FF2B5EF4-FFF2-40B4-BE49-F238E27FC236}">
                  <a16:creationId xmlns:a16="http://schemas.microsoft.com/office/drawing/2014/main" id="{7F159075-1EB6-4B43-BB3F-5A1A69DDF1B8}"/>
                </a:ext>
              </a:extLst>
            </p:cNvPr>
            <p:cNvSpPr>
              <a:spLocks noChangeShapeType="1"/>
            </p:cNvSpPr>
            <p:nvPr/>
          </p:nvSpPr>
          <p:spPr bwMode="auto">
            <a:xfrm>
              <a:off x="3755" y="728"/>
              <a:ext cx="112" cy="18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1719" name="AutoShape 54">
              <a:extLst>
                <a:ext uri="{FF2B5EF4-FFF2-40B4-BE49-F238E27FC236}">
                  <a16:creationId xmlns:a16="http://schemas.microsoft.com/office/drawing/2014/main" id="{15B2E1A0-DF96-4F09-AC63-F311A8A28DF4}"/>
                </a:ext>
              </a:extLst>
            </p:cNvPr>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500">
                  <a:solidFill>
                    <a:srgbClr val="333399"/>
                  </a:solidFill>
                  <a:ea typeface="黑体" panose="02010609060101010101" pitchFamily="49" charset="-122"/>
                </a:rPr>
                <a:t>碰撞</a:t>
              </a:r>
            </a:p>
          </p:txBody>
        </p:sp>
      </p:grpSp>
      <p:grpSp>
        <p:nvGrpSpPr>
          <p:cNvPr id="3" name="Group 55">
            <a:extLst>
              <a:ext uri="{FF2B5EF4-FFF2-40B4-BE49-F238E27FC236}">
                <a16:creationId xmlns:a16="http://schemas.microsoft.com/office/drawing/2014/main" id="{F08ED928-6141-425A-B2B7-53F2C077D907}"/>
              </a:ext>
            </a:extLst>
          </p:cNvPr>
          <p:cNvGrpSpPr>
            <a:grpSpLocks/>
          </p:cNvGrpSpPr>
          <p:nvPr/>
        </p:nvGrpSpPr>
        <p:grpSpPr bwMode="auto">
          <a:xfrm>
            <a:off x="1331119" y="897732"/>
            <a:ext cx="2970610" cy="935832"/>
            <a:chOff x="158" y="754"/>
            <a:chExt cx="2495" cy="786"/>
          </a:xfrm>
        </p:grpSpPr>
        <p:sp>
          <p:nvSpPr>
            <p:cNvPr id="71713" name="Text Box 56">
              <a:extLst>
                <a:ext uri="{FF2B5EF4-FFF2-40B4-BE49-F238E27FC236}">
                  <a16:creationId xmlns:a16="http://schemas.microsoft.com/office/drawing/2014/main" id="{CBC550E1-A6E7-4255-9AE5-6517CEA6AF6E}"/>
                </a:ext>
              </a:extLst>
            </p:cNvPr>
            <p:cNvSpPr txBox="1">
              <a:spLocks noChangeArrowheads="1"/>
            </p:cNvSpPr>
            <p:nvPr/>
          </p:nvSpPr>
          <p:spPr bwMode="auto">
            <a:xfrm>
              <a:off x="158" y="1269"/>
              <a:ext cx="80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2</a:t>
              </a:r>
              <a:r>
                <a:rPr kumimoji="1" lang="en-US" altLang="zh-CN" sz="1500">
                  <a:solidFill>
                    <a:srgbClr val="333399"/>
                  </a:solidFill>
                  <a:ea typeface="黑体" panose="02010609060101010101" pitchFamily="49" charset="-122"/>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p>
          </p:txBody>
        </p:sp>
        <p:sp>
          <p:nvSpPr>
            <p:cNvPr id="71714" name="Line 57">
              <a:extLst>
                <a:ext uri="{FF2B5EF4-FFF2-40B4-BE49-F238E27FC236}">
                  <a16:creationId xmlns:a16="http://schemas.microsoft.com/office/drawing/2014/main" id="{43919FF9-87B5-43B0-84B6-16EE94C96414}"/>
                </a:ext>
              </a:extLst>
            </p:cNvPr>
            <p:cNvSpPr>
              <a:spLocks noChangeShapeType="1"/>
            </p:cNvSpPr>
            <p:nvPr/>
          </p:nvSpPr>
          <p:spPr bwMode="auto">
            <a:xfrm>
              <a:off x="913" y="1417"/>
              <a:ext cx="26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nvGrpSpPr>
            <p:cNvPr id="71715" name="Group 58">
              <a:extLst>
                <a:ext uri="{FF2B5EF4-FFF2-40B4-BE49-F238E27FC236}">
                  <a16:creationId xmlns:a16="http://schemas.microsoft.com/office/drawing/2014/main" id="{A03E5453-A55E-4402-8F95-881B81F8A68E}"/>
                </a:ext>
              </a:extLst>
            </p:cNvPr>
            <p:cNvGrpSpPr>
              <a:grpSpLocks/>
            </p:cNvGrpSpPr>
            <p:nvPr/>
          </p:nvGrpSpPr>
          <p:grpSpPr bwMode="auto">
            <a:xfrm>
              <a:off x="1247" y="754"/>
              <a:ext cx="1406" cy="465"/>
              <a:chOff x="1247" y="754"/>
              <a:chExt cx="1406" cy="465"/>
            </a:xfrm>
          </p:grpSpPr>
          <p:sp>
            <p:nvSpPr>
              <p:cNvPr id="71716" name="AutoShape 59">
                <a:extLst>
                  <a:ext uri="{FF2B5EF4-FFF2-40B4-BE49-F238E27FC236}">
                    <a16:creationId xmlns:a16="http://schemas.microsoft.com/office/drawing/2014/main" id="{EBA39E49-6FA9-4048-9552-F28F7931C870}"/>
                  </a:ext>
                </a:extLst>
              </p:cNvPr>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1717" name="Text Box 60">
                <a:extLst>
                  <a:ext uri="{FF2B5EF4-FFF2-40B4-BE49-F238E27FC236}">
                    <a16:creationId xmlns:a16="http://schemas.microsoft.com/office/drawing/2014/main" id="{8BBDAB2C-2AC7-44E0-9BE6-5EF42E68250F}"/>
                  </a:ext>
                </a:extLst>
              </p:cNvPr>
              <p:cNvSpPr txBox="1">
                <a:spLocks noChangeArrowheads="1"/>
              </p:cNvSpPr>
              <p:nvPr/>
            </p:nvSpPr>
            <p:spPr bwMode="auto">
              <a:xfrm>
                <a:off x="1247" y="754"/>
                <a:ext cx="1387"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 </a:t>
                </a:r>
                <a:r>
                  <a:rPr kumimoji="1" lang="zh-CN" altLang="en-US" sz="1500">
                    <a:solidFill>
                      <a:srgbClr val="333399"/>
                    </a:solidFill>
                    <a:ea typeface="黑体" panose="02010609060101010101" pitchFamily="49" charset="-122"/>
                  </a:rPr>
                  <a:t>检测到发生碰撞</a:t>
                </a:r>
              </a:p>
            </p:txBody>
          </p:sp>
        </p:grpSp>
      </p:grpSp>
      <p:grpSp>
        <p:nvGrpSpPr>
          <p:cNvPr id="5" name="Group 61">
            <a:extLst>
              <a:ext uri="{FF2B5EF4-FFF2-40B4-BE49-F238E27FC236}">
                <a16:creationId xmlns:a16="http://schemas.microsoft.com/office/drawing/2014/main" id="{70E1A1FC-D33C-486D-8060-4600A1361563}"/>
              </a:ext>
            </a:extLst>
          </p:cNvPr>
          <p:cNvGrpSpPr>
            <a:grpSpLocks/>
          </p:cNvGrpSpPr>
          <p:nvPr/>
        </p:nvGrpSpPr>
        <p:grpSpPr bwMode="auto">
          <a:xfrm>
            <a:off x="6104335" y="400050"/>
            <a:ext cx="1383506" cy="752476"/>
            <a:chOff x="4167" y="336"/>
            <a:chExt cx="1162" cy="632"/>
          </a:xfrm>
        </p:grpSpPr>
        <p:grpSp>
          <p:nvGrpSpPr>
            <p:cNvPr id="71707" name="Group 62">
              <a:extLst>
                <a:ext uri="{FF2B5EF4-FFF2-40B4-BE49-F238E27FC236}">
                  <a16:creationId xmlns:a16="http://schemas.microsoft.com/office/drawing/2014/main" id="{C728149E-9DB4-4D67-BA15-8E2C6C2AB0CF}"/>
                </a:ext>
              </a:extLst>
            </p:cNvPr>
            <p:cNvGrpSpPr>
              <a:grpSpLocks/>
            </p:cNvGrpSpPr>
            <p:nvPr/>
          </p:nvGrpSpPr>
          <p:grpSpPr bwMode="auto">
            <a:xfrm>
              <a:off x="4167" y="697"/>
              <a:ext cx="1074" cy="271"/>
              <a:chOff x="4167" y="697"/>
              <a:chExt cx="1074" cy="271"/>
            </a:xfrm>
          </p:grpSpPr>
          <p:sp>
            <p:nvSpPr>
              <p:cNvPr id="71711" name="Line 63">
                <a:extLst>
                  <a:ext uri="{FF2B5EF4-FFF2-40B4-BE49-F238E27FC236}">
                    <a16:creationId xmlns:a16="http://schemas.microsoft.com/office/drawing/2014/main" id="{1B3AE662-738F-4FD6-AA9A-E7E1C4DA1325}"/>
                  </a:ext>
                </a:extLst>
              </p:cNvPr>
              <p:cNvSpPr>
                <a:spLocks noChangeShapeType="1"/>
              </p:cNvSpPr>
              <p:nvPr/>
            </p:nvSpPr>
            <p:spPr bwMode="auto">
              <a:xfrm flipH="1">
                <a:off x="4167" y="847"/>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71712" name="Text Box 64">
                <a:extLst>
                  <a:ext uri="{FF2B5EF4-FFF2-40B4-BE49-F238E27FC236}">
                    <a16:creationId xmlns:a16="http://schemas.microsoft.com/office/drawing/2014/main" id="{435AB15A-F463-4510-8E54-08BE4FF57D9F}"/>
                  </a:ext>
                </a:extLst>
              </p:cNvPr>
              <p:cNvSpPr txBox="1">
                <a:spLocks noChangeArrowheads="1"/>
              </p:cNvSpPr>
              <p:nvPr/>
            </p:nvSpPr>
            <p:spPr bwMode="auto">
              <a:xfrm>
                <a:off x="4411" y="697"/>
                <a:ext cx="83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  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r>
                  <a:rPr kumimoji="1" lang="en-US" altLang="zh-CN" sz="1500" baseline="30000">
                    <a:solidFill>
                      <a:srgbClr val="333399"/>
                    </a:solidFill>
                    <a:ea typeface="黑体" panose="02010609060101010101" pitchFamily="49" charset="-122"/>
                  </a:rPr>
                  <a:t> </a:t>
                </a:r>
              </a:p>
            </p:txBody>
          </p:sp>
        </p:grpSp>
        <p:grpSp>
          <p:nvGrpSpPr>
            <p:cNvPr id="71708" name="Group 65">
              <a:extLst>
                <a:ext uri="{FF2B5EF4-FFF2-40B4-BE49-F238E27FC236}">
                  <a16:creationId xmlns:a16="http://schemas.microsoft.com/office/drawing/2014/main" id="{40FAD316-37C9-41DC-92AD-6839E6927094}"/>
                </a:ext>
              </a:extLst>
            </p:cNvPr>
            <p:cNvGrpSpPr>
              <a:grpSpLocks/>
            </p:cNvGrpSpPr>
            <p:nvPr/>
          </p:nvGrpSpPr>
          <p:grpSpPr bwMode="auto">
            <a:xfrm>
              <a:off x="4286" y="336"/>
              <a:ext cx="1043" cy="271"/>
              <a:chOff x="4286" y="336"/>
              <a:chExt cx="1043" cy="271"/>
            </a:xfrm>
          </p:grpSpPr>
          <p:sp>
            <p:nvSpPr>
              <p:cNvPr id="71709" name="AutoShape 66">
                <a:extLst>
                  <a:ext uri="{FF2B5EF4-FFF2-40B4-BE49-F238E27FC236}">
                    <a16:creationId xmlns:a16="http://schemas.microsoft.com/office/drawing/2014/main" id="{AD0EA6E5-1BB5-4ADC-83C2-4DDD6C678C8F}"/>
                  </a:ext>
                </a:extLst>
              </p:cNvPr>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1710" name="Text Box 67">
                <a:extLst>
                  <a:ext uri="{FF2B5EF4-FFF2-40B4-BE49-F238E27FC236}">
                    <a16:creationId xmlns:a16="http://schemas.microsoft.com/office/drawing/2014/main" id="{1FB0FA43-09BB-42B9-8961-CC71A5C5D6D5}"/>
                  </a:ext>
                </a:extLst>
              </p:cNvPr>
              <p:cNvSpPr txBox="1">
                <a:spLocks noChangeArrowheads="1"/>
              </p:cNvSpPr>
              <p:nvPr/>
            </p:nvSpPr>
            <p:spPr bwMode="auto">
              <a:xfrm>
                <a:off x="4286" y="336"/>
                <a:ext cx="104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  B </a:t>
                </a:r>
                <a:r>
                  <a:rPr kumimoji="1" lang="zh-CN" altLang="en-US" sz="1500">
                    <a:solidFill>
                      <a:srgbClr val="333399"/>
                    </a:solidFill>
                    <a:ea typeface="黑体" panose="02010609060101010101" pitchFamily="49" charset="-122"/>
                  </a:rPr>
                  <a:t>发送数据</a:t>
                </a:r>
              </a:p>
            </p:txBody>
          </p:sp>
        </p:grpSp>
      </p:grpSp>
      <p:grpSp>
        <p:nvGrpSpPr>
          <p:cNvPr id="8" name="Group 68">
            <a:extLst>
              <a:ext uri="{FF2B5EF4-FFF2-40B4-BE49-F238E27FC236}">
                <a16:creationId xmlns:a16="http://schemas.microsoft.com/office/drawing/2014/main" id="{3B19CCC7-D0EA-4A04-B5FB-08846E0EF439}"/>
              </a:ext>
            </a:extLst>
          </p:cNvPr>
          <p:cNvGrpSpPr>
            <a:grpSpLocks/>
          </p:cNvGrpSpPr>
          <p:nvPr/>
        </p:nvGrpSpPr>
        <p:grpSpPr bwMode="auto">
          <a:xfrm>
            <a:off x="4193382" y="1029891"/>
            <a:ext cx="2846785" cy="769143"/>
            <a:chOff x="2562" y="865"/>
            <a:chExt cx="2391" cy="646"/>
          </a:xfrm>
        </p:grpSpPr>
        <p:grpSp>
          <p:nvGrpSpPr>
            <p:cNvPr id="71702" name="Group 69">
              <a:extLst>
                <a:ext uri="{FF2B5EF4-FFF2-40B4-BE49-F238E27FC236}">
                  <a16:creationId xmlns:a16="http://schemas.microsoft.com/office/drawing/2014/main" id="{0FE61EAA-F8C1-4050-9C3B-B892DB77E473}"/>
                </a:ext>
              </a:extLst>
            </p:cNvPr>
            <p:cNvGrpSpPr>
              <a:grpSpLocks/>
            </p:cNvGrpSpPr>
            <p:nvPr/>
          </p:nvGrpSpPr>
          <p:grpSpPr bwMode="auto">
            <a:xfrm>
              <a:off x="2562" y="1240"/>
              <a:ext cx="1546" cy="271"/>
              <a:chOff x="2562" y="1240"/>
              <a:chExt cx="1546" cy="271"/>
            </a:xfrm>
          </p:grpSpPr>
          <p:sp>
            <p:nvSpPr>
              <p:cNvPr id="71705" name="AutoShape 70">
                <a:extLst>
                  <a:ext uri="{FF2B5EF4-FFF2-40B4-BE49-F238E27FC236}">
                    <a16:creationId xmlns:a16="http://schemas.microsoft.com/office/drawing/2014/main" id="{70C43E4B-01C7-4395-AC64-2FC1AA7D40F5}"/>
                  </a:ext>
                </a:extLst>
              </p:cNvPr>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1706" name="Text Box 71">
                <a:extLst>
                  <a:ext uri="{FF2B5EF4-FFF2-40B4-BE49-F238E27FC236}">
                    <a16:creationId xmlns:a16="http://schemas.microsoft.com/office/drawing/2014/main" id="{D488E36E-8942-45D6-8491-FAAEE80EF260}"/>
                  </a:ext>
                </a:extLst>
              </p:cNvPr>
              <p:cNvSpPr txBox="1">
                <a:spLocks noChangeArrowheads="1"/>
              </p:cNvSpPr>
              <p:nvPr/>
            </p:nvSpPr>
            <p:spPr bwMode="auto">
              <a:xfrm>
                <a:off x="2562" y="1240"/>
                <a:ext cx="154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 </a:t>
                </a:r>
                <a:r>
                  <a:rPr kumimoji="1" lang="zh-CN" altLang="en-US" sz="1500">
                    <a:solidFill>
                      <a:srgbClr val="333399"/>
                    </a:solidFill>
                    <a:ea typeface="黑体" panose="02010609060101010101" pitchFamily="49" charset="-122"/>
                  </a:rPr>
                  <a:t>检测到发生碰撞</a:t>
                </a:r>
              </a:p>
            </p:txBody>
          </p:sp>
        </p:grpSp>
        <p:sp>
          <p:nvSpPr>
            <p:cNvPr id="71703" name="Line 72">
              <a:extLst>
                <a:ext uri="{FF2B5EF4-FFF2-40B4-BE49-F238E27FC236}">
                  <a16:creationId xmlns:a16="http://schemas.microsoft.com/office/drawing/2014/main" id="{A5A56715-3438-407A-85AA-B917E8E50178}"/>
                </a:ext>
              </a:extLst>
            </p:cNvPr>
            <p:cNvSpPr>
              <a:spLocks noChangeShapeType="1"/>
            </p:cNvSpPr>
            <p:nvPr/>
          </p:nvSpPr>
          <p:spPr bwMode="auto">
            <a:xfrm flipH="1">
              <a:off x="4167" y="964"/>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71704" name="Text Box 73">
              <a:extLst>
                <a:ext uri="{FF2B5EF4-FFF2-40B4-BE49-F238E27FC236}">
                  <a16:creationId xmlns:a16="http://schemas.microsoft.com/office/drawing/2014/main" id="{A9895898-B6B2-4F37-93B5-9AE38AFF7E76}"/>
                </a:ext>
              </a:extLst>
            </p:cNvPr>
            <p:cNvSpPr txBox="1">
              <a:spLocks noChangeArrowheads="1"/>
            </p:cNvSpPr>
            <p:nvPr/>
          </p:nvSpPr>
          <p:spPr bwMode="auto">
            <a:xfrm>
              <a:off x="4410" y="865"/>
              <a:ext cx="54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  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p>
          </p:txBody>
        </p:sp>
      </p:grpSp>
      <p:sp>
        <p:nvSpPr>
          <p:cNvPr id="71699" name="Text Box 74">
            <a:extLst>
              <a:ext uri="{FF2B5EF4-FFF2-40B4-BE49-F238E27FC236}">
                <a16:creationId xmlns:a16="http://schemas.microsoft.com/office/drawing/2014/main" id="{B655D386-11C5-4DCA-BC3C-B9E8E33EF8ED}"/>
              </a:ext>
            </a:extLst>
          </p:cNvPr>
          <p:cNvSpPr txBox="1">
            <a:spLocks noChangeArrowheads="1"/>
          </p:cNvSpPr>
          <p:nvPr/>
        </p:nvSpPr>
        <p:spPr bwMode="auto">
          <a:xfrm>
            <a:off x="1727598" y="335757"/>
            <a:ext cx="5629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0</a:t>
            </a:r>
            <a:endParaRPr kumimoji="1" lang="en-US" altLang="zh-CN" sz="1500" baseline="30000">
              <a:solidFill>
                <a:srgbClr val="333399"/>
              </a:solidFill>
              <a:ea typeface="黑体" panose="02010609060101010101" pitchFamily="49" charset="-122"/>
            </a:endParaRPr>
          </a:p>
        </p:txBody>
      </p:sp>
      <p:sp>
        <p:nvSpPr>
          <p:cNvPr id="71700" name="Line 75">
            <a:extLst>
              <a:ext uri="{FF2B5EF4-FFF2-40B4-BE49-F238E27FC236}">
                <a16:creationId xmlns:a16="http://schemas.microsoft.com/office/drawing/2014/main" id="{BDE45645-B32B-49C5-85EB-247CB2CD4D4C}"/>
              </a:ext>
            </a:extLst>
          </p:cNvPr>
          <p:cNvSpPr>
            <a:spLocks noChangeShapeType="1"/>
          </p:cNvSpPr>
          <p:nvPr/>
        </p:nvSpPr>
        <p:spPr bwMode="auto">
          <a:xfrm>
            <a:off x="2230041" y="489347"/>
            <a:ext cx="309563"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71701" name="Text Box 76">
            <a:extLst>
              <a:ext uri="{FF2B5EF4-FFF2-40B4-BE49-F238E27FC236}">
                <a16:creationId xmlns:a16="http://schemas.microsoft.com/office/drawing/2014/main" id="{C6850C0C-C8F5-4BC2-9F33-7C04F732A2AA}"/>
              </a:ext>
            </a:extLst>
          </p:cNvPr>
          <p:cNvSpPr txBox="1">
            <a:spLocks noChangeArrowheads="1"/>
          </p:cNvSpPr>
          <p:nvPr/>
        </p:nvSpPr>
        <p:spPr bwMode="auto">
          <a:xfrm>
            <a:off x="6109083" y="1335882"/>
            <a:ext cx="17347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a:solidFill>
                  <a:srgbClr val="333399"/>
                </a:solidFill>
                <a:ea typeface="黑体" panose="02010609060101010101" pitchFamily="49" charset="-122"/>
              </a:rPr>
              <a:t>单程端到端</a:t>
            </a:r>
          </a:p>
          <a:p>
            <a:pPr algn="ctr" eaLnBrk="1" hangingPunct="1"/>
            <a:r>
              <a:rPr lang="zh-CN" altLang="en-US" sz="1800">
                <a:solidFill>
                  <a:srgbClr val="333399"/>
                </a:solidFill>
                <a:ea typeface="黑体" panose="02010609060101010101" pitchFamily="49" charset="-122"/>
              </a:rPr>
              <a:t>传播时延记为</a:t>
            </a:r>
            <a:r>
              <a:rPr lang="zh-CN" altLang="en-US" sz="1800" i="1">
                <a:solidFill>
                  <a:srgbClr val="333399"/>
                </a:solidFill>
                <a:ea typeface="黑体" panose="02010609060101010101" pitchFamily="49" charset="-122"/>
                <a:sym typeface="Symbol" panose="05050102010706020507" pitchFamily="18" charset="2"/>
              </a:rPr>
              <a:t></a:t>
            </a:r>
            <a:r>
              <a:rPr lang="zh-CN" altLang="en-US" sz="1800">
                <a:solidFill>
                  <a:srgbClr val="333399"/>
                </a:solidFill>
                <a:ea typeface="黑体" panose="02010609060101010101" pitchFamily="49" charset="-122"/>
              </a:rPr>
              <a:t> </a:t>
            </a:r>
          </a:p>
        </p:txBody>
      </p:sp>
      <p:sp>
        <p:nvSpPr>
          <p:cNvPr id="4" name="灯片编号占位符 3">
            <a:extLst>
              <a:ext uri="{FF2B5EF4-FFF2-40B4-BE49-F238E27FC236}">
                <a16:creationId xmlns:a16="http://schemas.microsoft.com/office/drawing/2014/main" id="{8D6E85C9-3D3B-48AA-8A47-ADCC8EAD6CEE}"/>
              </a:ext>
            </a:extLst>
          </p:cNvPr>
          <p:cNvSpPr>
            <a:spLocks noGrp="1"/>
          </p:cNvSpPr>
          <p:nvPr>
            <p:ph type="sldNum" sz="quarter" idx="12"/>
          </p:nvPr>
        </p:nvSpPr>
        <p:spPr/>
        <p:txBody>
          <a:bodyPr/>
          <a:lstStyle/>
          <a:p>
            <a:fld id="{91F2D4EF-46D4-4764-B373-FC59CD1D281E}" type="slidenum">
              <a:rPr lang="zh-CN" altLang="en-US" smtClean="0"/>
              <a:t>42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605"/>
                                        </p:tgtEl>
                                        <p:attrNameLst>
                                          <p:attrName>style.visibility</p:attrName>
                                        </p:attrNameLst>
                                      </p:cBhvr>
                                      <p:to>
                                        <p:strVal val="visible"/>
                                      </p:to>
                                    </p:set>
                                    <p:animEffect transition="in" filter="wipe(left)">
                                      <p:cBhvr>
                                        <p:cTn id="7" dur="5000"/>
                                        <p:tgtEl>
                                          <p:spTgt spid="194605"/>
                                        </p:tgtEl>
                                      </p:cBhvr>
                                    </p:animEffect>
                                  </p:childTnLst>
                                </p:cTn>
                              </p:par>
                              <p:par>
                                <p:cTn id="8" presetID="22" presetClass="entr" presetSubtype="2" fill="hold" nodeType="withEffect">
                                  <p:stCondLst>
                                    <p:cond delay="4000"/>
                                  </p:stCondLst>
                                  <p:childTnLst>
                                    <p:set>
                                      <p:cBhvr>
                                        <p:cTn id="9" dur="1" fill="hold">
                                          <p:stCondLst>
                                            <p:cond delay="0"/>
                                          </p:stCondLst>
                                        </p:cTn>
                                        <p:tgtEl>
                                          <p:spTgt spid="194611"/>
                                        </p:tgtEl>
                                        <p:attrNameLst>
                                          <p:attrName>style.visibility</p:attrName>
                                        </p:attrNameLst>
                                      </p:cBhvr>
                                      <p:to>
                                        <p:strVal val="visible"/>
                                      </p:to>
                                    </p:set>
                                    <p:animEffect transition="in" filter="wipe(right)">
                                      <p:cBhvr>
                                        <p:cTn id="10" dur="5000"/>
                                        <p:tgtEl>
                                          <p:spTgt spid="194611"/>
                                        </p:tgtEl>
                                      </p:cBhvr>
                                    </p:animEffect>
                                  </p:childTnLst>
                                </p:cTn>
                              </p:par>
                              <p:par>
                                <p:cTn id="11" presetID="1" presetClass="entr" presetSubtype="0" fill="hold" nodeType="withEffect">
                                  <p:stCondLst>
                                    <p:cond delay="400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450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9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9" name="Rectangle 5">
            <a:extLst>
              <a:ext uri="{FF2B5EF4-FFF2-40B4-BE49-F238E27FC236}">
                <a16:creationId xmlns:a16="http://schemas.microsoft.com/office/drawing/2014/main" id="{60B1304F-7D7B-48AD-94A7-11DAD642A5D3}"/>
              </a:ext>
            </a:extLst>
          </p:cNvPr>
          <p:cNvSpPr>
            <a:spLocks noChangeArrowheads="1"/>
          </p:cNvSpPr>
          <p:nvPr/>
        </p:nvSpPr>
        <p:spPr bwMode="auto">
          <a:xfrm>
            <a:off x="5119688" y="4071938"/>
            <a:ext cx="858441" cy="107156"/>
          </a:xfrm>
          <a:prstGeom prst="rect">
            <a:avLst/>
          </a:prstGeom>
          <a:solidFill>
            <a:srgbClr val="996600"/>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95590" name="Rectangle 6">
            <a:extLst>
              <a:ext uri="{FF2B5EF4-FFF2-40B4-BE49-F238E27FC236}">
                <a16:creationId xmlns:a16="http://schemas.microsoft.com/office/drawing/2014/main" id="{07A3BF0C-69C4-410C-AE47-F23D85935DAE}"/>
              </a:ext>
            </a:extLst>
          </p:cNvPr>
          <p:cNvSpPr>
            <a:spLocks noChangeArrowheads="1"/>
          </p:cNvSpPr>
          <p:nvPr/>
        </p:nvSpPr>
        <p:spPr bwMode="auto">
          <a:xfrm>
            <a:off x="2688432" y="3910013"/>
            <a:ext cx="3289697" cy="107156"/>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34" name="Line 7">
            <a:extLst>
              <a:ext uri="{FF2B5EF4-FFF2-40B4-BE49-F238E27FC236}">
                <a16:creationId xmlns:a16="http://schemas.microsoft.com/office/drawing/2014/main" id="{90B66A55-ECC8-4D11-8022-EF857C1C01FA}"/>
              </a:ext>
            </a:extLst>
          </p:cNvPr>
          <p:cNvSpPr>
            <a:spLocks noChangeShapeType="1"/>
          </p:cNvSpPr>
          <p:nvPr/>
        </p:nvSpPr>
        <p:spPr bwMode="auto">
          <a:xfrm>
            <a:off x="2574131" y="489347"/>
            <a:ext cx="3495675" cy="0"/>
          </a:xfrm>
          <a:prstGeom prst="line">
            <a:avLst/>
          </a:prstGeom>
          <a:noFill/>
          <a:ln w="38100" cmpd="dbl">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35" name="Line 8">
            <a:extLst>
              <a:ext uri="{FF2B5EF4-FFF2-40B4-BE49-F238E27FC236}">
                <a16:creationId xmlns:a16="http://schemas.microsoft.com/office/drawing/2014/main" id="{8B931C27-251F-418D-BFB8-B065811C9DE0}"/>
              </a:ext>
            </a:extLst>
          </p:cNvPr>
          <p:cNvSpPr>
            <a:spLocks noChangeShapeType="1"/>
          </p:cNvSpPr>
          <p:nvPr/>
        </p:nvSpPr>
        <p:spPr bwMode="auto">
          <a:xfrm>
            <a:off x="2569369" y="272654"/>
            <a:ext cx="3505200" cy="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36" name="Rectangle 9">
            <a:extLst>
              <a:ext uri="{FF2B5EF4-FFF2-40B4-BE49-F238E27FC236}">
                <a16:creationId xmlns:a16="http://schemas.microsoft.com/office/drawing/2014/main" id="{510397FA-685F-4F26-A9F8-230EB9E88240}"/>
              </a:ext>
            </a:extLst>
          </p:cNvPr>
          <p:cNvSpPr>
            <a:spLocks noChangeArrowheads="1"/>
          </p:cNvSpPr>
          <p:nvPr/>
        </p:nvSpPr>
        <p:spPr bwMode="auto">
          <a:xfrm>
            <a:off x="3970735" y="115491"/>
            <a:ext cx="553838" cy="29816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1 km</a:t>
            </a:r>
          </a:p>
        </p:txBody>
      </p:sp>
      <p:sp>
        <p:nvSpPr>
          <p:cNvPr id="73737" name="Line 10">
            <a:extLst>
              <a:ext uri="{FF2B5EF4-FFF2-40B4-BE49-F238E27FC236}">
                <a16:creationId xmlns:a16="http://schemas.microsoft.com/office/drawing/2014/main" id="{D22579FF-6EF5-4067-933E-DC9AE01DFD63}"/>
              </a:ext>
            </a:extLst>
          </p:cNvPr>
          <p:cNvSpPr>
            <a:spLocks noChangeShapeType="1"/>
          </p:cNvSpPr>
          <p:nvPr/>
        </p:nvSpPr>
        <p:spPr bwMode="auto">
          <a:xfrm>
            <a:off x="2565797" y="492919"/>
            <a:ext cx="0" cy="1356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38" name="Line 11">
            <a:extLst>
              <a:ext uri="{FF2B5EF4-FFF2-40B4-BE49-F238E27FC236}">
                <a16:creationId xmlns:a16="http://schemas.microsoft.com/office/drawing/2014/main" id="{3D1E8304-C417-48B3-8711-271395714054}"/>
              </a:ext>
            </a:extLst>
          </p:cNvPr>
          <p:cNvSpPr>
            <a:spLocks noChangeShapeType="1"/>
          </p:cNvSpPr>
          <p:nvPr/>
        </p:nvSpPr>
        <p:spPr bwMode="auto">
          <a:xfrm>
            <a:off x="2569369" y="492919"/>
            <a:ext cx="3486150" cy="651272"/>
          </a:xfrm>
          <a:prstGeom prst="line">
            <a:avLst/>
          </a:prstGeom>
          <a:noFill/>
          <a:ln w="76200">
            <a:solidFill>
              <a:schemeClr val="accent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39" name="Rectangle 12">
            <a:extLst>
              <a:ext uri="{FF2B5EF4-FFF2-40B4-BE49-F238E27FC236}">
                <a16:creationId xmlns:a16="http://schemas.microsoft.com/office/drawing/2014/main" id="{D6A79075-0FF3-438F-A057-B9E322DF55E1}"/>
              </a:ext>
            </a:extLst>
          </p:cNvPr>
          <p:cNvSpPr>
            <a:spLocks noChangeArrowheads="1"/>
          </p:cNvSpPr>
          <p:nvPr/>
        </p:nvSpPr>
        <p:spPr bwMode="auto">
          <a:xfrm>
            <a:off x="2374106" y="230982"/>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a:t>
            </a:r>
          </a:p>
        </p:txBody>
      </p:sp>
      <p:sp>
        <p:nvSpPr>
          <p:cNvPr id="73740" name="Rectangle 13">
            <a:extLst>
              <a:ext uri="{FF2B5EF4-FFF2-40B4-BE49-F238E27FC236}">
                <a16:creationId xmlns:a16="http://schemas.microsoft.com/office/drawing/2014/main" id="{FA7C77B5-E94C-4CE1-86B9-4C66AF49B2D5}"/>
              </a:ext>
            </a:extLst>
          </p:cNvPr>
          <p:cNvSpPr>
            <a:spLocks noChangeArrowheads="1"/>
          </p:cNvSpPr>
          <p:nvPr/>
        </p:nvSpPr>
        <p:spPr bwMode="auto">
          <a:xfrm>
            <a:off x="5991225" y="230982"/>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a:t>
            </a:r>
          </a:p>
        </p:txBody>
      </p:sp>
      <p:sp>
        <p:nvSpPr>
          <p:cNvPr id="73741" name="Line 14">
            <a:extLst>
              <a:ext uri="{FF2B5EF4-FFF2-40B4-BE49-F238E27FC236}">
                <a16:creationId xmlns:a16="http://schemas.microsoft.com/office/drawing/2014/main" id="{8473DE52-33AE-4628-94DB-BC8B406C3B93}"/>
              </a:ext>
            </a:extLst>
          </p:cNvPr>
          <p:cNvSpPr>
            <a:spLocks noChangeShapeType="1"/>
          </p:cNvSpPr>
          <p:nvPr/>
        </p:nvSpPr>
        <p:spPr bwMode="auto">
          <a:xfrm flipH="1">
            <a:off x="2477691" y="750094"/>
            <a:ext cx="4763" cy="81796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42" name="Rectangle 15">
            <a:extLst>
              <a:ext uri="{FF2B5EF4-FFF2-40B4-BE49-F238E27FC236}">
                <a16:creationId xmlns:a16="http://schemas.microsoft.com/office/drawing/2014/main" id="{CE7506E4-C1F3-4571-8813-B19954426C43}"/>
              </a:ext>
            </a:extLst>
          </p:cNvPr>
          <p:cNvSpPr>
            <a:spLocks noChangeArrowheads="1"/>
          </p:cNvSpPr>
          <p:nvPr/>
        </p:nvSpPr>
        <p:spPr bwMode="auto">
          <a:xfrm>
            <a:off x="2313385" y="998935"/>
            <a:ext cx="189957"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p>
        </p:txBody>
      </p:sp>
      <p:sp>
        <p:nvSpPr>
          <p:cNvPr id="73743" name="Line 16">
            <a:extLst>
              <a:ext uri="{FF2B5EF4-FFF2-40B4-BE49-F238E27FC236}">
                <a16:creationId xmlns:a16="http://schemas.microsoft.com/office/drawing/2014/main" id="{D59860FD-5CF9-4D07-AE2D-4357E2A2F5AA}"/>
              </a:ext>
            </a:extLst>
          </p:cNvPr>
          <p:cNvSpPr>
            <a:spLocks noChangeShapeType="1"/>
          </p:cNvSpPr>
          <p:nvPr/>
        </p:nvSpPr>
        <p:spPr bwMode="auto">
          <a:xfrm>
            <a:off x="6069806" y="484585"/>
            <a:ext cx="0" cy="1113234"/>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44" name="Line 17">
            <a:extLst>
              <a:ext uri="{FF2B5EF4-FFF2-40B4-BE49-F238E27FC236}">
                <a16:creationId xmlns:a16="http://schemas.microsoft.com/office/drawing/2014/main" id="{09A2291F-EF41-4F9E-86F6-B93AACDEA507}"/>
              </a:ext>
            </a:extLst>
          </p:cNvPr>
          <p:cNvSpPr>
            <a:spLocks noChangeShapeType="1"/>
          </p:cNvSpPr>
          <p:nvPr/>
        </p:nvSpPr>
        <p:spPr bwMode="auto">
          <a:xfrm flipH="1">
            <a:off x="2565798" y="1020367"/>
            <a:ext cx="3502819" cy="659606"/>
          </a:xfrm>
          <a:prstGeom prst="line">
            <a:avLst/>
          </a:prstGeom>
          <a:noFill/>
          <a:ln w="76200">
            <a:solidFill>
              <a:srgbClr val="9966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grpSp>
        <p:nvGrpSpPr>
          <p:cNvPr id="73745" name="Group 18">
            <a:extLst>
              <a:ext uri="{FF2B5EF4-FFF2-40B4-BE49-F238E27FC236}">
                <a16:creationId xmlns:a16="http://schemas.microsoft.com/office/drawing/2014/main" id="{1CF7A64E-3A9A-4571-8EEE-EB10ED5575AC}"/>
              </a:ext>
            </a:extLst>
          </p:cNvPr>
          <p:cNvGrpSpPr>
            <a:grpSpLocks/>
          </p:cNvGrpSpPr>
          <p:nvPr/>
        </p:nvGrpSpPr>
        <p:grpSpPr bwMode="auto">
          <a:xfrm>
            <a:off x="5148263" y="489347"/>
            <a:ext cx="723900" cy="595313"/>
            <a:chOff x="3364" y="411"/>
            <a:chExt cx="608" cy="500"/>
          </a:xfrm>
        </p:grpSpPr>
        <p:sp>
          <p:nvSpPr>
            <p:cNvPr id="73805" name="Line 19">
              <a:extLst>
                <a:ext uri="{FF2B5EF4-FFF2-40B4-BE49-F238E27FC236}">
                  <a16:creationId xmlns:a16="http://schemas.microsoft.com/office/drawing/2014/main" id="{15262F72-6DF5-4468-A706-8F1EED3E8583}"/>
                </a:ext>
              </a:extLst>
            </p:cNvPr>
            <p:cNvSpPr>
              <a:spLocks noChangeShapeType="1"/>
            </p:cNvSpPr>
            <p:nvPr/>
          </p:nvSpPr>
          <p:spPr bwMode="auto">
            <a:xfrm>
              <a:off x="3755" y="728"/>
              <a:ext cx="112" cy="18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806" name="AutoShape 20">
              <a:extLst>
                <a:ext uri="{FF2B5EF4-FFF2-40B4-BE49-F238E27FC236}">
                  <a16:creationId xmlns:a16="http://schemas.microsoft.com/office/drawing/2014/main" id="{1E1018C5-BC23-41B2-84D0-A45FDABFC45B}"/>
                </a:ext>
              </a:extLst>
            </p:cNvPr>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500">
                  <a:solidFill>
                    <a:srgbClr val="333399"/>
                  </a:solidFill>
                  <a:ea typeface="黑体" panose="02010609060101010101" pitchFamily="49" charset="-122"/>
                </a:rPr>
                <a:t>碰撞</a:t>
              </a:r>
            </a:p>
          </p:txBody>
        </p:sp>
      </p:grpSp>
      <p:sp>
        <p:nvSpPr>
          <p:cNvPr id="195605" name="Text Box 21">
            <a:extLst>
              <a:ext uri="{FF2B5EF4-FFF2-40B4-BE49-F238E27FC236}">
                <a16:creationId xmlns:a16="http://schemas.microsoft.com/office/drawing/2014/main" id="{47706C98-0DD6-451A-B97D-F14D983A896F}"/>
              </a:ext>
            </a:extLst>
          </p:cNvPr>
          <p:cNvSpPr txBox="1">
            <a:spLocks noChangeArrowheads="1"/>
          </p:cNvSpPr>
          <p:nvPr/>
        </p:nvSpPr>
        <p:spPr bwMode="auto">
          <a:xfrm>
            <a:off x="6300788" y="2456260"/>
            <a:ext cx="1712328"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endParaRPr kumimoji="1" lang="en-US" altLang="zh-CN" sz="1500">
              <a:solidFill>
                <a:srgbClr val="333399"/>
              </a:solidFill>
              <a:ea typeface="黑体" panose="02010609060101010101" pitchFamily="49" charset="-122"/>
            </a:endParaRPr>
          </a:p>
          <a:p>
            <a:pPr>
              <a:lnSpc>
                <a:spcPct val="90000"/>
              </a:lnSpc>
            </a:pPr>
            <a:r>
              <a:rPr kumimoji="1" lang="en-US" altLang="zh-CN" sz="1500">
                <a:solidFill>
                  <a:srgbClr val="333399"/>
                </a:solidFill>
                <a:ea typeface="黑体" panose="02010609060101010101" pitchFamily="49" charset="-122"/>
              </a:rPr>
              <a:t>B </a:t>
            </a:r>
            <a:r>
              <a:rPr kumimoji="1" lang="zh-CN" altLang="en-US" sz="1500">
                <a:solidFill>
                  <a:srgbClr val="333399"/>
                </a:solidFill>
                <a:ea typeface="黑体" panose="02010609060101010101" pitchFamily="49" charset="-122"/>
              </a:rPr>
              <a:t>检测到</a:t>
            </a:r>
            <a:r>
              <a:rPr kumimoji="1" lang="zh-CN" altLang="en-US" sz="1500">
                <a:solidFill>
                  <a:schemeClr val="hlink"/>
                </a:solidFill>
                <a:ea typeface="黑体" panose="02010609060101010101" pitchFamily="49" charset="-122"/>
              </a:rPr>
              <a:t>信道空闲</a:t>
            </a:r>
          </a:p>
          <a:p>
            <a:pPr>
              <a:lnSpc>
                <a:spcPct val="90000"/>
              </a:lnSpc>
            </a:pPr>
            <a:r>
              <a:rPr kumimoji="1" lang="zh-CN" altLang="en-US" sz="1500">
                <a:solidFill>
                  <a:srgbClr val="333399"/>
                </a:solidFill>
                <a:ea typeface="黑体" panose="02010609060101010101" pitchFamily="49" charset="-122"/>
              </a:rPr>
              <a:t>发送数据</a:t>
            </a:r>
          </a:p>
        </p:txBody>
      </p:sp>
      <p:sp>
        <p:nvSpPr>
          <p:cNvPr id="195606" name="Text Box 22">
            <a:extLst>
              <a:ext uri="{FF2B5EF4-FFF2-40B4-BE49-F238E27FC236}">
                <a16:creationId xmlns:a16="http://schemas.microsoft.com/office/drawing/2014/main" id="{B09F379F-6ED0-4F9E-8765-30063CAF3113}"/>
              </a:ext>
            </a:extLst>
          </p:cNvPr>
          <p:cNvSpPr txBox="1">
            <a:spLocks noChangeArrowheads="1"/>
          </p:cNvSpPr>
          <p:nvPr/>
        </p:nvSpPr>
        <p:spPr bwMode="auto">
          <a:xfrm>
            <a:off x="6300788" y="3184923"/>
            <a:ext cx="112082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r>
              <a:rPr kumimoji="1" lang="en-US" altLang="zh-CN" sz="1500">
                <a:latin typeface="Tahoma" panose="020B0604030504040204" pitchFamily="34" charset="0"/>
              </a:rPr>
              <a:t> </a:t>
            </a:r>
            <a:r>
              <a:rPr kumimoji="1" lang="en-US" altLang="zh-CN" sz="1500">
                <a:solidFill>
                  <a:srgbClr val="333399"/>
                </a:solidFill>
                <a:ea typeface="黑体" panose="02010609060101010101" pitchFamily="49" charset="-122"/>
                <a:sym typeface="Symbol" panose="05050102010706020507" pitchFamily="18" charset="2"/>
              </a:rPr>
              <a:t>  / 2</a:t>
            </a:r>
            <a:endParaRPr kumimoji="1" lang="en-US" altLang="zh-CN" sz="1500" baseline="30000">
              <a:solidFill>
                <a:srgbClr val="333399"/>
              </a:solidFill>
              <a:ea typeface="黑体" panose="02010609060101010101" pitchFamily="49" charset="-122"/>
            </a:endParaRPr>
          </a:p>
          <a:p>
            <a:pPr>
              <a:lnSpc>
                <a:spcPct val="90000"/>
              </a:lnSpc>
            </a:pPr>
            <a:r>
              <a:rPr kumimoji="1" lang="zh-CN" altLang="en-US" sz="1500">
                <a:solidFill>
                  <a:srgbClr val="333399"/>
                </a:solidFill>
                <a:ea typeface="黑体" panose="02010609060101010101" pitchFamily="49" charset="-122"/>
              </a:rPr>
              <a:t>发生碰撞</a:t>
            </a:r>
          </a:p>
        </p:txBody>
      </p:sp>
      <p:grpSp>
        <p:nvGrpSpPr>
          <p:cNvPr id="73748" name="Group 23">
            <a:extLst>
              <a:ext uri="{FF2B5EF4-FFF2-40B4-BE49-F238E27FC236}">
                <a16:creationId xmlns:a16="http://schemas.microsoft.com/office/drawing/2014/main" id="{BA3E7C17-C7DC-44FF-9732-F01FBA5BC4DB}"/>
              </a:ext>
            </a:extLst>
          </p:cNvPr>
          <p:cNvGrpSpPr>
            <a:grpSpLocks/>
          </p:cNvGrpSpPr>
          <p:nvPr/>
        </p:nvGrpSpPr>
        <p:grpSpPr bwMode="auto">
          <a:xfrm>
            <a:off x="1331119" y="897732"/>
            <a:ext cx="2970610" cy="935832"/>
            <a:chOff x="158" y="754"/>
            <a:chExt cx="2495" cy="786"/>
          </a:xfrm>
        </p:grpSpPr>
        <p:sp>
          <p:nvSpPr>
            <p:cNvPr id="73800" name="Text Box 24">
              <a:extLst>
                <a:ext uri="{FF2B5EF4-FFF2-40B4-BE49-F238E27FC236}">
                  <a16:creationId xmlns:a16="http://schemas.microsoft.com/office/drawing/2014/main" id="{B3CB974F-288E-4B95-9184-2963121501E2}"/>
                </a:ext>
              </a:extLst>
            </p:cNvPr>
            <p:cNvSpPr txBox="1">
              <a:spLocks noChangeArrowheads="1"/>
            </p:cNvSpPr>
            <p:nvPr/>
          </p:nvSpPr>
          <p:spPr bwMode="auto">
            <a:xfrm>
              <a:off x="158" y="1269"/>
              <a:ext cx="80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2</a:t>
              </a:r>
              <a:r>
                <a:rPr kumimoji="1" lang="en-US" altLang="zh-CN" sz="1500">
                  <a:solidFill>
                    <a:srgbClr val="333399"/>
                  </a:solidFill>
                  <a:ea typeface="黑体" panose="02010609060101010101" pitchFamily="49" charset="-122"/>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p>
          </p:txBody>
        </p:sp>
        <p:sp>
          <p:nvSpPr>
            <p:cNvPr id="73801" name="Line 25">
              <a:extLst>
                <a:ext uri="{FF2B5EF4-FFF2-40B4-BE49-F238E27FC236}">
                  <a16:creationId xmlns:a16="http://schemas.microsoft.com/office/drawing/2014/main" id="{058004B3-56EE-49DD-B623-E87E550EB419}"/>
                </a:ext>
              </a:extLst>
            </p:cNvPr>
            <p:cNvSpPr>
              <a:spLocks noChangeShapeType="1"/>
            </p:cNvSpPr>
            <p:nvPr/>
          </p:nvSpPr>
          <p:spPr bwMode="auto">
            <a:xfrm>
              <a:off x="913" y="1417"/>
              <a:ext cx="26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nvGrpSpPr>
            <p:cNvPr id="73802" name="Group 26">
              <a:extLst>
                <a:ext uri="{FF2B5EF4-FFF2-40B4-BE49-F238E27FC236}">
                  <a16:creationId xmlns:a16="http://schemas.microsoft.com/office/drawing/2014/main" id="{67DE2AE8-D592-43A2-AACB-5094CCBC1E61}"/>
                </a:ext>
              </a:extLst>
            </p:cNvPr>
            <p:cNvGrpSpPr>
              <a:grpSpLocks/>
            </p:cNvGrpSpPr>
            <p:nvPr/>
          </p:nvGrpSpPr>
          <p:grpSpPr bwMode="auto">
            <a:xfrm>
              <a:off x="1247" y="754"/>
              <a:ext cx="1406" cy="465"/>
              <a:chOff x="1247" y="754"/>
              <a:chExt cx="1406" cy="465"/>
            </a:xfrm>
          </p:grpSpPr>
          <p:sp>
            <p:nvSpPr>
              <p:cNvPr id="73803" name="AutoShape 27">
                <a:extLst>
                  <a:ext uri="{FF2B5EF4-FFF2-40B4-BE49-F238E27FC236}">
                    <a16:creationId xmlns:a16="http://schemas.microsoft.com/office/drawing/2014/main" id="{B4C8A646-3099-4D6D-A2F0-ACC521FD0775}"/>
                  </a:ext>
                </a:extLst>
              </p:cNvPr>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3804" name="Text Box 28">
                <a:extLst>
                  <a:ext uri="{FF2B5EF4-FFF2-40B4-BE49-F238E27FC236}">
                    <a16:creationId xmlns:a16="http://schemas.microsoft.com/office/drawing/2014/main" id="{218EBD7B-64D5-4C83-9440-DD8F87CE7E7B}"/>
                  </a:ext>
                </a:extLst>
              </p:cNvPr>
              <p:cNvSpPr txBox="1">
                <a:spLocks noChangeArrowheads="1"/>
              </p:cNvSpPr>
              <p:nvPr/>
            </p:nvSpPr>
            <p:spPr bwMode="auto">
              <a:xfrm>
                <a:off x="1247" y="754"/>
                <a:ext cx="1387"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 </a:t>
                </a:r>
                <a:r>
                  <a:rPr kumimoji="1" lang="zh-CN" altLang="en-US" sz="1500">
                    <a:solidFill>
                      <a:srgbClr val="333399"/>
                    </a:solidFill>
                    <a:ea typeface="黑体" panose="02010609060101010101" pitchFamily="49" charset="-122"/>
                  </a:rPr>
                  <a:t>检测到发生碰撞</a:t>
                </a:r>
              </a:p>
            </p:txBody>
          </p:sp>
        </p:grpSp>
      </p:grpSp>
      <p:grpSp>
        <p:nvGrpSpPr>
          <p:cNvPr id="73749" name="Group 29">
            <a:extLst>
              <a:ext uri="{FF2B5EF4-FFF2-40B4-BE49-F238E27FC236}">
                <a16:creationId xmlns:a16="http://schemas.microsoft.com/office/drawing/2014/main" id="{B7B6120B-FE70-4802-8A28-6F9B06B02DD0}"/>
              </a:ext>
            </a:extLst>
          </p:cNvPr>
          <p:cNvGrpSpPr>
            <a:grpSpLocks/>
          </p:cNvGrpSpPr>
          <p:nvPr/>
        </p:nvGrpSpPr>
        <p:grpSpPr bwMode="auto">
          <a:xfrm>
            <a:off x="6104335" y="400050"/>
            <a:ext cx="1383506" cy="752476"/>
            <a:chOff x="4167" y="336"/>
            <a:chExt cx="1162" cy="632"/>
          </a:xfrm>
        </p:grpSpPr>
        <p:grpSp>
          <p:nvGrpSpPr>
            <p:cNvPr id="73794" name="Group 30">
              <a:extLst>
                <a:ext uri="{FF2B5EF4-FFF2-40B4-BE49-F238E27FC236}">
                  <a16:creationId xmlns:a16="http://schemas.microsoft.com/office/drawing/2014/main" id="{7BD722AB-773B-4D7A-88C1-E74E7BD354CF}"/>
                </a:ext>
              </a:extLst>
            </p:cNvPr>
            <p:cNvGrpSpPr>
              <a:grpSpLocks/>
            </p:cNvGrpSpPr>
            <p:nvPr/>
          </p:nvGrpSpPr>
          <p:grpSpPr bwMode="auto">
            <a:xfrm>
              <a:off x="4167" y="697"/>
              <a:ext cx="1074" cy="271"/>
              <a:chOff x="4167" y="697"/>
              <a:chExt cx="1074" cy="271"/>
            </a:xfrm>
          </p:grpSpPr>
          <p:sp>
            <p:nvSpPr>
              <p:cNvPr id="73798" name="Line 31">
                <a:extLst>
                  <a:ext uri="{FF2B5EF4-FFF2-40B4-BE49-F238E27FC236}">
                    <a16:creationId xmlns:a16="http://schemas.microsoft.com/office/drawing/2014/main" id="{0C4033F8-2B9F-49BF-8E1E-9A913F5DD539}"/>
                  </a:ext>
                </a:extLst>
              </p:cNvPr>
              <p:cNvSpPr>
                <a:spLocks noChangeShapeType="1"/>
              </p:cNvSpPr>
              <p:nvPr/>
            </p:nvSpPr>
            <p:spPr bwMode="auto">
              <a:xfrm flipH="1">
                <a:off x="4167" y="847"/>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73799" name="Text Box 32">
                <a:extLst>
                  <a:ext uri="{FF2B5EF4-FFF2-40B4-BE49-F238E27FC236}">
                    <a16:creationId xmlns:a16="http://schemas.microsoft.com/office/drawing/2014/main" id="{3E8FB1F1-CD8D-4A5F-B89F-C86202F2AB2B}"/>
                  </a:ext>
                </a:extLst>
              </p:cNvPr>
              <p:cNvSpPr txBox="1">
                <a:spLocks noChangeArrowheads="1"/>
              </p:cNvSpPr>
              <p:nvPr/>
            </p:nvSpPr>
            <p:spPr bwMode="auto">
              <a:xfrm>
                <a:off x="4411" y="697"/>
                <a:ext cx="83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  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r>
                  <a:rPr kumimoji="1" lang="en-US" altLang="zh-CN" sz="1500" baseline="30000">
                    <a:solidFill>
                      <a:srgbClr val="333399"/>
                    </a:solidFill>
                    <a:ea typeface="黑体" panose="02010609060101010101" pitchFamily="49" charset="-122"/>
                  </a:rPr>
                  <a:t> </a:t>
                </a:r>
              </a:p>
            </p:txBody>
          </p:sp>
        </p:grpSp>
        <p:grpSp>
          <p:nvGrpSpPr>
            <p:cNvPr id="73795" name="Group 33">
              <a:extLst>
                <a:ext uri="{FF2B5EF4-FFF2-40B4-BE49-F238E27FC236}">
                  <a16:creationId xmlns:a16="http://schemas.microsoft.com/office/drawing/2014/main" id="{9D5B0ED7-4EAA-4FF2-B134-F54539CCA76C}"/>
                </a:ext>
              </a:extLst>
            </p:cNvPr>
            <p:cNvGrpSpPr>
              <a:grpSpLocks/>
            </p:cNvGrpSpPr>
            <p:nvPr/>
          </p:nvGrpSpPr>
          <p:grpSpPr bwMode="auto">
            <a:xfrm>
              <a:off x="4286" y="336"/>
              <a:ext cx="1043" cy="271"/>
              <a:chOff x="4286" y="336"/>
              <a:chExt cx="1043" cy="271"/>
            </a:xfrm>
          </p:grpSpPr>
          <p:sp>
            <p:nvSpPr>
              <p:cNvPr id="73796" name="AutoShape 34">
                <a:extLst>
                  <a:ext uri="{FF2B5EF4-FFF2-40B4-BE49-F238E27FC236}">
                    <a16:creationId xmlns:a16="http://schemas.microsoft.com/office/drawing/2014/main" id="{9BA09F00-8C9C-478A-8908-2E7674730812}"/>
                  </a:ext>
                </a:extLst>
              </p:cNvPr>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3797" name="Text Box 35">
                <a:extLst>
                  <a:ext uri="{FF2B5EF4-FFF2-40B4-BE49-F238E27FC236}">
                    <a16:creationId xmlns:a16="http://schemas.microsoft.com/office/drawing/2014/main" id="{B202405D-1946-4A65-AD41-CF2149165A7B}"/>
                  </a:ext>
                </a:extLst>
              </p:cNvPr>
              <p:cNvSpPr txBox="1">
                <a:spLocks noChangeArrowheads="1"/>
              </p:cNvSpPr>
              <p:nvPr/>
            </p:nvSpPr>
            <p:spPr bwMode="auto">
              <a:xfrm>
                <a:off x="4286" y="336"/>
                <a:ext cx="104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  B </a:t>
                </a:r>
                <a:r>
                  <a:rPr kumimoji="1" lang="zh-CN" altLang="en-US" sz="1500">
                    <a:solidFill>
                      <a:srgbClr val="333399"/>
                    </a:solidFill>
                    <a:ea typeface="黑体" panose="02010609060101010101" pitchFamily="49" charset="-122"/>
                  </a:rPr>
                  <a:t>发送数据</a:t>
                </a:r>
              </a:p>
            </p:txBody>
          </p:sp>
        </p:grpSp>
      </p:grpSp>
      <p:grpSp>
        <p:nvGrpSpPr>
          <p:cNvPr id="73750" name="Group 36">
            <a:extLst>
              <a:ext uri="{FF2B5EF4-FFF2-40B4-BE49-F238E27FC236}">
                <a16:creationId xmlns:a16="http://schemas.microsoft.com/office/drawing/2014/main" id="{98E14F56-3C63-4FF7-8F67-31A214A393A0}"/>
              </a:ext>
            </a:extLst>
          </p:cNvPr>
          <p:cNvGrpSpPr>
            <a:grpSpLocks/>
          </p:cNvGrpSpPr>
          <p:nvPr/>
        </p:nvGrpSpPr>
        <p:grpSpPr bwMode="auto">
          <a:xfrm>
            <a:off x="4193382" y="1029891"/>
            <a:ext cx="2846785" cy="769143"/>
            <a:chOff x="2562" y="865"/>
            <a:chExt cx="2391" cy="646"/>
          </a:xfrm>
        </p:grpSpPr>
        <p:grpSp>
          <p:nvGrpSpPr>
            <p:cNvPr id="73789" name="Group 37">
              <a:extLst>
                <a:ext uri="{FF2B5EF4-FFF2-40B4-BE49-F238E27FC236}">
                  <a16:creationId xmlns:a16="http://schemas.microsoft.com/office/drawing/2014/main" id="{5E68FC8E-7DBE-4280-AADC-D32E628F0C1E}"/>
                </a:ext>
              </a:extLst>
            </p:cNvPr>
            <p:cNvGrpSpPr>
              <a:grpSpLocks/>
            </p:cNvGrpSpPr>
            <p:nvPr/>
          </p:nvGrpSpPr>
          <p:grpSpPr bwMode="auto">
            <a:xfrm>
              <a:off x="2562" y="1240"/>
              <a:ext cx="1546" cy="271"/>
              <a:chOff x="2562" y="1240"/>
              <a:chExt cx="1546" cy="271"/>
            </a:xfrm>
          </p:grpSpPr>
          <p:sp>
            <p:nvSpPr>
              <p:cNvPr id="73792" name="AutoShape 38">
                <a:extLst>
                  <a:ext uri="{FF2B5EF4-FFF2-40B4-BE49-F238E27FC236}">
                    <a16:creationId xmlns:a16="http://schemas.microsoft.com/office/drawing/2014/main" id="{804E2C0A-4ADD-438A-B40A-1512C16A96B6}"/>
                  </a:ext>
                </a:extLst>
              </p:cNvPr>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3793" name="Text Box 39">
                <a:extLst>
                  <a:ext uri="{FF2B5EF4-FFF2-40B4-BE49-F238E27FC236}">
                    <a16:creationId xmlns:a16="http://schemas.microsoft.com/office/drawing/2014/main" id="{A27D1685-3B8F-4432-A487-41B838BA2063}"/>
                  </a:ext>
                </a:extLst>
              </p:cNvPr>
              <p:cNvSpPr txBox="1">
                <a:spLocks noChangeArrowheads="1"/>
              </p:cNvSpPr>
              <p:nvPr/>
            </p:nvSpPr>
            <p:spPr bwMode="auto">
              <a:xfrm>
                <a:off x="2562" y="1240"/>
                <a:ext cx="154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 </a:t>
                </a:r>
                <a:r>
                  <a:rPr kumimoji="1" lang="zh-CN" altLang="en-US" sz="1500">
                    <a:solidFill>
                      <a:srgbClr val="333399"/>
                    </a:solidFill>
                    <a:ea typeface="黑体" panose="02010609060101010101" pitchFamily="49" charset="-122"/>
                  </a:rPr>
                  <a:t>检测到发生碰撞</a:t>
                </a:r>
              </a:p>
            </p:txBody>
          </p:sp>
        </p:grpSp>
        <p:sp>
          <p:nvSpPr>
            <p:cNvPr id="73790" name="Line 40">
              <a:extLst>
                <a:ext uri="{FF2B5EF4-FFF2-40B4-BE49-F238E27FC236}">
                  <a16:creationId xmlns:a16="http://schemas.microsoft.com/office/drawing/2014/main" id="{F2BE15DD-C5B2-42CA-AFDF-754F4AB3158A}"/>
                </a:ext>
              </a:extLst>
            </p:cNvPr>
            <p:cNvSpPr>
              <a:spLocks noChangeShapeType="1"/>
            </p:cNvSpPr>
            <p:nvPr/>
          </p:nvSpPr>
          <p:spPr bwMode="auto">
            <a:xfrm flipH="1">
              <a:off x="4167" y="964"/>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73791" name="Text Box 41">
              <a:extLst>
                <a:ext uri="{FF2B5EF4-FFF2-40B4-BE49-F238E27FC236}">
                  <a16:creationId xmlns:a16="http://schemas.microsoft.com/office/drawing/2014/main" id="{22F34C0E-0821-4A48-AAC6-18B1D4AA774B}"/>
                </a:ext>
              </a:extLst>
            </p:cNvPr>
            <p:cNvSpPr txBox="1">
              <a:spLocks noChangeArrowheads="1"/>
            </p:cNvSpPr>
            <p:nvPr/>
          </p:nvSpPr>
          <p:spPr bwMode="auto">
            <a:xfrm>
              <a:off x="4410" y="865"/>
              <a:ext cx="54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  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p>
          </p:txBody>
        </p:sp>
      </p:grpSp>
      <p:sp>
        <p:nvSpPr>
          <p:cNvPr id="195626" name="Rectangle 42">
            <a:extLst>
              <a:ext uri="{FF2B5EF4-FFF2-40B4-BE49-F238E27FC236}">
                <a16:creationId xmlns:a16="http://schemas.microsoft.com/office/drawing/2014/main" id="{F4244B69-C002-4BDA-8574-B9D382E36F73}"/>
              </a:ext>
            </a:extLst>
          </p:cNvPr>
          <p:cNvSpPr>
            <a:spLocks noChangeArrowheads="1"/>
          </p:cNvSpPr>
          <p:nvPr/>
        </p:nvSpPr>
        <p:spPr bwMode="auto">
          <a:xfrm>
            <a:off x="2412206" y="3273029"/>
            <a:ext cx="300038" cy="37861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A</a:t>
            </a:r>
          </a:p>
        </p:txBody>
      </p:sp>
      <p:sp>
        <p:nvSpPr>
          <p:cNvPr id="195627" name="Rectangle 43">
            <a:extLst>
              <a:ext uri="{FF2B5EF4-FFF2-40B4-BE49-F238E27FC236}">
                <a16:creationId xmlns:a16="http://schemas.microsoft.com/office/drawing/2014/main" id="{53029569-BA1D-460E-A3E2-ED4574AB8F07}"/>
              </a:ext>
            </a:extLst>
          </p:cNvPr>
          <p:cNvSpPr>
            <a:spLocks noChangeArrowheads="1"/>
          </p:cNvSpPr>
          <p:nvPr/>
        </p:nvSpPr>
        <p:spPr bwMode="auto">
          <a:xfrm>
            <a:off x="5945981" y="3856435"/>
            <a:ext cx="300038" cy="376238"/>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B</a:t>
            </a:r>
          </a:p>
        </p:txBody>
      </p:sp>
      <p:grpSp>
        <p:nvGrpSpPr>
          <p:cNvPr id="10" name="Group 44">
            <a:extLst>
              <a:ext uri="{FF2B5EF4-FFF2-40B4-BE49-F238E27FC236}">
                <a16:creationId xmlns:a16="http://schemas.microsoft.com/office/drawing/2014/main" id="{A1AB5B04-7C11-40A3-83E0-76ED85394517}"/>
              </a:ext>
            </a:extLst>
          </p:cNvPr>
          <p:cNvGrpSpPr>
            <a:grpSpLocks/>
          </p:cNvGrpSpPr>
          <p:nvPr/>
        </p:nvGrpSpPr>
        <p:grpSpPr bwMode="auto">
          <a:xfrm>
            <a:off x="2712244" y="3327798"/>
            <a:ext cx="3075385" cy="107156"/>
            <a:chOff x="1318" y="2795"/>
            <a:chExt cx="2583" cy="90"/>
          </a:xfrm>
        </p:grpSpPr>
        <p:sp>
          <p:nvSpPr>
            <p:cNvPr id="73787" name="Rectangle 45">
              <a:extLst>
                <a:ext uri="{FF2B5EF4-FFF2-40B4-BE49-F238E27FC236}">
                  <a16:creationId xmlns:a16="http://schemas.microsoft.com/office/drawing/2014/main" id="{0D1BCF6B-5FCC-45AC-8284-2639F9ABCEFE}"/>
                </a:ext>
              </a:extLst>
            </p:cNvPr>
            <p:cNvSpPr>
              <a:spLocks noChangeArrowheads="1"/>
            </p:cNvSpPr>
            <p:nvPr/>
          </p:nvSpPr>
          <p:spPr bwMode="auto">
            <a:xfrm>
              <a:off x="1318" y="2795"/>
              <a:ext cx="2462" cy="90"/>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88" name="Line 46">
              <a:extLst>
                <a:ext uri="{FF2B5EF4-FFF2-40B4-BE49-F238E27FC236}">
                  <a16:creationId xmlns:a16="http://schemas.microsoft.com/office/drawing/2014/main" id="{12454B56-55B3-4A74-AC6D-31DEA462BA24}"/>
                </a:ext>
              </a:extLst>
            </p:cNvPr>
            <p:cNvSpPr>
              <a:spLocks noChangeShapeType="1"/>
            </p:cNvSpPr>
            <p:nvPr/>
          </p:nvSpPr>
          <p:spPr bwMode="auto">
            <a:xfrm>
              <a:off x="3780" y="2841"/>
              <a:ext cx="121"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grpSp>
        <p:nvGrpSpPr>
          <p:cNvPr id="11" name="Group 47">
            <a:extLst>
              <a:ext uri="{FF2B5EF4-FFF2-40B4-BE49-F238E27FC236}">
                <a16:creationId xmlns:a16="http://schemas.microsoft.com/office/drawing/2014/main" id="{7E7D726F-C9D3-471A-B903-AFF3DA5A9C23}"/>
              </a:ext>
            </a:extLst>
          </p:cNvPr>
          <p:cNvGrpSpPr>
            <a:grpSpLocks/>
          </p:cNvGrpSpPr>
          <p:nvPr/>
        </p:nvGrpSpPr>
        <p:grpSpPr bwMode="auto">
          <a:xfrm>
            <a:off x="5500688" y="3488531"/>
            <a:ext cx="477441" cy="109538"/>
            <a:chOff x="3660" y="2930"/>
            <a:chExt cx="401" cy="92"/>
          </a:xfrm>
        </p:grpSpPr>
        <p:sp>
          <p:nvSpPr>
            <p:cNvPr id="73785" name="Rectangle 48">
              <a:extLst>
                <a:ext uri="{FF2B5EF4-FFF2-40B4-BE49-F238E27FC236}">
                  <a16:creationId xmlns:a16="http://schemas.microsoft.com/office/drawing/2014/main" id="{0074850A-5D13-46EB-9E4E-0874487767F7}"/>
                </a:ext>
              </a:extLst>
            </p:cNvPr>
            <p:cNvSpPr>
              <a:spLocks noChangeArrowheads="1"/>
            </p:cNvSpPr>
            <p:nvPr/>
          </p:nvSpPr>
          <p:spPr bwMode="auto">
            <a:xfrm>
              <a:off x="3780" y="2930"/>
              <a:ext cx="281" cy="92"/>
            </a:xfrm>
            <a:prstGeom prst="rect">
              <a:avLst/>
            </a:prstGeom>
            <a:solidFill>
              <a:srgbClr val="996600"/>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86" name="Line 49">
              <a:extLst>
                <a:ext uri="{FF2B5EF4-FFF2-40B4-BE49-F238E27FC236}">
                  <a16:creationId xmlns:a16="http://schemas.microsoft.com/office/drawing/2014/main" id="{CB634784-91C0-4B0D-A50F-BDFD84228D7D}"/>
                </a:ext>
              </a:extLst>
            </p:cNvPr>
            <p:cNvSpPr>
              <a:spLocks noChangeShapeType="1"/>
            </p:cNvSpPr>
            <p:nvPr/>
          </p:nvSpPr>
          <p:spPr bwMode="auto">
            <a:xfrm flipH="1">
              <a:off x="3660" y="2976"/>
              <a:ext cx="12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sp>
        <p:nvSpPr>
          <p:cNvPr id="195634" name="Line 50">
            <a:extLst>
              <a:ext uri="{FF2B5EF4-FFF2-40B4-BE49-F238E27FC236}">
                <a16:creationId xmlns:a16="http://schemas.microsoft.com/office/drawing/2014/main" id="{53BD3AFD-C9F4-4CEA-A72E-99644106F926}"/>
              </a:ext>
            </a:extLst>
          </p:cNvPr>
          <p:cNvSpPr>
            <a:spLocks noChangeShapeType="1"/>
          </p:cNvSpPr>
          <p:nvPr/>
        </p:nvSpPr>
        <p:spPr bwMode="auto">
          <a:xfrm>
            <a:off x="5901929" y="3963591"/>
            <a:ext cx="142875"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nvGrpSpPr>
          <p:cNvPr id="12" name="Group 51">
            <a:extLst>
              <a:ext uri="{FF2B5EF4-FFF2-40B4-BE49-F238E27FC236}">
                <a16:creationId xmlns:a16="http://schemas.microsoft.com/office/drawing/2014/main" id="{D8EAAC84-DD3B-447A-BBB0-B04DE48D0F7A}"/>
              </a:ext>
            </a:extLst>
          </p:cNvPr>
          <p:cNvGrpSpPr>
            <a:grpSpLocks/>
          </p:cNvGrpSpPr>
          <p:nvPr/>
        </p:nvGrpSpPr>
        <p:grpSpPr bwMode="auto">
          <a:xfrm>
            <a:off x="2412206" y="4427935"/>
            <a:ext cx="3833813" cy="377428"/>
            <a:chOff x="1066" y="3719"/>
            <a:chExt cx="3220" cy="317"/>
          </a:xfrm>
        </p:grpSpPr>
        <p:sp>
          <p:nvSpPr>
            <p:cNvPr id="73780" name="Rectangle 52">
              <a:extLst>
                <a:ext uri="{FF2B5EF4-FFF2-40B4-BE49-F238E27FC236}">
                  <a16:creationId xmlns:a16="http://schemas.microsoft.com/office/drawing/2014/main" id="{7C9F93CB-F9B8-4C8B-B6F9-2CB34A47452A}"/>
                </a:ext>
              </a:extLst>
            </p:cNvPr>
            <p:cNvSpPr>
              <a:spLocks noChangeArrowheads="1"/>
            </p:cNvSpPr>
            <p:nvPr/>
          </p:nvSpPr>
          <p:spPr bwMode="auto">
            <a:xfrm>
              <a:off x="1298" y="3900"/>
              <a:ext cx="720" cy="92"/>
            </a:xfrm>
            <a:prstGeom prst="rect">
              <a:avLst/>
            </a:prstGeom>
            <a:solidFill>
              <a:srgbClr val="996600"/>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81" name="Rectangle 53">
              <a:extLst>
                <a:ext uri="{FF2B5EF4-FFF2-40B4-BE49-F238E27FC236}">
                  <a16:creationId xmlns:a16="http://schemas.microsoft.com/office/drawing/2014/main" id="{A9024448-813B-4A39-913A-D52BE4749667}"/>
                </a:ext>
              </a:extLst>
            </p:cNvPr>
            <p:cNvSpPr>
              <a:spLocks noChangeArrowheads="1"/>
            </p:cNvSpPr>
            <p:nvPr/>
          </p:nvSpPr>
          <p:spPr bwMode="auto">
            <a:xfrm>
              <a:off x="1298" y="3765"/>
              <a:ext cx="2763" cy="90"/>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82" name="Rectangle 54">
              <a:extLst>
                <a:ext uri="{FF2B5EF4-FFF2-40B4-BE49-F238E27FC236}">
                  <a16:creationId xmlns:a16="http://schemas.microsoft.com/office/drawing/2014/main" id="{7FCD8A57-0239-4EE2-A83B-0F5AD9489ABD}"/>
                </a:ext>
              </a:extLst>
            </p:cNvPr>
            <p:cNvSpPr>
              <a:spLocks noChangeArrowheads="1"/>
            </p:cNvSpPr>
            <p:nvPr/>
          </p:nvSpPr>
          <p:spPr bwMode="auto">
            <a:xfrm>
              <a:off x="1066" y="3719"/>
              <a:ext cx="252" cy="317"/>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A</a:t>
              </a:r>
            </a:p>
          </p:txBody>
        </p:sp>
        <p:sp>
          <p:nvSpPr>
            <p:cNvPr id="73783" name="Rectangle 55">
              <a:extLst>
                <a:ext uri="{FF2B5EF4-FFF2-40B4-BE49-F238E27FC236}">
                  <a16:creationId xmlns:a16="http://schemas.microsoft.com/office/drawing/2014/main" id="{ABF80EB3-B9D2-4274-AFDE-4FA13C2B8585}"/>
                </a:ext>
              </a:extLst>
            </p:cNvPr>
            <p:cNvSpPr>
              <a:spLocks noChangeArrowheads="1"/>
            </p:cNvSpPr>
            <p:nvPr/>
          </p:nvSpPr>
          <p:spPr bwMode="auto">
            <a:xfrm>
              <a:off x="4034" y="3719"/>
              <a:ext cx="252" cy="317"/>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B</a:t>
              </a:r>
            </a:p>
          </p:txBody>
        </p:sp>
        <p:sp>
          <p:nvSpPr>
            <p:cNvPr id="73784" name="Line 56">
              <a:extLst>
                <a:ext uri="{FF2B5EF4-FFF2-40B4-BE49-F238E27FC236}">
                  <a16:creationId xmlns:a16="http://schemas.microsoft.com/office/drawing/2014/main" id="{985822E1-1DFF-420C-B56E-F251F42503EB}"/>
                </a:ext>
              </a:extLst>
            </p:cNvPr>
            <p:cNvSpPr>
              <a:spLocks noChangeShapeType="1"/>
            </p:cNvSpPr>
            <p:nvPr/>
          </p:nvSpPr>
          <p:spPr bwMode="auto">
            <a:xfrm flipH="1">
              <a:off x="1217" y="3946"/>
              <a:ext cx="12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sp>
        <p:nvSpPr>
          <p:cNvPr id="195641" name="Rectangle 57">
            <a:extLst>
              <a:ext uri="{FF2B5EF4-FFF2-40B4-BE49-F238E27FC236}">
                <a16:creationId xmlns:a16="http://schemas.microsoft.com/office/drawing/2014/main" id="{CA0EFDEE-4EB8-40B8-B65A-1926AD60F97E}"/>
              </a:ext>
            </a:extLst>
          </p:cNvPr>
          <p:cNvSpPr>
            <a:spLocks noChangeArrowheads="1"/>
          </p:cNvSpPr>
          <p:nvPr/>
        </p:nvSpPr>
        <p:spPr bwMode="auto">
          <a:xfrm>
            <a:off x="5882879" y="2863453"/>
            <a:ext cx="95250" cy="109538"/>
          </a:xfrm>
          <a:prstGeom prst="rect">
            <a:avLst/>
          </a:prstGeom>
          <a:solidFill>
            <a:srgbClr val="996600"/>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95642" name="Rectangle 58">
            <a:extLst>
              <a:ext uri="{FF2B5EF4-FFF2-40B4-BE49-F238E27FC236}">
                <a16:creationId xmlns:a16="http://schemas.microsoft.com/office/drawing/2014/main" id="{AD7E9F7F-8DCC-4C9B-B58C-89120BC75FB5}"/>
              </a:ext>
            </a:extLst>
          </p:cNvPr>
          <p:cNvSpPr>
            <a:spLocks noChangeArrowheads="1"/>
          </p:cNvSpPr>
          <p:nvPr/>
        </p:nvSpPr>
        <p:spPr bwMode="auto">
          <a:xfrm>
            <a:off x="2712244" y="2701528"/>
            <a:ext cx="2550319" cy="108347"/>
          </a:xfrm>
          <a:prstGeom prst="rect">
            <a:avLst/>
          </a:prstGeom>
          <a:solidFill>
            <a:schemeClr val="accent1"/>
          </a:solidFill>
          <a:ln w="12700">
            <a:solidFill>
              <a:srgbClr val="333399"/>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95643" name="Rectangle 59">
            <a:extLst>
              <a:ext uri="{FF2B5EF4-FFF2-40B4-BE49-F238E27FC236}">
                <a16:creationId xmlns:a16="http://schemas.microsoft.com/office/drawing/2014/main" id="{5C9975D2-5C2E-439C-8E46-B1889791C9F1}"/>
              </a:ext>
            </a:extLst>
          </p:cNvPr>
          <p:cNvSpPr>
            <a:spLocks noChangeArrowheads="1"/>
          </p:cNvSpPr>
          <p:nvPr/>
        </p:nvSpPr>
        <p:spPr bwMode="auto">
          <a:xfrm>
            <a:off x="2412206" y="2647950"/>
            <a:ext cx="300038" cy="37861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A</a:t>
            </a:r>
          </a:p>
        </p:txBody>
      </p:sp>
      <p:sp>
        <p:nvSpPr>
          <p:cNvPr id="195644" name="Rectangle 60">
            <a:extLst>
              <a:ext uri="{FF2B5EF4-FFF2-40B4-BE49-F238E27FC236}">
                <a16:creationId xmlns:a16="http://schemas.microsoft.com/office/drawing/2014/main" id="{06B0D842-44C7-4CC5-8D44-6F2AB7B09400}"/>
              </a:ext>
            </a:extLst>
          </p:cNvPr>
          <p:cNvSpPr>
            <a:spLocks noChangeArrowheads="1"/>
          </p:cNvSpPr>
          <p:nvPr/>
        </p:nvSpPr>
        <p:spPr bwMode="auto">
          <a:xfrm>
            <a:off x="5945981" y="2647950"/>
            <a:ext cx="300038" cy="37861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B</a:t>
            </a:r>
          </a:p>
        </p:txBody>
      </p:sp>
      <p:sp>
        <p:nvSpPr>
          <p:cNvPr id="195645" name="Line 61">
            <a:extLst>
              <a:ext uri="{FF2B5EF4-FFF2-40B4-BE49-F238E27FC236}">
                <a16:creationId xmlns:a16="http://schemas.microsoft.com/office/drawing/2014/main" id="{1A1651FD-98C1-460A-BF2F-AA86B274CA7E}"/>
              </a:ext>
            </a:extLst>
          </p:cNvPr>
          <p:cNvSpPr>
            <a:spLocks noChangeShapeType="1"/>
          </p:cNvSpPr>
          <p:nvPr/>
        </p:nvSpPr>
        <p:spPr bwMode="auto">
          <a:xfrm>
            <a:off x="5262563" y="2756297"/>
            <a:ext cx="142875"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195646" name="Line 62">
            <a:extLst>
              <a:ext uri="{FF2B5EF4-FFF2-40B4-BE49-F238E27FC236}">
                <a16:creationId xmlns:a16="http://schemas.microsoft.com/office/drawing/2014/main" id="{D99F4214-6BC7-4D70-BDF4-531E24EEEE9A}"/>
              </a:ext>
            </a:extLst>
          </p:cNvPr>
          <p:cNvSpPr>
            <a:spLocks noChangeShapeType="1"/>
          </p:cNvSpPr>
          <p:nvPr/>
        </p:nvSpPr>
        <p:spPr bwMode="auto">
          <a:xfrm flipH="1">
            <a:off x="5740004" y="2917031"/>
            <a:ext cx="142875"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195647" name="Text Box 63">
            <a:extLst>
              <a:ext uri="{FF2B5EF4-FFF2-40B4-BE49-F238E27FC236}">
                <a16:creationId xmlns:a16="http://schemas.microsoft.com/office/drawing/2014/main" id="{D9BDA1A4-38B0-410F-81F3-DB66C846EB7C}"/>
              </a:ext>
            </a:extLst>
          </p:cNvPr>
          <p:cNvSpPr txBox="1">
            <a:spLocks noChangeArrowheads="1"/>
          </p:cNvSpPr>
          <p:nvPr/>
        </p:nvSpPr>
        <p:spPr bwMode="auto">
          <a:xfrm>
            <a:off x="1346654" y="1781176"/>
            <a:ext cx="1027397" cy="95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1500" i="1">
                <a:solidFill>
                  <a:srgbClr val="333399"/>
                </a:solidFill>
                <a:ea typeface="黑体" panose="02010609060101010101" pitchFamily="49" charset="-122"/>
              </a:rPr>
              <a:t> t</a:t>
            </a:r>
            <a:r>
              <a:rPr kumimoji="1" lang="en-US" altLang="zh-CN" sz="1500">
                <a:solidFill>
                  <a:srgbClr val="333399"/>
                </a:solidFill>
                <a:ea typeface="黑体" panose="02010609060101010101" pitchFamily="49" charset="-122"/>
              </a:rPr>
              <a:t> = 0</a:t>
            </a:r>
            <a:endParaRPr kumimoji="1" lang="en-US" altLang="zh-CN" sz="1500" baseline="30000">
              <a:solidFill>
                <a:srgbClr val="333399"/>
              </a:solidFill>
              <a:ea typeface="黑体" panose="02010609060101010101" pitchFamily="49" charset="-122"/>
            </a:endParaRPr>
          </a:p>
          <a:p>
            <a:pPr algn="ctr">
              <a:lnSpc>
                <a:spcPct val="95000"/>
              </a:lnSpc>
            </a:pPr>
            <a:r>
              <a:rPr kumimoji="1" lang="en-US" altLang="zh-CN" sz="1500">
                <a:solidFill>
                  <a:srgbClr val="333399"/>
                </a:solidFill>
                <a:ea typeface="黑体" panose="02010609060101010101" pitchFamily="49" charset="-122"/>
              </a:rPr>
              <a:t>  A </a:t>
            </a:r>
            <a:r>
              <a:rPr kumimoji="1" lang="zh-CN" altLang="en-US" sz="1500">
                <a:solidFill>
                  <a:srgbClr val="333399"/>
                </a:solidFill>
                <a:ea typeface="黑体" panose="02010609060101010101" pitchFamily="49" charset="-122"/>
              </a:rPr>
              <a:t>检测到</a:t>
            </a:r>
          </a:p>
          <a:p>
            <a:pPr algn="ctr">
              <a:lnSpc>
                <a:spcPct val="95000"/>
              </a:lnSpc>
            </a:pPr>
            <a:r>
              <a:rPr kumimoji="1" lang="zh-CN" altLang="en-US" sz="1500">
                <a:solidFill>
                  <a:srgbClr val="333399"/>
                </a:solidFill>
                <a:ea typeface="黑体" panose="02010609060101010101" pitchFamily="49" charset="-122"/>
              </a:rPr>
              <a:t>信道空闲</a:t>
            </a:r>
          </a:p>
          <a:p>
            <a:pPr algn="ctr">
              <a:lnSpc>
                <a:spcPct val="95000"/>
              </a:lnSpc>
            </a:pPr>
            <a:r>
              <a:rPr kumimoji="1" lang="zh-CN" altLang="en-US" sz="1500">
                <a:solidFill>
                  <a:srgbClr val="333399"/>
                </a:solidFill>
                <a:ea typeface="黑体" panose="02010609060101010101" pitchFamily="49" charset="-122"/>
              </a:rPr>
              <a:t>发送数据</a:t>
            </a:r>
          </a:p>
        </p:txBody>
      </p:sp>
      <p:grpSp>
        <p:nvGrpSpPr>
          <p:cNvPr id="13" name="Group 64">
            <a:extLst>
              <a:ext uri="{FF2B5EF4-FFF2-40B4-BE49-F238E27FC236}">
                <a16:creationId xmlns:a16="http://schemas.microsoft.com/office/drawing/2014/main" id="{CD2D3576-14F9-4050-827E-5DC2CF6AD725}"/>
              </a:ext>
            </a:extLst>
          </p:cNvPr>
          <p:cNvGrpSpPr>
            <a:grpSpLocks/>
          </p:cNvGrpSpPr>
          <p:nvPr/>
        </p:nvGrpSpPr>
        <p:grpSpPr bwMode="auto">
          <a:xfrm>
            <a:off x="2639617" y="2106217"/>
            <a:ext cx="334565" cy="107156"/>
            <a:chOff x="1176" y="1872"/>
            <a:chExt cx="336" cy="96"/>
          </a:xfrm>
        </p:grpSpPr>
        <p:sp>
          <p:nvSpPr>
            <p:cNvPr id="73778" name="Rectangle 65">
              <a:extLst>
                <a:ext uri="{FF2B5EF4-FFF2-40B4-BE49-F238E27FC236}">
                  <a16:creationId xmlns:a16="http://schemas.microsoft.com/office/drawing/2014/main" id="{B6F96703-938C-4E30-88AF-9A13821074FE}"/>
                </a:ext>
              </a:extLst>
            </p:cNvPr>
            <p:cNvSpPr>
              <a:spLocks noChangeArrowheads="1"/>
            </p:cNvSpPr>
            <p:nvPr/>
          </p:nvSpPr>
          <p:spPr bwMode="auto">
            <a:xfrm>
              <a:off x="1176" y="1872"/>
              <a:ext cx="192" cy="96"/>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79" name="Line 66">
              <a:extLst>
                <a:ext uri="{FF2B5EF4-FFF2-40B4-BE49-F238E27FC236}">
                  <a16:creationId xmlns:a16="http://schemas.microsoft.com/office/drawing/2014/main" id="{D336D1C7-836A-4BDA-80EE-B44CDFBD522D}"/>
                </a:ext>
              </a:extLst>
            </p:cNvPr>
            <p:cNvSpPr>
              <a:spLocks noChangeShapeType="1"/>
            </p:cNvSpPr>
            <p:nvPr/>
          </p:nvSpPr>
          <p:spPr bwMode="auto">
            <a:xfrm>
              <a:off x="1368" y="1926"/>
              <a:ext cx="144"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sp>
        <p:nvSpPr>
          <p:cNvPr id="195651" name="Rectangle 67">
            <a:extLst>
              <a:ext uri="{FF2B5EF4-FFF2-40B4-BE49-F238E27FC236}">
                <a16:creationId xmlns:a16="http://schemas.microsoft.com/office/drawing/2014/main" id="{D548E567-36D1-4BC8-A507-F5D986C2C1B4}"/>
              </a:ext>
            </a:extLst>
          </p:cNvPr>
          <p:cNvSpPr>
            <a:spLocks noChangeArrowheads="1"/>
          </p:cNvSpPr>
          <p:nvPr/>
        </p:nvSpPr>
        <p:spPr bwMode="auto">
          <a:xfrm>
            <a:off x="2412206" y="2052637"/>
            <a:ext cx="300038" cy="37742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A</a:t>
            </a:r>
          </a:p>
        </p:txBody>
      </p:sp>
      <p:sp>
        <p:nvSpPr>
          <p:cNvPr id="195652" name="Rectangle 68">
            <a:extLst>
              <a:ext uri="{FF2B5EF4-FFF2-40B4-BE49-F238E27FC236}">
                <a16:creationId xmlns:a16="http://schemas.microsoft.com/office/drawing/2014/main" id="{6274CB2F-39FC-4B72-AA61-902AA3477F7D}"/>
              </a:ext>
            </a:extLst>
          </p:cNvPr>
          <p:cNvSpPr>
            <a:spLocks noChangeArrowheads="1"/>
          </p:cNvSpPr>
          <p:nvPr/>
        </p:nvSpPr>
        <p:spPr bwMode="auto">
          <a:xfrm>
            <a:off x="5945981" y="2052637"/>
            <a:ext cx="300038" cy="37742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B</a:t>
            </a:r>
          </a:p>
        </p:txBody>
      </p:sp>
      <p:sp>
        <p:nvSpPr>
          <p:cNvPr id="73767" name="Text Box 69">
            <a:extLst>
              <a:ext uri="{FF2B5EF4-FFF2-40B4-BE49-F238E27FC236}">
                <a16:creationId xmlns:a16="http://schemas.microsoft.com/office/drawing/2014/main" id="{7CD8BCAE-E922-47DB-878E-72CE8AB42452}"/>
              </a:ext>
            </a:extLst>
          </p:cNvPr>
          <p:cNvSpPr txBox="1">
            <a:spLocks noChangeArrowheads="1"/>
          </p:cNvSpPr>
          <p:nvPr/>
        </p:nvSpPr>
        <p:spPr bwMode="auto">
          <a:xfrm>
            <a:off x="1727598" y="335757"/>
            <a:ext cx="5629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0</a:t>
            </a:r>
            <a:endParaRPr kumimoji="1" lang="en-US" altLang="zh-CN" sz="1500" baseline="30000">
              <a:solidFill>
                <a:srgbClr val="333399"/>
              </a:solidFill>
              <a:ea typeface="黑体" panose="02010609060101010101" pitchFamily="49" charset="-122"/>
            </a:endParaRPr>
          </a:p>
        </p:txBody>
      </p:sp>
      <p:sp>
        <p:nvSpPr>
          <p:cNvPr id="73768" name="Line 70">
            <a:extLst>
              <a:ext uri="{FF2B5EF4-FFF2-40B4-BE49-F238E27FC236}">
                <a16:creationId xmlns:a16="http://schemas.microsoft.com/office/drawing/2014/main" id="{F855D9EC-B583-43D2-BAB8-FF33BF1EE653}"/>
              </a:ext>
            </a:extLst>
          </p:cNvPr>
          <p:cNvSpPr>
            <a:spLocks noChangeShapeType="1"/>
          </p:cNvSpPr>
          <p:nvPr/>
        </p:nvSpPr>
        <p:spPr bwMode="auto">
          <a:xfrm>
            <a:off x="2230041" y="489347"/>
            <a:ext cx="309563"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nvGrpSpPr>
          <p:cNvPr id="14" name="Group 71">
            <a:extLst>
              <a:ext uri="{FF2B5EF4-FFF2-40B4-BE49-F238E27FC236}">
                <a16:creationId xmlns:a16="http://schemas.microsoft.com/office/drawing/2014/main" id="{4CF0DDFF-C8B2-4F70-812D-48EE0829C0C7}"/>
              </a:ext>
            </a:extLst>
          </p:cNvPr>
          <p:cNvGrpSpPr>
            <a:grpSpLocks/>
          </p:cNvGrpSpPr>
          <p:nvPr/>
        </p:nvGrpSpPr>
        <p:grpSpPr bwMode="auto">
          <a:xfrm>
            <a:off x="4518422" y="3690939"/>
            <a:ext cx="3494484" cy="715566"/>
            <a:chOff x="2835" y="3100"/>
            <a:chExt cx="2935" cy="601"/>
          </a:xfrm>
        </p:grpSpPr>
        <p:sp>
          <p:nvSpPr>
            <p:cNvPr id="73776" name="Text Box 72">
              <a:extLst>
                <a:ext uri="{FF2B5EF4-FFF2-40B4-BE49-F238E27FC236}">
                  <a16:creationId xmlns:a16="http://schemas.microsoft.com/office/drawing/2014/main" id="{6E9A69C1-946E-47E1-ABB2-147821814F2E}"/>
                </a:ext>
              </a:extLst>
            </p:cNvPr>
            <p:cNvSpPr txBox="1">
              <a:spLocks noChangeArrowheads="1"/>
            </p:cNvSpPr>
            <p:nvPr/>
          </p:nvSpPr>
          <p:spPr bwMode="auto">
            <a:xfrm>
              <a:off x="4332" y="3100"/>
              <a:ext cx="1438"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endParaRPr kumimoji="1" lang="en-US" altLang="zh-CN" sz="1500" baseline="30000">
                <a:solidFill>
                  <a:srgbClr val="333399"/>
                </a:solidFill>
                <a:ea typeface="黑体" panose="02010609060101010101" pitchFamily="49" charset="-122"/>
              </a:endParaRPr>
            </a:p>
            <a:p>
              <a:pPr>
                <a:lnSpc>
                  <a:spcPct val="90000"/>
                </a:lnSpc>
              </a:pPr>
              <a:r>
                <a:rPr kumimoji="1" lang="en-US" altLang="zh-CN" sz="1500">
                  <a:solidFill>
                    <a:srgbClr val="333399"/>
                  </a:solidFill>
                  <a:ea typeface="黑体" panose="02010609060101010101" pitchFamily="49" charset="-122"/>
                </a:rPr>
                <a:t>B </a:t>
              </a:r>
              <a:r>
                <a:rPr kumimoji="1" lang="zh-CN" altLang="en-US" sz="1500">
                  <a:solidFill>
                    <a:srgbClr val="333399"/>
                  </a:solidFill>
                  <a:ea typeface="黑体" panose="02010609060101010101" pitchFamily="49" charset="-122"/>
                </a:rPr>
                <a:t>检测到发生碰撞</a:t>
              </a:r>
            </a:p>
            <a:p>
              <a:pPr>
                <a:lnSpc>
                  <a:spcPct val="90000"/>
                </a:lnSpc>
              </a:pPr>
              <a:r>
                <a:rPr kumimoji="1" lang="zh-CN" altLang="en-US" sz="1500">
                  <a:solidFill>
                    <a:srgbClr val="333399"/>
                  </a:solidFill>
                  <a:ea typeface="黑体" panose="02010609060101010101" pitchFamily="49" charset="-122"/>
                </a:rPr>
                <a:t>停止发送</a:t>
              </a:r>
            </a:p>
          </p:txBody>
        </p:sp>
        <p:sp>
          <p:nvSpPr>
            <p:cNvPr id="73777" name="Text Box 73">
              <a:extLst>
                <a:ext uri="{FF2B5EF4-FFF2-40B4-BE49-F238E27FC236}">
                  <a16:creationId xmlns:a16="http://schemas.microsoft.com/office/drawing/2014/main" id="{49E67558-6780-4C41-839E-EE4716381FB8}"/>
                </a:ext>
              </a:extLst>
            </p:cNvPr>
            <p:cNvSpPr txBox="1">
              <a:spLocks noChangeArrowheads="1"/>
            </p:cNvSpPr>
            <p:nvPr/>
          </p:nvSpPr>
          <p:spPr bwMode="auto">
            <a:xfrm>
              <a:off x="2835" y="3339"/>
              <a:ext cx="58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500" b="1">
                  <a:solidFill>
                    <a:schemeClr val="hlink"/>
                  </a:solidFill>
                  <a:latin typeface="Tahoma" panose="020B0604030504040204" pitchFamily="34" charset="0"/>
                </a:rPr>
                <a:t>STOP</a:t>
              </a:r>
            </a:p>
          </p:txBody>
        </p:sp>
      </p:grpSp>
      <p:grpSp>
        <p:nvGrpSpPr>
          <p:cNvPr id="15" name="Group 74">
            <a:extLst>
              <a:ext uri="{FF2B5EF4-FFF2-40B4-BE49-F238E27FC236}">
                <a16:creationId xmlns:a16="http://schemas.microsoft.com/office/drawing/2014/main" id="{E6A1856E-FD4F-438E-9A64-E40ADD983059}"/>
              </a:ext>
            </a:extLst>
          </p:cNvPr>
          <p:cNvGrpSpPr>
            <a:grpSpLocks/>
          </p:cNvGrpSpPr>
          <p:nvPr/>
        </p:nvGrpSpPr>
        <p:grpSpPr bwMode="auto">
          <a:xfrm>
            <a:off x="1385888" y="4245771"/>
            <a:ext cx="1995488" cy="733425"/>
            <a:chOff x="204" y="3566"/>
            <a:chExt cx="1676" cy="616"/>
          </a:xfrm>
        </p:grpSpPr>
        <p:sp>
          <p:nvSpPr>
            <p:cNvPr id="73774" name="Text Box 75">
              <a:extLst>
                <a:ext uri="{FF2B5EF4-FFF2-40B4-BE49-F238E27FC236}">
                  <a16:creationId xmlns:a16="http://schemas.microsoft.com/office/drawing/2014/main" id="{15FF7E1E-9E5E-4944-873E-D9A3C3F813B0}"/>
                </a:ext>
              </a:extLst>
            </p:cNvPr>
            <p:cNvSpPr txBox="1">
              <a:spLocks noChangeArrowheads="1"/>
            </p:cNvSpPr>
            <p:nvPr/>
          </p:nvSpPr>
          <p:spPr bwMode="auto">
            <a:xfrm>
              <a:off x="204" y="3581"/>
              <a:ext cx="80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2</a:t>
              </a:r>
              <a:r>
                <a:rPr kumimoji="1" lang="en-US" altLang="zh-CN" sz="1500">
                  <a:solidFill>
                    <a:srgbClr val="333399"/>
                  </a:solidFill>
                  <a:latin typeface="Tahoma" panose="020B0604030504040204" pitchFamily="34" charset="0"/>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endParaRPr kumimoji="1" lang="en-US" altLang="zh-CN" sz="1500" baseline="30000">
                <a:solidFill>
                  <a:srgbClr val="333399"/>
                </a:solidFill>
                <a:ea typeface="黑体" panose="02010609060101010101" pitchFamily="49" charset="-122"/>
              </a:endParaRPr>
            </a:p>
            <a:p>
              <a:pPr>
                <a:lnSpc>
                  <a:spcPct val="90000"/>
                </a:lnSpc>
              </a:pPr>
              <a:r>
                <a:rPr kumimoji="1" lang="en-US" altLang="zh-CN" sz="1500">
                  <a:solidFill>
                    <a:srgbClr val="333399"/>
                  </a:solidFill>
                  <a:ea typeface="黑体" panose="02010609060101010101" pitchFamily="49" charset="-122"/>
                </a:rPr>
                <a:t>A </a:t>
              </a:r>
              <a:r>
                <a:rPr kumimoji="1" lang="zh-CN" altLang="en-US" sz="1500">
                  <a:solidFill>
                    <a:srgbClr val="333399"/>
                  </a:solidFill>
                  <a:ea typeface="黑体" panose="02010609060101010101" pitchFamily="49" charset="-122"/>
                </a:rPr>
                <a:t>检测到</a:t>
              </a:r>
            </a:p>
            <a:p>
              <a:pPr>
                <a:lnSpc>
                  <a:spcPct val="90000"/>
                </a:lnSpc>
              </a:pPr>
              <a:r>
                <a:rPr kumimoji="1" lang="zh-CN" altLang="en-US" sz="1500">
                  <a:solidFill>
                    <a:srgbClr val="333399"/>
                  </a:solidFill>
                  <a:ea typeface="黑体" panose="02010609060101010101" pitchFamily="49" charset="-122"/>
                </a:rPr>
                <a:t>发生碰撞</a:t>
              </a:r>
            </a:p>
          </p:txBody>
        </p:sp>
        <p:sp>
          <p:nvSpPr>
            <p:cNvPr id="73775" name="Text Box 76">
              <a:extLst>
                <a:ext uri="{FF2B5EF4-FFF2-40B4-BE49-F238E27FC236}">
                  <a16:creationId xmlns:a16="http://schemas.microsoft.com/office/drawing/2014/main" id="{3F43B557-386B-4CEE-8A7A-F0BB8688534D}"/>
                </a:ext>
              </a:extLst>
            </p:cNvPr>
            <p:cNvSpPr txBox="1">
              <a:spLocks noChangeArrowheads="1"/>
            </p:cNvSpPr>
            <p:nvPr/>
          </p:nvSpPr>
          <p:spPr bwMode="auto">
            <a:xfrm>
              <a:off x="1294" y="3566"/>
              <a:ext cx="58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500" b="1">
                  <a:solidFill>
                    <a:schemeClr val="hlink"/>
                  </a:solidFill>
                  <a:latin typeface="Tahoma" panose="020B0604030504040204" pitchFamily="34" charset="0"/>
                </a:rPr>
                <a:t>STOP</a:t>
              </a:r>
            </a:p>
          </p:txBody>
        </p:sp>
      </p:grpSp>
      <p:sp>
        <p:nvSpPr>
          <p:cNvPr id="195661" name="Rectangle 77">
            <a:extLst>
              <a:ext uri="{FF2B5EF4-FFF2-40B4-BE49-F238E27FC236}">
                <a16:creationId xmlns:a16="http://schemas.microsoft.com/office/drawing/2014/main" id="{62B8E063-C853-4AC5-9EAC-1FE24C74E1CC}"/>
              </a:ext>
            </a:extLst>
          </p:cNvPr>
          <p:cNvSpPr>
            <a:spLocks noChangeArrowheads="1"/>
          </p:cNvSpPr>
          <p:nvPr/>
        </p:nvSpPr>
        <p:spPr bwMode="auto">
          <a:xfrm>
            <a:off x="2412206" y="3856435"/>
            <a:ext cx="300038" cy="376238"/>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A</a:t>
            </a:r>
          </a:p>
        </p:txBody>
      </p:sp>
      <p:sp>
        <p:nvSpPr>
          <p:cNvPr id="195662" name="Rectangle 78">
            <a:extLst>
              <a:ext uri="{FF2B5EF4-FFF2-40B4-BE49-F238E27FC236}">
                <a16:creationId xmlns:a16="http://schemas.microsoft.com/office/drawing/2014/main" id="{2FD4435F-5110-486E-9981-3100EAE7DBE9}"/>
              </a:ext>
            </a:extLst>
          </p:cNvPr>
          <p:cNvSpPr>
            <a:spLocks noChangeArrowheads="1"/>
          </p:cNvSpPr>
          <p:nvPr/>
        </p:nvSpPr>
        <p:spPr bwMode="auto">
          <a:xfrm>
            <a:off x="5945981" y="3273029"/>
            <a:ext cx="300038" cy="37861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B</a:t>
            </a:r>
          </a:p>
        </p:txBody>
      </p:sp>
      <p:sp>
        <p:nvSpPr>
          <p:cNvPr id="73773" name="Text Box 79">
            <a:extLst>
              <a:ext uri="{FF2B5EF4-FFF2-40B4-BE49-F238E27FC236}">
                <a16:creationId xmlns:a16="http://schemas.microsoft.com/office/drawing/2014/main" id="{556C7B29-55DE-4181-BC6B-9A70CAC9CDEC}"/>
              </a:ext>
            </a:extLst>
          </p:cNvPr>
          <p:cNvSpPr txBox="1">
            <a:spLocks noChangeArrowheads="1"/>
          </p:cNvSpPr>
          <p:nvPr/>
        </p:nvSpPr>
        <p:spPr bwMode="auto">
          <a:xfrm>
            <a:off x="6109083" y="1335882"/>
            <a:ext cx="17347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a:solidFill>
                  <a:srgbClr val="333399"/>
                </a:solidFill>
                <a:ea typeface="黑体" panose="02010609060101010101" pitchFamily="49" charset="-122"/>
              </a:rPr>
              <a:t>单程端到端</a:t>
            </a:r>
          </a:p>
          <a:p>
            <a:pPr algn="ctr" eaLnBrk="1" hangingPunct="1"/>
            <a:r>
              <a:rPr lang="zh-CN" altLang="en-US" sz="1800">
                <a:solidFill>
                  <a:srgbClr val="333399"/>
                </a:solidFill>
                <a:ea typeface="黑体" panose="02010609060101010101" pitchFamily="49" charset="-122"/>
              </a:rPr>
              <a:t>传播时延记为</a:t>
            </a:r>
            <a:r>
              <a:rPr lang="zh-CN" altLang="en-US" sz="1800" i="1">
                <a:solidFill>
                  <a:srgbClr val="333399"/>
                </a:solidFill>
                <a:ea typeface="黑体" panose="02010609060101010101" pitchFamily="49" charset="-122"/>
                <a:sym typeface="Symbol" panose="05050102010706020507" pitchFamily="18" charset="2"/>
              </a:rPr>
              <a:t></a:t>
            </a:r>
            <a:r>
              <a:rPr lang="zh-CN" altLang="en-US" sz="1800">
                <a:solidFill>
                  <a:srgbClr val="333399"/>
                </a:solidFill>
                <a:ea typeface="黑体" panose="02010609060101010101" pitchFamily="49" charset="-122"/>
              </a:rPr>
              <a:t> </a:t>
            </a:r>
          </a:p>
        </p:txBody>
      </p:sp>
      <p:sp>
        <p:nvSpPr>
          <p:cNvPr id="2" name="灯片编号占位符 1">
            <a:extLst>
              <a:ext uri="{FF2B5EF4-FFF2-40B4-BE49-F238E27FC236}">
                <a16:creationId xmlns:a16="http://schemas.microsoft.com/office/drawing/2014/main" id="{058B6962-8A81-4918-A495-556B1AD46942}"/>
              </a:ext>
            </a:extLst>
          </p:cNvPr>
          <p:cNvSpPr>
            <a:spLocks noGrp="1"/>
          </p:cNvSpPr>
          <p:nvPr>
            <p:ph type="sldNum" sz="quarter" idx="12"/>
          </p:nvPr>
        </p:nvSpPr>
        <p:spPr/>
        <p:txBody>
          <a:bodyPr/>
          <a:lstStyle/>
          <a:p>
            <a:fld id="{91F2D4EF-46D4-4764-B373-FC59CD1D281E}" type="slidenum">
              <a:rPr lang="zh-CN" altLang="en-US" smtClean="0"/>
              <a:t>43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56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56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5652"/>
                                        </p:tgtEl>
                                        <p:attrNameLst>
                                          <p:attrName>style.visibility</p:attrName>
                                        </p:attrNameLst>
                                      </p:cBhvr>
                                      <p:to>
                                        <p:strVal val="visible"/>
                                      </p:to>
                                    </p:set>
                                  </p:childTnLst>
                                </p:cTn>
                              </p:par>
                              <p:par>
                                <p:cTn id="13" presetID="35" presetClass="emph" presetSubtype="0" repeatCount="3000" fill="hold" grpId="1" nodeType="withEffect">
                                  <p:stCondLst>
                                    <p:cond delay="500"/>
                                  </p:stCondLst>
                                  <p:childTnLst>
                                    <p:anim calcmode="discrete" valueType="str">
                                      <p:cBhvr>
                                        <p:cTn id="14" dur="1000" fill="hold"/>
                                        <p:tgtEl>
                                          <p:spTgt spid="195647"/>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nodeType="withEffect">
                                  <p:stCondLst>
                                    <p:cond delay="500"/>
                                  </p:stCondLst>
                                  <p:childTnLst>
                                    <p:anim calcmode="discrete" valueType="str">
                                      <p:cBhvr>
                                        <p:cTn id="1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56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56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56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56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56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56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605"/>
                                        </p:tgtEl>
                                        <p:attrNameLst>
                                          <p:attrName>style.visibility</p:attrName>
                                        </p:attrNameLst>
                                      </p:cBhvr>
                                      <p:to>
                                        <p:strVal val="visible"/>
                                      </p:to>
                                    </p:set>
                                  </p:childTnLst>
                                </p:cTn>
                              </p:par>
                              <p:par>
                                <p:cTn id="33" presetID="35" presetClass="emph" presetSubtype="0" repeatCount="3000" fill="hold" grpId="1" nodeType="withEffect">
                                  <p:stCondLst>
                                    <p:cond delay="500"/>
                                  </p:stCondLst>
                                  <p:childTnLst>
                                    <p:anim calcmode="discrete" valueType="str">
                                      <p:cBhvr>
                                        <p:cTn id="34" dur="1000" fill="hold"/>
                                        <p:tgtEl>
                                          <p:spTgt spid="195605"/>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1" nodeType="withEffect">
                                  <p:stCondLst>
                                    <p:cond delay="500"/>
                                  </p:stCondLst>
                                  <p:childTnLst>
                                    <p:anim calcmode="discrete" valueType="str">
                                      <p:cBhvr>
                                        <p:cTn id="36" dur="1000" fill="hold"/>
                                        <p:tgtEl>
                                          <p:spTgt spid="195641"/>
                                        </p:tgtEl>
                                        <p:attrNameLst>
                                          <p:attrName>style.visibility</p:attrName>
                                        </p:attrNameLst>
                                      </p:cBhvr>
                                      <p:tavLst>
                                        <p:tav tm="0">
                                          <p:val>
                                            <p:strVal val="hidden"/>
                                          </p:val>
                                        </p:tav>
                                        <p:tav tm="50000">
                                          <p:val>
                                            <p:strVal val="visible"/>
                                          </p:val>
                                        </p:tav>
                                      </p:tavLst>
                                    </p:anim>
                                  </p:childTnLst>
                                </p:cTn>
                              </p:par>
                              <p:par>
                                <p:cTn id="37" presetID="35" presetClass="emph" presetSubtype="0" repeatCount="3000" fill="hold" grpId="2" nodeType="withEffect">
                                  <p:stCondLst>
                                    <p:cond delay="500"/>
                                  </p:stCondLst>
                                  <p:childTnLst>
                                    <p:anim calcmode="discrete" valueType="str">
                                      <p:cBhvr>
                                        <p:cTn id="38" dur="1000" fill="hold"/>
                                        <p:tgtEl>
                                          <p:spTgt spid="195641"/>
                                        </p:tgtEl>
                                        <p:attrNameLst>
                                          <p:attrName>style.visibility</p:attrName>
                                        </p:attrNameLst>
                                      </p:cBhvr>
                                      <p:tavLst>
                                        <p:tav tm="0">
                                          <p:val>
                                            <p:strVal val="hidden"/>
                                          </p:val>
                                        </p:tav>
                                        <p:tav tm="50000">
                                          <p:val>
                                            <p:strVal val="visible"/>
                                          </p:val>
                                        </p:tav>
                                      </p:tavLst>
                                    </p:anim>
                                  </p:childTnLst>
                                </p:cTn>
                              </p:par>
                              <p:par>
                                <p:cTn id="39" presetID="35" presetClass="emph" presetSubtype="0" repeatCount="3000" fill="hold" nodeType="withEffect">
                                  <p:stCondLst>
                                    <p:cond delay="500"/>
                                  </p:stCondLst>
                                  <p:childTnLst>
                                    <p:anim calcmode="discrete" valueType="str">
                                      <p:cBhvr>
                                        <p:cTn id="40" dur="1000" fill="hold"/>
                                        <p:tgtEl>
                                          <p:spTgt spid="195646"/>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56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5662"/>
                                        </p:tgtEl>
                                        <p:attrNameLst>
                                          <p:attrName>style.visibility</p:attrName>
                                        </p:attrNameLst>
                                      </p:cBhvr>
                                      <p:to>
                                        <p:strVal val="visible"/>
                                      </p:to>
                                    </p:set>
                                  </p:childTnLst>
                                </p:cTn>
                              </p:par>
                            </p:childTnLst>
                          </p:cTn>
                        </p:par>
                        <p:par>
                          <p:cTn id="47" fill="hold" nodeType="afterGroup">
                            <p:stCondLst>
                              <p:cond delay="0"/>
                            </p:stCondLst>
                            <p:childTnLst>
                              <p:par>
                                <p:cTn id="48" presetID="22" presetClass="entr" presetSubtype="8"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7000"/>
                                        <p:tgtEl>
                                          <p:spTgt spid="10"/>
                                        </p:tgtEl>
                                      </p:cBhvr>
                                    </p:animEffect>
                                  </p:childTnLst>
                                </p:cTn>
                              </p:par>
                              <p:par>
                                <p:cTn id="51" presetID="22" presetClass="entr" presetSubtype="2" fill="hold" nodeType="withEffect">
                                  <p:stCondLst>
                                    <p:cond delay="600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1000"/>
                                        <p:tgtEl>
                                          <p:spTgt spid="11"/>
                                        </p:tgtEl>
                                      </p:cBhvr>
                                    </p:animEffect>
                                  </p:childTnLst>
                                </p:cTn>
                              </p:par>
                            </p:childTnLst>
                          </p:cTn>
                        </p:par>
                        <p:par>
                          <p:cTn id="54" fill="hold" nodeType="afterGroup">
                            <p:stCondLst>
                              <p:cond delay="7000"/>
                            </p:stCondLst>
                            <p:childTnLst>
                              <p:par>
                                <p:cTn id="55" presetID="1" presetClass="entr" presetSubtype="0" fill="hold" grpId="0" nodeType="afterEffect">
                                  <p:stCondLst>
                                    <p:cond delay="0"/>
                                  </p:stCondLst>
                                  <p:childTnLst>
                                    <p:set>
                                      <p:cBhvr>
                                        <p:cTn id="56" dur="1" fill="hold">
                                          <p:stCondLst>
                                            <p:cond delay="0"/>
                                          </p:stCondLst>
                                        </p:cTn>
                                        <p:tgtEl>
                                          <p:spTgt spid="195606"/>
                                        </p:tgtEl>
                                        <p:attrNameLst>
                                          <p:attrName>style.visibility</p:attrName>
                                        </p:attrNameLst>
                                      </p:cBhvr>
                                      <p:to>
                                        <p:strVal val="visible"/>
                                      </p:to>
                                    </p:set>
                                  </p:childTnLst>
                                </p:cTn>
                              </p:par>
                            </p:childTnLst>
                          </p:cTn>
                        </p:par>
                        <p:par>
                          <p:cTn id="57" fill="hold" nodeType="afterGroup">
                            <p:stCondLst>
                              <p:cond delay="7000"/>
                            </p:stCondLst>
                            <p:childTnLst>
                              <p:par>
                                <p:cTn id="58" presetID="35" presetClass="emph" presetSubtype="0" repeatCount="4000" fill="hold" grpId="1" nodeType="afterEffect">
                                  <p:stCondLst>
                                    <p:cond delay="0"/>
                                  </p:stCondLst>
                                  <p:childTnLst>
                                    <p:anim calcmode="discrete" valueType="str">
                                      <p:cBhvr>
                                        <p:cTn id="59" dur="1000" fill="hold"/>
                                        <p:tgtEl>
                                          <p:spTgt spid="195606"/>
                                        </p:tgtEl>
                                        <p:attrNameLst>
                                          <p:attrName>style.visibility</p:attrName>
                                        </p:attrNameLst>
                                      </p:cBhvr>
                                      <p:tavLst>
                                        <p:tav tm="0">
                                          <p:val>
                                            <p:strVal val="hidden"/>
                                          </p:val>
                                        </p:tav>
                                        <p:tav tm="50000">
                                          <p:val>
                                            <p:strVal val="visible"/>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95661"/>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95627"/>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19558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95590"/>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95634"/>
                                        </p:tgtEl>
                                        <p:attrNameLst>
                                          <p:attrName>style.visibility</p:attrName>
                                        </p:attrNameLst>
                                      </p:cBhvr>
                                      <p:to>
                                        <p:strVal val="visible"/>
                                      </p:to>
                                    </p:set>
                                  </p:childTnLst>
                                </p:cTn>
                              </p:par>
                            </p:childTnLst>
                          </p:cTn>
                        </p:par>
                        <p:par>
                          <p:cTn id="74" fill="hold" nodeType="afterGroup">
                            <p:stCondLst>
                              <p:cond delay="0"/>
                            </p:stCondLst>
                            <p:childTnLst>
                              <p:par>
                                <p:cTn id="75" presetID="1" presetClass="entr" presetSubtype="0"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par>
                          <p:cTn id="77" fill="hold" nodeType="afterGroup">
                            <p:stCondLst>
                              <p:cond delay="0"/>
                            </p:stCondLst>
                            <p:childTnLst>
                              <p:par>
                                <p:cTn id="78" presetID="35" presetClass="emph" presetSubtype="0" repeatCount="3000" fill="hold" nodeType="afterEffect">
                                  <p:stCondLst>
                                    <p:cond delay="0"/>
                                  </p:stCondLst>
                                  <p:childTnLst>
                                    <p:anim calcmode="discrete" valueType="str">
                                      <p:cBhvr>
                                        <p:cTn id="79"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childTnLst>
                                </p:cTn>
                              </p:par>
                            </p:childTnLst>
                          </p:cTn>
                        </p:par>
                        <p:par>
                          <p:cTn id="84" fill="hold" nodeType="afterGroup">
                            <p:stCondLst>
                              <p:cond delay="0"/>
                            </p:stCondLst>
                            <p:childTnLst>
                              <p:par>
                                <p:cTn id="85" presetID="1" presetClass="entr" presetSubtype="0"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par>
                          <p:cTn id="87" fill="hold" nodeType="afterGroup">
                            <p:stCondLst>
                              <p:cond delay="0"/>
                            </p:stCondLst>
                            <p:childTnLst>
                              <p:par>
                                <p:cTn id="88" presetID="35" presetClass="emph" presetSubtype="0" repeatCount="3000" fill="hold" nodeType="afterEffect">
                                  <p:stCondLst>
                                    <p:cond delay="0"/>
                                  </p:stCondLst>
                                  <p:childTnLst>
                                    <p:anim calcmode="discrete" valueType="str">
                                      <p:cBhvr>
                                        <p:cTn id="89"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animBg="1"/>
      <p:bldP spid="195590" grpId="0" animBg="1"/>
      <p:bldP spid="195605" grpId="0"/>
      <p:bldP spid="195605" grpId="1"/>
      <p:bldP spid="195606" grpId="0"/>
      <p:bldP spid="195606" grpId="1"/>
      <p:bldP spid="195626" grpId="0" animBg="1"/>
      <p:bldP spid="195627" grpId="0" animBg="1"/>
      <p:bldP spid="195641" grpId="0" animBg="1"/>
      <p:bldP spid="195641" grpId="1" animBg="1"/>
      <p:bldP spid="195641" grpId="2" animBg="1"/>
      <p:bldP spid="195642" grpId="0" animBg="1"/>
      <p:bldP spid="195643" grpId="0" animBg="1"/>
      <p:bldP spid="195644" grpId="0" animBg="1"/>
      <p:bldP spid="195647" grpId="0"/>
      <p:bldP spid="195647" grpId="1"/>
      <p:bldP spid="195651" grpId="0" animBg="1"/>
      <p:bldP spid="195652" grpId="0" animBg="1"/>
      <p:bldP spid="195661" grpId="0" animBg="1"/>
      <p:bldP spid="19566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3">
            <a:extLst>
              <a:ext uri="{FF2B5EF4-FFF2-40B4-BE49-F238E27FC236}">
                <a16:creationId xmlns:a16="http://schemas.microsoft.com/office/drawing/2014/main" id="{494CB2D6-2DFF-4405-9017-CE03F0ACB934}"/>
              </a:ext>
            </a:extLst>
          </p:cNvPr>
          <p:cNvSpPr>
            <a:spLocks noGrp="1" noChangeArrowheads="1"/>
          </p:cNvSpPr>
          <p:nvPr>
            <p:ph type="body" idx="1"/>
          </p:nvPr>
        </p:nvSpPr>
        <p:spPr>
          <a:xfrm>
            <a:off x="499696" y="939998"/>
            <a:ext cx="7886700" cy="3263504"/>
          </a:xfrm>
        </p:spPr>
        <p:txBody>
          <a:bodyPr/>
          <a:lstStyle/>
          <a:p>
            <a:pPr lvl="1" eaLnBrk="1" hangingPunct="1"/>
            <a:r>
              <a:rPr lang="zh-CN" altLang="en-US" sz="2400" dirty="0">
                <a:ea typeface="楷体" panose="02010609060101010101" pitchFamily="49" charset="-122"/>
                <a:cs typeface="Arial" panose="020B0604020202020204" pitchFamily="34" charset="0"/>
              </a:rPr>
              <a:t>强化碰撞</a:t>
            </a:r>
          </a:p>
          <a:p>
            <a:pPr lvl="2" eaLnBrk="1" hangingPunct="1"/>
            <a:r>
              <a:rPr lang="zh-CN" altLang="en-US" sz="2000" dirty="0">
                <a:ea typeface="楷体" panose="02010609060101010101" pitchFamily="49" charset="-122"/>
                <a:cs typeface="Arial" panose="020B0604020202020204" pitchFamily="34" charset="0"/>
              </a:rPr>
              <a:t>当发送数据的站一旦发现发生了碰撞时，除了立即停止发送数据外，还要再继续发送若干比特的</a:t>
            </a:r>
            <a:r>
              <a:rPr lang="zh-CN" altLang="en-US" sz="2000" dirty="0">
                <a:solidFill>
                  <a:srgbClr val="0000FF"/>
                </a:solidFill>
                <a:ea typeface="楷体" panose="02010609060101010101" pitchFamily="49" charset="-122"/>
                <a:cs typeface="Arial" panose="020B0604020202020204" pitchFamily="34" charset="0"/>
              </a:rPr>
              <a:t>人为干扰信号</a:t>
            </a:r>
            <a:r>
              <a:rPr lang="en-US" altLang="zh-CN" sz="2000" dirty="0">
                <a:ea typeface="楷体" panose="02010609060101010101" pitchFamily="49" charset="-122"/>
                <a:cs typeface="Arial" panose="020B0604020202020204" pitchFamily="34" charset="0"/>
              </a:rPr>
              <a:t>(jamming signal)</a:t>
            </a:r>
            <a:r>
              <a:rPr lang="zh-CN" altLang="en-US" sz="2000" dirty="0">
                <a:ea typeface="楷体" panose="02010609060101010101" pitchFamily="49" charset="-122"/>
                <a:cs typeface="Arial" panose="020B0604020202020204" pitchFamily="34" charset="0"/>
              </a:rPr>
              <a:t>，以便让所有用户都知道现在已经发生了碰撞。</a:t>
            </a:r>
          </a:p>
        </p:txBody>
      </p:sp>
      <p:sp>
        <p:nvSpPr>
          <p:cNvPr id="2" name="灯片编号占位符 1">
            <a:extLst>
              <a:ext uri="{FF2B5EF4-FFF2-40B4-BE49-F238E27FC236}">
                <a16:creationId xmlns:a16="http://schemas.microsoft.com/office/drawing/2014/main" id="{7ADE30F9-7112-4793-81DB-1A2135EDBDF0}"/>
              </a:ext>
            </a:extLst>
          </p:cNvPr>
          <p:cNvSpPr>
            <a:spLocks noGrp="1"/>
          </p:cNvSpPr>
          <p:nvPr>
            <p:ph type="sldNum" sz="quarter" idx="12"/>
          </p:nvPr>
        </p:nvSpPr>
        <p:spPr/>
        <p:txBody>
          <a:bodyPr/>
          <a:lstStyle/>
          <a:p>
            <a:fld id="{91F2D4EF-46D4-4764-B373-FC59CD1D281E}" type="slidenum">
              <a:rPr lang="zh-CN" altLang="en-US" smtClean="0"/>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5">
            <a:extLst>
              <a:ext uri="{FF2B5EF4-FFF2-40B4-BE49-F238E27FC236}">
                <a16:creationId xmlns:a16="http://schemas.microsoft.com/office/drawing/2014/main" id="{93F1ACAE-C344-4DF1-9E54-583EB4EA5721}"/>
              </a:ext>
            </a:extLst>
          </p:cNvPr>
          <p:cNvSpPr>
            <a:spLocks noChangeArrowheads="1"/>
          </p:cNvSpPr>
          <p:nvPr/>
        </p:nvSpPr>
        <p:spPr bwMode="auto">
          <a:xfrm>
            <a:off x="2032397" y="2969419"/>
            <a:ext cx="219075" cy="22502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29" name="Rectangle 6">
            <a:extLst>
              <a:ext uri="{FF2B5EF4-FFF2-40B4-BE49-F238E27FC236}">
                <a16:creationId xmlns:a16="http://schemas.microsoft.com/office/drawing/2014/main" id="{E2D318AF-B28C-4367-B370-FFC2821BCA94}"/>
              </a:ext>
            </a:extLst>
          </p:cNvPr>
          <p:cNvSpPr>
            <a:spLocks noChangeArrowheads="1"/>
          </p:cNvSpPr>
          <p:nvPr/>
        </p:nvSpPr>
        <p:spPr bwMode="auto">
          <a:xfrm>
            <a:off x="2057400" y="2336007"/>
            <a:ext cx="158354" cy="21312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grpSp>
        <p:nvGrpSpPr>
          <p:cNvPr id="2" name="Group 7">
            <a:extLst>
              <a:ext uri="{FF2B5EF4-FFF2-40B4-BE49-F238E27FC236}">
                <a16:creationId xmlns:a16="http://schemas.microsoft.com/office/drawing/2014/main" id="{CC7A6B1E-AE62-4752-8607-520C01D5A60C}"/>
              </a:ext>
            </a:extLst>
          </p:cNvPr>
          <p:cNvGrpSpPr>
            <a:grpSpLocks/>
          </p:cNvGrpSpPr>
          <p:nvPr/>
        </p:nvGrpSpPr>
        <p:grpSpPr bwMode="auto">
          <a:xfrm>
            <a:off x="1944291" y="1009650"/>
            <a:ext cx="4908947" cy="2482454"/>
            <a:chOff x="673" y="1619"/>
            <a:chExt cx="4123" cy="2085"/>
          </a:xfrm>
        </p:grpSpPr>
        <p:grpSp>
          <p:nvGrpSpPr>
            <p:cNvPr id="77872" name="Group 8">
              <a:extLst>
                <a:ext uri="{FF2B5EF4-FFF2-40B4-BE49-F238E27FC236}">
                  <a16:creationId xmlns:a16="http://schemas.microsoft.com/office/drawing/2014/main" id="{D560CC5D-BFA7-4F96-BFBB-783B29906895}"/>
                </a:ext>
              </a:extLst>
            </p:cNvPr>
            <p:cNvGrpSpPr>
              <a:grpSpLocks/>
            </p:cNvGrpSpPr>
            <p:nvPr/>
          </p:nvGrpSpPr>
          <p:grpSpPr bwMode="auto">
            <a:xfrm>
              <a:off x="992" y="1619"/>
              <a:ext cx="3804" cy="1645"/>
              <a:chOff x="992" y="1619"/>
              <a:chExt cx="3804" cy="1645"/>
            </a:xfrm>
          </p:grpSpPr>
          <p:sp>
            <p:nvSpPr>
              <p:cNvPr id="77886" name="AutoShape 9">
                <a:extLst>
                  <a:ext uri="{FF2B5EF4-FFF2-40B4-BE49-F238E27FC236}">
                    <a16:creationId xmlns:a16="http://schemas.microsoft.com/office/drawing/2014/main" id="{88D8A887-3F78-451F-9B42-E6887621A8B6}"/>
                  </a:ext>
                </a:extLst>
              </p:cNvPr>
              <p:cNvSpPr>
                <a:spLocks noChangeArrowheads="1"/>
              </p:cNvSpPr>
              <p:nvPr/>
            </p:nvSpPr>
            <p:spPr bwMode="auto">
              <a:xfrm rot="5400000">
                <a:off x="2071" y="540"/>
                <a:ext cx="1645" cy="3804"/>
              </a:xfrm>
              <a:prstGeom prst="parallelogram">
                <a:avLst>
                  <a:gd name="adj" fmla="val 37968"/>
                </a:avLst>
              </a:prstGeom>
              <a:solidFill>
                <a:schemeClr val="accent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87" name="AutoShape 10">
                <a:extLst>
                  <a:ext uri="{FF2B5EF4-FFF2-40B4-BE49-F238E27FC236}">
                    <a16:creationId xmlns:a16="http://schemas.microsoft.com/office/drawing/2014/main" id="{BCB4ABD4-4C58-4422-B1C0-D550244D85D3}"/>
                  </a:ext>
                </a:extLst>
              </p:cNvPr>
              <p:cNvSpPr>
                <a:spLocks noChangeArrowheads="1"/>
              </p:cNvSpPr>
              <p:nvPr/>
            </p:nvSpPr>
            <p:spPr bwMode="auto">
              <a:xfrm rot="601221">
                <a:off x="2228" y="2087"/>
                <a:ext cx="1066" cy="424"/>
              </a:xfrm>
              <a:prstGeom prst="rightArrow">
                <a:avLst>
                  <a:gd name="adj1" fmla="val 49370"/>
                  <a:gd name="adj2" fmla="val 80790"/>
                </a:avLst>
              </a:prstGeom>
              <a:solidFill>
                <a:srgbClr val="FFFF99"/>
              </a:solidFill>
              <a:ln w="28575">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500">
                    <a:solidFill>
                      <a:srgbClr val="333399"/>
                    </a:solidFill>
                    <a:ea typeface="黑体" panose="02010609060101010101" pitchFamily="49" charset="-122"/>
                  </a:rPr>
                  <a:t>数据帧</a:t>
                </a:r>
              </a:p>
            </p:txBody>
          </p:sp>
        </p:grpSp>
        <p:grpSp>
          <p:nvGrpSpPr>
            <p:cNvPr id="77873" name="Group 11">
              <a:extLst>
                <a:ext uri="{FF2B5EF4-FFF2-40B4-BE49-F238E27FC236}">
                  <a16:creationId xmlns:a16="http://schemas.microsoft.com/office/drawing/2014/main" id="{D09B4245-1F97-4F3E-B940-8EB3DE5B6F8E}"/>
                </a:ext>
              </a:extLst>
            </p:cNvPr>
            <p:cNvGrpSpPr>
              <a:grpSpLocks/>
            </p:cNvGrpSpPr>
            <p:nvPr/>
          </p:nvGrpSpPr>
          <p:grpSpPr bwMode="auto">
            <a:xfrm>
              <a:off x="673" y="2614"/>
              <a:ext cx="4123" cy="1090"/>
              <a:chOff x="673" y="2606"/>
              <a:chExt cx="4123" cy="1090"/>
            </a:xfrm>
          </p:grpSpPr>
          <p:grpSp>
            <p:nvGrpSpPr>
              <p:cNvPr id="77874" name="Group 12">
                <a:extLst>
                  <a:ext uri="{FF2B5EF4-FFF2-40B4-BE49-F238E27FC236}">
                    <a16:creationId xmlns:a16="http://schemas.microsoft.com/office/drawing/2014/main" id="{49846A54-9BEC-47C0-84AF-BA65154247A7}"/>
                  </a:ext>
                </a:extLst>
              </p:cNvPr>
              <p:cNvGrpSpPr>
                <a:grpSpLocks/>
              </p:cNvGrpSpPr>
              <p:nvPr/>
            </p:nvGrpSpPr>
            <p:grpSpPr bwMode="auto">
              <a:xfrm>
                <a:off x="992" y="2627"/>
                <a:ext cx="3804" cy="1061"/>
                <a:chOff x="992" y="2627"/>
                <a:chExt cx="3804" cy="1061"/>
              </a:xfrm>
            </p:grpSpPr>
            <p:grpSp>
              <p:nvGrpSpPr>
                <p:cNvPr id="77882" name="Group 13">
                  <a:extLst>
                    <a:ext uri="{FF2B5EF4-FFF2-40B4-BE49-F238E27FC236}">
                      <a16:creationId xmlns:a16="http://schemas.microsoft.com/office/drawing/2014/main" id="{5A858D3C-CD77-4E1A-B898-16F0AEBCA495}"/>
                    </a:ext>
                  </a:extLst>
                </p:cNvPr>
                <p:cNvGrpSpPr>
                  <a:grpSpLocks/>
                </p:cNvGrpSpPr>
                <p:nvPr/>
              </p:nvGrpSpPr>
              <p:grpSpPr bwMode="auto">
                <a:xfrm>
                  <a:off x="992" y="2627"/>
                  <a:ext cx="3804" cy="1061"/>
                  <a:chOff x="992" y="2627"/>
                  <a:chExt cx="3804" cy="1061"/>
                </a:xfrm>
              </p:grpSpPr>
              <p:sp>
                <p:nvSpPr>
                  <p:cNvPr id="77884" name="AutoShape 14">
                    <a:extLst>
                      <a:ext uri="{FF2B5EF4-FFF2-40B4-BE49-F238E27FC236}">
                        <a16:creationId xmlns:a16="http://schemas.microsoft.com/office/drawing/2014/main" id="{0B7F08E0-3309-47B9-B883-9BC421921AF7}"/>
                      </a:ext>
                    </a:extLst>
                  </p:cNvPr>
                  <p:cNvSpPr>
                    <a:spLocks noChangeArrowheads="1"/>
                  </p:cNvSpPr>
                  <p:nvPr/>
                </p:nvSpPr>
                <p:spPr bwMode="auto">
                  <a:xfrm rot="5400000">
                    <a:off x="2363" y="1256"/>
                    <a:ext cx="1061" cy="3804"/>
                  </a:xfrm>
                  <a:prstGeom prst="parallelogram">
                    <a:avLst>
                      <a:gd name="adj" fmla="val 59685"/>
                    </a:avLst>
                  </a:prstGeom>
                  <a:solidFill>
                    <a:srgbClr val="FF33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85" name="AutoShape 15">
                    <a:extLst>
                      <a:ext uri="{FF2B5EF4-FFF2-40B4-BE49-F238E27FC236}">
                        <a16:creationId xmlns:a16="http://schemas.microsoft.com/office/drawing/2014/main" id="{A897C5F6-FE8D-47FD-A2C8-A51CBF3DC86C}"/>
                      </a:ext>
                    </a:extLst>
                  </p:cNvPr>
                  <p:cNvSpPr>
                    <a:spLocks noChangeArrowheads="1"/>
                  </p:cNvSpPr>
                  <p:nvPr/>
                </p:nvSpPr>
                <p:spPr bwMode="auto">
                  <a:xfrm rot="601221">
                    <a:off x="2272" y="2973"/>
                    <a:ext cx="1737" cy="469"/>
                  </a:xfrm>
                  <a:prstGeom prst="rightArrow">
                    <a:avLst>
                      <a:gd name="adj1" fmla="val 49370"/>
                      <a:gd name="adj2" fmla="val 119013"/>
                    </a:avLst>
                  </a:prstGeom>
                  <a:solidFill>
                    <a:srgbClr val="FFFF99"/>
                  </a:solidFill>
                  <a:ln w="38100" cmpd="dbl">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grpSp>
            <p:sp>
              <p:nvSpPr>
                <p:cNvPr id="77883" name="Text Box 16">
                  <a:extLst>
                    <a:ext uri="{FF2B5EF4-FFF2-40B4-BE49-F238E27FC236}">
                      <a16:creationId xmlns:a16="http://schemas.microsoft.com/office/drawing/2014/main" id="{600760A2-54F4-4774-8EC1-498A46890F47}"/>
                    </a:ext>
                  </a:extLst>
                </p:cNvPr>
                <p:cNvSpPr txBox="1">
                  <a:spLocks noChangeArrowheads="1"/>
                </p:cNvSpPr>
                <p:nvPr/>
              </p:nvSpPr>
              <p:spPr bwMode="auto">
                <a:xfrm rot="595815">
                  <a:off x="2508" y="3024"/>
                  <a:ext cx="80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500">
                      <a:solidFill>
                        <a:srgbClr val="333399"/>
                      </a:solidFill>
                      <a:ea typeface="黑体" panose="02010609060101010101" pitchFamily="49" charset="-122"/>
                    </a:rPr>
                    <a:t>干扰信号</a:t>
                  </a:r>
                </a:p>
              </p:txBody>
            </p:sp>
          </p:grpSp>
          <p:grpSp>
            <p:nvGrpSpPr>
              <p:cNvPr id="77875" name="Group 17">
                <a:extLst>
                  <a:ext uri="{FF2B5EF4-FFF2-40B4-BE49-F238E27FC236}">
                    <a16:creationId xmlns:a16="http://schemas.microsoft.com/office/drawing/2014/main" id="{3F30A5B5-E019-4A09-A448-769C770CA01A}"/>
                  </a:ext>
                </a:extLst>
              </p:cNvPr>
              <p:cNvGrpSpPr>
                <a:grpSpLocks/>
              </p:cNvGrpSpPr>
              <p:nvPr/>
            </p:nvGrpSpPr>
            <p:grpSpPr bwMode="auto">
              <a:xfrm>
                <a:off x="673" y="2606"/>
                <a:ext cx="319" cy="1090"/>
                <a:chOff x="673" y="2606"/>
                <a:chExt cx="319" cy="1090"/>
              </a:xfrm>
            </p:grpSpPr>
            <p:sp>
              <p:nvSpPr>
                <p:cNvPr id="77876" name="Line 18">
                  <a:extLst>
                    <a:ext uri="{FF2B5EF4-FFF2-40B4-BE49-F238E27FC236}">
                      <a16:creationId xmlns:a16="http://schemas.microsoft.com/office/drawing/2014/main" id="{13B20107-BBF6-4CFE-AD01-79A6900E7FBF}"/>
                    </a:ext>
                  </a:extLst>
                </p:cNvPr>
                <p:cNvSpPr>
                  <a:spLocks noChangeShapeType="1"/>
                </p:cNvSpPr>
                <p:nvPr/>
              </p:nvSpPr>
              <p:spPr bwMode="auto">
                <a:xfrm>
                  <a:off x="823" y="3057"/>
                  <a:ext cx="0" cy="639"/>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77" name="Line 19">
                  <a:extLst>
                    <a:ext uri="{FF2B5EF4-FFF2-40B4-BE49-F238E27FC236}">
                      <a16:creationId xmlns:a16="http://schemas.microsoft.com/office/drawing/2014/main" id="{0568404B-AE39-49BE-BBB4-E30F0CA05215}"/>
                    </a:ext>
                  </a:extLst>
                </p:cNvPr>
                <p:cNvSpPr>
                  <a:spLocks noChangeShapeType="1"/>
                </p:cNvSpPr>
                <p:nvPr/>
              </p:nvSpPr>
              <p:spPr bwMode="auto">
                <a:xfrm>
                  <a:off x="814" y="2606"/>
                  <a:ext cx="9" cy="445"/>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78" name="Rectangle 20">
                  <a:extLst>
                    <a:ext uri="{FF2B5EF4-FFF2-40B4-BE49-F238E27FC236}">
                      <a16:creationId xmlns:a16="http://schemas.microsoft.com/office/drawing/2014/main" id="{F058F348-54DC-4198-A3D2-353763A78569}"/>
                    </a:ext>
                  </a:extLst>
                </p:cNvPr>
                <p:cNvSpPr>
                  <a:spLocks noChangeArrowheads="1"/>
                </p:cNvSpPr>
                <p:nvPr/>
              </p:nvSpPr>
              <p:spPr bwMode="auto">
                <a:xfrm>
                  <a:off x="728" y="3259"/>
                  <a:ext cx="186" cy="2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b="1">
                      <a:solidFill>
                        <a:srgbClr val="333399"/>
                      </a:solidFill>
                      <a:ea typeface="黑体" panose="02010609060101010101" pitchFamily="49" charset="-122"/>
                      <a:sym typeface="Symbol" panose="05050102010706020507" pitchFamily="18" charset="2"/>
                    </a:rPr>
                    <a:t></a:t>
                  </a:r>
                </a:p>
              </p:txBody>
            </p:sp>
            <p:sp>
              <p:nvSpPr>
                <p:cNvPr id="77879" name="Line 21">
                  <a:extLst>
                    <a:ext uri="{FF2B5EF4-FFF2-40B4-BE49-F238E27FC236}">
                      <a16:creationId xmlns:a16="http://schemas.microsoft.com/office/drawing/2014/main" id="{54E5821B-7A74-4AA9-AAB8-D8383D170155}"/>
                    </a:ext>
                  </a:extLst>
                </p:cNvPr>
                <p:cNvSpPr>
                  <a:spLocks noChangeShapeType="1"/>
                </p:cNvSpPr>
                <p:nvPr/>
              </p:nvSpPr>
              <p:spPr bwMode="auto">
                <a:xfrm>
                  <a:off x="739" y="3051"/>
                  <a:ext cx="25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80" name="Line 22">
                  <a:extLst>
                    <a:ext uri="{FF2B5EF4-FFF2-40B4-BE49-F238E27FC236}">
                      <a16:creationId xmlns:a16="http://schemas.microsoft.com/office/drawing/2014/main" id="{8BD0DBC7-92B2-411D-A41B-6AF4D3764E2B}"/>
                    </a:ext>
                  </a:extLst>
                </p:cNvPr>
                <p:cNvSpPr>
                  <a:spLocks noChangeShapeType="1"/>
                </p:cNvSpPr>
                <p:nvPr/>
              </p:nvSpPr>
              <p:spPr bwMode="auto">
                <a:xfrm>
                  <a:off x="739" y="3696"/>
                  <a:ext cx="25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81" name="Text Box 23">
                  <a:extLst>
                    <a:ext uri="{FF2B5EF4-FFF2-40B4-BE49-F238E27FC236}">
                      <a16:creationId xmlns:a16="http://schemas.microsoft.com/office/drawing/2014/main" id="{7CA9F947-D931-43C1-A6C0-F22AF0737F5B}"/>
                    </a:ext>
                  </a:extLst>
                </p:cNvPr>
                <p:cNvSpPr txBox="1">
                  <a:spLocks noChangeArrowheads="1"/>
                </p:cNvSpPr>
                <p:nvPr/>
              </p:nvSpPr>
              <p:spPr bwMode="auto">
                <a:xfrm>
                  <a:off x="673" y="2722"/>
                  <a:ext cx="307" cy="27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i="1" baseline="-25000">
                      <a:solidFill>
                        <a:srgbClr val="333399"/>
                      </a:solidFill>
                      <a:ea typeface="黑体" panose="02010609060101010101" pitchFamily="49" charset="-122"/>
                    </a:rPr>
                    <a:t>J</a:t>
                  </a:r>
                  <a:endParaRPr kumimoji="1" lang="en-US" altLang="zh-CN" sz="1500">
                    <a:solidFill>
                      <a:srgbClr val="333399"/>
                    </a:solidFill>
                    <a:ea typeface="黑体" panose="02010609060101010101" pitchFamily="49" charset="-122"/>
                  </a:endParaRPr>
                </a:p>
              </p:txBody>
            </p:sp>
          </p:grpSp>
        </p:grpSp>
      </p:grpSp>
      <p:sp>
        <p:nvSpPr>
          <p:cNvPr id="77831" name="Line 24">
            <a:extLst>
              <a:ext uri="{FF2B5EF4-FFF2-40B4-BE49-F238E27FC236}">
                <a16:creationId xmlns:a16="http://schemas.microsoft.com/office/drawing/2014/main" id="{393D9631-E24B-4CCF-A933-CBC56A812A5A}"/>
              </a:ext>
            </a:extLst>
          </p:cNvPr>
          <p:cNvSpPr>
            <a:spLocks noChangeShapeType="1"/>
          </p:cNvSpPr>
          <p:nvPr/>
        </p:nvSpPr>
        <p:spPr bwMode="auto">
          <a:xfrm>
            <a:off x="2334817" y="1009650"/>
            <a:ext cx="451604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2" name="Line 25">
            <a:extLst>
              <a:ext uri="{FF2B5EF4-FFF2-40B4-BE49-F238E27FC236}">
                <a16:creationId xmlns:a16="http://schemas.microsoft.com/office/drawing/2014/main" id="{5AE643C2-2606-4CBB-979B-40D359EC00D8}"/>
              </a:ext>
            </a:extLst>
          </p:cNvPr>
          <p:cNvSpPr>
            <a:spLocks noChangeShapeType="1"/>
          </p:cNvSpPr>
          <p:nvPr/>
        </p:nvSpPr>
        <p:spPr bwMode="auto">
          <a:xfrm>
            <a:off x="2324100" y="1015603"/>
            <a:ext cx="0" cy="2576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3" name="Line 26">
            <a:extLst>
              <a:ext uri="{FF2B5EF4-FFF2-40B4-BE49-F238E27FC236}">
                <a16:creationId xmlns:a16="http://schemas.microsoft.com/office/drawing/2014/main" id="{0C8CE65B-7812-457A-BE1E-F5E8EEDC90EF}"/>
              </a:ext>
            </a:extLst>
          </p:cNvPr>
          <p:cNvSpPr>
            <a:spLocks noChangeShapeType="1"/>
          </p:cNvSpPr>
          <p:nvPr/>
        </p:nvSpPr>
        <p:spPr bwMode="auto">
          <a:xfrm>
            <a:off x="6888957" y="1009650"/>
            <a:ext cx="70723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4" name="Line 27">
            <a:extLst>
              <a:ext uri="{FF2B5EF4-FFF2-40B4-BE49-F238E27FC236}">
                <a16:creationId xmlns:a16="http://schemas.microsoft.com/office/drawing/2014/main" id="{76BEDA7E-FF58-4DAB-9AB4-B91AC18ACDB0}"/>
              </a:ext>
            </a:extLst>
          </p:cNvPr>
          <p:cNvSpPr>
            <a:spLocks noChangeShapeType="1"/>
          </p:cNvSpPr>
          <p:nvPr/>
        </p:nvSpPr>
        <p:spPr bwMode="auto">
          <a:xfrm>
            <a:off x="6888956" y="1768079"/>
            <a:ext cx="30122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5" name="Line 28">
            <a:extLst>
              <a:ext uri="{FF2B5EF4-FFF2-40B4-BE49-F238E27FC236}">
                <a16:creationId xmlns:a16="http://schemas.microsoft.com/office/drawing/2014/main" id="{2943E2D3-C76A-42D5-B4F7-5B6461F83D5B}"/>
              </a:ext>
            </a:extLst>
          </p:cNvPr>
          <p:cNvSpPr>
            <a:spLocks noChangeShapeType="1"/>
          </p:cNvSpPr>
          <p:nvPr/>
        </p:nvSpPr>
        <p:spPr bwMode="auto">
          <a:xfrm>
            <a:off x="7029450" y="1015604"/>
            <a:ext cx="0" cy="752475"/>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6" name="Rectangle 29">
            <a:extLst>
              <a:ext uri="{FF2B5EF4-FFF2-40B4-BE49-F238E27FC236}">
                <a16:creationId xmlns:a16="http://schemas.microsoft.com/office/drawing/2014/main" id="{6C7DF3B2-F598-48A2-BA97-F85565F8FDD1}"/>
              </a:ext>
            </a:extLst>
          </p:cNvPr>
          <p:cNvSpPr>
            <a:spLocks noChangeArrowheads="1"/>
          </p:cNvSpPr>
          <p:nvPr/>
        </p:nvSpPr>
        <p:spPr bwMode="auto">
          <a:xfrm>
            <a:off x="1976438" y="682229"/>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a:t>
            </a:r>
          </a:p>
        </p:txBody>
      </p:sp>
      <p:sp>
        <p:nvSpPr>
          <p:cNvPr id="77837" name="Rectangle 30">
            <a:extLst>
              <a:ext uri="{FF2B5EF4-FFF2-40B4-BE49-F238E27FC236}">
                <a16:creationId xmlns:a16="http://schemas.microsoft.com/office/drawing/2014/main" id="{EEF3D7E7-F7CB-4CE2-9AA4-81C9212BF78F}"/>
              </a:ext>
            </a:extLst>
          </p:cNvPr>
          <p:cNvSpPr>
            <a:spLocks noChangeArrowheads="1"/>
          </p:cNvSpPr>
          <p:nvPr/>
        </p:nvSpPr>
        <p:spPr bwMode="auto">
          <a:xfrm>
            <a:off x="6816329" y="682229"/>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a:t>
            </a:r>
          </a:p>
        </p:txBody>
      </p:sp>
      <p:sp>
        <p:nvSpPr>
          <p:cNvPr id="77838" name="Line 31">
            <a:extLst>
              <a:ext uri="{FF2B5EF4-FFF2-40B4-BE49-F238E27FC236}">
                <a16:creationId xmlns:a16="http://schemas.microsoft.com/office/drawing/2014/main" id="{6FF17740-2CE8-40F3-8905-43AAD9FD784D}"/>
              </a:ext>
            </a:extLst>
          </p:cNvPr>
          <p:cNvSpPr>
            <a:spLocks noChangeShapeType="1"/>
          </p:cNvSpPr>
          <p:nvPr/>
        </p:nvSpPr>
        <p:spPr bwMode="auto">
          <a:xfrm>
            <a:off x="1790700" y="1163241"/>
            <a:ext cx="0" cy="1741884"/>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9" name="Line 32">
            <a:extLst>
              <a:ext uri="{FF2B5EF4-FFF2-40B4-BE49-F238E27FC236}">
                <a16:creationId xmlns:a16="http://schemas.microsoft.com/office/drawing/2014/main" id="{44D90DFB-B6C9-44B5-954E-E1C90804B580}"/>
              </a:ext>
            </a:extLst>
          </p:cNvPr>
          <p:cNvSpPr>
            <a:spLocks noChangeShapeType="1"/>
          </p:cNvSpPr>
          <p:nvPr/>
        </p:nvSpPr>
        <p:spPr bwMode="auto">
          <a:xfrm>
            <a:off x="6850856" y="1004888"/>
            <a:ext cx="0" cy="2593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40" name="Line 33">
            <a:extLst>
              <a:ext uri="{FF2B5EF4-FFF2-40B4-BE49-F238E27FC236}">
                <a16:creationId xmlns:a16="http://schemas.microsoft.com/office/drawing/2014/main" id="{0DF9F66B-7152-456B-BD7B-F82C5FEAC51B}"/>
              </a:ext>
            </a:extLst>
          </p:cNvPr>
          <p:cNvSpPr>
            <a:spLocks noChangeShapeType="1"/>
          </p:cNvSpPr>
          <p:nvPr/>
        </p:nvSpPr>
        <p:spPr bwMode="auto">
          <a:xfrm>
            <a:off x="1987153" y="2196704"/>
            <a:ext cx="3000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41" name="Line 34">
            <a:extLst>
              <a:ext uri="{FF2B5EF4-FFF2-40B4-BE49-F238E27FC236}">
                <a16:creationId xmlns:a16="http://schemas.microsoft.com/office/drawing/2014/main" id="{98B9E70C-E417-4DEF-A60A-599D4523072A}"/>
              </a:ext>
            </a:extLst>
          </p:cNvPr>
          <p:cNvSpPr>
            <a:spLocks noChangeShapeType="1"/>
          </p:cNvSpPr>
          <p:nvPr/>
        </p:nvSpPr>
        <p:spPr bwMode="auto">
          <a:xfrm>
            <a:off x="1969294" y="1009650"/>
            <a:ext cx="3000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42" name="Line 35">
            <a:extLst>
              <a:ext uri="{FF2B5EF4-FFF2-40B4-BE49-F238E27FC236}">
                <a16:creationId xmlns:a16="http://schemas.microsoft.com/office/drawing/2014/main" id="{E39AAC40-7A0C-4D94-A705-F3193853D490}"/>
              </a:ext>
            </a:extLst>
          </p:cNvPr>
          <p:cNvSpPr>
            <a:spLocks noChangeShapeType="1"/>
          </p:cNvSpPr>
          <p:nvPr/>
        </p:nvSpPr>
        <p:spPr bwMode="auto">
          <a:xfrm>
            <a:off x="2122885" y="1009650"/>
            <a:ext cx="0" cy="1177529"/>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grpSp>
        <p:nvGrpSpPr>
          <p:cNvPr id="77843" name="Group 36">
            <a:extLst>
              <a:ext uri="{FF2B5EF4-FFF2-40B4-BE49-F238E27FC236}">
                <a16:creationId xmlns:a16="http://schemas.microsoft.com/office/drawing/2014/main" id="{3C881455-F355-4198-8F1E-057310073AE8}"/>
              </a:ext>
            </a:extLst>
          </p:cNvPr>
          <p:cNvGrpSpPr>
            <a:grpSpLocks/>
          </p:cNvGrpSpPr>
          <p:nvPr/>
        </p:nvGrpSpPr>
        <p:grpSpPr bwMode="auto">
          <a:xfrm>
            <a:off x="1964527" y="1402556"/>
            <a:ext cx="387279" cy="322545"/>
            <a:chOff x="4272" y="1968"/>
            <a:chExt cx="277" cy="245"/>
          </a:xfrm>
        </p:grpSpPr>
        <p:sp>
          <p:nvSpPr>
            <p:cNvPr id="77870" name="Rectangle 37">
              <a:extLst>
                <a:ext uri="{FF2B5EF4-FFF2-40B4-BE49-F238E27FC236}">
                  <a16:creationId xmlns:a16="http://schemas.microsoft.com/office/drawing/2014/main" id="{F54440E4-0D91-4126-9F85-73DE363782A3}"/>
                </a:ext>
              </a:extLst>
            </p:cNvPr>
            <p:cNvSpPr>
              <a:spLocks noChangeArrowheads="1"/>
            </p:cNvSpPr>
            <p:nvPr/>
          </p:nvSpPr>
          <p:spPr bwMode="auto">
            <a:xfrm>
              <a:off x="4309" y="2009"/>
              <a:ext cx="181" cy="18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71" name="Text Box 38">
              <a:extLst>
                <a:ext uri="{FF2B5EF4-FFF2-40B4-BE49-F238E27FC236}">
                  <a16:creationId xmlns:a16="http://schemas.microsoft.com/office/drawing/2014/main" id="{81E2B554-C97A-40D7-929A-BDE0A8760B04}"/>
                </a:ext>
              </a:extLst>
            </p:cNvPr>
            <p:cNvSpPr txBox="1">
              <a:spLocks noChangeArrowheads="1"/>
            </p:cNvSpPr>
            <p:nvPr/>
          </p:nvSpPr>
          <p:spPr bwMode="auto">
            <a:xfrm>
              <a:off x="4272" y="1968"/>
              <a:ext cx="277"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i="1" baseline="-25000">
                  <a:solidFill>
                    <a:srgbClr val="333399"/>
                  </a:solidFill>
                  <a:ea typeface="黑体" panose="02010609060101010101" pitchFamily="49" charset="-122"/>
                </a:rPr>
                <a:t>B</a:t>
              </a:r>
              <a:endParaRPr kumimoji="1" lang="en-US" altLang="zh-CN" sz="1500">
                <a:solidFill>
                  <a:srgbClr val="333399"/>
                </a:solidFill>
                <a:ea typeface="黑体" panose="02010609060101010101" pitchFamily="49" charset="-122"/>
              </a:endParaRPr>
            </a:p>
          </p:txBody>
        </p:sp>
      </p:grpSp>
      <p:sp>
        <p:nvSpPr>
          <p:cNvPr id="77844" name="Text Box 39">
            <a:extLst>
              <a:ext uri="{FF2B5EF4-FFF2-40B4-BE49-F238E27FC236}">
                <a16:creationId xmlns:a16="http://schemas.microsoft.com/office/drawing/2014/main" id="{10B039AE-6A3F-4990-9BFE-7DC8C8F1BAEF}"/>
              </a:ext>
            </a:extLst>
          </p:cNvPr>
          <p:cNvSpPr txBox="1">
            <a:spLocks noChangeArrowheads="1"/>
          </p:cNvSpPr>
          <p:nvPr/>
        </p:nvSpPr>
        <p:spPr bwMode="auto">
          <a:xfrm>
            <a:off x="1656160" y="2882504"/>
            <a:ext cx="237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p>
        </p:txBody>
      </p:sp>
      <p:sp>
        <p:nvSpPr>
          <p:cNvPr id="77845" name="Line 40">
            <a:extLst>
              <a:ext uri="{FF2B5EF4-FFF2-40B4-BE49-F238E27FC236}">
                <a16:creationId xmlns:a16="http://schemas.microsoft.com/office/drawing/2014/main" id="{8C8E67C1-4DA8-46C3-B981-269734615949}"/>
              </a:ext>
            </a:extLst>
          </p:cNvPr>
          <p:cNvSpPr>
            <a:spLocks noChangeShapeType="1"/>
          </p:cNvSpPr>
          <p:nvPr/>
        </p:nvSpPr>
        <p:spPr bwMode="auto">
          <a:xfrm>
            <a:off x="2324100" y="3482579"/>
            <a:ext cx="4538663" cy="0"/>
          </a:xfrm>
          <a:prstGeom prst="line">
            <a:avLst/>
          </a:prstGeom>
          <a:noFill/>
          <a:ln w="19050">
            <a:solidFill>
              <a:schemeClr val="tx1"/>
            </a:solidFill>
            <a:prstDash val="dash"/>
            <a:round/>
            <a:headEnd type="none" w="sm" len="med"/>
            <a:tailEnd type="non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46" name="Rectangle 41">
            <a:extLst>
              <a:ext uri="{FF2B5EF4-FFF2-40B4-BE49-F238E27FC236}">
                <a16:creationId xmlns:a16="http://schemas.microsoft.com/office/drawing/2014/main" id="{1E8F485D-EA95-423A-BE43-BC403D703CAB}"/>
              </a:ext>
            </a:extLst>
          </p:cNvPr>
          <p:cNvSpPr>
            <a:spLocks noChangeArrowheads="1"/>
          </p:cNvSpPr>
          <p:nvPr/>
        </p:nvSpPr>
        <p:spPr bwMode="auto">
          <a:xfrm>
            <a:off x="6935392" y="1215629"/>
            <a:ext cx="222017" cy="29816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b="1">
                <a:solidFill>
                  <a:srgbClr val="333399"/>
                </a:solidFill>
                <a:ea typeface="黑体" panose="02010609060101010101" pitchFamily="49" charset="-122"/>
                <a:sym typeface="Symbol" panose="05050102010706020507" pitchFamily="18" charset="2"/>
              </a:rPr>
              <a:t></a:t>
            </a:r>
          </a:p>
        </p:txBody>
      </p:sp>
      <p:grpSp>
        <p:nvGrpSpPr>
          <p:cNvPr id="9" name="Group 42">
            <a:extLst>
              <a:ext uri="{FF2B5EF4-FFF2-40B4-BE49-F238E27FC236}">
                <a16:creationId xmlns:a16="http://schemas.microsoft.com/office/drawing/2014/main" id="{6FA059E3-20DF-403E-9410-291CC3D87EA9}"/>
              </a:ext>
            </a:extLst>
          </p:cNvPr>
          <p:cNvGrpSpPr>
            <a:grpSpLocks/>
          </p:cNvGrpSpPr>
          <p:nvPr/>
        </p:nvGrpSpPr>
        <p:grpSpPr bwMode="auto">
          <a:xfrm>
            <a:off x="5740005" y="465535"/>
            <a:ext cx="1154906" cy="987028"/>
            <a:chOff x="3861" y="1162"/>
            <a:chExt cx="970" cy="829"/>
          </a:xfrm>
        </p:grpSpPr>
        <p:sp>
          <p:nvSpPr>
            <p:cNvPr id="77867" name="AutoShape 43">
              <a:extLst>
                <a:ext uri="{FF2B5EF4-FFF2-40B4-BE49-F238E27FC236}">
                  <a16:creationId xmlns:a16="http://schemas.microsoft.com/office/drawing/2014/main" id="{4512DF2D-4DFF-4516-B732-C291DE35BA7C}"/>
                </a:ext>
              </a:extLst>
            </p:cNvPr>
            <p:cNvSpPr>
              <a:spLocks noChangeArrowheads="1"/>
            </p:cNvSpPr>
            <p:nvPr/>
          </p:nvSpPr>
          <p:spPr bwMode="auto">
            <a:xfrm flipH="1">
              <a:off x="3861" y="1171"/>
              <a:ext cx="924" cy="225"/>
            </a:xfrm>
            <a:prstGeom prst="roundRect">
              <a:avLst>
                <a:gd name="adj" fmla="val 35417"/>
              </a:avLst>
            </a:prstGeom>
            <a:solidFill>
              <a:srgbClr val="FFFF99"/>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68" name="Text Box 44">
              <a:extLst>
                <a:ext uri="{FF2B5EF4-FFF2-40B4-BE49-F238E27FC236}">
                  <a16:creationId xmlns:a16="http://schemas.microsoft.com/office/drawing/2014/main" id="{A48CE38A-28A0-4A9A-B146-2BBB14D5907F}"/>
                </a:ext>
              </a:extLst>
            </p:cNvPr>
            <p:cNvSpPr txBox="1">
              <a:spLocks noChangeArrowheads="1"/>
            </p:cNvSpPr>
            <p:nvPr/>
          </p:nvSpPr>
          <p:spPr bwMode="auto">
            <a:xfrm>
              <a:off x="3878" y="1162"/>
              <a:ext cx="95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 </a:t>
              </a:r>
              <a:r>
                <a:rPr kumimoji="1" lang="zh-CN" altLang="en-US" sz="1500">
                  <a:solidFill>
                    <a:srgbClr val="333399"/>
                  </a:solidFill>
                  <a:ea typeface="黑体" panose="02010609060101010101" pitchFamily="49" charset="-122"/>
                </a:rPr>
                <a:t>发送数据</a:t>
              </a:r>
            </a:p>
          </p:txBody>
        </p:sp>
        <p:sp>
          <p:nvSpPr>
            <p:cNvPr id="77869" name="Line 45">
              <a:extLst>
                <a:ext uri="{FF2B5EF4-FFF2-40B4-BE49-F238E27FC236}">
                  <a16:creationId xmlns:a16="http://schemas.microsoft.com/office/drawing/2014/main" id="{30D82532-8E1B-43C8-9B29-D4A50E3986D7}"/>
                </a:ext>
              </a:extLst>
            </p:cNvPr>
            <p:cNvSpPr>
              <a:spLocks noChangeShapeType="1"/>
            </p:cNvSpPr>
            <p:nvPr/>
          </p:nvSpPr>
          <p:spPr bwMode="auto">
            <a:xfrm>
              <a:off x="4377" y="1389"/>
              <a:ext cx="427" cy="602"/>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grpSp>
      <p:grpSp>
        <p:nvGrpSpPr>
          <p:cNvPr id="10" name="Group 46">
            <a:extLst>
              <a:ext uri="{FF2B5EF4-FFF2-40B4-BE49-F238E27FC236}">
                <a16:creationId xmlns:a16="http://schemas.microsoft.com/office/drawing/2014/main" id="{4E0E069B-D216-46EA-BCDF-2CE4E78D1858}"/>
              </a:ext>
            </a:extLst>
          </p:cNvPr>
          <p:cNvGrpSpPr>
            <a:grpSpLocks/>
          </p:cNvGrpSpPr>
          <p:nvPr/>
        </p:nvGrpSpPr>
        <p:grpSpPr bwMode="auto">
          <a:xfrm>
            <a:off x="2319337" y="1262063"/>
            <a:ext cx="1204913" cy="1073944"/>
            <a:chOff x="988" y="1831"/>
            <a:chExt cx="1012" cy="902"/>
          </a:xfrm>
        </p:grpSpPr>
        <p:sp>
          <p:nvSpPr>
            <p:cNvPr id="77864" name="Line 47">
              <a:extLst>
                <a:ext uri="{FF2B5EF4-FFF2-40B4-BE49-F238E27FC236}">
                  <a16:creationId xmlns:a16="http://schemas.microsoft.com/office/drawing/2014/main" id="{0295C564-12B3-48FE-BB2A-9734EDFDFA58}"/>
                </a:ext>
              </a:extLst>
            </p:cNvPr>
            <p:cNvSpPr>
              <a:spLocks noChangeShapeType="1"/>
            </p:cNvSpPr>
            <p:nvPr/>
          </p:nvSpPr>
          <p:spPr bwMode="auto">
            <a:xfrm flipH="1">
              <a:off x="988" y="2256"/>
              <a:ext cx="340" cy="365"/>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65" name="AutoShape 48">
              <a:extLst>
                <a:ext uri="{FF2B5EF4-FFF2-40B4-BE49-F238E27FC236}">
                  <a16:creationId xmlns:a16="http://schemas.microsoft.com/office/drawing/2014/main" id="{980299D5-6048-4546-8B52-BC91EA331B2B}"/>
                </a:ext>
              </a:extLst>
            </p:cNvPr>
            <p:cNvSpPr>
              <a:spLocks noChangeArrowheads="1"/>
            </p:cNvSpPr>
            <p:nvPr/>
          </p:nvSpPr>
          <p:spPr bwMode="auto">
            <a:xfrm>
              <a:off x="992" y="1831"/>
              <a:ext cx="1008" cy="902"/>
            </a:xfrm>
            <a:prstGeom prst="irregularSeal1">
              <a:avLst/>
            </a:prstGeom>
            <a:solidFill>
              <a:srgbClr val="FFCC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66" name="Text Box 49">
              <a:extLst>
                <a:ext uri="{FF2B5EF4-FFF2-40B4-BE49-F238E27FC236}">
                  <a16:creationId xmlns:a16="http://schemas.microsoft.com/office/drawing/2014/main" id="{64D56993-4BB6-4C85-912F-3F51876A6F3B}"/>
                </a:ext>
              </a:extLst>
            </p:cNvPr>
            <p:cNvSpPr txBox="1">
              <a:spLocks noChangeArrowheads="1"/>
            </p:cNvSpPr>
            <p:nvPr/>
          </p:nvSpPr>
          <p:spPr bwMode="auto">
            <a:xfrm>
              <a:off x="1169" y="2036"/>
              <a:ext cx="64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 </a:t>
              </a:r>
              <a:r>
                <a:rPr kumimoji="1" lang="zh-CN" altLang="en-US" sz="1500">
                  <a:solidFill>
                    <a:srgbClr val="333399"/>
                  </a:solidFill>
                  <a:ea typeface="黑体" panose="02010609060101010101" pitchFamily="49" charset="-122"/>
                </a:rPr>
                <a:t>检测</a:t>
              </a:r>
            </a:p>
            <a:p>
              <a:r>
                <a:rPr kumimoji="1" lang="zh-CN" altLang="en-US" sz="1500">
                  <a:solidFill>
                    <a:srgbClr val="333399"/>
                  </a:solidFill>
                  <a:ea typeface="黑体" panose="02010609060101010101" pitchFamily="49" charset="-122"/>
                </a:rPr>
                <a:t>到冲突</a:t>
              </a:r>
            </a:p>
          </p:txBody>
        </p:sp>
      </p:grpSp>
      <p:grpSp>
        <p:nvGrpSpPr>
          <p:cNvPr id="11" name="Group 50">
            <a:extLst>
              <a:ext uri="{FF2B5EF4-FFF2-40B4-BE49-F238E27FC236}">
                <a16:creationId xmlns:a16="http://schemas.microsoft.com/office/drawing/2014/main" id="{64563E9A-7E5B-4849-9158-0A82A4A5A44F}"/>
              </a:ext>
            </a:extLst>
          </p:cNvPr>
          <p:cNvGrpSpPr>
            <a:grpSpLocks/>
          </p:cNvGrpSpPr>
          <p:nvPr/>
        </p:nvGrpSpPr>
        <p:grpSpPr bwMode="auto">
          <a:xfrm>
            <a:off x="4624388" y="563166"/>
            <a:ext cx="1334691" cy="1047750"/>
            <a:chOff x="2925" y="1207"/>
            <a:chExt cx="1121" cy="880"/>
          </a:xfrm>
        </p:grpSpPr>
        <p:sp>
          <p:nvSpPr>
            <p:cNvPr id="77860" name="Line 51">
              <a:extLst>
                <a:ext uri="{FF2B5EF4-FFF2-40B4-BE49-F238E27FC236}">
                  <a16:creationId xmlns:a16="http://schemas.microsoft.com/office/drawing/2014/main" id="{B7DA46C0-8152-4EF0-88A4-7D8438C76F24}"/>
                </a:ext>
              </a:extLst>
            </p:cNvPr>
            <p:cNvSpPr>
              <a:spLocks noChangeShapeType="1"/>
            </p:cNvSpPr>
            <p:nvPr/>
          </p:nvSpPr>
          <p:spPr bwMode="auto">
            <a:xfrm>
              <a:off x="3787" y="1706"/>
              <a:ext cx="232" cy="381"/>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grpSp>
          <p:nvGrpSpPr>
            <p:cNvPr id="77861" name="Group 52">
              <a:extLst>
                <a:ext uri="{FF2B5EF4-FFF2-40B4-BE49-F238E27FC236}">
                  <a16:creationId xmlns:a16="http://schemas.microsoft.com/office/drawing/2014/main" id="{CAC1D343-5CED-42CC-8427-4B3BAFAFF98E}"/>
                </a:ext>
              </a:extLst>
            </p:cNvPr>
            <p:cNvGrpSpPr>
              <a:grpSpLocks/>
            </p:cNvGrpSpPr>
            <p:nvPr/>
          </p:nvGrpSpPr>
          <p:grpSpPr bwMode="auto">
            <a:xfrm>
              <a:off x="2925" y="1207"/>
              <a:ext cx="1121" cy="681"/>
              <a:chOff x="3514" y="2256"/>
              <a:chExt cx="1121" cy="681"/>
            </a:xfrm>
          </p:grpSpPr>
          <p:sp>
            <p:nvSpPr>
              <p:cNvPr id="77862" name="AutoShape 53">
                <a:extLst>
                  <a:ext uri="{FF2B5EF4-FFF2-40B4-BE49-F238E27FC236}">
                    <a16:creationId xmlns:a16="http://schemas.microsoft.com/office/drawing/2014/main" id="{AEE41AAF-C8C9-4DD2-B0EC-5694C5CDE894}"/>
                  </a:ext>
                </a:extLst>
              </p:cNvPr>
              <p:cNvSpPr>
                <a:spLocks noChangeArrowheads="1"/>
              </p:cNvSpPr>
              <p:nvPr/>
            </p:nvSpPr>
            <p:spPr bwMode="auto">
              <a:xfrm>
                <a:off x="3514" y="2256"/>
                <a:ext cx="1121" cy="681"/>
              </a:xfrm>
              <a:prstGeom prst="irregularSeal1">
                <a:avLst/>
              </a:prstGeom>
              <a:solidFill>
                <a:srgbClr val="FFCC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63" name="Text Box 54">
                <a:extLst>
                  <a:ext uri="{FF2B5EF4-FFF2-40B4-BE49-F238E27FC236}">
                    <a16:creationId xmlns:a16="http://schemas.microsoft.com/office/drawing/2014/main" id="{E2110AD8-3D0A-4C6E-B3D5-816D20C6A68D}"/>
                  </a:ext>
                </a:extLst>
              </p:cNvPr>
              <p:cNvSpPr txBox="1">
                <a:spLocks noChangeArrowheads="1"/>
              </p:cNvSpPr>
              <p:nvPr/>
            </p:nvSpPr>
            <p:spPr bwMode="auto">
              <a:xfrm>
                <a:off x="3701" y="2427"/>
                <a:ext cx="80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500">
                    <a:solidFill>
                      <a:srgbClr val="333399"/>
                    </a:solidFill>
                    <a:ea typeface="黑体" panose="02010609060101010101" pitchFamily="49" charset="-122"/>
                  </a:rPr>
                  <a:t>开始冲突</a:t>
                </a:r>
              </a:p>
            </p:txBody>
          </p:sp>
        </p:grpSp>
      </p:grpSp>
      <p:grpSp>
        <p:nvGrpSpPr>
          <p:cNvPr id="13" name="Group 55">
            <a:extLst>
              <a:ext uri="{FF2B5EF4-FFF2-40B4-BE49-F238E27FC236}">
                <a16:creationId xmlns:a16="http://schemas.microsoft.com/office/drawing/2014/main" id="{127EED0B-5AA0-45F2-92C7-66A6B8551DB1}"/>
              </a:ext>
            </a:extLst>
          </p:cNvPr>
          <p:cNvGrpSpPr>
            <a:grpSpLocks/>
          </p:cNvGrpSpPr>
          <p:nvPr/>
        </p:nvGrpSpPr>
        <p:grpSpPr bwMode="auto">
          <a:xfrm>
            <a:off x="6910388" y="992982"/>
            <a:ext cx="685800" cy="2489597"/>
            <a:chOff x="4844" y="1605"/>
            <a:chExt cx="576" cy="2091"/>
          </a:xfrm>
        </p:grpSpPr>
        <p:sp>
          <p:nvSpPr>
            <p:cNvPr id="77857" name="Line 56">
              <a:extLst>
                <a:ext uri="{FF2B5EF4-FFF2-40B4-BE49-F238E27FC236}">
                  <a16:creationId xmlns:a16="http://schemas.microsoft.com/office/drawing/2014/main" id="{FF44E5E5-D8FD-4E06-8E4E-817C37D333E5}"/>
                </a:ext>
              </a:extLst>
            </p:cNvPr>
            <p:cNvSpPr>
              <a:spLocks noChangeShapeType="1"/>
            </p:cNvSpPr>
            <p:nvPr/>
          </p:nvSpPr>
          <p:spPr bwMode="auto">
            <a:xfrm>
              <a:off x="4844" y="369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58" name="Line 57">
              <a:extLst>
                <a:ext uri="{FF2B5EF4-FFF2-40B4-BE49-F238E27FC236}">
                  <a16:creationId xmlns:a16="http://schemas.microsoft.com/office/drawing/2014/main" id="{D6240101-0256-4963-82F9-01EBDAFB81AF}"/>
                </a:ext>
              </a:extLst>
            </p:cNvPr>
            <p:cNvSpPr>
              <a:spLocks noChangeShapeType="1"/>
            </p:cNvSpPr>
            <p:nvPr/>
          </p:nvSpPr>
          <p:spPr bwMode="auto">
            <a:xfrm>
              <a:off x="5238" y="1605"/>
              <a:ext cx="0" cy="2083"/>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59" name="Text Box 58">
              <a:extLst>
                <a:ext uri="{FF2B5EF4-FFF2-40B4-BE49-F238E27FC236}">
                  <a16:creationId xmlns:a16="http://schemas.microsoft.com/office/drawing/2014/main" id="{BF22DB46-4765-4ED8-A68A-8E0D86842BCC}"/>
                </a:ext>
              </a:extLst>
            </p:cNvPr>
            <p:cNvSpPr txBox="1">
              <a:spLocks noChangeArrowheads="1"/>
            </p:cNvSpPr>
            <p:nvPr/>
          </p:nvSpPr>
          <p:spPr bwMode="auto">
            <a:xfrm>
              <a:off x="5091" y="2034"/>
              <a:ext cx="317" cy="124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500">
                  <a:solidFill>
                    <a:srgbClr val="333399"/>
                  </a:solidFill>
                  <a:ea typeface="黑体" panose="02010609060101010101" pitchFamily="49" charset="-122"/>
                </a:rPr>
                <a:t>信</a:t>
              </a:r>
            </a:p>
            <a:p>
              <a:r>
                <a:rPr kumimoji="1" lang="zh-CN" altLang="en-US" sz="1500">
                  <a:solidFill>
                    <a:srgbClr val="333399"/>
                  </a:solidFill>
                  <a:ea typeface="黑体" panose="02010609060101010101" pitchFamily="49" charset="-122"/>
                </a:rPr>
                <a:t>道</a:t>
              </a:r>
            </a:p>
            <a:p>
              <a:r>
                <a:rPr kumimoji="1" lang="zh-CN" altLang="en-US" sz="1500">
                  <a:solidFill>
                    <a:srgbClr val="333399"/>
                  </a:solidFill>
                  <a:ea typeface="黑体" panose="02010609060101010101" pitchFamily="49" charset="-122"/>
                </a:rPr>
                <a:t>占</a:t>
              </a:r>
            </a:p>
            <a:p>
              <a:r>
                <a:rPr kumimoji="1" lang="zh-CN" altLang="en-US" sz="1500">
                  <a:solidFill>
                    <a:srgbClr val="333399"/>
                  </a:solidFill>
                  <a:ea typeface="黑体" panose="02010609060101010101" pitchFamily="49" charset="-122"/>
                </a:rPr>
                <a:t>用</a:t>
              </a:r>
            </a:p>
            <a:p>
              <a:r>
                <a:rPr kumimoji="1" lang="zh-CN" altLang="en-US" sz="1500">
                  <a:solidFill>
                    <a:srgbClr val="333399"/>
                  </a:solidFill>
                  <a:ea typeface="黑体" panose="02010609060101010101" pitchFamily="49" charset="-122"/>
                </a:rPr>
                <a:t>时</a:t>
              </a:r>
            </a:p>
            <a:p>
              <a:r>
                <a:rPr kumimoji="1" lang="zh-CN" altLang="en-US" sz="1500">
                  <a:solidFill>
                    <a:srgbClr val="333399"/>
                  </a:solidFill>
                  <a:ea typeface="黑体" panose="02010609060101010101" pitchFamily="49" charset="-122"/>
                </a:rPr>
                <a:t>间</a:t>
              </a:r>
            </a:p>
          </p:txBody>
        </p:sp>
      </p:grpSp>
      <p:grpSp>
        <p:nvGrpSpPr>
          <p:cNvPr id="77851" name="Group 59">
            <a:extLst>
              <a:ext uri="{FF2B5EF4-FFF2-40B4-BE49-F238E27FC236}">
                <a16:creationId xmlns:a16="http://schemas.microsoft.com/office/drawing/2014/main" id="{7C7BE801-B083-446A-BCE8-030061A63E98}"/>
              </a:ext>
            </a:extLst>
          </p:cNvPr>
          <p:cNvGrpSpPr>
            <a:grpSpLocks/>
          </p:cNvGrpSpPr>
          <p:nvPr/>
        </p:nvGrpSpPr>
        <p:grpSpPr bwMode="auto">
          <a:xfrm>
            <a:off x="2357438" y="465535"/>
            <a:ext cx="1233488" cy="540544"/>
            <a:chOff x="1020" y="1162"/>
            <a:chExt cx="1036" cy="454"/>
          </a:xfrm>
        </p:grpSpPr>
        <p:sp>
          <p:nvSpPr>
            <p:cNvPr id="77854" name="AutoShape 60">
              <a:extLst>
                <a:ext uri="{FF2B5EF4-FFF2-40B4-BE49-F238E27FC236}">
                  <a16:creationId xmlns:a16="http://schemas.microsoft.com/office/drawing/2014/main" id="{5703A67A-C7B0-4F9C-B143-30F48672334B}"/>
                </a:ext>
              </a:extLst>
            </p:cNvPr>
            <p:cNvSpPr>
              <a:spLocks noChangeArrowheads="1"/>
            </p:cNvSpPr>
            <p:nvPr/>
          </p:nvSpPr>
          <p:spPr bwMode="auto">
            <a:xfrm flipH="1">
              <a:off x="1111" y="1171"/>
              <a:ext cx="924" cy="225"/>
            </a:xfrm>
            <a:prstGeom prst="roundRect">
              <a:avLst>
                <a:gd name="adj" fmla="val 35417"/>
              </a:avLst>
            </a:prstGeom>
            <a:solidFill>
              <a:srgbClr val="FFFF99"/>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55" name="Text Box 61">
              <a:extLst>
                <a:ext uri="{FF2B5EF4-FFF2-40B4-BE49-F238E27FC236}">
                  <a16:creationId xmlns:a16="http://schemas.microsoft.com/office/drawing/2014/main" id="{5D6A4A0E-6FFD-4289-AC82-921A674F5F17}"/>
                </a:ext>
              </a:extLst>
            </p:cNvPr>
            <p:cNvSpPr txBox="1">
              <a:spLocks noChangeArrowheads="1"/>
            </p:cNvSpPr>
            <p:nvPr/>
          </p:nvSpPr>
          <p:spPr bwMode="auto">
            <a:xfrm>
              <a:off x="1111" y="1162"/>
              <a:ext cx="94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 </a:t>
              </a:r>
              <a:r>
                <a:rPr kumimoji="1" lang="zh-CN" altLang="en-US" sz="1500">
                  <a:solidFill>
                    <a:srgbClr val="333399"/>
                  </a:solidFill>
                  <a:ea typeface="黑体" panose="02010609060101010101" pitchFamily="49" charset="-122"/>
                </a:rPr>
                <a:t>发送数据</a:t>
              </a:r>
            </a:p>
          </p:txBody>
        </p:sp>
        <p:sp>
          <p:nvSpPr>
            <p:cNvPr id="77856" name="Line 62">
              <a:extLst>
                <a:ext uri="{FF2B5EF4-FFF2-40B4-BE49-F238E27FC236}">
                  <a16:creationId xmlns:a16="http://schemas.microsoft.com/office/drawing/2014/main" id="{B45CFCE3-8081-48B3-86B7-6BF3D0CB2C86}"/>
                </a:ext>
              </a:extLst>
            </p:cNvPr>
            <p:cNvSpPr>
              <a:spLocks noChangeShapeType="1"/>
            </p:cNvSpPr>
            <p:nvPr/>
          </p:nvSpPr>
          <p:spPr bwMode="auto">
            <a:xfrm flipH="1">
              <a:off x="1020" y="1389"/>
              <a:ext cx="409" cy="227"/>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grpSp>
      <p:sp>
        <p:nvSpPr>
          <p:cNvPr id="172095" name="Line 63">
            <a:extLst>
              <a:ext uri="{FF2B5EF4-FFF2-40B4-BE49-F238E27FC236}">
                <a16:creationId xmlns:a16="http://schemas.microsoft.com/office/drawing/2014/main" id="{F3C05767-A8C6-4809-80B9-EA41422089C0}"/>
              </a:ext>
            </a:extLst>
          </p:cNvPr>
          <p:cNvSpPr>
            <a:spLocks noChangeShapeType="1"/>
          </p:cNvSpPr>
          <p:nvPr/>
        </p:nvSpPr>
        <p:spPr bwMode="auto">
          <a:xfrm flipH="1">
            <a:off x="2314575" y="1452563"/>
            <a:ext cx="4519613" cy="756047"/>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2096" name="Text Box 64">
            <a:extLst>
              <a:ext uri="{FF2B5EF4-FFF2-40B4-BE49-F238E27FC236}">
                <a16:creationId xmlns:a16="http://schemas.microsoft.com/office/drawing/2014/main" id="{F6E00BD6-6168-497C-AC6A-C1786A687ACC}"/>
              </a:ext>
            </a:extLst>
          </p:cNvPr>
          <p:cNvSpPr txBox="1">
            <a:spLocks noChangeArrowheads="1"/>
          </p:cNvSpPr>
          <p:nvPr/>
        </p:nvSpPr>
        <p:spPr bwMode="auto">
          <a:xfrm>
            <a:off x="1446610" y="3775473"/>
            <a:ext cx="6319838" cy="923330"/>
          </a:xfrm>
          <a:prstGeom prst="rect">
            <a:avLst/>
          </a:prstGeom>
          <a:solidFill>
            <a:srgbClr val="FFFF99"/>
          </a:solidFill>
          <a:ln w="9525">
            <a:solidFill>
              <a:srgbClr val="333399"/>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333399"/>
                </a:solidFill>
                <a:ea typeface="楷体" panose="02010609060101010101" pitchFamily="49" charset="-122"/>
                <a:cs typeface="Arial" panose="020B0604020202020204" pitchFamily="34" charset="0"/>
              </a:rPr>
              <a:t>B </a:t>
            </a:r>
            <a:r>
              <a:rPr lang="zh-CN" altLang="en-US" sz="1800">
                <a:solidFill>
                  <a:srgbClr val="333399"/>
                </a:solidFill>
                <a:ea typeface="楷体" panose="02010609060101010101" pitchFamily="49" charset="-122"/>
                <a:cs typeface="Arial" panose="020B0604020202020204" pitchFamily="34" charset="0"/>
              </a:rPr>
              <a:t>也能够检测到冲突，并立即停止发送数据帧，接着就发送干扰信号。这里为了简单起见，只画出 </a:t>
            </a:r>
            <a:r>
              <a:rPr lang="en-US" altLang="zh-CN" sz="1800">
                <a:solidFill>
                  <a:srgbClr val="333399"/>
                </a:solidFill>
                <a:ea typeface="楷体" panose="02010609060101010101" pitchFamily="49" charset="-122"/>
                <a:cs typeface="Arial" panose="020B0604020202020204" pitchFamily="34" charset="0"/>
              </a:rPr>
              <a:t>A </a:t>
            </a:r>
            <a:r>
              <a:rPr lang="zh-CN" altLang="en-US" sz="1800">
                <a:solidFill>
                  <a:srgbClr val="333399"/>
                </a:solidFill>
                <a:ea typeface="楷体" panose="02010609060101010101" pitchFamily="49" charset="-122"/>
                <a:cs typeface="Arial" panose="020B0604020202020204" pitchFamily="34" charset="0"/>
              </a:rPr>
              <a:t>发送干扰信号的情况。</a:t>
            </a:r>
          </a:p>
        </p:txBody>
      </p:sp>
      <p:sp>
        <p:nvSpPr>
          <p:cNvPr id="3" name="灯片编号占位符 2">
            <a:extLst>
              <a:ext uri="{FF2B5EF4-FFF2-40B4-BE49-F238E27FC236}">
                <a16:creationId xmlns:a16="http://schemas.microsoft.com/office/drawing/2014/main" id="{A91F34A6-209C-476F-95C8-F5EAEC9082F7}"/>
              </a:ext>
            </a:extLst>
          </p:cNvPr>
          <p:cNvSpPr>
            <a:spLocks noGrp="1"/>
          </p:cNvSpPr>
          <p:nvPr>
            <p:ph type="sldNum" sz="quarter" idx="12"/>
          </p:nvPr>
        </p:nvSpPr>
        <p:spPr/>
        <p:txBody>
          <a:bodyPr/>
          <a:lstStyle/>
          <a:p>
            <a:fld id="{91F2D4EF-46D4-4764-B373-FC59CD1D281E}" type="slidenum">
              <a:rPr lang="zh-CN" altLang="en-US" smtClean="0"/>
              <a:t>45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8000"/>
                                        <p:tgtEl>
                                          <p:spTgt spid="2"/>
                                        </p:tgtEl>
                                      </p:cBhvr>
                                    </p:animEffect>
                                  </p:childTnLst>
                                </p:cTn>
                              </p:par>
                              <p:par>
                                <p:cTn id="8" presetID="1" presetClass="entr" presetSubtype="0" fill="hold" nodeType="withEffect">
                                  <p:stCondLst>
                                    <p:cond delay="3500"/>
                                  </p:stCondLst>
                                  <p:childTnLst>
                                    <p:set>
                                      <p:cBhvr>
                                        <p:cTn id="9" dur="1" fill="hold">
                                          <p:stCondLst>
                                            <p:cond delay="0"/>
                                          </p:stCondLst>
                                        </p:cTn>
                                        <p:tgtEl>
                                          <p:spTgt spid="9"/>
                                        </p:tgtEl>
                                        <p:attrNameLst>
                                          <p:attrName>style.visibility</p:attrName>
                                        </p:attrNameLst>
                                      </p:cBhvr>
                                      <p:to>
                                        <p:strVal val="visible"/>
                                      </p:to>
                                    </p:set>
                                  </p:childTnLst>
                                </p:cTn>
                              </p:par>
                              <p:par>
                                <p:cTn id="10" presetID="22" presetClass="entr" presetSubtype="2" fill="hold" nodeType="withEffect">
                                  <p:stCondLst>
                                    <p:cond delay="3500"/>
                                  </p:stCondLst>
                                  <p:childTnLst>
                                    <p:set>
                                      <p:cBhvr>
                                        <p:cTn id="11" dur="1" fill="hold">
                                          <p:stCondLst>
                                            <p:cond delay="0"/>
                                          </p:stCondLst>
                                        </p:cTn>
                                        <p:tgtEl>
                                          <p:spTgt spid="172095"/>
                                        </p:tgtEl>
                                        <p:attrNameLst>
                                          <p:attrName>style.visibility</p:attrName>
                                        </p:attrNameLst>
                                      </p:cBhvr>
                                      <p:to>
                                        <p:strVal val="visible"/>
                                      </p:to>
                                    </p:set>
                                    <p:animEffect transition="in" filter="wipe(right)">
                                      <p:cBhvr>
                                        <p:cTn id="12" dur="5000"/>
                                        <p:tgtEl>
                                          <p:spTgt spid="172095"/>
                                        </p:tgtEl>
                                      </p:cBhvr>
                                    </p:animEffect>
                                  </p:childTnLst>
                                </p:cTn>
                              </p:par>
                              <p:par>
                                <p:cTn id="13" presetID="1" presetClass="entr" presetSubtype="0" fill="hold" nodeType="withEffect">
                                  <p:stCondLst>
                                    <p:cond delay="400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emph" presetSubtype="0" repeatCount="4000" fill="hold" nodeType="withEffect">
                                  <p:stCondLst>
                                    <p:cond delay="4000"/>
                                  </p:stCondLst>
                                  <p:childTnLst>
                                    <p:anim calcmode="discrete" valueType="str">
                                      <p:cBhvr>
                                        <p:cTn id="16" dur="1000" fill="hold"/>
                                        <p:tgtEl>
                                          <p:spTgt spid="11"/>
                                        </p:tgtEl>
                                        <p:attrNameLst>
                                          <p:attrName>style.visibility</p:attrName>
                                        </p:attrNameLst>
                                      </p:cBhvr>
                                      <p:tavLst>
                                        <p:tav tm="0">
                                          <p:val>
                                            <p:strVal val="hidden"/>
                                          </p:val>
                                        </p:tav>
                                        <p:tav tm="50000">
                                          <p:val>
                                            <p:strVal val="visible"/>
                                          </p:val>
                                        </p:tav>
                                      </p:tavLst>
                                    </p:anim>
                                  </p:childTnLst>
                                </p:cTn>
                              </p:par>
                              <p:par>
                                <p:cTn id="17" presetID="1" presetClass="entr" presetSubtype="0" fill="hold" nodeType="withEffect">
                                  <p:stCondLst>
                                    <p:cond delay="87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nodeType="afterGroup">
                            <p:stCondLst>
                              <p:cond delay="1800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nodeType="afterGroup">
                            <p:stCondLst>
                              <p:cond delay="18000"/>
                            </p:stCondLst>
                            <p:childTnLst>
                              <p:par>
                                <p:cTn id="23" presetID="35" presetClass="emph" presetSubtype="0" repeatCount="4000" fill="hold" nodeType="afterEffect">
                                  <p:stCondLst>
                                    <p:cond delay="0"/>
                                  </p:stCondLst>
                                  <p:childTnLst>
                                    <p:anim calcmode="discrete" valueType="str">
                                      <p:cBhvr>
                                        <p:cTn id="24"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2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9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3">
            <a:extLst>
              <a:ext uri="{FF2B5EF4-FFF2-40B4-BE49-F238E27FC236}">
                <a16:creationId xmlns:a16="http://schemas.microsoft.com/office/drawing/2014/main" id="{98CD8CD7-6B4C-4E30-A8E1-B69D3915ADA0}"/>
              </a:ext>
            </a:extLst>
          </p:cNvPr>
          <p:cNvSpPr>
            <a:spLocks noGrp="1" noChangeArrowheads="1"/>
          </p:cNvSpPr>
          <p:nvPr>
            <p:ph type="body" idx="1"/>
          </p:nvPr>
        </p:nvSpPr>
        <p:spPr/>
        <p:txBody>
          <a:bodyPr/>
          <a:lstStyle/>
          <a:p>
            <a:pPr lvl="1" eaLnBrk="1" hangingPunct="1"/>
            <a:r>
              <a:rPr lang="zh-CN" altLang="en-US" sz="2400" dirty="0">
                <a:latin typeface="楷体" panose="02010609060101010101" pitchFamily="49" charset="-122"/>
                <a:ea typeface="楷体" panose="02010609060101010101" pitchFamily="49" charset="-122"/>
              </a:rPr>
              <a:t>争用期</a:t>
            </a:r>
            <a:endParaRPr lang="en-US" altLang="zh-CN" sz="2400" dirty="0">
              <a:latin typeface="楷体" panose="02010609060101010101" pitchFamily="49" charset="-122"/>
              <a:ea typeface="楷体" panose="02010609060101010101" pitchFamily="49" charset="-122"/>
            </a:endParaRPr>
          </a:p>
          <a:p>
            <a:pPr lvl="2" eaLnBrk="1" hangingPunct="1"/>
            <a:r>
              <a:rPr lang="zh-CN" altLang="en-US" sz="2000" dirty="0">
                <a:latin typeface="楷体" panose="02010609060101010101" pitchFamily="49" charset="-122"/>
                <a:ea typeface="楷体" panose="02010609060101010101" pitchFamily="49" charset="-122"/>
              </a:rPr>
              <a:t>最先发送数据帧的站，在发送数据帧后</a:t>
            </a:r>
            <a:r>
              <a:rPr lang="zh-CN" altLang="en-US" sz="2000" dirty="0">
                <a:solidFill>
                  <a:srgbClr val="FF0000"/>
                </a:solidFill>
                <a:latin typeface="楷体" panose="02010609060101010101" pitchFamily="49" charset="-122"/>
                <a:ea typeface="楷体" panose="02010609060101010101" pitchFamily="49" charset="-122"/>
              </a:rPr>
              <a:t>至多</a:t>
            </a:r>
            <a:r>
              <a:rPr lang="zh-CN" altLang="en-US" sz="2000" dirty="0">
                <a:latin typeface="楷体" panose="02010609060101010101" pitchFamily="49" charset="-122"/>
                <a:ea typeface="楷体" panose="02010609060101010101" pitchFamily="49" charset="-122"/>
              </a:rPr>
              <a:t>经过多少时间 就可知道发送的数据帧是否遭受了碰撞？</a:t>
            </a:r>
          </a:p>
          <a:p>
            <a:pPr lvl="2" eaLnBrk="1" hangingPunct="1"/>
            <a:r>
              <a:rPr lang="en-US" altLang="zh-CN" sz="2000" dirty="0">
                <a:latin typeface="楷体" panose="02010609060101010101" pitchFamily="49" charset="-122"/>
                <a:ea typeface="楷体" panose="02010609060101010101" pitchFamily="49" charset="-122"/>
              </a:rPr>
              <a:t>2</a:t>
            </a:r>
            <a:r>
              <a:rPr lang="en-US" altLang="zh-CN" sz="2000" i="1" dirty="0">
                <a:latin typeface="楷体" panose="02010609060101010101" pitchFamily="49" charset="-122"/>
                <a:ea typeface="楷体" panose="02010609060101010101" pitchFamily="49" charset="-122"/>
                <a:sym typeface="Symbol" panose="05050102010706020507" pitchFamily="18" charset="2"/>
              </a:rPr>
              <a:t> </a:t>
            </a:r>
            <a:r>
              <a:rPr lang="zh-CN" altLang="en-US" sz="2000" dirty="0">
                <a:latin typeface="楷体" panose="02010609060101010101" pitchFamily="49" charset="-122"/>
                <a:ea typeface="楷体" panose="02010609060101010101" pitchFamily="49" charset="-122"/>
                <a:sym typeface="Symbol" panose="05050102010706020507" pitchFamily="18" charset="2"/>
              </a:rPr>
              <a:t>（两倍的端到端时延）</a:t>
            </a:r>
            <a:endParaRPr lang="zh-CN" altLang="en-US" sz="2000" dirty="0">
              <a:latin typeface="楷体" panose="02010609060101010101" pitchFamily="49" charset="-122"/>
              <a:ea typeface="楷体" panose="02010609060101010101" pitchFamily="49" charset="-122"/>
            </a:endParaRPr>
          </a:p>
          <a:p>
            <a:pPr lvl="2" eaLnBrk="1" hangingPunct="1"/>
            <a:r>
              <a:rPr lang="zh-CN" altLang="en-US" sz="2000" dirty="0">
                <a:latin typeface="楷体" panose="02010609060101010101" pitchFamily="49" charset="-122"/>
                <a:ea typeface="楷体" panose="02010609060101010101" pitchFamily="49" charset="-122"/>
              </a:rPr>
              <a:t>以太网的端到端时延 </a:t>
            </a:r>
            <a:r>
              <a:rPr lang="en-US" altLang="zh-CN" sz="2000" dirty="0">
                <a:latin typeface="楷体" panose="02010609060101010101" pitchFamily="49" charset="-122"/>
                <a:ea typeface="楷体" panose="02010609060101010101" pitchFamily="49" charset="-122"/>
              </a:rPr>
              <a:t>2</a:t>
            </a:r>
            <a:r>
              <a:rPr lang="en-US" altLang="zh-CN" sz="2000" i="1" dirty="0">
                <a:latin typeface="楷体" panose="02010609060101010101" pitchFamily="49" charset="-122"/>
                <a:ea typeface="楷体" panose="02010609060101010101" pitchFamily="49" charset="-122"/>
                <a:sym typeface="Symbol" panose="05050102010706020507" pitchFamily="18" charset="2"/>
              </a:rPr>
              <a:t> </a:t>
            </a:r>
            <a:r>
              <a:rPr lang="zh-CN" altLang="en-US" sz="2000" dirty="0">
                <a:latin typeface="楷体" panose="02010609060101010101" pitchFamily="49" charset="-122"/>
                <a:ea typeface="楷体" panose="02010609060101010101" pitchFamily="49" charset="-122"/>
              </a:rPr>
              <a:t>称为</a:t>
            </a:r>
            <a:r>
              <a:rPr lang="zh-CN" altLang="en-US" sz="2000" dirty="0">
                <a:solidFill>
                  <a:srgbClr val="0000FF"/>
                </a:solidFill>
                <a:latin typeface="楷体" panose="02010609060101010101" pitchFamily="49" charset="-122"/>
                <a:ea typeface="楷体" panose="02010609060101010101" pitchFamily="49" charset="-122"/>
              </a:rPr>
              <a:t>争用期</a:t>
            </a:r>
            <a:r>
              <a:rPr lang="zh-CN" altLang="en-US" sz="2000" dirty="0">
                <a:latin typeface="楷体" panose="02010609060101010101" pitchFamily="49" charset="-122"/>
                <a:ea typeface="楷体" panose="02010609060101010101" pitchFamily="49" charset="-122"/>
              </a:rPr>
              <a:t>，或</a:t>
            </a:r>
            <a:r>
              <a:rPr lang="zh-CN" altLang="en-US" sz="2000" dirty="0">
                <a:solidFill>
                  <a:srgbClr val="0000FF"/>
                </a:solidFill>
                <a:latin typeface="楷体" panose="02010609060101010101" pitchFamily="49" charset="-122"/>
                <a:ea typeface="楷体" panose="02010609060101010101" pitchFamily="49" charset="-122"/>
              </a:rPr>
              <a:t>碰撞窗口</a:t>
            </a:r>
            <a:r>
              <a:rPr lang="zh-CN" altLang="en-US" sz="2000" dirty="0">
                <a:latin typeface="楷体" panose="02010609060101010101" pitchFamily="49" charset="-122"/>
                <a:ea typeface="楷体" panose="02010609060101010101" pitchFamily="49" charset="-122"/>
              </a:rPr>
              <a:t>。</a:t>
            </a:r>
          </a:p>
          <a:p>
            <a:pPr lvl="2" eaLnBrk="1" hangingPunct="1"/>
            <a:r>
              <a:rPr lang="zh-CN" altLang="en-US" sz="2000" dirty="0">
                <a:latin typeface="楷体" panose="02010609060101010101" pitchFamily="49" charset="-122"/>
                <a:ea typeface="楷体" panose="02010609060101010101" pitchFamily="49" charset="-122"/>
              </a:rPr>
              <a:t>经过争用期这段时间还没有检测到碰撞，才能肯定这次发送不会发生碰撞。</a:t>
            </a:r>
          </a:p>
        </p:txBody>
      </p:sp>
      <p:sp>
        <p:nvSpPr>
          <p:cNvPr id="2" name="灯片编号占位符 1">
            <a:extLst>
              <a:ext uri="{FF2B5EF4-FFF2-40B4-BE49-F238E27FC236}">
                <a16:creationId xmlns:a16="http://schemas.microsoft.com/office/drawing/2014/main" id="{0ADBD439-0A19-49DB-AB4D-4CAF53D583AF}"/>
              </a:ext>
            </a:extLst>
          </p:cNvPr>
          <p:cNvSpPr>
            <a:spLocks noGrp="1"/>
          </p:cNvSpPr>
          <p:nvPr>
            <p:ph type="sldNum" sz="quarter" idx="12"/>
          </p:nvPr>
        </p:nvSpPr>
        <p:spPr/>
        <p:txBody>
          <a:bodyPr/>
          <a:lstStyle/>
          <a:p>
            <a:fld id="{91F2D4EF-46D4-4764-B373-FC59CD1D281E}" type="slidenum">
              <a:rPr lang="zh-CN" altLang="en-US" smtClean="0"/>
              <a:t>46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301">
                                            <p:txEl>
                                              <p:pRg st="1" end="1"/>
                                            </p:txEl>
                                          </p:spTgt>
                                        </p:tgtEl>
                                        <p:attrNameLst>
                                          <p:attrName>style.visibility</p:attrName>
                                        </p:attrNameLst>
                                      </p:cBhvr>
                                      <p:to>
                                        <p:strVal val="visible"/>
                                      </p:to>
                                    </p:set>
                                    <p:animEffect transition="in" filter="blinds(horizontal)">
                                      <p:cBhvr>
                                        <p:cTn id="7" dur="500"/>
                                        <p:tgtEl>
                                          <p:spTgt spid="5530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301">
                                            <p:txEl>
                                              <p:pRg st="2" end="2"/>
                                            </p:txEl>
                                          </p:spTgt>
                                        </p:tgtEl>
                                        <p:attrNameLst>
                                          <p:attrName>style.visibility</p:attrName>
                                        </p:attrNameLst>
                                      </p:cBhvr>
                                      <p:to>
                                        <p:strVal val="visible"/>
                                      </p:to>
                                    </p:set>
                                    <p:animEffect transition="in" filter="blinds(horizontal)">
                                      <p:cBhvr>
                                        <p:cTn id="12" dur="500"/>
                                        <p:tgtEl>
                                          <p:spTgt spid="5530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301">
                                            <p:txEl>
                                              <p:pRg st="3" end="3"/>
                                            </p:txEl>
                                          </p:spTgt>
                                        </p:tgtEl>
                                        <p:attrNameLst>
                                          <p:attrName>style.visibility</p:attrName>
                                        </p:attrNameLst>
                                      </p:cBhvr>
                                      <p:to>
                                        <p:strVal val="visible"/>
                                      </p:to>
                                    </p:set>
                                    <p:animEffect transition="in" filter="blinds(horizontal)">
                                      <p:cBhvr>
                                        <p:cTn id="17" dur="500"/>
                                        <p:tgtEl>
                                          <p:spTgt spid="5530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301">
                                            <p:txEl>
                                              <p:pRg st="4" end="4"/>
                                            </p:txEl>
                                          </p:spTgt>
                                        </p:tgtEl>
                                        <p:attrNameLst>
                                          <p:attrName>style.visibility</p:attrName>
                                        </p:attrNameLst>
                                      </p:cBhvr>
                                      <p:to>
                                        <p:strVal val="visible"/>
                                      </p:to>
                                    </p:set>
                                    <p:animEffect transition="in" filter="blinds(horizontal)">
                                      <p:cBhvr>
                                        <p:cTn id="22" dur="500"/>
                                        <p:tgtEl>
                                          <p:spTgt spid="553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1C4D618A-9387-48AD-8F49-E6561FC823AA}"/>
              </a:ext>
            </a:extLst>
          </p:cNvPr>
          <p:cNvGrpSpPr/>
          <p:nvPr/>
        </p:nvGrpSpPr>
        <p:grpSpPr>
          <a:xfrm>
            <a:off x="881200" y="1763151"/>
            <a:ext cx="2150937" cy="408654"/>
            <a:chOff x="1403750" y="3593123"/>
            <a:chExt cx="2867916" cy="544873"/>
          </a:xfrm>
        </p:grpSpPr>
        <p:grpSp>
          <p:nvGrpSpPr>
            <p:cNvPr id="47" name="组合 46">
              <a:extLst>
                <a:ext uri="{FF2B5EF4-FFF2-40B4-BE49-F238E27FC236}">
                  <a16:creationId xmlns:a16="http://schemas.microsoft.com/office/drawing/2014/main" id="{7CD32682-6A6E-4E01-8F93-F1262C8CD1B6}"/>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08D39D28-881B-4D0D-BB8F-B82A05BE7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a:extLst>
                  <a:ext uri="{FF2B5EF4-FFF2-40B4-BE49-F238E27FC236}">
                    <a16:creationId xmlns:a16="http://schemas.microsoft.com/office/drawing/2014/main" id="{637F9D24-D3D4-4207-A11F-E79BCC01363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a:extLst>
                <a:ext uri="{FF2B5EF4-FFF2-40B4-BE49-F238E27FC236}">
                  <a16:creationId xmlns:a16="http://schemas.microsoft.com/office/drawing/2014/main" id="{7B2BE748-4B82-4AD7-BAFC-962541928048}"/>
                </a:ext>
              </a:extLst>
            </p:cNvPr>
            <p:cNvSpPr txBox="1">
              <a:spLocks noChangeArrowheads="1"/>
            </p:cNvSpPr>
            <p:nvPr/>
          </p:nvSpPr>
          <p:spPr bwMode="auto">
            <a:xfrm>
              <a:off x="1985931" y="3608620"/>
              <a:ext cx="228573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信道划分协议</a:t>
              </a:r>
            </a:p>
          </p:txBody>
        </p:sp>
      </p:grpSp>
      <p:grpSp>
        <p:nvGrpSpPr>
          <p:cNvPr id="62" name="组合 61">
            <a:extLst>
              <a:ext uri="{FF2B5EF4-FFF2-40B4-BE49-F238E27FC236}">
                <a16:creationId xmlns:a16="http://schemas.microsoft.com/office/drawing/2014/main" id="{E12F7FEE-6F07-4B93-B870-BFB5B53F1C1F}"/>
              </a:ext>
            </a:extLst>
          </p:cNvPr>
          <p:cNvGrpSpPr/>
          <p:nvPr/>
        </p:nvGrpSpPr>
        <p:grpSpPr>
          <a:xfrm>
            <a:off x="1303741" y="2304890"/>
            <a:ext cx="1714301" cy="412801"/>
            <a:chOff x="4650041" y="2364143"/>
            <a:chExt cx="2357210" cy="745649"/>
          </a:xfrm>
        </p:grpSpPr>
        <p:sp>
          <p:nvSpPr>
            <p:cNvPr id="63" name="矩形: 圆角 62">
              <a:extLst>
                <a:ext uri="{FF2B5EF4-FFF2-40B4-BE49-F238E27FC236}">
                  <a16:creationId xmlns:a16="http://schemas.microsoft.com/office/drawing/2014/main" id="{2978AF6C-EAA1-43F0-AFF2-E73EAAFD8A4E}"/>
                </a:ext>
              </a:extLst>
            </p:cNvPr>
            <p:cNvSpPr/>
            <p:nvPr/>
          </p:nvSpPr>
          <p:spPr>
            <a:xfrm>
              <a:off x="4650629" y="2364143"/>
              <a:ext cx="2356622"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64" name="文本框 63">
              <a:extLst>
                <a:ext uri="{FF2B5EF4-FFF2-40B4-BE49-F238E27FC236}">
                  <a16:creationId xmlns:a16="http://schemas.microsoft.com/office/drawing/2014/main" id="{49417424-9F02-4814-9243-0562747244C0}"/>
                </a:ext>
              </a:extLst>
            </p:cNvPr>
            <p:cNvSpPr txBox="1"/>
            <p:nvPr/>
          </p:nvSpPr>
          <p:spPr>
            <a:xfrm>
              <a:off x="4650041" y="2442662"/>
              <a:ext cx="2272688" cy="667130"/>
            </a:xfrm>
            <a:prstGeom prst="rect">
              <a:avLst/>
            </a:prstGeom>
            <a:noFill/>
          </p:spPr>
          <p:txBody>
            <a:bodyPr wrap="square" rtlCol="0">
              <a:spAutoFit/>
            </a:bodyPr>
            <a:lstStyle/>
            <a:p>
              <a:pPr marL="257175" indent="-257175" algn="ctr">
                <a:buClr>
                  <a:srgbClr val="009FF6"/>
                </a:buClr>
                <a:buFont typeface="Wingdings" panose="05000000000000000000" pitchFamily="2" charset="2"/>
                <a:buChar char="p"/>
              </a:pPr>
              <a:r>
                <a:rPr lang="zh-CN" altLang="en-US" sz="1800" dirty="0">
                  <a:latin typeface="思源黑体 CN Normal" panose="020B0400000000000000" pitchFamily="34" charset="-122"/>
                  <a:ea typeface="思源黑体 CN Normal" panose="020B0400000000000000" pitchFamily="34" charset="-122"/>
                </a:rPr>
                <a:t>在重负荷时</a:t>
              </a:r>
            </a:p>
          </p:txBody>
        </p:sp>
      </p:grpSp>
      <p:sp>
        <p:nvSpPr>
          <p:cNvPr id="65" name="Text Box 79">
            <a:extLst>
              <a:ext uri="{FF2B5EF4-FFF2-40B4-BE49-F238E27FC236}">
                <a16:creationId xmlns:a16="http://schemas.microsoft.com/office/drawing/2014/main" id="{BC5CF49D-6724-4DB6-B5B7-DD90F3EA20E6}"/>
              </a:ext>
            </a:extLst>
          </p:cNvPr>
          <p:cNvSpPr txBox="1">
            <a:spLocks noChangeArrowheads="1"/>
          </p:cNvSpPr>
          <p:nvPr/>
        </p:nvSpPr>
        <p:spPr bwMode="auto">
          <a:xfrm>
            <a:off x="1396225" y="2804256"/>
            <a:ext cx="2335702"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共享信道有效、公平</a:t>
            </a:r>
          </a:p>
        </p:txBody>
      </p:sp>
      <p:grpSp>
        <p:nvGrpSpPr>
          <p:cNvPr id="66" name="组合 65">
            <a:extLst>
              <a:ext uri="{FF2B5EF4-FFF2-40B4-BE49-F238E27FC236}">
                <a16:creationId xmlns:a16="http://schemas.microsoft.com/office/drawing/2014/main" id="{AE2A52EC-E904-4FE8-9731-CF1D98ABC80E}"/>
              </a:ext>
            </a:extLst>
          </p:cNvPr>
          <p:cNvGrpSpPr/>
          <p:nvPr/>
        </p:nvGrpSpPr>
        <p:grpSpPr>
          <a:xfrm>
            <a:off x="1273990" y="3317151"/>
            <a:ext cx="2332955" cy="417466"/>
            <a:chOff x="4610726" y="2364143"/>
            <a:chExt cx="3128868" cy="754075"/>
          </a:xfrm>
        </p:grpSpPr>
        <p:sp>
          <p:nvSpPr>
            <p:cNvPr id="67" name="矩形: 圆角 66">
              <a:extLst>
                <a:ext uri="{FF2B5EF4-FFF2-40B4-BE49-F238E27FC236}">
                  <a16:creationId xmlns:a16="http://schemas.microsoft.com/office/drawing/2014/main" id="{29203F64-AC31-4246-9F81-B325DDB6763A}"/>
                </a:ext>
              </a:extLst>
            </p:cNvPr>
            <p:cNvSpPr/>
            <p:nvPr/>
          </p:nvSpPr>
          <p:spPr>
            <a:xfrm>
              <a:off x="4650629" y="2364143"/>
              <a:ext cx="2978208"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69" name="文本框 68">
              <a:extLst>
                <a:ext uri="{FF2B5EF4-FFF2-40B4-BE49-F238E27FC236}">
                  <a16:creationId xmlns:a16="http://schemas.microsoft.com/office/drawing/2014/main" id="{800F7F76-018A-46A0-A6A8-38C738A1C4A1}"/>
                </a:ext>
              </a:extLst>
            </p:cNvPr>
            <p:cNvSpPr txBox="1"/>
            <p:nvPr/>
          </p:nvSpPr>
          <p:spPr>
            <a:xfrm>
              <a:off x="4610726" y="2451088"/>
              <a:ext cx="3128868" cy="667130"/>
            </a:xfrm>
            <a:prstGeom prst="rect">
              <a:avLst/>
            </a:prstGeom>
            <a:noFill/>
          </p:spPr>
          <p:txBody>
            <a:bodyPr wrap="square" rtlCol="0">
              <a:spAutoFit/>
            </a:bodyPr>
            <a:lstStyle/>
            <a:p>
              <a:pPr marL="257175" indent="-257175" algn="ctr">
                <a:buClr>
                  <a:srgbClr val="009FF6"/>
                </a:buClr>
                <a:buFont typeface="Wingdings" panose="05000000000000000000" pitchFamily="2" charset="2"/>
                <a:buChar char="p"/>
              </a:pPr>
              <a:r>
                <a:rPr lang="zh-CN" altLang="en-US" sz="1800" dirty="0">
                  <a:ea typeface="思源黑体 CN Normal" panose="020B0400000000000000" pitchFamily="34" charset="-122"/>
                </a:rPr>
                <a:t>在轻负荷时效率低</a:t>
              </a:r>
            </a:p>
          </p:txBody>
        </p:sp>
      </p:grpSp>
      <p:sp>
        <p:nvSpPr>
          <p:cNvPr id="70" name="Text Box 79">
            <a:extLst>
              <a:ext uri="{FF2B5EF4-FFF2-40B4-BE49-F238E27FC236}">
                <a16:creationId xmlns:a16="http://schemas.microsoft.com/office/drawing/2014/main" id="{8B150E4D-733D-4A1A-AD61-7D382F65795B}"/>
              </a:ext>
            </a:extLst>
          </p:cNvPr>
          <p:cNvSpPr txBox="1">
            <a:spLocks noChangeArrowheads="1"/>
          </p:cNvSpPr>
          <p:nvPr/>
        </p:nvSpPr>
        <p:spPr bwMode="auto">
          <a:xfrm>
            <a:off x="1396225" y="3738782"/>
            <a:ext cx="7245605"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信道访问延时，即使只有一个活动节点，也只能分配到</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1/N</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的带宽</a:t>
            </a:r>
          </a:p>
        </p:txBody>
      </p:sp>
      <p:grpSp>
        <p:nvGrpSpPr>
          <p:cNvPr id="26" name="组合 25">
            <a:extLst>
              <a:ext uri="{FF2B5EF4-FFF2-40B4-BE49-F238E27FC236}">
                <a16:creationId xmlns:a16="http://schemas.microsoft.com/office/drawing/2014/main" id="{2C0B9111-6E30-4077-B93F-BAB56B323522}"/>
              </a:ext>
            </a:extLst>
          </p:cNvPr>
          <p:cNvGrpSpPr/>
          <p:nvPr/>
        </p:nvGrpSpPr>
        <p:grpSpPr>
          <a:xfrm>
            <a:off x="386954" y="1135738"/>
            <a:ext cx="3284872" cy="425826"/>
            <a:chOff x="722008" y="1303131"/>
            <a:chExt cx="4181989" cy="542122"/>
          </a:xfrm>
        </p:grpSpPr>
        <p:sp>
          <p:nvSpPr>
            <p:cNvPr id="27" name="流程图: 手动输入 6">
              <a:extLst>
                <a:ext uri="{FF2B5EF4-FFF2-40B4-BE49-F238E27FC236}">
                  <a16:creationId xmlns:a16="http://schemas.microsoft.com/office/drawing/2014/main" id="{9B39376B-176F-4E83-949C-653C3FFAA512}"/>
                </a:ext>
              </a:extLst>
            </p:cNvPr>
            <p:cNvSpPr/>
            <p:nvPr/>
          </p:nvSpPr>
          <p:spPr>
            <a:xfrm rot="5400000" flipV="1">
              <a:off x="2521352" y="-428609"/>
              <a:ext cx="470199" cy="39336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 name="connsiteX0" fmla="*/ 146 w 10000"/>
                <a:gd name="connsiteY0" fmla="*/ 1097 h 10000"/>
                <a:gd name="connsiteX1" fmla="*/ 9911 w 10000"/>
                <a:gd name="connsiteY1" fmla="*/ 0 h 10000"/>
                <a:gd name="connsiteX2" fmla="*/ 10000 w 10000"/>
                <a:gd name="connsiteY2" fmla="*/ 10000 h 10000"/>
                <a:gd name="connsiteX3" fmla="*/ 0 w 10000"/>
                <a:gd name="connsiteY3" fmla="*/ 10000 h 10000"/>
                <a:gd name="connsiteX4" fmla="*/ 146 w 10000"/>
                <a:gd name="connsiteY4" fmla="*/ 1097 h 10000"/>
                <a:gd name="connsiteX0" fmla="*/ 50 w 10000"/>
                <a:gd name="connsiteY0" fmla="*/ 1219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12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1219"/>
                  </a:moveTo>
                  <a:cubicBezTo>
                    <a:pt x="3337" y="934"/>
                    <a:pt x="6624" y="285"/>
                    <a:pt x="9911" y="0"/>
                  </a:cubicBezTo>
                  <a:cubicBezTo>
                    <a:pt x="9941" y="3334"/>
                    <a:pt x="9970" y="6666"/>
                    <a:pt x="10000" y="10000"/>
                  </a:cubicBezTo>
                  <a:lnTo>
                    <a:pt x="0" y="10000"/>
                  </a:lnTo>
                  <a:cubicBezTo>
                    <a:pt x="35" y="6935"/>
                    <a:pt x="15" y="4284"/>
                    <a:pt x="50" y="121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Times New Roman" panose="02020603050405020304" pitchFamily="18" charset="0"/>
                <a:cs typeface="Times New Roman" panose="02020603050405020304" pitchFamily="18" charset="0"/>
              </a:endParaRPr>
            </a:p>
          </p:txBody>
        </p:sp>
        <p:grpSp>
          <p:nvGrpSpPr>
            <p:cNvPr id="33" name="组合 32">
              <a:extLst>
                <a:ext uri="{FF2B5EF4-FFF2-40B4-BE49-F238E27FC236}">
                  <a16:creationId xmlns:a16="http://schemas.microsoft.com/office/drawing/2014/main" id="{5C48924F-CF56-4909-BE96-44830A8C8CCC}"/>
                </a:ext>
              </a:extLst>
            </p:cNvPr>
            <p:cNvGrpSpPr/>
            <p:nvPr/>
          </p:nvGrpSpPr>
          <p:grpSpPr>
            <a:xfrm>
              <a:off x="722008" y="1303131"/>
              <a:ext cx="546594" cy="475865"/>
              <a:chOff x="708742" y="1296102"/>
              <a:chExt cx="454744" cy="283828"/>
            </a:xfrm>
          </p:grpSpPr>
          <p:sp>
            <p:nvSpPr>
              <p:cNvPr id="35" name="平行四边形 34">
                <a:extLst>
                  <a:ext uri="{FF2B5EF4-FFF2-40B4-BE49-F238E27FC236}">
                    <a16:creationId xmlns:a16="http://schemas.microsoft.com/office/drawing/2014/main" id="{163B6D6B-2B2C-439B-BED0-32388A026940}"/>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Times New Roman" panose="02020603050405020304" pitchFamily="18" charset="0"/>
                  <a:cs typeface="Times New Roman" panose="02020603050405020304" pitchFamily="18" charset="0"/>
                </a:endParaRPr>
              </a:p>
            </p:txBody>
          </p:sp>
          <p:sp>
            <p:nvSpPr>
              <p:cNvPr id="36" name="平行四边形 35">
                <a:extLst>
                  <a:ext uri="{FF2B5EF4-FFF2-40B4-BE49-F238E27FC236}">
                    <a16:creationId xmlns:a16="http://schemas.microsoft.com/office/drawing/2014/main" id="{C266118B-9F62-424F-86C5-E44BD3CC53E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Times New Roman" panose="02020603050405020304" pitchFamily="18" charset="0"/>
                  <a:cs typeface="Times New Roman" panose="02020603050405020304" pitchFamily="18" charset="0"/>
                </a:endParaRPr>
              </a:p>
            </p:txBody>
          </p:sp>
        </p:grpSp>
        <p:sp>
          <p:nvSpPr>
            <p:cNvPr id="34" name="Text Box 79">
              <a:extLst>
                <a:ext uri="{FF2B5EF4-FFF2-40B4-BE49-F238E27FC236}">
                  <a16:creationId xmlns:a16="http://schemas.microsoft.com/office/drawing/2014/main" id="{63D84FAA-F946-4B06-BD3F-A821069B6D3A}"/>
                </a:ext>
              </a:extLst>
            </p:cNvPr>
            <p:cNvSpPr txBox="1">
              <a:spLocks noChangeArrowheads="1"/>
            </p:cNvSpPr>
            <p:nvPr/>
          </p:nvSpPr>
          <p:spPr bwMode="auto">
            <a:xfrm>
              <a:off x="1351235" y="1335870"/>
              <a:ext cx="3552762"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轮流协议产生的背景</a:t>
              </a:r>
            </a:p>
          </p:txBody>
        </p:sp>
      </p:grpSp>
      <p:grpSp>
        <p:nvGrpSpPr>
          <p:cNvPr id="37" name="组合 36">
            <a:extLst>
              <a:ext uri="{FF2B5EF4-FFF2-40B4-BE49-F238E27FC236}">
                <a16:creationId xmlns:a16="http://schemas.microsoft.com/office/drawing/2014/main" id="{412A187D-69B7-4986-84A9-4B322097C804}"/>
              </a:ext>
            </a:extLst>
          </p:cNvPr>
          <p:cNvGrpSpPr/>
          <p:nvPr/>
        </p:nvGrpSpPr>
        <p:grpSpPr>
          <a:xfrm>
            <a:off x="322660" y="0"/>
            <a:ext cx="3095098" cy="1071442"/>
            <a:chOff x="551030" y="-368704"/>
            <a:chExt cx="4126797" cy="1428589"/>
          </a:xfrm>
        </p:grpSpPr>
        <p:grpSp>
          <p:nvGrpSpPr>
            <p:cNvPr id="38" name="组合 37">
              <a:extLst>
                <a:ext uri="{FF2B5EF4-FFF2-40B4-BE49-F238E27FC236}">
                  <a16:creationId xmlns:a16="http://schemas.microsoft.com/office/drawing/2014/main" id="{9DB29A93-8375-42C1-BDA0-C8832FFB9B96}"/>
                </a:ext>
              </a:extLst>
            </p:cNvPr>
            <p:cNvGrpSpPr/>
            <p:nvPr/>
          </p:nvGrpSpPr>
          <p:grpSpPr>
            <a:xfrm>
              <a:off x="1201632" y="303925"/>
              <a:ext cx="3476195" cy="718775"/>
              <a:chOff x="1839059" y="967769"/>
              <a:chExt cx="3476195" cy="718775"/>
            </a:xfrm>
          </p:grpSpPr>
          <p:sp>
            <p:nvSpPr>
              <p:cNvPr id="40" name="矩形: 圆角 39">
                <a:extLst>
                  <a:ext uri="{FF2B5EF4-FFF2-40B4-BE49-F238E27FC236}">
                    <a16:creationId xmlns:a16="http://schemas.microsoft.com/office/drawing/2014/main" id="{67BD02AC-FEE8-44E0-978C-A1F7CE4F6F5F}"/>
                  </a:ext>
                </a:extLst>
              </p:cNvPr>
              <p:cNvSpPr/>
              <p:nvPr/>
            </p:nvSpPr>
            <p:spPr>
              <a:xfrm>
                <a:off x="1839059" y="967769"/>
                <a:ext cx="347619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1" name="文本框 40">
                <a:extLst>
                  <a:ext uri="{FF2B5EF4-FFF2-40B4-BE49-F238E27FC236}">
                    <a16:creationId xmlns:a16="http://schemas.microsoft.com/office/drawing/2014/main" id="{A0ABF9C1-380B-49D9-BD59-F78A60740C1F}"/>
                  </a:ext>
                </a:extLst>
              </p:cNvPr>
              <p:cNvSpPr txBox="1"/>
              <p:nvPr/>
            </p:nvSpPr>
            <p:spPr>
              <a:xfrm>
                <a:off x="2786093" y="1009436"/>
                <a:ext cx="236926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轮流协议</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9" name="图片 38">
              <a:extLst>
                <a:ext uri="{FF2B5EF4-FFF2-40B4-BE49-F238E27FC236}">
                  <a16:creationId xmlns:a16="http://schemas.microsoft.com/office/drawing/2014/main" id="{B58E0CFF-9370-4E3A-858C-8DE4D31D0B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4ED290A9-E000-4D01-9B08-9B2411EC4E0A}"/>
              </a:ext>
            </a:extLst>
          </p:cNvPr>
          <p:cNvSpPr>
            <a:spLocks noGrp="1"/>
          </p:cNvSpPr>
          <p:nvPr>
            <p:ph type="sldNum" sz="quarter" idx="12"/>
          </p:nvPr>
        </p:nvSpPr>
        <p:spPr/>
        <p:txBody>
          <a:bodyPr/>
          <a:lstStyle/>
          <a:p>
            <a:fld id="{91F2D4EF-46D4-4764-B373-FC59CD1D281E}" type="slidenum">
              <a:rPr lang="zh-CN" altLang="en-US" smtClean="0"/>
              <a:t>47</a:t>
            </a:fld>
            <a:endParaRPr lang="zh-CN" altLang="en-US"/>
          </a:p>
        </p:txBody>
      </p:sp>
    </p:spTree>
    <p:extLst>
      <p:ext uri="{BB962C8B-B14F-4D97-AF65-F5344CB8AC3E}">
        <p14:creationId xmlns:p14="http://schemas.microsoft.com/office/powerpoint/2010/main" val="95160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500"/>
                                        <p:tgtEl>
                                          <p:spTgt spid="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left)">
                                      <p:cBhvr>
                                        <p:cTn id="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2C0B9111-6E30-4077-B93F-BAB56B323522}"/>
              </a:ext>
            </a:extLst>
          </p:cNvPr>
          <p:cNvGrpSpPr/>
          <p:nvPr/>
        </p:nvGrpSpPr>
        <p:grpSpPr>
          <a:xfrm>
            <a:off x="386954" y="1131290"/>
            <a:ext cx="3269057" cy="430273"/>
            <a:chOff x="722008" y="1297469"/>
            <a:chExt cx="3277360" cy="547784"/>
          </a:xfrm>
        </p:grpSpPr>
        <p:sp>
          <p:nvSpPr>
            <p:cNvPr id="27" name="流程图: 手动输入 6">
              <a:extLst>
                <a:ext uri="{FF2B5EF4-FFF2-40B4-BE49-F238E27FC236}">
                  <a16:creationId xmlns:a16="http://schemas.microsoft.com/office/drawing/2014/main" id="{9B39376B-176F-4E83-949C-653C3FFAA512}"/>
                </a:ext>
              </a:extLst>
            </p:cNvPr>
            <p:cNvSpPr/>
            <p:nvPr/>
          </p:nvSpPr>
          <p:spPr>
            <a:xfrm rot="5400000" flipV="1">
              <a:off x="2162912" y="-68788"/>
              <a:ext cx="470200" cy="32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 name="connsiteX0" fmla="*/ 146 w 10000"/>
                <a:gd name="connsiteY0" fmla="*/ 1097 h 10000"/>
                <a:gd name="connsiteX1" fmla="*/ 9911 w 10000"/>
                <a:gd name="connsiteY1" fmla="*/ 0 h 10000"/>
                <a:gd name="connsiteX2" fmla="*/ 10000 w 10000"/>
                <a:gd name="connsiteY2" fmla="*/ 10000 h 10000"/>
                <a:gd name="connsiteX3" fmla="*/ 0 w 10000"/>
                <a:gd name="connsiteY3" fmla="*/ 10000 h 10000"/>
                <a:gd name="connsiteX4" fmla="*/ 146 w 10000"/>
                <a:gd name="connsiteY4" fmla="*/ 1097 h 10000"/>
                <a:gd name="connsiteX0" fmla="*/ 50 w 10000"/>
                <a:gd name="connsiteY0" fmla="*/ 1219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12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1219"/>
                  </a:moveTo>
                  <a:cubicBezTo>
                    <a:pt x="3337" y="934"/>
                    <a:pt x="6624" y="285"/>
                    <a:pt x="9911" y="0"/>
                  </a:cubicBezTo>
                  <a:cubicBezTo>
                    <a:pt x="9941" y="3334"/>
                    <a:pt x="9970" y="6666"/>
                    <a:pt x="10000" y="10000"/>
                  </a:cubicBezTo>
                  <a:lnTo>
                    <a:pt x="0" y="10000"/>
                  </a:lnTo>
                  <a:cubicBezTo>
                    <a:pt x="35" y="6935"/>
                    <a:pt x="15" y="4284"/>
                    <a:pt x="50" y="121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Times New Roman" panose="02020603050405020304" pitchFamily="18" charset="0"/>
                <a:cs typeface="Times New Roman" panose="02020603050405020304" pitchFamily="18" charset="0"/>
              </a:endParaRPr>
            </a:p>
          </p:txBody>
        </p:sp>
        <p:grpSp>
          <p:nvGrpSpPr>
            <p:cNvPr id="33" name="组合 32">
              <a:extLst>
                <a:ext uri="{FF2B5EF4-FFF2-40B4-BE49-F238E27FC236}">
                  <a16:creationId xmlns:a16="http://schemas.microsoft.com/office/drawing/2014/main" id="{5C48924F-CF56-4909-BE96-44830A8C8CCC}"/>
                </a:ext>
              </a:extLst>
            </p:cNvPr>
            <p:cNvGrpSpPr/>
            <p:nvPr/>
          </p:nvGrpSpPr>
          <p:grpSpPr>
            <a:xfrm>
              <a:off x="722008" y="1303131"/>
              <a:ext cx="546594" cy="475865"/>
              <a:chOff x="708742" y="1296102"/>
              <a:chExt cx="454744" cy="283828"/>
            </a:xfrm>
          </p:grpSpPr>
          <p:sp>
            <p:nvSpPr>
              <p:cNvPr id="35" name="平行四边形 34">
                <a:extLst>
                  <a:ext uri="{FF2B5EF4-FFF2-40B4-BE49-F238E27FC236}">
                    <a16:creationId xmlns:a16="http://schemas.microsoft.com/office/drawing/2014/main" id="{163B6D6B-2B2C-439B-BED0-32388A026940}"/>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Times New Roman" panose="02020603050405020304" pitchFamily="18" charset="0"/>
                  <a:cs typeface="Times New Roman" panose="02020603050405020304" pitchFamily="18" charset="0"/>
                </a:endParaRPr>
              </a:p>
            </p:txBody>
          </p:sp>
          <p:sp>
            <p:nvSpPr>
              <p:cNvPr id="36" name="平行四边形 35">
                <a:extLst>
                  <a:ext uri="{FF2B5EF4-FFF2-40B4-BE49-F238E27FC236}">
                    <a16:creationId xmlns:a16="http://schemas.microsoft.com/office/drawing/2014/main" id="{C266118B-9F62-424F-86C5-E44BD3CC53E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Times New Roman" panose="02020603050405020304" pitchFamily="18" charset="0"/>
                  <a:cs typeface="Times New Roman" panose="02020603050405020304" pitchFamily="18" charset="0"/>
                </a:endParaRPr>
              </a:p>
            </p:txBody>
          </p:sp>
        </p:grpSp>
        <p:sp>
          <p:nvSpPr>
            <p:cNvPr id="34" name="Text Box 79">
              <a:extLst>
                <a:ext uri="{FF2B5EF4-FFF2-40B4-BE49-F238E27FC236}">
                  <a16:creationId xmlns:a16="http://schemas.microsoft.com/office/drawing/2014/main" id="{63D84FAA-F946-4B06-BD3F-A821069B6D3A}"/>
                </a:ext>
              </a:extLst>
            </p:cNvPr>
            <p:cNvSpPr txBox="1">
              <a:spLocks noChangeArrowheads="1"/>
            </p:cNvSpPr>
            <p:nvPr/>
          </p:nvSpPr>
          <p:spPr bwMode="auto">
            <a:xfrm>
              <a:off x="1351236" y="1335870"/>
              <a:ext cx="2648131"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轮流协议产生的背景</a:t>
              </a:r>
            </a:p>
          </p:txBody>
        </p:sp>
      </p:grpSp>
      <p:grpSp>
        <p:nvGrpSpPr>
          <p:cNvPr id="37" name="组合 36">
            <a:extLst>
              <a:ext uri="{FF2B5EF4-FFF2-40B4-BE49-F238E27FC236}">
                <a16:creationId xmlns:a16="http://schemas.microsoft.com/office/drawing/2014/main" id="{412A187D-69B7-4986-84A9-4B322097C804}"/>
              </a:ext>
            </a:extLst>
          </p:cNvPr>
          <p:cNvGrpSpPr/>
          <p:nvPr/>
        </p:nvGrpSpPr>
        <p:grpSpPr>
          <a:xfrm>
            <a:off x="322660" y="0"/>
            <a:ext cx="3143598" cy="1071442"/>
            <a:chOff x="551030" y="-368704"/>
            <a:chExt cx="4191464" cy="1428589"/>
          </a:xfrm>
        </p:grpSpPr>
        <p:grpSp>
          <p:nvGrpSpPr>
            <p:cNvPr id="38" name="组合 37">
              <a:extLst>
                <a:ext uri="{FF2B5EF4-FFF2-40B4-BE49-F238E27FC236}">
                  <a16:creationId xmlns:a16="http://schemas.microsoft.com/office/drawing/2014/main" id="{9DB29A93-8375-42C1-BDA0-C8832FFB9B96}"/>
                </a:ext>
              </a:extLst>
            </p:cNvPr>
            <p:cNvGrpSpPr/>
            <p:nvPr/>
          </p:nvGrpSpPr>
          <p:grpSpPr>
            <a:xfrm>
              <a:off x="1201631" y="303925"/>
              <a:ext cx="3540863" cy="718775"/>
              <a:chOff x="1839058" y="967769"/>
              <a:chExt cx="3540863" cy="718775"/>
            </a:xfrm>
          </p:grpSpPr>
          <p:sp>
            <p:nvSpPr>
              <p:cNvPr id="40" name="矩形: 圆角 39">
                <a:extLst>
                  <a:ext uri="{FF2B5EF4-FFF2-40B4-BE49-F238E27FC236}">
                    <a16:creationId xmlns:a16="http://schemas.microsoft.com/office/drawing/2014/main" id="{67BD02AC-FEE8-44E0-978C-A1F7CE4F6F5F}"/>
                  </a:ext>
                </a:extLst>
              </p:cNvPr>
              <p:cNvSpPr/>
              <p:nvPr/>
            </p:nvSpPr>
            <p:spPr>
              <a:xfrm>
                <a:off x="1839058" y="967769"/>
                <a:ext cx="354086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1" name="文本框 40">
                <a:extLst>
                  <a:ext uri="{FF2B5EF4-FFF2-40B4-BE49-F238E27FC236}">
                    <a16:creationId xmlns:a16="http://schemas.microsoft.com/office/drawing/2014/main" id="{A0ABF9C1-380B-49D9-BD59-F78A60740C1F}"/>
                  </a:ext>
                </a:extLst>
              </p:cNvPr>
              <p:cNvSpPr txBox="1"/>
              <p:nvPr/>
            </p:nvSpPr>
            <p:spPr>
              <a:xfrm>
                <a:off x="2786093" y="1009436"/>
                <a:ext cx="226933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轮流协议</a:t>
                </a:r>
              </a:p>
            </p:txBody>
          </p:sp>
        </p:grpSp>
        <p:pic>
          <p:nvPicPr>
            <p:cNvPr id="39" name="图片 38">
              <a:extLst>
                <a:ext uri="{FF2B5EF4-FFF2-40B4-BE49-F238E27FC236}">
                  <a16:creationId xmlns:a16="http://schemas.microsoft.com/office/drawing/2014/main" id="{B58E0CFF-9370-4E3A-858C-8DE4D31D0B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8" name="组合 27">
            <a:extLst>
              <a:ext uri="{FF2B5EF4-FFF2-40B4-BE49-F238E27FC236}">
                <a16:creationId xmlns:a16="http://schemas.microsoft.com/office/drawing/2014/main" id="{EB8C4368-63C9-4FCD-9418-D570CCC08D51}"/>
              </a:ext>
            </a:extLst>
          </p:cNvPr>
          <p:cNvGrpSpPr/>
          <p:nvPr/>
        </p:nvGrpSpPr>
        <p:grpSpPr>
          <a:xfrm>
            <a:off x="932163" y="1777938"/>
            <a:ext cx="2150937" cy="408654"/>
            <a:chOff x="1403750" y="3593123"/>
            <a:chExt cx="2867916" cy="544873"/>
          </a:xfrm>
        </p:grpSpPr>
        <p:grpSp>
          <p:nvGrpSpPr>
            <p:cNvPr id="29" name="组合 28">
              <a:extLst>
                <a:ext uri="{FF2B5EF4-FFF2-40B4-BE49-F238E27FC236}">
                  <a16:creationId xmlns:a16="http://schemas.microsoft.com/office/drawing/2014/main" id="{3469D498-FCE5-4419-A136-750791BCF49E}"/>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D7084F0B-41C2-45E7-AE29-6CE3F886BFD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a:extLst>
                  <a:ext uri="{FF2B5EF4-FFF2-40B4-BE49-F238E27FC236}">
                    <a16:creationId xmlns:a16="http://schemas.microsoft.com/office/drawing/2014/main" id="{0B9EC85B-72BC-4691-A313-C715C7E3F56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a:extLst>
                <a:ext uri="{FF2B5EF4-FFF2-40B4-BE49-F238E27FC236}">
                  <a16:creationId xmlns:a16="http://schemas.microsoft.com/office/drawing/2014/main" id="{635A03E8-2F39-43FF-A9E8-7128E12BEF31}"/>
                </a:ext>
              </a:extLst>
            </p:cNvPr>
            <p:cNvSpPr txBox="1">
              <a:spLocks noChangeArrowheads="1"/>
            </p:cNvSpPr>
            <p:nvPr/>
          </p:nvSpPr>
          <p:spPr bwMode="auto">
            <a:xfrm>
              <a:off x="1985931" y="3608620"/>
              <a:ext cx="228573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随机访问协议</a:t>
              </a:r>
            </a:p>
          </p:txBody>
        </p:sp>
      </p:grpSp>
      <p:grpSp>
        <p:nvGrpSpPr>
          <p:cNvPr id="42" name="组合 41">
            <a:extLst>
              <a:ext uri="{FF2B5EF4-FFF2-40B4-BE49-F238E27FC236}">
                <a16:creationId xmlns:a16="http://schemas.microsoft.com/office/drawing/2014/main" id="{D58F0254-936F-4AA5-AB5F-912EB4F1BF7C}"/>
              </a:ext>
            </a:extLst>
          </p:cNvPr>
          <p:cNvGrpSpPr/>
          <p:nvPr/>
        </p:nvGrpSpPr>
        <p:grpSpPr>
          <a:xfrm>
            <a:off x="1225407" y="2205462"/>
            <a:ext cx="2279939" cy="437916"/>
            <a:chOff x="4496858" y="2364143"/>
            <a:chExt cx="2420178" cy="1204300"/>
          </a:xfrm>
        </p:grpSpPr>
        <p:sp>
          <p:nvSpPr>
            <p:cNvPr id="43" name="矩形: 圆角 42">
              <a:extLst>
                <a:ext uri="{FF2B5EF4-FFF2-40B4-BE49-F238E27FC236}">
                  <a16:creationId xmlns:a16="http://schemas.microsoft.com/office/drawing/2014/main" id="{4AA151E5-B935-4A8B-937D-049D9AC73210}"/>
                </a:ext>
              </a:extLst>
            </p:cNvPr>
            <p:cNvSpPr/>
            <p:nvPr/>
          </p:nvSpPr>
          <p:spPr>
            <a:xfrm>
              <a:off x="4650629" y="2364143"/>
              <a:ext cx="2129469" cy="120430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4" name="文本框 43">
              <a:extLst>
                <a:ext uri="{FF2B5EF4-FFF2-40B4-BE49-F238E27FC236}">
                  <a16:creationId xmlns:a16="http://schemas.microsoft.com/office/drawing/2014/main" id="{D624D81C-71FE-463E-B44F-92A134BF91EE}"/>
                </a:ext>
              </a:extLst>
            </p:cNvPr>
            <p:cNvSpPr txBox="1"/>
            <p:nvPr/>
          </p:nvSpPr>
          <p:spPr>
            <a:xfrm>
              <a:off x="4496858" y="2471949"/>
              <a:ext cx="2420178" cy="1015689"/>
            </a:xfrm>
            <a:prstGeom prst="rect">
              <a:avLst/>
            </a:prstGeom>
            <a:noFill/>
          </p:spPr>
          <p:txBody>
            <a:bodyPr wrap="square" rtlCol="0">
              <a:spAutoFit/>
            </a:bodyPr>
            <a:lstStyle/>
            <a:p>
              <a:pPr marL="257175" indent="-257175" algn="ctr">
                <a:buClr>
                  <a:srgbClr val="009FF6"/>
                </a:buClr>
                <a:buFont typeface="Wingdings" panose="05000000000000000000" pitchFamily="2" charset="2"/>
                <a:buChar char="p"/>
              </a:pPr>
              <a:r>
                <a:rPr lang="zh-CN" altLang="en-US" sz="1800" dirty="0">
                  <a:latin typeface="思源黑体 CN Normal" panose="020B0400000000000000" pitchFamily="34" charset="-122"/>
                  <a:ea typeface="思源黑体 CN Normal" panose="020B0400000000000000" pitchFamily="34" charset="-122"/>
                </a:rPr>
                <a:t>轻负荷时效率高</a:t>
              </a:r>
            </a:p>
          </p:txBody>
        </p:sp>
      </p:grpSp>
      <p:sp>
        <p:nvSpPr>
          <p:cNvPr id="45" name="Text Box 79">
            <a:extLst>
              <a:ext uri="{FF2B5EF4-FFF2-40B4-BE49-F238E27FC236}">
                <a16:creationId xmlns:a16="http://schemas.microsoft.com/office/drawing/2014/main" id="{9F17B31A-A54B-45E4-A848-896E74CBE285}"/>
              </a:ext>
            </a:extLst>
          </p:cNvPr>
          <p:cNvSpPr txBox="1">
            <a:spLocks noChangeArrowheads="1"/>
          </p:cNvSpPr>
          <p:nvPr/>
        </p:nvSpPr>
        <p:spPr bwMode="auto">
          <a:xfrm>
            <a:off x="1696012" y="2582888"/>
            <a:ext cx="3917795"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只有一个节点时，能充分利用信道</a:t>
            </a:r>
          </a:p>
        </p:txBody>
      </p:sp>
      <p:grpSp>
        <p:nvGrpSpPr>
          <p:cNvPr id="51" name="组合 50">
            <a:extLst>
              <a:ext uri="{FF2B5EF4-FFF2-40B4-BE49-F238E27FC236}">
                <a16:creationId xmlns:a16="http://schemas.microsoft.com/office/drawing/2014/main" id="{2B330D08-6ED5-4B95-B67F-1AC794C64A38}"/>
              </a:ext>
            </a:extLst>
          </p:cNvPr>
          <p:cNvGrpSpPr/>
          <p:nvPr/>
        </p:nvGrpSpPr>
        <p:grpSpPr>
          <a:xfrm>
            <a:off x="1225407" y="3088896"/>
            <a:ext cx="1722710" cy="417466"/>
            <a:chOff x="4650630" y="2364143"/>
            <a:chExt cx="1932165" cy="754075"/>
          </a:xfrm>
        </p:grpSpPr>
        <p:sp>
          <p:nvSpPr>
            <p:cNvPr id="52" name="矩形: 圆角 51">
              <a:extLst>
                <a:ext uri="{FF2B5EF4-FFF2-40B4-BE49-F238E27FC236}">
                  <a16:creationId xmlns:a16="http://schemas.microsoft.com/office/drawing/2014/main" id="{1440C8A9-AE8B-433E-AE59-CD8E3C312DD9}"/>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53" name="文本框 52">
              <a:extLst>
                <a:ext uri="{FF2B5EF4-FFF2-40B4-BE49-F238E27FC236}">
                  <a16:creationId xmlns:a16="http://schemas.microsoft.com/office/drawing/2014/main" id="{48FD7CFA-8BE1-47FA-A6B9-B4E15FAE7DEE}"/>
                </a:ext>
              </a:extLst>
            </p:cNvPr>
            <p:cNvSpPr txBox="1"/>
            <p:nvPr/>
          </p:nvSpPr>
          <p:spPr>
            <a:xfrm>
              <a:off x="4774664" y="2451088"/>
              <a:ext cx="1808130" cy="667130"/>
            </a:xfrm>
            <a:prstGeom prst="rect">
              <a:avLst/>
            </a:prstGeom>
            <a:noFill/>
          </p:spPr>
          <p:txBody>
            <a:bodyPr wrap="square" rtlCol="0">
              <a:spAutoFit/>
            </a:bodyPr>
            <a:lstStyle/>
            <a:p>
              <a:pPr marL="257175" indent="-257175">
                <a:buClr>
                  <a:srgbClr val="009FF6"/>
                </a:buClr>
                <a:buFont typeface="Wingdings" panose="05000000000000000000" pitchFamily="2" charset="2"/>
                <a:buChar char="p"/>
              </a:pPr>
              <a:r>
                <a:rPr lang="zh-CN" altLang="en-US" sz="1800" dirty="0">
                  <a:latin typeface="思源黑体 CN Normal" panose="020B0400000000000000" pitchFamily="34" charset="-122"/>
                  <a:ea typeface="思源黑体 CN Normal" panose="020B0400000000000000" pitchFamily="34" charset="-122"/>
                </a:rPr>
                <a:t>在重负荷下</a:t>
              </a:r>
            </a:p>
          </p:txBody>
        </p:sp>
      </p:grpSp>
      <p:sp>
        <p:nvSpPr>
          <p:cNvPr id="54" name="Text Box 79">
            <a:extLst>
              <a:ext uri="{FF2B5EF4-FFF2-40B4-BE49-F238E27FC236}">
                <a16:creationId xmlns:a16="http://schemas.microsoft.com/office/drawing/2014/main" id="{8202CC77-6278-4A31-924B-5F477033D0CD}"/>
              </a:ext>
            </a:extLst>
          </p:cNvPr>
          <p:cNvSpPr txBox="1">
            <a:spLocks noChangeArrowheads="1"/>
          </p:cNvSpPr>
          <p:nvPr/>
        </p:nvSpPr>
        <p:spPr bwMode="auto">
          <a:xfrm>
            <a:off x="1683754" y="3431679"/>
            <a:ext cx="1782504"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碰撞的开销</a:t>
            </a:r>
          </a:p>
        </p:txBody>
      </p:sp>
      <p:grpSp>
        <p:nvGrpSpPr>
          <p:cNvPr id="55" name="组合 54">
            <a:extLst>
              <a:ext uri="{FF2B5EF4-FFF2-40B4-BE49-F238E27FC236}">
                <a16:creationId xmlns:a16="http://schemas.microsoft.com/office/drawing/2014/main" id="{307A7631-3AF0-4D3F-AFF4-C5D3331EB7A3}"/>
              </a:ext>
            </a:extLst>
          </p:cNvPr>
          <p:cNvGrpSpPr/>
          <p:nvPr/>
        </p:nvGrpSpPr>
        <p:grpSpPr>
          <a:xfrm>
            <a:off x="932162" y="3913723"/>
            <a:ext cx="1670846" cy="408654"/>
            <a:chOff x="1403750" y="3593123"/>
            <a:chExt cx="2227794" cy="544873"/>
          </a:xfrm>
        </p:grpSpPr>
        <p:grpSp>
          <p:nvGrpSpPr>
            <p:cNvPr id="56" name="组合 55">
              <a:extLst>
                <a:ext uri="{FF2B5EF4-FFF2-40B4-BE49-F238E27FC236}">
                  <a16:creationId xmlns:a16="http://schemas.microsoft.com/office/drawing/2014/main" id="{93B1DBB1-7D8B-4FC0-857D-A6E016B749FC}"/>
                </a:ext>
              </a:extLst>
            </p:cNvPr>
            <p:cNvGrpSpPr/>
            <p:nvPr/>
          </p:nvGrpSpPr>
          <p:grpSpPr>
            <a:xfrm>
              <a:off x="1403750" y="3593123"/>
              <a:ext cx="490436" cy="476221"/>
              <a:chOff x="1403750" y="3593123"/>
              <a:chExt cx="808892" cy="785446"/>
            </a:xfrm>
          </p:grpSpPr>
          <p:sp>
            <p:nvSpPr>
              <p:cNvPr id="58" name="对话气泡: 椭圆形 57">
                <a:extLst>
                  <a:ext uri="{FF2B5EF4-FFF2-40B4-BE49-F238E27FC236}">
                    <a16:creationId xmlns:a16="http://schemas.microsoft.com/office/drawing/2014/main" id="{84024A4B-DC3F-41C9-8531-B93E98FCE46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round-web-cam_17861">
                <a:extLst>
                  <a:ext uri="{FF2B5EF4-FFF2-40B4-BE49-F238E27FC236}">
                    <a16:creationId xmlns:a16="http://schemas.microsoft.com/office/drawing/2014/main" id="{A92A1112-E584-4AF9-8B00-F6413B4AD5B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7" name="Text Box 79">
              <a:extLst>
                <a:ext uri="{FF2B5EF4-FFF2-40B4-BE49-F238E27FC236}">
                  <a16:creationId xmlns:a16="http://schemas.microsoft.com/office/drawing/2014/main" id="{026C7261-BDB0-423A-92AE-F028D4E1B261}"/>
                </a:ext>
              </a:extLst>
            </p:cNvPr>
            <p:cNvSpPr txBox="1">
              <a:spLocks noChangeArrowheads="1"/>
            </p:cNvSpPr>
            <p:nvPr/>
          </p:nvSpPr>
          <p:spPr bwMode="auto">
            <a:xfrm>
              <a:off x="1985932" y="3608620"/>
              <a:ext cx="1645612"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轮流协议</a:t>
              </a:r>
            </a:p>
          </p:txBody>
        </p:sp>
      </p:grpSp>
      <p:sp>
        <p:nvSpPr>
          <p:cNvPr id="60" name="Text Box 79">
            <a:extLst>
              <a:ext uri="{FF2B5EF4-FFF2-40B4-BE49-F238E27FC236}">
                <a16:creationId xmlns:a16="http://schemas.microsoft.com/office/drawing/2014/main" id="{149025B2-84E3-4586-8C86-2A76AF4C6D24}"/>
              </a:ext>
            </a:extLst>
          </p:cNvPr>
          <p:cNvSpPr txBox="1">
            <a:spLocks noChangeArrowheads="1"/>
          </p:cNvSpPr>
          <p:nvPr/>
        </p:nvSpPr>
        <p:spPr bwMode="auto">
          <a:xfrm>
            <a:off x="1402768" y="4282515"/>
            <a:ext cx="36197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在两个方面寻求最佳的解决方案</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 name="灯片编号占位符 1">
            <a:extLst>
              <a:ext uri="{FF2B5EF4-FFF2-40B4-BE49-F238E27FC236}">
                <a16:creationId xmlns:a16="http://schemas.microsoft.com/office/drawing/2014/main" id="{1CC5A4D3-069F-4127-A893-CF35469CF462}"/>
              </a:ext>
            </a:extLst>
          </p:cNvPr>
          <p:cNvSpPr>
            <a:spLocks noGrp="1"/>
          </p:cNvSpPr>
          <p:nvPr>
            <p:ph type="sldNum" sz="quarter" idx="12"/>
          </p:nvPr>
        </p:nvSpPr>
        <p:spPr/>
        <p:txBody>
          <a:bodyPr/>
          <a:lstStyle/>
          <a:p>
            <a:fld id="{91F2D4EF-46D4-4764-B373-FC59CD1D281E}" type="slidenum">
              <a:rPr lang="zh-CN" altLang="en-US" smtClean="0"/>
              <a:t>48</a:t>
            </a:fld>
            <a:endParaRPr lang="zh-CN" altLang="en-US"/>
          </a:p>
        </p:txBody>
      </p:sp>
    </p:spTree>
    <p:extLst>
      <p:ext uri="{BB962C8B-B14F-4D97-AF65-F5344CB8AC3E}">
        <p14:creationId xmlns:p14="http://schemas.microsoft.com/office/powerpoint/2010/main" val="16644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6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1C4D618A-9387-48AD-8F49-E6561FC823AA}"/>
              </a:ext>
            </a:extLst>
          </p:cNvPr>
          <p:cNvGrpSpPr/>
          <p:nvPr/>
        </p:nvGrpSpPr>
        <p:grpSpPr>
          <a:xfrm>
            <a:off x="810611" y="1371587"/>
            <a:ext cx="3362918" cy="408654"/>
            <a:chOff x="1403750" y="3593123"/>
            <a:chExt cx="4483891" cy="544873"/>
          </a:xfrm>
        </p:grpSpPr>
        <p:grpSp>
          <p:nvGrpSpPr>
            <p:cNvPr id="47" name="组合 46">
              <a:extLst>
                <a:ext uri="{FF2B5EF4-FFF2-40B4-BE49-F238E27FC236}">
                  <a16:creationId xmlns:a16="http://schemas.microsoft.com/office/drawing/2014/main" id="{7CD32682-6A6E-4E01-8F93-F1262C8CD1B6}"/>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08D39D28-881B-4D0D-BB8F-B82A05BE7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a:extLst>
                  <a:ext uri="{FF2B5EF4-FFF2-40B4-BE49-F238E27FC236}">
                    <a16:creationId xmlns:a16="http://schemas.microsoft.com/office/drawing/2014/main" id="{637F9D24-D3D4-4207-A11F-E79BCC01363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a:extLst>
                <a:ext uri="{FF2B5EF4-FFF2-40B4-BE49-F238E27FC236}">
                  <a16:creationId xmlns:a16="http://schemas.microsoft.com/office/drawing/2014/main" id="{7B2BE748-4B82-4AD7-BAFC-962541928048}"/>
                </a:ext>
              </a:extLst>
            </p:cNvPr>
            <p:cNvSpPr txBox="1">
              <a:spLocks noChangeArrowheads="1"/>
            </p:cNvSpPr>
            <p:nvPr/>
          </p:nvSpPr>
          <p:spPr bwMode="auto">
            <a:xfrm>
              <a:off x="1985931" y="3608620"/>
              <a:ext cx="3901710"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主节点邀请从节点轮流传输</a:t>
              </a:r>
            </a:p>
          </p:txBody>
        </p:sp>
      </p:grpSp>
      <p:grpSp>
        <p:nvGrpSpPr>
          <p:cNvPr id="26" name="组合 25">
            <a:extLst>
              <a:ext uri="{FF2B5EF4-FFF2-40B4-BE49-F238E27FC236}">
                <a16:creationId xmlns:a16="http://schemas.microsoft.com/office/drawing/2014/main" id="{98D0CC02-F163-4FE0-9907-9224D317E5DA}"/>
              </a:ext>
            </a:extLst>
          </p:cNvPr>
          <p:cNvGrpSpPr/>
          <p:nvPr/>
        </p:nvGrpSpPr>
        <p:grpSpPr>
          <a:xfrm>
            <a:off x="810611" y="1865307"/>
            <a:ext cx="1416729" cy="408654"/>
            <a:chOff x="1403750" y="3593123"/>
            <a:chExt cx="1888972" cy="544873"/>
          </a:xfrm>
        </p:grpSpPr>
        <p:grpSp>
          <p:nvGrpSpPr>
            <p:cNvPr id="27" name="组合 26">
              <a:extLst>
                <a:ext uri="{FF2B5EF4-FFF2-40B4-BE49-F238E27FC236}">
                  <a16:creationId xmlns:a16="http://schemas.microsoft.com/office/drawing/2014/main" id="{F725D906-E2BC-4B61-ADA7-DCF993D50E3E}"/>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D8CBBC0D-1812-409B-9E54-186ED79FC5B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a:extLst>
                  <a:ext uri="{FF2B5EF4-FFF2-40B4-BE49-F238E27FC236}">
                    <a16:creationId xmlns:a16="http://schemas.microsoft.com/office/drawing/2014/main" id="{5D633B31-991E-466B-83A5-7AA4703A08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a:extLst>
                <a:ext uri="{FF2B5EF4-FFF2-40B4-BE49-F238E27FC236}">
                  <a16:creationId xmlns:a16="http://schemas.microsoft.com/office/drawing/2014/main" id="{728F4D0B-B331-44CE-9547-207548023737}"/>
                </a:ext>
              </a:extLst>
            </p:cNvPr>
            <p:cNvSpPr txBox="1">
              <a:spLocks noChangeArrowheads="1"/>
            </p:cNvSpPr>
            <p:nvPr/>
          </p:nvSpPr>
          <p:spPr bwMode="auto">
            <a:xfrm>
              <a:off x="1985931" y="3608620"/>
              <a:ext cx="130679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关注</a:t>
              </a:r>
            </a:p>
          </p:txBody>
        </p:sp>
      </p:grpSp>
      <p:grpSp>
        <p:nvGrpSpPr>
          <p:cNvPr id="36" name="组合 35">
            <a:extLst>
              <a:ext uri="{FF2B5EF4-FFF2-40B4-BE49-F238E27FC236}">
                <a16:creationId xmlns:a16="http://schemas.microsoft.com/office/drawing/2014/main" id="{C8A5275A-290F-43C6-AF4F-C12E50908BAA}"/>
              </a:ext>
            </a:extLst>
          </p:cNvPr>
          <p:cNvGrpSpPr/>
          <p:nvPr/>
        </p:nvGrpSpPr>
        <p:grpSpPr>
          <a:xfrm>
            <a:off x="1086890" y="2397383"/>
            <a:ext cx="1390244" cy="417466"/>
            <a:chOff x="4650630" y="2364143"/>
            <a:chExt cx="1932165" cy="754075"/>
          </a:xfrm>
        </p:grpSpPr>
        <p:sp>
          <p:nvSpPr>
            <p:cNvPr id="37" name="矩形: 圆角 36">
              <a:extLst>
                <a:ext uri="{FF2B5EF4-FFF2-40B4-BE49-F238E27FC236}">
                  <a16:creationId xmlns:a16="http://schemas.microsoft.com/office/drawing/2014/main" id="{718D544F-56DE-4B6D-8949-F90B2B9FE115}"/>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38" name="文本框 37">
              <a:extLst>
                <a:ext uri="{FF2B5EF4-FFF2-40B4-BE49-F238E27FC236}">
                  <a16:creationId xmlns:a16="http://schemas.microsoft.com/office/drawing/2014/main" id="{434B8C42-51CE-489B-A20D-1DCAB72F9480}"/>
                </a:ext>
              </a:extLst>
            </p:cNvPr>
            <p:cNvSpPr txBox="1"/>
            <p:nvPr/>
          </p:nvSpPr>
          <p:spPr>
            <a:xfrm>
              <a:off x="4650630" y="2451088"/>
              <a:ext cx="1932164" cy="667130"/>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轮询开销</a:t>
              </a:r>
            </a:p>
          </p:txBody>
        </p:sp>
      </p:grpSp>
      <p:grpSp>
        <p:nvGrpSpPr>
          <p:cNvPr id="39" name="组合 38">
            <a:extLst>
              <a:ext uri="{FF2B5EF4-FFF2-40B4-BE49-F238E27FC236}">
                <a16:creationId xmlns:a16="http://schemas.microsoft.com/office/drawing/2014/main" id="{F00F222F-519E-444E-9721-80C26D659807}"/>
              </a:ext>
            </a:extLst>
          </p:cNvPr>
          <p:cNvGrpSpPr/>
          <p:nvPr/>
        </p:nvGrpSpPr>
        <p:grpSpPr>
          <a:xfrm>
            <a:off x="1086889" y="2946804"/>
            <a:ext cx="1390244" cy="417466"/>
            <a:chOff x="4650630" y="2364143"/>
            <a:chExt cx="1932165" cy="754075"/>
          </a:xfrm>
        </p:grpSpPr>
        <p:sp>
          <p:nvSpPr>
            <p:cNvPr id="40" name="矩形: 圆角 39">
              <a:extLst>
                <a:ext uri="{FF2B5EF4-FFF2-40B4-BE49-F238E27FC236}">
                  <a16:creationId xmlns:a16="http://schemas.microsoft.com/office/drawing/2014/main" id="{BE80FDA3-CF38-4AF8-B33B-54C53B6E19E3}"/>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1" name="文本框 40">
              <a:extLst>
                <a:ext uri="{FF2B5EF4-FFF2-40B4-BE49-F238E27FC236}">
                  <a16:creationId xmlns:a16="http://schemas.microsoft.com/office/drawing/2014/main" id="{7FE19F91-0DA3-4317-9F00-53926A930D65}"/>
                </a:ext>
              </a:extLst>
            </p:cNvPr>
            <p:cNvSpPr txBox="1"/>
            <p:nvPr/>
          </p:nvSpPr>
          <p:spPr>
            <a:xfrm>
              <a:off x="4650630" y="2451088"/>
              <a:ext cx="1932164" cy="667130"/>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等待时间</a:t>
              </a:r>
            </a:p>
          </p:txBody>
        </p:sp>
      </p:grpSp>
      <p:grpSp>
        <p:nvGrpSpPr>
          <p:cNvPr id="42" name="组合 41">
            <a:extLst>
              <a:ext uri="{FF2B5EF4-FFF2-40B4-BE49-F238E27FC236}">
                <a16:creationId xmlns:a16="http://schemas.microsoft.com/office/drawing/2014/main" id="{893AC17C-2D6B-436E-BE61-1FE2F43434AC}"/>
              </a:ext>
            </a:extLst>
          </p:cNvPr>
          <p:cNvGrpSpPr/>
          <p:nvPr/>
        </p:nvGrpSpPr>
        <p:grpSpPr>
          <a:xfrm>
            <a:off x="1077622" y="3496224"/>
            <a:ext cx="2089099" cy="417466"/>
            <a:chOff x="4650630" y="2364143"/>
            <a:chExt cx="1932165" cy="754075"/>
          </a:xfrm>
        </p:grpSpPr>
        <p:sp>
          <p:nvSpPr>
            <p:cNvPr id="43" name="矩形: 圆角 42">
              <a:extLst>
                <a:ext uri="{FF2B5EF4-FFF2-40B4-BE49-F238E27FC236}">
                  <a16:creationId xmlns:a16="http://schemas.microsoft.com/office/drawing/2014/main" id="{3FB0E6FD-074E-48EA-A6DD-E0B6F017BDBD}"/>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4" name="文本框 43">
              <a:extLst>
                <a:ext uri="{FF2B5EF4-FFF2-40B4-BE49-F238E27FC236}">
                  <a16:creationId xmlns:a16="http://schemas.microsoft.com/office/drawing/2014/main" id="{BAF9CF63-4618-43CC-AE0C-99FA38B685BD}"/>
                </a:ext>
              </a:extLst>
            </p:cNvPr>
            <p:cNvSpPr txBox="1"/>
            <p:nvPr/>
          </p:nvSpPr>
          <p:spPr>
            <a:xfrm>
              <a:off x="4650630" y="2451088"/>
              <a:ext cx="1932164" cy="667130"/>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单点失效</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主节点</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1800" dirty="0">
                <a:latin typeface="思源黑体 CN Normal" panose="020B0400000000000000" pitchFamily="34" charset="-122"/>
                <a:ea typeface="思源黑体 CN Normal" panose="020B0400000000000000" pitchFamily="34" charset="-122"/>
              </a:endParaRPr>
            </a:p>
          </p:txBody>
        </p:sp>
      </p:grpSp>
      <p:grpSp>
        <p:nvGrpSpPr>
          <p:cNvPr id="4" name="组合 3">
            <a:extLst>
              <a:ext uri="{FF2B5EF4-FFF2-40B4-BE49-F238E27FC236}">
                <a16:creationId xmlns:a16="http://schemas.microsoft.com/office/drawing/2014/main" id="{00347E09-6236-4DE4-8D12-0A5D4E0FC4D2}"/>
              </a:ext>
            </a:extLst>
          </p:cNvPr>
          <p:cNvGrpSpPr/>
          <p:nvPr/>
        </p:nvGrpSpPr>
        <p:grpSpPr>
          <a:xfrm>
            <a:off x="5302927" y="1464181"/>
            <a:ext cx="2727881" cy="2426426"/>
            <a:chOff x="4343141" y="2618314"/>
            <a:chExt cx="3637174" cy="3235234"/>
          </a:xfrm>
        </p:grpSpPr>
        <p:grpSp>
          <p:nvGrpSpPr>
            <p:cNvPr id="98" name="组合 97">
              <a:extLst>
                <a:ext uri="{FF2B5EF4-FFF2-40B4-BE49-F238E27FC236}">
                  <a16:creationId xmlns:a16="http://schemas.microsoft.com/office/drawing/2014/main" id="{899E9BEB-72FC-489D-9128-7797B9FD1026}"/>
                </a:ext>
              </a:extLst>
            </p:cNvPr>
            <p:cNvGrpSpPr/>
            <p:nvPr/>
          </p:nvGrpSpPr>
          <p:grpSpPr>
            <a:xfrm>
              <a:off x="4343141" y="5410865"/>
              <a:ext cx="1282050" cy="442683"/>
              <a:chOff x="1263767" y="4127663"/>
              <a:chExt cx="2742830" cy="510869"/>
            </a:xfrm>
          </p:grpSpPr>
          <p:sp>
            <p:nvSpPr>
              <p:cNvPr id="99" name="矩形: 圆角 98">
                <a:extLst>
                  <a:ext uri="{FF2B5EF4-FFF2-40B4-BE49-F238E27FC236}">
                    <a16:creationId xmlns:a16="http://schemas.microsoft.com/office/drawing/2014/main" id="{B4D2AD47-FF18-4142-93E2-B1B3202ADAFA}"/>
                  </a:ext>
                </a:extLst>
              </p:cNvPr>
              <p:cNvSpPr/>
              <p:nvPr/>
            </p:nvSpPr>
            <p:spPr>
              <a:xfrm>
                <a:off x="1263767" y="4127663"/>
                <a:ext cx="2742828" cy="475924"/>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0" name="矩形 99">
                <a:extLst>
                  <a:ext uri="{FF2B5EF4-FFF2-40B4-BE49-F238E27FC236}">
                    <a16:creationId xmlns:a16="http://schemas.microsoft.com/office/drawing/2014/main" id="{406EF650-14BA-41AA-9AF3-AFFCA72A4B53}"/>
                  </a:ext>
                </a:extLst>
              </p:cNvPr>
              <p:cNvSpPr/>
              <p:nvPr/>
            </p:nvSpPr>
            <p:spPr>
              <a:xfrm>
                <a:off x="1263767" y="4141277"/>
                <a:ext cx="2742830" cy="497255"/>
              </a:xfrm>
              <a:prstGeom prst="rect">
                <a:avLst/>
              </a:prstGeom>
            </p:spPr>
            <p:txBody>
              <a:bodyPr wrap="square">
                <a:spAutoFit/>
              </a:bodyPr>
              <a:lstStyle/>
              <a:p>
                <a:pPr algn="ctr"/>
                <a:r>
                  <a:rPr kumimoji="1" lang="zh-CN" altLang="en-US" sz="15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从节点</a:t>
                </a:r>
              </a:p>
            </p:txBody>
          </p:sp>
        </p:grpSp>
        <p:grpSp>
          <p:nvGrpSpPr>
            <p:cNvPr id="3" name="组合 2">
              <a:extLst>
                <a:ext uri="{FF2B5EF4-FFF2-40B4-BE49-F238E27FC236}">
                  <a16:creationId xmlns:a16="http://schemas.microsoft.com/office/drawing/2014/main" id="{86397BB5-63D9-45AF-AAAE-B5DD0BBED4C1}"/>
                </a:ext>
              </a:extLst>
            </p:cNvPr>
            <p:cNvGrpSpPr/>
            <p:nvPr/>
          </p:nvGrpSpPr>
          <p:grpSpPr>
            <a:xfrm>
              <a:off x="4563736" y="2618314"/>
              <a:ext cx="3205653" cy="2712917"/>
              <a:chOff x="7346587" y="2978784"/>
              <a:chExt cx="3205653" cy="2712917"/>
            </a:xfrm>
          </p:grpSpPr>
          <p:pic>
            <p:nvPicPr>
              <p:cNvPr id="106" name="图片 105">
                <a:extLst>
                  <a:ext uri="{FF2B5EF4-FFF2-40B4-BE49-F238E27FC236}">
                    <a16:creationId xmlns:a16="http://schemas.microsoft.com/office/drawing/2014/main" id="{3CFB5E05-0D91-4986-87B0-475FB77A9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46587" y="5061055"/>
                <a:ext cx="840861" cy="630646"/>
              </a:xfrm>
              <a:prstGeom prst="rect">
                <a:avLst/>
              </a:prstGeom>
            </p:spPr>
          </p:pic>
          <p:grpSp>
            <p:nvGrpSpPr>
              <p:cNvPr id="2" name="组合 1">
                <a:extLst>
                  <a:ext uri="{FF2B5EF4-FFF2-40B4-BE49-F238E27FC236}">
                    <a16:creationId xmlns:a16="http://schemas.microsoft.com/office/drawing/2014/main" id="{885E6CCA-832E-4744-927D-3A8B00CD69E5}"/>
                  </a:ext>
                </a:extLst>
              </p:cNvPr>
              <p:cNvGrpSpPr/>
              <p:nvPr/>
            </p:nvGrpSpPr>
            <p:grpSpPr>
              <a:xfrm>
                <a:off x="8056054" y="3168254"/>
                <a:ext cx="1794552" cy="2308478"/>
                <a:chOff x="5429773" y="3431779"/>
                <a:chExt cx="1301956" cy="1674812"/>
              </a:xfrm>
            </p:grpSpPr>
            <p:sp>
              <p:nvSpPr>
                <p:cNvPr id="107" name="Line 24">
                  <a:extLst>
                    <a:ext uri="{FF2B5EF4-FFF2-40B4-BE49-F238E27FC236}">
                      <a16:creationId xmlns:a16="http://schemas.microsoft.com/office/drawing/2014/main" id="{FC89C4C3-CC33-47A3-9F22-6F686FBF1AEE}"/>
                    </a:ext>
                  </a:extLst>
                </p:cNvPr>
                <p:cNvSpPr>
                  <a:spLocks noChangeShapeType="1"/>
                </p:cNvSpPr>
                <p:nvPr/>
              </p:nvSpPr>
              <p:spPr bwMode="auto">
                <a:xfrm flipH="1">
                  <a:off x="5602357" y="3431779"/>
                  <a:ext cx="876300" cy="1674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25">
                  <a:extLst>
                    <a:ext uri="{FF2B5EF4-FFF2-40B4-BE49-F238E27FC236}">
                      <a16:creationId xmlns:a16="http://schemas.microsoft.com/office/drawing/2014/main" id="{A3D633A0-1D3C-4D4E-A477-18F99D340750}"/>
                    </a:ext>
                  </a:extLst>
                </p:cNvPr>
                <p:cNvSpPr>
                  <a:spLocks noChangeShapeType="1"/>
                </p:cNvSpPr>
                <p:nvPr/>
              </p:nvSpPr>
              <p:spPr bwMode="auto">
                <a:xfrm>
                  <a:off x="6208782" y="3479404"/>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31">
                  <a:extLst>
                    <a:ext uri="{FF2B5EF4-FFF2-40B4-BE49-F238E27FC236}">
                      <a16:creationId xmlns:a16="http://schemas.microsoft.com/office/drawing/2014/main" id="{0E6A5393-AB2E-41AD-86B7-D712B2163CAD}"/>
                    </a:ext>
                  </a:extLst>
                </p:cNvPr>
                <p:cNvSpPr>
                  <a:spLocks noChangeShapeType="1"/>
                </p:cNvSpPr>
                <p:nvPr/>
              </p:nvSpPr>
              <p:spPr bwMode="auto">
                <a:xfrm>
                  <a:off x="6350071" y="3682605"/>
                  <a:ext cx="38165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35">
                  <a:extLst>
                    <a:ext uri="{FF2B5EF4-FFF2-40B4-BE49-F238E27FC236}">
                      <a16:creationId xmlns:a16="http://schemas.microsoft.com/office/drawing/2014/main" id="{56EA5ECC-FEA1-4C75-AA93-6BABC0331E2E}"/>
                    </a:ext>
                  </a:extLst>
                </p:cNvPr>
                <p:cNvSpPr>
                  <a:spLocks noChangeShapeType="1"/>
                </p:cNvSpPr>
                <p:nvPr/>
              </p:nvSpPr>
              <p:spPr bwMode="auto">
                <a:xfrm>
                  <a:off x="5951607" y="3979466"/>
                  <a:ext cx="24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37">
                  <a:extLst>
                    <a:ext uri="{FF2B5EF4-FFF2-40B4-BE49-F238E27FC236}">
                      <a16:creationId xmlns:a16="http://schemas.microsoft.com/office/drawing/2014/main" id="{9302E529-C5AC-4F53-A00A-30A7C34AB79F}"/>
                    </a:ext>
                  </a:extLst>
                </p:cNvPr>
                <p:cNvSpPr>
                  <a:spLocks noChangeShapeType="1"/>
                </p:cNvSpPr>
                <p:nvPr/>
              </p:nvSpPr>
              <p:spPr bwMode="auto">
                <a:xfrm>
                  <a:off x="5696020" y="4477941"/>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37">
                  <a:extLst>
                    <a:ext uri="{FF2B5EF4-FFF2-40B4-BE49-F238E27FC236}">
                      <a16:creationId xmlns:a16="http://schemas.microsoft.com/office/drawing/2014/main" id="{9E76652A-EAC1-48E2-9808-BABF44342109}"/>
                    </a:ext>
                  </a:extLst>
                </p:cNvPr>
                <p:cNvSpPr>
                  <a:spLocks noChangeShapeType="1"/>
                </p:cNvSpPr>
                <p:nvPr/>
              </p:nvSpPr>
              <p:spPr bwMode="auto">
                <a:xfrm>
                  <a:off x="5429773" y="4974853"/>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13" name="图片 112">
                <a:extLst>
                  <a:ext uri="{FF2B5EF4-FFF2-40B4-BE49-F238E27FC236}">
                    <a16:creationId xmlns:a16="http://schemas.microsoft.com/office/drawing/2014/main" id="{3D344DFE-DC7C-40A0-8D5F-498D734FA1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723669" y="4350776"/>
                <a:ext cx="840861" cy="630646"/>
              </a:xfrm>
              <a:prstGeom prst="rect">
                <a:avLst/>
              </a:prstGeom>
            </p:spPr>
          </p:pic>
          <p:pic>
            <p:nvPicPr>
              <p:cNvPr id="114" name="图片 113">
                <a:extLst>
                  <a:ext uri="{FF2B5EF4-FFF2-40B4-BE49-F238E27FC236}">
                    <a16:creationId xmlns:a16="http://schemas.microsoft.com/office/drawing/2014/main" id="{1EF876A4-B09A-4C81-A541-63C9FCC110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100567" y="3676729"/>
                <a:ext cx="840861" cy="630646"/>
              </a:xfrm>
              <a:prstGeom prst="rect">
                <a:avLst/>
              </a:prstGeom>
            </p:spPr>
          </p:pic>
          <p:pic>
            <p:nvPicPr>
              <p:cNvPr id="115" name="图片 114">
                <a:extLst>
                  <a:ext uri="{FF2B5EF4-FFF2-40B4-BE49-F238E27FC236}">
                    <a16:creationId xmlns:a16="http://schemas.microsoft.com/office/drawing/2014/main" id="{802ABBF0-D814-48DC-8803-1C3C043750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63635" y="2978784"/>
                <a:ext cx="840861" cy="630646"/>
              </a:xfrm>
              <a:prstGeom prst="rect">
                <a:avLst/>
              </a:prstGeom>
            </p:spPr>
          </p:pic>
          <p:pic>
            <p:nvPicPr>
              <p:cNvPr id="116" name="图片 115">
                <a:extLst>
                  <a:ext uri="{FF2B5EF4-FFF2-40B4-BE49-F238E27FC236}">
                    <a16:creationId xmlns:a16="http://schemas.microsoft.com/office/drawing/2014/main" id="{559D3283-15D4-411E-A4A2-301B14875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1379" y="3240373"/>
                <a:ext cx="840861" cy="630646"/>
              </a:xfrm>
              <a:prstGeom prst="rect">
                <a:avLst/>
              </a:prstGeom>
            </p:spPr>
          </p:pic>
        </p:grpSp>
        <p:grpSp>
          <p:nvGrpSpPr>
            <p:cNvPr id="133" name="组合 132">
              <a:extLst>
                <a:ext uri="{FF2B5EF4-FFF2-40B4-BE49-F238E27FC236}">
                  <a16:creationId xmlns:a16="http://schemas.microsoft.com/office/drawing/2014/main" id="{6F8A5F08-DADD-4DE6-9CF3-0837E9598D0A}"/>
                </a:ext>
              </a:extLst>
            </p:cNvPr>
            <p:cNvGrpSpPr/>
            <p:nvPr/>
          </p:nvGrpSpPr>
          <p:grpSpPr>
            <a:xfrm>
              <a:off x="6698265" y="3562690"/>
              <a:ext cx="1282050" cy="442683"/>
              <a:chOff x="1263767" y="4127663"/>
              <a:chExt cx="2742830" cy="510869"/>
            </a:xfrm>
          </p:grpSpPr>
          <p:sp>
            <p:nvSpPr>
              <p:cNvPr id="134" name="矩形: 圆角 133">
                <a:extLst>
                  <a:ext uri="{FF2B5EF4-FFF2-40B4-BE49-F238E27FC236}">
                    <a16:creationId xmlns:a16="http://schemas.microsoft.com/office/drawing/2014/main" id="{022DD8C2-EB07-44EA-A11D-2416653E0216}"/>
                  </a:ext>
                </a:extLst>
              </p:cNvPr>
              <p:cNvSpPr/>
              <p:nvPr/>
            </p:nvSpPr>
            <p:spPr>
              <a:xfrm>
                <a:off x="1263767" y="4127663"/>
                <a:ext cx="2742828" cy="475924"/>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矩形 134">
                <a:extLst>
                  <a:ext uri="{FF2B5EF4-FFF2-40B4-BE49-F238E27FC236}">
                    <a16:creationId xmlns:a16="http://schemas.microsoft.com/office/drawing/2014/main" id="{EA22FD1C-DC42-49F3-8A53-851CB4A35DB0}"/>
                  </a:ext>
                </a:extLst>
              </p:cNvPr>
              <p:cNvSpPr/>
              <p:nvPr/>
            </p:nvSpPr>
            <p:spPr>
              <a:xfrm>
                <a:off x="1263767" y="4141277"/>
                <a:ext cx="2742830" cy="497255"/>
              </a:xfrm>
              <a:prstGeom prst="rect">
                <a:avLst/>
              </a:prstGeom>
            </p:spPr>
            <p:txBody>
              <a:bodyPr wrap="square">
                <a:spAutoFit/>
              </a:bodyPr>
              <a:lstStyle/>
              <a:p>
                <a:pPr algn="ctr"/>
                <a:r>
                  <a:rPr kumimoji="1" lang="zh-CN" altLang="en-US" sz="15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主节点</a:t>
                </a:r>
              </a:p>
            </p:txBody>
          </p:sp>
        </p:grpSp>
      </p:grpSp>
      <p:grpSp>
        <p:nvGrpSpPr>
          <p:cNvPr id="139" name="Group 44">
            <a:extLst>
              <a:ext uri="{FF2B5EF4-FFF2-40B4-BE49-F238E27FC236}">
                <a16:creationId xmlns:a16="http://schemas.microsoft.com/office/drawing/2014/main" id="{CB79541B-B97B-45E0-97AA-49753D74B551}"/>
              </a:ext>
            </a:extLst>
          </p:cNvPr>
          <p:cNvGrpSpPr>
            <a:grpSpLocks/>
          </p:cNvGrpSpPr>
          <p:nvPr/>
        </p:nvGrpSpPr>
        <p:grpSpPr bwMode="auto">
          <a:xfrm>
            <a:off x="7308604" y="1713944"/>
            <a:ext cx="466727" cy="262075"/>
            <a:chOff x="4214" y="2869"/>
            <a:chExt cx="415" cy="233"/>
          </a:xfrm>
        </p:grpSpPr>
        <p:sp>
          <p:nvSpPr>
            <p:cNvPr id="140" name="Rectangle 42">
              <a:extLst>
                <a:ext uri="{FF2B5EF4-FFF2-40B4-BE49-F238E27FC236}">
                  <a16:creationId xmlns:a16="http://schemas.microsoft.com/office/drawing/2014/main" id="{1A15B084-9D02-484F-81BC-B2EC9C8A5C48}"/>
                </a:ext>
              </a:extLst>
            </p:cNvPr>
            <p:cNvSpPr>
              <a:spLocks noChangeArrowheads="1"/>
            </p:cNvSpPr>
            <p:nvPr/>
          </p:nvSpPr>
          <p:spPr bwMode="auto">
            <a:xfrm>
              <a:off x="4248" y="2888"/>
              <a:ext cx="309" cy="165"/>
            </a:xfrm>
            <a:prstGeom prst="roundRect">
              <a:avLst/>
            </a:prstGeom>
            <a:solidFill>
              <a:srgbClr val="009FF6"/>
            </a:solidFill>
            <a:ln w="12700">
              <a:solidFill>
                <a:schemeClr val="bg1"/>
              </a:solidFill>
              <a:miter lim="800000"/>
              <a:headEnd/>
              <a:tailEnd/>
            </a:ln>
            <a:effectLst>
              <a:outerShdw blurRad="50800" dist="38100" dir="2700000" algn="tl" rotWithShape="0">
                <a:prstClr val="black">
                  <a:alpha val="40000"/>
                </a:prstClr>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141" name="Text Box 43">
              <a:extLst>
                <a:ext uri="{FF2B5EF4-FFF2-40B4-BE49-F238E27FC236}">
                  <a16:creationId xmlns:a16="http://schemas.microsoft.com/office/drawing/2014/main" id="{8068959F-A8D4-4456-B9B0-292B5CF7DA31}"/>
                </a:ext>
              </a:extLst>
            </p:cNvPr>
            <p:cNvSpPr txBox="1">
              <a:spLocks noChangeArrowheads="1"/>
            </p:cNvSpPr>
            <p:nvPr/>
          </p:nvSpPr>
          <p:spPr bwMode="auto">
            <a:xfrm>
              <a:off x="4214" y="2869"/>
              <a:ext cx="4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1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询问</a:t>
              </a:r>
              <a:endParaRPr lang="en-US" altLang="zh-CN" sz="11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grpSp>
      <p:grpSp>
        <p:nvGrpSpPr>
          <p:cNvPr id="142" name="Group 49">
            <a:extLst>
              <a:ext uri="{FF2B5EF4-FFF2-40B4-BE49-F238E27FC236}">
                <a16:creationId xmlns:a16="http://schemas.microsoft.com/office/drawing/2014/main" id="{F3E272A6-8942-4D90-9028-B0BD5DBAD8F3}"/>
              </a:ext>
            </a:extLst>
          </p:cNvPr>
          <p:cNvGrpSpPr>
            <a:grpSpLocks/>
          </p:cNvGrpSpPr>
          <p:nvPr/>
        </p:nvGrpSpPr>
        <p:grpSpPr bwMode="auto">
          <a:xfrm>
            <a:off x="6459804" y="1507267"/>
            <a:ext cx="381020" cy="244078"/>
            <a:chOff x="4444" y="2356"/>
            <a:chExt cx="339" cy="217"/>
          </a:xfrm>
        </p:grpSpPr>
        <p:sp>
          <p:nvSpPr>
            <p:cNvPr id="143" name="Rectangle 50">
              <a:extLst>
                <a:ext uri="{FF2B5EF4-FFF2-40B4-BE49-F238E27FC236}">
                  <a16:creationId xmlns:a16="http://schemas.microsoft.com/office/drawing/2014/main" id="{BEF7A2C4-EDE4-4941-9115-99739F078703}"/>
                </a:ext>
              </a:extLst>
            </p:cNvPr>
            <p:cNvSpPr>
              <a:spLocks noChangeArrowheads="1"/>
            </p:cNvSpPr>
            <p:nvPr/>
          </p:nvSpPr>
          <p:spPr bwMode="auto">
            <a:xfrm>
              <a:off x="4470" y="2389"/>
              <a:ext cx="303" cy="159"/>
            </a:xfrm>
            <a:prstGeom prst="roundRect">
              <a:avLst/>
            </a:prstGeom>
            <a:solidFill>
              <a:srgbClr val="FFC000"/>
            </a:solidFill>
            <a:ln w="12700">
              <a:solidFill>
                <a:schemeClr val="bg1"/>
              </a:solidFill>
              <a:miter lim="800000"/>
              <a:headEnd/>
              <a:tailEnd/>
            </a:ln>
            <a:effectLst>
              <a:outerShdw blurRad="50800" dist="38100" dir="2700000" algn="tl" rotWithShape="0">
                <a:prstClr val="black">
                  <a:alpha val="40000"/>
                </a:prstClr>
              </a:outerShdw>
            </a:effectLst>
          </p:spPr>
          <p:txBody>
            <a:bodyPr wrap="none" anchor="ctr"/>
            <a:lstStyle/>
            <a:p>
              <a:endParaRPr lang="zh-CN" altLang="zh-CN" i="1" u="sng">
                <a:latin typeface="Comic Sans MS" panose="030F0702030302020204" pitchFamily="66" charset="0"/>
                <a:ea typeface="MS PGothic" panose="020B0600070205080204" pitchFamily="34" charset="-128"/>
              </a:endParaRPr>
            </a:p>
          </p:txBody>
        </p:sp>
        <p:sp>
          <p:nvSpPr>
            <p:cNvPr id="144" name="Text Box 51">
              <a:extLst>
                <a:ext uri="{FF2B5EF4-FFF2-40B4-BE49-F238E27FC236}">
                  <a16:creationId xmlns:a16="http://schemas.microsoft.com/office/drawing/2014/main" id="{BA98D3CC-0075-4DCD-82CE-5F2CC1CE21FE}"/>
                </a:ext>
              </a:extLst>
            </p:cNvPr>
            <p:cNvSpPr txBox="1">
              <a:spLocks noChangeArrowheads="1"/>
            </p:cNvSpPr>
            <p:nvPr/>
          </p:nvSpPr>
          <p:spPr bwMode="auto">
            <a:xfrm>
              <a:off x="4444" y="2356"/>
              <a:ext cx="339" cy="217"/>
            </a:xfrm>
            <a:prstGeom prst="rect">
              <a:avLst/>
            </a:prstGeom>
            <a:noFill/>
            <a:ln w="12700">
              <a:noFill/>
              <a:miter lim="800000"/>
              <a:headEnd/>
              <a:tailEnd/>
            </a:ln>
            <a:effectLst/>
          </p:spPr>
          <p:txBody>
            <a:bodyPr wrap="none" anchor="ctr"/>
            <a:lstStyle>
              <a:defPPr>
                <a:defRPr lang="zh-CN"/>
              </a:defPPr>
              <a:lvl1pPr>
                <a:defRPr i="1" u="sng">
                  <a:latin typeface="Comic Sans MS" panose="030F0702030302020204" pitchFamily="66" charset="0"/>
                  <a:ea typeface="MS PGothic" panose="020B0600070205080204" pitchFamily="34" charset="-128"/>
                </a:defRPr>
              </a:lvl1pPr>
              <a:lvl2pPr marL="742950" indent="-285750">
                <a:defRPr u="sng">
                  <a:latin typeface="Arial" panose="020B0604020202020204" pitchFamily="34" charset="0"/>
                  <a:ea typeface="宋体" panose="02010600030101010101" pitchFamily="2" charset="-122"/>
                </a:defRPr>
              </a:lvl2pPr>
              <a:lvl3pPr marL="1143000" indent="-228600">
                <a:defRPr u="sng">
                  <a:latin typeface="Arial" panose="020B0604020202020204" pitchFamily="34" charset="0"/>
                  <a:ea typeface="宋体" panose="02010600030101010101" pitchFamily="2" charset="-122"/>
                </a:defRPr>
              </a:lvl3pPr>
              <a:lvl4pPr marL="1600200" indent="-228600">
                <a:defRPr u="sng">
                  <a:latin typeface="Arial" panose="020B0604020202020204" pitchFamily="34" charset="0"/>
                  <a:ea typeface="宋体" panose="02010600030101010101" pitchFamily="2" charset="-122"/>
                </a:defRPr>
              </a:lvl4pPr>
              <a:lvl5pPr marL="2057400" indent="-228600">
                <a:defRPr u="sng">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latin typeface="Arial" panose="020B0604020202020204" pitchFamily="34" charset="0"/>
                  <a:ea typeface="宋体" panose="02010600030101010101" pitchFamily="2" charset="-122"/>
                </a:defRPr>
              </a:lvl9pPr>
            </a:lstStyle>
            <a:p>
              <a:r>
                <a:rPr lang="en-US" altLang="zh-CN" sz="1200" i="0" u="none" dirty="0">
                  <a:solidFill>
                    <a:schemeClr val="tx1">
                      <a:lumMod val="85000"/>
                      <a:lumOff val="15000"/>
                    </a:schemeClr>
                  </a:solidFill>
                  <a:latin typeface="Times New Roman" panose="02020603050405020304" pitchFamily="18" charset="0"/>
                  <a:cs typeface="Times New Roman" panose="02020603050405020304" pitchFamily="18" charset="0"/>
                </a:rPr>
                <a:t>data</a:t>
              </a:r>
            </a:p>
          </p:txBody>
        </p:sp>
      </p:grpSp>
      <p:grpSp>
        <p:nvGrpSpPr>
          <p:cNvPr id="145" name="Group 48">
            <a:extLst>
              <a:ext uri="{FF2B5EF4-FFF2-40B4-BE49-F238E27FC236}">
                <a16:creationId xmlns:a16="http://schemas.microsoft.com/office/drawing/2014/main" id="{0D21C7C0-8CE9-4661-B694-AD43600E6F0B}"/>
              </a:ext>
            </a:extLst>
          </p:cNvPr>
          <p:cNvGrpSpPr>
            <a:grpSpLocks/>
          </p:cNvGrpSpPr>
          <p:nvPr/>
        </p:nvGrpSpPr>
        <p:grpSpPr bwMode="auto">
          <a:xfrm>
            <a:off x="5895191" y="2535223"/>
            <a:ext cx="420357" cy="244079"/>
            <a:chOff x="4319" y="1870"/>
            <a:chExt cx="374" cy="217"/>
          </a:xfrm>
        </p:grpSpPr>
        <p:sp>
          <p:nvSpPr>
            <p:cNvPr id="146" name="Rectangle 46">
              <a:extLst>
                <a:ext uri="{FF2B5EF4-FFF2-40B4-BE49-F238E27FC236}">
                  <a16:creationId xmlns:a16="http://schemas.microsoft.com/office/drawing/2014/main" id="{662650E4-3535-42C9-BFCD-D67B4CA61CC9}"/>
                </a:ext>
              </a:extLst>
            </p:cNvPr>
            <p:cNvSpPr>
              <a:spLocks noChangeArrowheads="1"/>
            </p:cNvSpPr>
            <p:nvPr/>
          </p:nvSpPr>
          <p:spPr bwMode="auto">
            <a:xfrm>
              <a:off x="4354" y="1905"/>
              <a:ext cx="304" cy="153"/>
            </a:xfrm>
            <a:prstGeom prst="roundRect">
              <a:avLst/>
            </a:prstGeom>
            <a:solidFill>
              <a:srgbClr val="FFC000"/>
            </a:solidFill>
            <a:ln w="12700">
              <a:solidFill>
                <a:schemeClr val="bg1"/>
              </a:solidFill>
              <a:miter lim="800000"/>
              <a:headEnd/>
              <a:tailEnd/>
            </a:ln>
            <a:effectLst>
              <a:outerShdw blurRad="50800" dist="38100" dir="2700000" algn="tl" rotWithShape="0">
                <a:prstClr val="black">
                  <a:alpha val="40000"/>
                </a:prstClr>
              </a:outerShdw>
            </a:effectLst>
          </p:spPr>
          <p:txBody>
            <a:bodyPr wrap="none" anchor="ctr"/>
            <a:lstStyle/>
            <a:p>
              <a:endParaRPr lang="zh-CN" altLang="zh-CN" i="1" u="sng">
                <a:latin typeface="Comic Sans MS" panose="030F0702030302020204" pitchFamily="66" charset="0"/>
                <a:ea typeface="MS PGothic" panose="020B0600070205080204" pitchFamily="34" charset="-128"/>
              </a:endParaRPr>
            </a:p>
          </p:txBody>
        </p:sp>
        <p:sp>
          <p:nvSpPr>
            <p:cNvPr id="147" name="Text Box 47">
              <a:extLst>
                <a:ext uri="{FF2B5EF4-FFF2-40B4-BE49-F238E27FC236}">
                  <a16:creationId xmlns:a16="http://schemas.microsoft.com/office/drawing/2014/main" id="{3C1C56D5-6641-45FE-AB28-9687E9B11387}"/>
                </a:ext>
              </a:extLst>
            </p:cNvPr>
            <p:cNvSpPr txBox="1">
              <a:spLocks noChangeArrowheads="1"/>
            </p:cNvSpPr>
            <p:nvPr/>
          </p:nvSpPr>
          <p:spPr bwMode="auto">
            <a:xfrm>
              <a:off x="4319" y="1870"/>
              <a:ext cx="374" cy="217"/>
            </a:xfrm>
            <a:prstGeom prst="rect">
              <a:avLst/>
            </a:prstGeom>
            <a:noFill/>
            <a:ln w="12700">
              <a:noFill/>
              <a:miter lim="800000"/>
              <a:headEnd/>
              <a:tailEnd/>
            </a:ln>
            <a:effectLst/>
          </p:spPr>
          <p:txBody>
            <a:bodyPr wrap="none" anchor="ctr"/>
            <a:lstStyle>
              <a:defPPr>
                <a:defRPr lang="zh-CN"/>
              </a:defPPr>
              <a:lvl1pPr>
                <a:defRPr i="1" u="sng">
                  <a:latin typeface="Comic Sans MS" panose="030F0702030302020204" pitchFamily="66" charset="0"/>
                  <a:ea typeface="MS PGothic" panose="020B0600070205080204" pitchFamily="34" charset="-128"/>
                </a:defRPr>
              </a:lvl1pPr>
            </a:lstStyle>
            <a:p>
              <a:r>
                <a:rPr lang="en-US" altLang="zh-CN" i="0" u="none" dirty="0">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grpSp>
      <p:grpSp>
        <p:nvGrpSpPr>
          <p:cNvPr id="62" name="组合 61">
            <a:extLst>
              <a:ext uri="{FF2B5EF4-FFF2-40B4-BE49-F238E27FC236}">
                <a16:creationId xmlns:a16="http://schemas.microsoft.com/office/drawing/2014/main" id="{213B6658-ABC7-43A9-8603-434A6E7463AD}"/>
              </a:ext>
            </a:extLst>
          </p:cNvPr>
          <p:cNvGrpSpPr/>
          <p:nvPr/>
        </p:nvGrpSpPr>
        <p:grpSpPr>
          <a:xfrm>
            <a:off x="322660" y="0"/>
            <a:ext cx="3006128" cy="1071442"/>
            <a:chOff x="551030" y="-368704"/>
            <a:chExt cx="4008171" cy="1428589"/>
          </a:xfrm>
        </p:grpSpPr>
        <p:grpSp>
          <p:nvGrpSpPr>
            <p:cNvPr id="63" name="组合 62">
              <a:extLst>
                <a:ext uri="{FF2B5EF4-FFF2-40B4-BE49-F238E27FC236}">
                  <a16:creationId xmlns:a16="http://schemas.microsoft.com/office/drawing/2014/main" id="{BD8156B3-B3D9-4A6F-A6D7-360089C423A5}"/>
                </a:ext>
              </a:extLst>
            </p:cNvPr>
            <p:cNvGrpSpPr/>
            <p:nvPr/>
          </p:nvGrpSpPr>
          <p:grpSpPr>
            <a:xfrm>
              <a:off x="1201631" y="303925"/>
              <a:ext cx="3357570" cy="718775"/>
              <a:chOff x="1839058" y="967769"/>
              <a:chExt cx="3357570" cy="718775"/>
            </a:xfrm>
          </p:grpSpPr>
          <p:sp>
            <p:nvSpPr>
              <p:cNvPr id="65" name="矩形: 圆角 64">
                <a:extLst>
                  <a:ext uri="{FF2B5EF4-FFF2-40B4-BE49-F238E27FC236}">
                    <a16:creationId xmlns:a16="http://schemas.microsoft.com/office/drawing/2014/main" id="{3A945F7D-C9C6-4DB7-9B04-90400E7689F1}"/>
                  </a:ext>
                </a:extLst>
              </p:cNvPr>
              <p:cNvSpPr/>
              <p:nvPr/>
            </p:nvSpPr>
            <p:spPr>
              <a:xfrm>
                <a:off x="1839058" y="967769"/>
                <a:ext cx="335757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6" name="文本框 65">
                <a:extLst>
                  <a:ext uri="{FF2B5EF4-FFF2-40B4-BE49-F238E27FC236}">
                    <a16:creationId xmlns:a16="http://schemas.microsoft.com/office/drawing/2014/main" id="{09BC3202-7202-4C9F-B973-DDCB4867CAC9}"/>
                  </a:ext>
                </a:extLst>
              </p:cNvPr>
              <p:cNvSpPr txBox="1"/>
              <p:nvPr/>
            </p:nvSpPr>
            <p:spPr>
              <a:xfrm>
                <a:off x="2786093" y="1009436"/>
                <a:ext cx="241053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轮询协议</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64" name="图片 63">
              <a:extLst>
                <a:ext uri="{FF2B5EF4-FFF2-40B4-BE49-F238E27FC236}">
                  <a16:creationId xmlns:a16="http://schemas.microsoft.com/office/drawing/2014/main" id="{6B4885E7-49E9-4035-A6E9-B6AFBD3C42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 name="灯片编号占位符 4">
            <a:extLst>
              <a:ext uri="{FF2B5EF4-FFF2-40B4-BE49-F238E27FC236}">
                <a16:creationId xmlns:a16="http://schemas.microsoft.com/office/drawing/2014/main" id="{5F13C1D5-F233-4832-9810-2B6B3CD97C4D}"/>
              </a:ext>
            </a:extLst>
          </p:cNvPr>
          <p:cNvSpPr>
            <a:spLocks noGrp="1"/>
          </p:cNvSpPr>
          <p:nvPr>
            <p:ph type="sldNum" sz="quarter" idx="12"/>
          </p:nvPr>
        </p:nvSpPr>
        <p:spPr/>
        <p:txBody>
          <a:bodyPr/>
          <a:lstStyle/>
          <a:p>
            <a:fld id="{91F2D4EF-46D4-4764-B373-FC59CD1D281E}" type="slidenum">
              <a:rPr lang="zh-CN" altLang="en-US" smtClean="0"/>
              <a:t>49</a:t>
            </a:fld>
            <a:endParaRPr lang="zh-CN" altLang="en-US"/>
          </a:p>
        </p:txBody>
      </p:sp>
    </p:spTree>
    <p:extLst>
      <p:ext uri="{BB962C8B-B14F-4D97-AF65-F5344CB8AC3E}">
        <p14:creationId xmlns:p14="http://schemas.microsoft.com/office/powerpoint/2010/main" val="390548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9"/>
                                        </p:tgtEl>
                                        <p:attrNameLst>
                                          <p:attrName>style.visibility</p:attrName>
                                        </p:attrNameLst>
                                      </p:cBhvr>
                                      <p:to>
                                        <p:strVal val="visible"/>
                                      </p:to>
                                    </p:set>
                                  </p:childTnLst>
                                </p:cTn>
                              </p:par>
                            </p:childTnLst>
                          </p:cTn>
                        </p:par>
                        <p:par>
                          <p:cTn id="34" fill="hold">
                            <p:stCondLst>
                              <p:cond delay="0"/>
                            </p:stCondLst>
                            <p:childTnLst>
                              <p:par>
                                <p:cTn id="35" presetID="0" presetClass="path" presetSubtype="0" accel="50000" decel="50000" fill="hold" nodeType="afterEffect">
                                  <p:stCondLst>
                                    <p:cond delay="0"/>
                                  </p:stCondLst>
                                  <p:childTnLst>
                                    <p:animMotion origin="layout" path="M 3.61111E-6 -1.97531E-6 L -0.05712 -1.97531E-6 L -0.04861 -0.03487 L -0.09393 -0.03487 " pathEditMode="relative" rAng="0" ptsTypes="AAAA">
                                      <p:cBhvr>
                                        <p:cTn id="36" dur="2000" fill="hold"/>
                                        <p:tgtEl>
                                          <p:spTgt spid="139"/>
                                        </p:tgtEl>
                                        <p:attrNameLst>
                                          <p:attrName>ppt_x</p:attrName>
                                          <p:attrName>ppt_y</p:attrName>
                                        </p:attrNameLst>
                                      </p:cBhvr>
                                      <p:rCtr x="-4705" y="-1759"/>
                                    </p:animMotion>
                                  </p:childTnLst>
                                </p:cTn>
                              </p:par>
                            </p:childTnLst>
                          </p:cTn>
                        </p:par>
                        <p:par>
                          <p:cTn id="37" fill="hold">
                            <p:stCondLst>
                              <p:cond delay="2000"/>
                            </p:stCondLst>
                            <p:childTnLst>
                              <p:par>
                                <p:cTn id="38" presetID="1" presetClass="exit" presetSubtype="0" fill="hold" nodeType="afterEffect">
                                  <p:stCondLst>
                                    <p:cond delay="0"/>
                                  </p:stCondLst>
                                  <p:childTnLst>
                                    <p:set>
                                      <p:cBhvr>
                                        <p:cTn id="39" dur="1" fill="hold">
                                          <p:stCondLst>
                                            <p:cond delay="0"/>
                                          </p:stCondLst>
                                        </p:cTn>
                                        <p:tgtEl>
                                          <p:spTgt spid="139"/>
                                        </p:tgtEl>
                                        <p:attrNameLst>
                                          <p:attrName>style.visibility</p:attrName>
                                        </p:attrNameLst>
                                      </p:cBhvr>
                                      <p:to>
                                        <p:strVal val="hidden"/>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142"/>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accel="50000" decel="50000" fill="hold" nodeType="afterEffect">
                                  <p:stCondLst>
                                    <p:cond delay="0"/>
                                  </p:stCondLst>
                                  <p:childTnLst>
                                    <p:animMotion origin="layout" path="M 0.00034 0.00092 L 0.04462 -0.00093 L 0.03767 0.03919 L 0.09444 0.03734 " pathEditMode="relative" rAng="0" ptsTypes="AAAA">
                                      <p:cBhvr>
                                        <p:cTn id="45" dur="2000" fill="hold"/>
                                        <p:tgtEl>
                                          <p:spTgt spid="142"/>
                                        </p:tgtEl>
                                        <p:attrNameLst>
                                          <p:attrName>ppt_x</p:attrName>
                                          <p:attrName>ppt_y</p:attrName>
                                        </p:attrNameLst>
                                      </p:cBhvr>
                                      <p:rCtr x="4705" y="1821"/>
                                    </p:animMotion>
                                  </p:childTnLst>
                                </p:cTn>
                              </p:par>
                            </p:childTnLst>
                          </p:cTn>
                        </p:par>
                        <p:par>
                          <p:cTn id="46" fill="hold">
                            <p:stCondLst>
                              <p:cond delay="4000"/>
                            </p:stCondLst>
                            <p:childTnLst>
                              <p:par>
                                <p:cTn id="47" presetID="1" presetClass="exit" presetSubtype="0" fill="hold" nodeType="afterEffect">
                                  <p:stCondLst>
                                    <p:cond delay="0"/>
                                  </p:stCondLst>
                                  <p:childTnLst>
                                    <p:set>
                                      <p:cBhvr>
                                        <p:cTn id="48" dur="1" fill="hold">
                                          <p:stCondLst>
                                            <p:cond delay="0"/>
                                          </p:stCondLst>
                                        </p:cTn>
                                        <p:tgtEl>
                                          <p:spTgt spid="14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par>
                          <p:cTn id="53" fill="hold">
                            <p:stCondLst>
                              <p:cond delay="0"/>
                            </p:stCondLst>
                            <p:childTnLst>
                              <p:par>
                                <p:cTn id="54" presetID="0" presetClass="path" presetSubtype="0" accel="50000" decel="50000" fill="hold" nodeType="afterEffect">
                                  <p:stCondLst>
                                    <p:cond delay="0"/>
                                  </p:stCondLst>
                                  <p:childTnLst>
                                    <p:animMotion origin="layout" path="M 3.61111E-6 -1.97531E-6 L -0.06389 -1.97531E-6 L -0.10348 0.16296 L -0.15608 0.16296 " pathEditMode="relative" rAng="0" ptsTypes="AAAA">
                                      <p:cBhvr>
                                        <p:cTn id="55" dur="2000" fill="hold"/>
                                        <p:tgtEl>
                                          <p:spTgt spid="139"/>
                                        </p:tgtEl>
                                        <p:attrNameLst>
                                          <p:attrName>ppt_x</p:attrName>
                                          <p:attrName>ppt_y</p:attrName>
                                        </p:attrNameLst>
                                      </p:cBhvr>
                                      <p:rCtr x="-7813" y="8148"/>
                                    </p:animMotion>
                                  </p:childTnLst>
                                </p:cTn>
                              </p:par>
                            </p:childTnLst>
                          </p:cTn>
                        </p:par>
                        <p:par>
                          <p:cTn id="56" fill="hold">
                            <p:stCondLst>
                              <p:cond delay="2000"/>
                            </p:stCondLst>
                            <p:childTnLst>
                              <p:par>
                                <p:cTn id="57" presetID="1" presetClass="exit" presetSubtype="0" fill="hold" nodeType="afterEffect">
                                  <p:stCondLst>
                                    <p:cond delay="0"/>
                                  </p:stCondLst>
                                  <p:childTnLst>
                                    <p:set>
                                      <p:cBhvr>
                                        <p:cTn id="58" dur="1" fill="hold">
                                          <p:stCondLst>
                                            <p:cond delay="0"/>
                                          </p:stCondLst>
                                        </p:cTn>
                                        <p:tgtEl>
                                          <p:spTgt spid="139"/>
                                        </p:tgtEl>
                                        <p:attrNameLst>
                                          <p:attrName>style.visibility</p:attrName>
                                        </p:attrNameLst>
                                      </p:cBhvr>
                                      <p:to>
                                        <p:strVal val="hidden"/>
                                      </p:to>
                                    </p:set>
                                  </p:childTnLst>
                                </p:cTn>
                              </p:par>
                            </p:childTnLst>
                          </p:cTn>
                        </p:par>
                        <p:par>
                          <p:cTn id="59" fill="hold">
                            <p:stCondLst>
                              <p:cond delay="2000"/>
                            </p:stCondLst>
                            <p:childTnLst>
                              <p:par>
                                <p:cTn id="60" presetID="1" presetClass="entr" presetSubtype="0" fill="hold" nodeType="afterEffect">
                                  <p:stCondLst>
                                    <p:cond delay="0"/>
                                  </p:stCondLst>
                                  <p:childTnLst>
                                    <p:set>
                                      <p:cBhvr>
                                        <p:cTn id="61" dur="1" fill="hold">
                                          <p:stCondLst>
                                            <p:cond delay="0"/>
                                          </p:stCondLst>
                                        </p:cTn>
                                        <p:tgtEl>
                                          <p:spTgt spid="145"/>
                                        </p:tgtEl>
                                        <p:attrNameLst>
                                          <p:attrName>style.visibility</p:attrName>
                                        </p:attrNameLst>
                                      </p:cBhvr>
                                      <p:to>
                                        <p:strVal val="visible"/>
                                      </p:to>
                                    </p:set>
                                  </p:childTnLst>
                                </p:cTn>
                              </p:par>
                            </p:childTnLst>
                          </p:cTn>
                        </p:par>
                        <p:par>
                          <p:cTn id="62" fill="hold">
                            <p:stCondLst>
                              <p:cond delay="2000"/>
                            </p:stCondLst>
                            <p:childTnLst>
                              <p:par>
                                <p:cTn id="63" presetID="0" presetClass="path" presetSubtype="0" accel="50000" decel="50000" fill="hold" nodeType="afterEffect">
                                  <p:stCondLst>
                                    <p:cond delay="0"/>
                                  </p:stCondLst>
                                  <p:childTnLst>
                                    <p:animMotion origin="layout" path="M -0.00052 0.00031 L 0.05156 -0.00186 L 0.08524 -0.1605 L 0.15434 -0.16235 " pathEditMode="relative" rAng="0" ptsTypes="AAAA">
                                      <p:cBhvr>
                                        <p:cTn id="64" dur="2000" fill="hold"/>
                                        <p:tgtEl>
                                          <p:spTgt spid="145"/>
                                        </p:tgtEl>
                                        <p:attrNameLst>
                                          <p:attrName>ppt_x</p:attrName>
                                          <p:attrName>ppt_y</p:attrName>
                                        </p:attrNameLst>
                                      </p:cBhvr>
                                      <p:rCtr x="7743" y="-8148"/>
                                    </p:animMotion>
                                  </p:childTnLst>
                                </p:cTn>
                              </p:par>
                            </p:childTnLst>
                          </p:cTn>
                        </p:par>
                        <p:par>
                          <p:cTn id="65" fill="hold">
                            <p:stCondLst>
                              <p:cond delay="4000"/>
                            </p:stCondLst>
                            <p:childTnLst>
                              <p:par>
                                <p:cTn id="66" presetID="1" presetClass="exit" presetSubtype="0" fill="hold" nodeType="afterEffect">
                                  <p:stCondLst>
                                    <p:cond delay="0"/>
                                  </p:stCondLst>
                                  <p:childTnLst>
                                    <p:set>
                                      <p:cBhvr>
                                        <p:cTn id="67" dur="1" fill="hold">
                                          <p:stCondLst>
                                            <p:cond delay="0"/>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2473006" cy="1071442"/>
            <a:chOff x="551030" y="-368704"/>
            <a:chExt cx="3297341"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2646740" cy="718775"/>
              <a:chOff x="1839058" y="967769"/>
              <a:chExt cx="2646740"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264674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136992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术语</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4" name="组合 33">
            <a:extLst>
              <a:ext uri="{FF2B5EF4-FFF2-40B4-BE49-F238E27FC236}">
                <a16:creationId xmlns:a16="http://schemas.microsoft.com/office/drawing/2014/main" id="{3213AA0B-D169-4FA1-A209-79E4C101D719}"/>
              </a:ext>
            </a:extLst>
          </p:cNvPr>
          <p:cNvGrpSpPr/>
          <p:nvPr/>
        </p:nvGrpSpPr>
        <p:grpSpPr>
          <a:xfrm>
            <a:off x="350386" y="1102692"/>
            <a:ext cx="707546" cy="707546"/>
            <a:chOff x="737414" y="3164436"/>
            <a:chExt cx="1900298" cy="1900298"/>
          </a:xfrm>
        </p:grpSpPr>
        <p:grpSp>
          <p:nvGrpSpPr>
            <p:cNvPr id="35" name="组合 34">
              <a:extLst>
                <a:ext uri="{FF2B5EF4-FFF2-40B4-BE49-F238E27FC236}">
                  <a16:creationId xmlns:a16="http://schemas.microsoft.com/office/drawing/2014/main" id="{049C3DF1-A7DF-466D-BAD8-7D1161D643E0}"/>
                </a:ext>
              </a:extLst>
            </p:cNvPr>
            <p:cNvGrpSpPr/>
            <p:nvPr/>
          </p:nvGrpSpPr>
          <p:grpSpPr>
            <a:xfrm>
              <a:off x="737414" y="3164436"/>
              <a:ext cx="1900298" cy="1900298"/>
              <a:chOff x="795138" y="3164436"/>
              <a:chExt cx="1900298" cy="1900298"/>
            </a:xfrm>
          </p:grpSpPr>
          <p:sp>
            <p:nvSpPr>
              <p:cNvPr id="37" name="椭圆 36">
                <a:extLst>
                  <a:ext uri="{FF2B5EF4-FFF2-40B4-BE49-F238E27FC236}">
                    <a16:creationId xmlns:a16="http://schemas.microsoft.com/office/drawing/2014/main" id="{5F9587F4-1D67-41F7-A2EC-5D7BB7DBF6E5}"/>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lumMod val="85000"/>
                      <a:lumOff val="15000"/>
                    </a:schemeClr>
                  </a:solidFill>
                </a:endParaRPr>
              </a:p>
            </p:txBody>
          </p:sp>
          <p:sp>
            <p:nvSpPr>
              <p:cNvPr id="38" name="椭圆 37">
                <a:extLst>
                  <a:ext uri="{FF2B5EF4-FFF2-40B4-BE49-F238E27FC236}">
                    <a16:creationId xmlns:a16="http://schemas.microsoft.com/office/drawing/2014/main" id="{9E3B47F5-37C1-4725-AE5B-AF00A930214C}"/>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ndParaRPr>
              </a:p>
            </p:txBody>
          </p:sp>
        </p:grpSp>
        <p:sp>
          <p:nvSpPr>
            <p:cNvPr id="36" name="Text Box 79">
              <a:extLst>
                <a:ext uri="{FF2B5EF4-FFF2-40B4-BE49-F238E27FC236}">
                  <a16:creationId xmlns:a16="http://schemas.microsoft.com/office/drawing/2014/main" id="{703BDA65-352F-499B-B8F5-73DB603E8AC9}"/>
                </a:ext>
              </a:extLst>
            </p:cNvPr>
            <p:cNvSpPr txBox="1">
              <a:spLocks noChangeArrowheads="1"/>
            </p:cNvSpPr>
            <p:nvPr/>
          </p:nvSpPr>
          <p:spPr bwMode="auto">
            <a:xfrm>
              <a:off x="839833" y="3743314"/>
              <a:ext cx="1732247" cy="9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18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节点</a:t>
              </a:r>
            </a:p>
          </p:txBody>
        </p:sp>
      </p:grpSp>
      <p:sp>
        <p:nvSpPr>
          <p:cNvPr id="39" name="文本框 38">
            <a:extLst>
              <a:ext uri="{FF2B5EF4-FFF2-40B4-BE49-F238E27FC236}">
                <a16:creationId xmlns:a16="http://schemas.microsoft.com/office/drawing/2014/main" id="{46C58F18-53D5-4FF8-92BD-2727839A2D6D}"/>
              </a:ext>
            </a:extLst>
          </p:cNvPr>
          <p:cNvSpPr txBox="1"/>
          <p:nvPr/>
        </p:nvSpPr>
        <p:spPr>
          <a:xfrm>
            <a:off x="1118003" y="1228037"/>
            <a:ext cx="1714174" cy="394275"/>
          </a:xfrm>
          <a:prstGeom prst="rect">
            <a:avLst/>
          </a:prstGeom>
          <a:noFill/>
        </p:spPr>
        <p:txBody>
          <a:bodyPr wrap="square" lIns="68580" tIns="34290" rIns="68580" bIns="34290" rtlCol="0">
            <a:spAutoFit/>
          </a:bodyPr>
          <a:lstStyle/>
          <a:p>
            <a:pPr>
              <a:lnSpc>
                <a:spcPct val="130000"/>
              </a:lnSpc>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主机和路由器</a:t>
            </a:r>
            <a:endParaRPr lang="zh-CN" altLang="en-US" sz="1800" dirty="0">
              <a:latin typeface="思源黑体 CN Normal" panose="020B0400000000000000" pitchFamily="34" charset="-122"/>
              <a:ea typeface="思源黑体 CN Normal" panose="020B0400000000000000" pitchFamily="34" charset="-122"/>
            </a:endParaRPr>
          </a:p>
        </p:txBody>
      </p:sp>
      <p:grpSp>
        <p:nvGrpSpPr>
          <p:cNvPr id="40" name="组合 39">
            <a:extLst>
              <a:ext uri="{FF2B5EF4-FFF2-40B4-BE49-F238E27FC236}">
                <a16:creationId xmlns:a16="http://schemas.microsoft.com/office/drawing/2014/main" id="{E3922C73-F131-43D5-A2F1-896002392A7D}"/>
              </a:ext>
            </a:extLst>
          </p:cNvPr>
          <p:cNvGrpSpPr/>
          <p:nvPr/>
        </p:nvGrpSpPr>
        <p:grpSpPr>
          <a:xfrm>
            <a:off x="350386" y="2007751"/>
            <a:ext cx="707546" cy="707546"/>
            <a:chOff x="737414" y="3164436"/>
            <a:chExt cx="1900298" cy="1900298"/>
          </a:xfrm>
        </p:grpSpPr>
        <p:grpSp>
          <p:nvGrpSpPr>
            <p:cNvPr id="41" name="组合 40">
              <a:extLst>
                <a:ext uri="{FF2B5EF4-FFF2-40B4-BE49-F238E27FC236}">
                  <a16:creationId xmlns:a16="http://schemas.microsoft.com/office/drawing/2014/main" id="{7AB95DD0-B85E-43A4-8B81-CD9E28CE7066}"/>
                </a:ext>
              </a:extLst>
            </p:cNvPr>
            <p:cNvGrpSpPr/>
            <p:nvPr/>
          </p:nvGrpSpPr>
          <p:grpSpPr>
            <a:xfrm>
              <a:off x="737414" y="3164436"/>
              <a:ext cx="1900298" cy="1900298"/>
              <a:chOff x="795138" y="3164436"/>
              <a:chExt cx="1900298" cy="1900298"/>
            </a:xfrm>
          </p:grpSpPr>
          <p:sp>
            <p:nvSpPr>
              <p:cNvPr id="43" name="椭圆 42">
                <a:extLst>
                  <a:ext uri="{FF2B5EF4-FFF2-40B4-BE49-F238E27FC236}">
                    <a16:creationId xmlns:a16="http://schemas.microsoft.com/office/drawing/2014/main" id="{FB158738-2D48-4BCB-840E-288BDA975FB4}"/>
                  </a:ext>
                </a:extLst>
              </p:cNvPr>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ndParaRPr>
              </a:p>
            </p:txBody>
          </p:sp>
          <p:sp>
            <p:nvSpPr>
              <p:cNvPr id="44" name="椭圆 43">
                <a:extLst>
                  <a:ext uri="{FF2B5EF4-FFF2-40B4-BE49-F238E27FC236}">
                    <a16:creationId xmlns:a16="http://schemas.microsoft.com/office/drawing/2014/main" id="{1D29524C-2915-4FAA-98F9-54AC48E404F9}"/>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ndParaRPr>
              </a:p>
            </p:txBody>
          </p:sp>
        </p:grpSp>
        <p:sp>
          <p:nvSpPr>
            <p:cNvPr id="42" name="Text Box 79">
              <a:extLst>
                <a:ext uri="{FF2B5EF4-FFF2-40B4-BE49-F238E27FC236}">
                  <a16:creationId xmlns:a16="http://schemas.microsoft.com/office/drawing/2014/main" id="{6FF5588B-6E33-4524-A725-1A540DA7F7EE}"/>
                </a:ext>
              </a:extLst>
            </p:cNvPr>
            <p:cNvSpPr txBox="1">
              <a:spLocks noChangeArrowheads="1"/>
            </p:cNvSpPr>
            <p:nvPr/>
          </p:nvSpPr>
          <p:spPr bwMode="auto">
            <a:xfrm>
              <a:off x="815994" y="3791034"/>
              <a:ext cx="1812871" cy="9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链路</a:t>
              </a:r>
            </a:p>
          </p:txBody>
        </p:sp>
      </p:grpSp>
      <p:sp>
        <p:nvSpPr>
          <p:cNvPr id="45" name="文本框 44">
            <a:extLst>
              <a:ext uri="{FF2B5EF4-FFF2-40B4-BE49-F238E27FC236}">
                <a16:creationId xmlns:a16="http://schemas.microsoft.com/office/drawing/2014/main" id="{C011CAE3-726C-43EF-98EE-DB4E60D79913}"/>
              </a:ext>
            </a:extLst>
          </p:cNvPr>
          <p:cNvSpPr txBox="1"/>
          <p:nvPr/>
        </p:nvSpPr>
        <p:spPr>
          <a:xfrm>
            <a:off x="1099933" y="2188412"/>
            <a:ext cx="4222685" cy="394275"/>
          </a:xfrm>
          <a:prstGeom prst="rect">
            <a:avLst/>
          </a:prstGeom>
          <a:noFill/>
        </p:spPr>
        <p:txBody>
          <a:bodyPr wrap="square" lIns="68580" tIns="34290" rIns="68580" bIns="34290" rtlCol="0">
            <a:spAutoFit/>
          </a:bodyPr>
          <a:lstStyle/>
          <a:p>
            <a:pPr>
              <a:lnSpc>
                <a:spcPct val="130000"/>
              </a:lnSpc>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沿着通信路径连接相邻节点的通信信道</a:t>
            </a:r>
            <a:endParaRPr lang="zh-CN" altLang="en-US" sz="1800" dirty="0">
              <a:latin typeface="思源黑体 CN Normal" panose="020B0400000000000000" pitchFamily="34" charset="-122"/>
              <a:ea typeface="思源黑体 CN Normal" panose="020B0400000000000000" pitchFamily="34" charset="-122"/>
            </a:endParaRPr>
          </a:p>
        </p:txBody>
      </p:sp>
      <p:grpSp>
        <p:nvGrpSpPr>
          <p:cNvPr id="46" name="组合 45">
            <a:extLst>
              <a:ext uri="{FF2B5EF4-FFF2-40B4-BE49-F238E27FC236}">
                <a16:creationId xmlns:a16="http://schemas.microsoft.com/office/drawing/2014/main" id="{D2DB182E-E4C6-43D0-831E-33ED0ED67333}"/>
              </a:ext>
            </a:extLst>
          </p:cNvPr>
          <p:cNvGrpSpPr/>
          <p:nvPr/>
        </p:nvGrpSpPr>
        <p:grpSpPr>
          <a:xfrm>
            <a:off x="794036" y="2812152"/>
            <a:ext cx="2000708" cy="403725"/>
            <a:chOff x="4650628" y="2375498"/>
            <a:chExt cx="3372735" cy="729254"/>
          </a:xfrm>
        </p:grpSpPr>
        <p:sp>
          <p:nvSpPr>
            <p:cNvPr id="47" name="矩形: 圆角 46">
              <a:extLst>
                <a:ext uri="{FF2B5EF4-FFF2-40B4-BE49-F238E27FC236}">
                  <a16:creationId xmlns:a16="http://schemas.microsoft.com/office/drawing/2014/main" id="{EC3DEDD5-DAC4-4EDC-8EDB-05B7FF199C3F}"/>
                </a:ext>
              </a:extLst>
            </p:cNvPr>
            <p:cNvSpPr/>
            <p:nvPr/>
          </p:nvSpPr>
          <p:spPr>
            <a:xfrm>
              <a:off x="4650628" y="2375498"/>
              <a:ext cx="337273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8" name="文本框 47">
              <a:extLst>
                <a:ext uri="{FF2B5EF4-FFF2-40B4-BE49-F238E27FC236}">
                  <a16:creationId xmlns:a16="http://schemas.microsoft.com/office/drawing/2014/main" id="{25253C61-1DF1-49AA-9C0C-D1D58DBC81BA}"/>
                </a:ext>
              </a:extLst>
            </p:cNvPr>
            <p:cNvSpPr txBox="1"/>
            <p:nvPr/>
          </p:nvSpPr>
          <p:spPr>
            <a:xfrm>
              <a:off x="4774664" y="2437623"/>
              <a:ext cx="3129089" cy="667129"/>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有线链路</a:t>
              </a:r>
            </a:p>
          </p:txBody>
        </p:sp>
      </p:grpSp>
      <p:grpSp>
        <p:nvGrpSpPr>
          <p:cNvPr id="49" name="组合 48">
            <a:extLst>
              <a:ext uri="{FF2B5EF4-FFF2-40B4-BE49-F238E27FC236}">
                <a16:creationId xmlns:a16="http://schemas.microsoft.com/office/drawing/2014/main" id="{DA33FB49-3CE8-4A8B-AE5D-BBFF382AB4A7}"/>
              </a:ext>
            </a:extLst>
          </p:cNvPr>
          <p:cNvGrpSpPr/>
          <p:nvPr/>
        </p:nvGrpSpPr>
        <p:grpSpPr>
          <a:xfrm>
            <a:off x="794036" y="3357676"/>
            <a:ext cx="2000708" cy="403725"/>
            <a:chOff x="4650628" y="2375498"/>
            <a:chExt cx="3372735" cy="729254"/>
          </a:xfrm>
        </p:grpSpPr>
        <p:sp>
          <p:nvSpPr>
            <p:cNvPr id="50" name="矩形: 圆角 49">
              <a:extLst>
                <a:ext uri="{FF2B5EF4-FFF2-40B4-BE49-F238E27FC236}">
                  <a16:creationId xmlns:a16="http://schemas.microsoft.com/office/drawing/2014/main" id="{B1E0CEB7-F56D-48C6-9966-3066DFB94C29}"/>
                </a:ext>
              </a:extLst>
            </p:cNvPr>
            <p:cNvSpPr/>
            <p:nvPr/>
          </p:nvSpPr>
          <p:spPr>
            <a:xfrm>
              <a:off x="4650628" y="2375498"/>
              <a:ext cx="337273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51" name="文本框 50">
              <a:extLst>
                <a:ext uri="{FF2B5EF4-FFF2-40B4-BE49-F238E27FC236}">
                  <a16:creationId xmlns:a16="http://schemas.microsoft.com/office/drawing/2014/main" id="{148D3DA4-DCA2-4E5C-8DC7-966114DADD95}"/>
                </a:ext>
              </a:extLst>
            </p:cNvPr>
            <p:cNvSpPr txBox="1"/>
            <p:nvPr/>
          </p:nvSpPr>
          <p:spPr>
            <a:xfrm>
              <a:off x="4774664" y="2437623"/>
              <a:ext cx="3129089" cy="667129"/>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无线链路</a:t>
              </a:r>
            </a:p>
          </p:txBody>
        </p:sp>
      </p:grpSp>
      <p:grpSp>
        <p:nvGrpSpPr>
          <p:cNvPr id="26" name="Group 7">
            <a:extLst>
              <a:ext uri="{FF2B5EF4-FFF2-40B4-BE49-F238E27FC236}">
                <a16:creationId xmlns:a16="http://schemas.microsoft.com/office/drawing/2014/main" id="{FC1DAE4D-0CA3-4E34-AEE1-4B466947DCF7}"/>
              </a:ext>
            </a:extLst>
          </p:cNvPr>
          <p:cNvGrpSpPr>
            <a:grpSpLocks/>
          </p:cNvGrpSpPr>
          <p:nvPr/>
        </p:nvGrpSpPr>
        <p:grpSpPr bwMode="auto">
          <a:xfrm>
            <a:off x="5401801" y="204362"/>
            <a:ext cx="3425825" cy="4359275"/>
            <a:chOff x="2882" y="727"/>
            <a:chExt cx="2635" cy="3073"/>
          </a:xfrm>
        </p:grpSpPr>
        <p:sp>
          <p:nvSpPr>
            <p:cNvPr id="27" name="Freeform 8">
              <a:extLst>
                <a:ext uri="{FF2B5EF4-FFF2-40B4-BE49-F238E27FC236}">
                  <a16:creationId xmlns:a16="http://schemas.microsoft.com/office/drawing/2014/main" id="{A46C88F1-DAFF-42A6-ABA6-5938469FB882}"/>
                </a:ext>
              </a:extLst>
            </p:cNvPr>
            <p:cNvSpPr>
              <a:spLocks/>
            </p:cNvSpPr>
            <p:nvPr/>
          </p:nvSpPr>
          <p:spPr bwMode="auto">
            <a:xfrm>
              <a:off x="4228" y="1082"/>
              <a:ext cx="1289" cy="1291"/>
            </a:xfrm>
            <a:custGeom>
              <a:avLst/>
              <a:gdLst>
                <a:gd name="T0" fmla="*/ 215 w 1292"/>
                <a:gd name="T1" fmla="*/ 7 h 1255"/>
                <a:gd name="T2" fmla="*/ 35 w 1292"/>
                <a:gd name="T3" fmla="*/ 312 h 1255"/>
                <a:gd name="T4" fmla="*/ 29 w 1292"/>
                <a:gd name="T5" fmla="*/ 1030 h 1255"/>
                <a:gd name="T6" fmla="*/ 53 w 1292"/>
                <a:gd name="T7" fmla="*/ 1631 h 1255"/>
                <a:gd name="T8" fmla="*/ 221 w 1292"/>
                <a:gd name="T9" fmla="*/ 1715 h 1255"/>
                <a:gd name="T10" fmla="*/ 622 w 1292"/>
                <a:gd name="T11" fmla="*/ 2222 h 1255"/>
                <a:gd name="T12" fmla="*/ 947 w 1292"/>
                <a:gd name="T13" fmla="*/ 2437 h 1255"/>
                <a:gd name="T14" fmla="*/ 1127 w 1292"/>
                <a:gd name="T15" fmla="*/ 2015 h 1255"/>
                <a:gd name="T16" fmla="*/ 1199 w 1292"/>
                <a:gd name="T17" fmla="*/ 877 h 1255"/>
                <a:gd name="T18" fmla="*/ 1133 w 1292"/>
                <a:gd name="T19" fmla="*/ 415 h 1255"/>
                <a:gd name="T20" fmla="*/ 701 w 1292"/>
                <a:gd name="T21" fmla="*/ 225 h 1255"/>
                <a:gd name="T22" fmla="*/ 215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3" name="Freeform 9">
              <a:extLst>
                <a:ext uri="{FF2B5EF4-FFF2-40B4-BE49-F238E27FC236}">
                  <a16:creationId xmlns:a16="http://schemas.microsoft.com/office/drawing/2014/main" id="{DBC11A83-CFEE-4C36-830D-3A0009379C20}"/>
                </a:ext>
              </a:extLst>
            </p:cNvPr>
            <p:cNvSpPr>
              <a:spLocks/>
            </p:cNvSpPr>
            <p:nvPr/>
          </p:nvSpPr>
          <p:spPr bwMode="auto">
            <a:xfrm>
              <a:off x="2882" y="972"/>
              <a:ext cx="1337" cy="1224"/>
            </a:xfrm>
            <a:custGeom>
              <a:avLst/>
              <a:gdLst>
                <a:gd name="T0" fmla="*/ 526 w 1340"/>
                <a:gd name="T1" fmla="*/ 77 h 1191"/>
                <a:gd name="T2" fmla="*/ 82 w 1340"/>
                <a:gd name="T3" fmla="*/ 116 h 1191"/>
                <a:gd name="T4" fmla="*/ 58 w 1340"/>
                <a:gd name="T5" fmla="*/ 773 h 1191"/>
                <a:gd name="T6" fmla="*/ 28 w 1340"/>
                <a:gd name="T7" fmla="*/ 1393 h 1191"/>
                <a:gd name="T8" fmla="*/ 112 w 1340"/>
                <a:gd name="T9" fmla="*/ 1674 h 1191"/>
                <a:gd name="T10" fmla="*/ 514 w 1340"/>
                <a:gd name="T11" fmla="*/ 1691 h 1191"/>
                <a:gd name="T12" fmla="*/ 616 w 1340"/>
                <a:gd name="T13" fmla="*/ 2174 h 1191"/>
                <a:gd name="T14" fmla="*/ 1162 w 1340"/>
                <a:gd name="T15" fmla="*/ 2115 h 1191"/>
                <a:gd name="T16" fmla="*/ 1204 w 1340"/>
                <a:gd name="T17" fmla="*/ 1100 h 1191"/>
                <a:gd name="T18" fmla="*/ 1132 w 1340"/>
                <a:gd name="T19" fmla="*/ 657 h 1191"/>
                <a:gd name="T20" fmla="*/ 712 w 1340"/>
                <a:gd name="T21" fmla="*/ 554 h 1191"/>
                <a:gd name="T22" fmla="*/ 526 w 1340"/>
                <a:gd name="T23" fmla="*/ 7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2" name="Freeform 10">
              <a:extLst>
                <a:ext uri="{FF2B5EF4-FFF2-40B4-BE49-F238E27FC236}">
                  <a16:creationId xmlns:a16="http://schemas.microsoft.com/office/drawing/2014/main" id="{7FC97BBD-3D2B-4CF4-9333-EE2350861146}"/>
                </a:ext>
              </a:extLst>
            </p:cNvPr>
            <p:cNvSpPr>
              <a:spLocks/>
            </p:cNvSpPr>
            <p:nvPr/>
          </p:nvSpPr>
          <p:spPr bwMode="auto">
            <a:xfrm>
              <a:off x="3146" y="2090"/>
              <a:ext cx="2131" cy="1710"/>
            </a:xfrm>
            <a:custGeom>
              <a:avLst/>
              <a:gdLst>
                <a:gd name="T0" fmla="*/ 27 w 2135"/>
                <a:gd name="T1" fmla="*/ 1291 h 1662"/>
                <a:gd name="T2" fmla="*/ 105 w 2135"/>
                <a:gd name="T3" fmla="*/ 148 h 1662"/>
                <a:gd name="T4" fmla="*/ 633 w 2135"/>
                <a:gd name="T5" fmla="*/ 389 h 1662"/>
                <a:gd name="T6" fmla="*/ 1161 w 2135"/>
                <a:gd name="T7" fmla="*/ 197 h 1662"/>
                <a:gd name="T8" fmla="*/ 1905 w 2135"/>
                <a:gd name="T9" fmla="*/ 807 h 1662"/>
                <a:gd name="T10" fmla="*/ 1917 w 2135"/>
                <a:gd name="T11" fmla="*/ 2265 h 1662"/>
                <a:gd name="T12" fmla="*/ 1509 w 2135"/>
                <a:gd name="T13" fmla="*/ 3168 h 1662"/>
                <a:gd name="T14" fmla="*/ 782 w 2135"/>
                <a:gd name="T15" fmla="*/ 3001 h 1662"/>
                <a:gd name="T16" fmla="*/ 477 w 2135"/>
                <a:gd name="T17" fmla="*/ 2518 h 1662"/>
                <a:gd name="T18" fmla="*/ 183 w 2135"/>
                <a:gd name="T19" fmla="*/ 2117 h 1662"/>
                <a:gd name="T20" fmla="*/ 27 w 2135"/>
                <a:gd name="T21" fmla="*/ 129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53" name="Group 11">
              <a:extLst>
                <a:ext uri="{FF2B5EF4-FFF2-40B4-BE49-F238E27FC236}">
                  <a16:creationId xmlns:a16="http://schemas.microsoft.com/office/drawing/2014/main" id="{EA4FF681-D879-409C-B49A-C8D8ADF3466C}"/>
                </a:ext>
              </a:extLst>
            </p:cNvPr>
            <p:cNvGrpSpPr>
              <a:grpSpLocks/>
            </p:cNvGrpSpPr>
            <p:nvPr/>
          </p:nvGrpSpPr>
          <p:grpSpPr bwMode="auto">
            <a:xfrm>
              <a:off x="2959" y="1076"/>
              <a:ext cx="525" cy="246"/>
              <a:chOff x="3552" y="246"/>
              <a:chExt cx="527" cy="248"/>
            </a:xfrm>
          </p:grpSpPr>
          <p:graphicFrame>
            <p:nvGraphicFramePr>
              <p:cNvPr id="278" name="Object 12">
                <a:extLst>
                  <a:ext uri="{FF2B5EF4-FFF2-40B4-BE49-F238E27FC236}">
                    <a16:creationId xmlns:a16="http://schemas.microsoft.com/office/drawing/2014/main" id="{5BFF8B87-F011-4414-8005-623672F12680}"/>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278" name="Object 12">
                            <a:extLst>
                              <a:ext uri="{FF2B5EF4-FFF2-40B4-BE49-F238E27FC236}">
                                <a16:creationId xmlns:a16="http://schemas.microsoft.com/office/drawing/2014/main" id="{5BFF8B87-F011-4414-8005-623672F12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 name="Object 13">
                <a:extLst>
                  <a:ext uri="{FF2B5EF4-FFF2-40B4-BE49-F238E27FC236}">
                    <a16:creationId xmlns:a16="http://schemas.microsoft.com/office/drawing/2014/main" id="{85782F16-4EDC-450F-887C-70783FB6317A}"/>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6" imgW="681706" imgH="480401" progId="MS_ClipArt_Gallery.2">
                      <p:embed/>
                    </p:oleObj>
                  </mc:Choice>
                  <mc:Fallback>
                    <p:oleObj name="Clip" r:id="rId6" imgW="681706" imgH="480401" progId="MS_ClipArt_Gallery.2">
                      <p:embed/>
                      <p:pic>
                        <p:nvPicPr>
                          <p:cNvPr id="279" name="Object 13">
                            <a:extLst>
                              <a:ext uri="{FF2B5EF4-FFF2-40B4-BE49-F238E27FC236}">
                                <a16:creationId xmlns:a16="http://schemas.microsoft.com/office/drawing/2014/main" id="{85782F16-4EDC-450F-887C-70783FB631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0" name="Line 14">
                <a:extLst>
                  <a:ext uri="{FF2B5EF4-FFF2-40B4-BE49-F238E27FC236}">
                    <a16:creationId xmlns:a16="http://schemas.microsoft.com/office/drawing/2014/main" id="{DDE43F86-D48D-4D9B-8938-0A8A6F18E82D}"/>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4" name="Group 15">
              <a:extLst>
                <a:ext uri="{FF2B5EF4-FFF2-40B4-BE49-F238E27FC236}">
                  <a16:creationId xmlns:a16="http://schemas.microsoft.com/office/drawing/2014/main" id="{C836950A-D024-41BD-9AB2-29A3D62E3FAB}"/>
                </a:ext>
              </a:extLst>
            </p:cNvPr>
            <p:cNvGrpSpPr>
              <a:grpSpLocks/>
            </p:cNvGrpSpPr>
            <p:nvPr/>
          </p:nvGrpSpPr>
          <p:grpSpPr bwMode="auto">
            <a:xfrm>
              <a:off x="2959" y="1535"/>
              <a:ext cx="525" cy="246"/>
              <a:chOff x="3552" y="246"/>
              <a:chExt cx="527" cy="248"/>
            </a:xfrm>
          </p:grpSpPr>
          <p:graphicFrame>
            <p:nvGraphicFramePr>
              <p:cNvPr id="275" name="Object 16">
                <a:extLst>
                  <a:ext uri="{FF2B5EF4-FFF2-40B4-BE49-F238E27FC236}">
                    <a16:creationId xmlns:a16="http://schemas.microsoft.com/office/drawing/2014/main" id="{50529EB9-6BFB-492C-A8DA-513A2536A501}"/>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8" imgW="1307263" imgH="1084139" progId="MS_ClipArt_Gallery.2">
                      <p:embed/>
                    </p:oleObj>
                  </mc:Choice>
                  <mc:Fallback>
                    <p:oleObj name="Clip" r:id="rId8" imgW="1307263" imgH="1084139" progId="MS_ClipArt_Gallery.2">
                      <p:embed/>
                      <p:pic>
                        <p:nvPicPr>
                          <p:cNvPr id="275" name="Object 16">
                            <a:extLst>
                              <a:ext uri="{FF2B5EF4-FFF2-40B4-BE49-F238E27FC236}">
                                <a16:creationId xmlns:a16="http://schemas.microsoft.com/office/drawing/2014/main" id="{50529EB9-6BFB-492C-A8DA-513A2536A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 name="Object 17">
                <a:extLst>
                  <a:ext uri="{FF2B5EF4-FFF2-40B4-BE49-F238E27FC236}">
                    <a16:creationId xmlns:a16="http://schemas.microsoft.com/office/drawing/2014/main" id="{21262131-3BD7-40C1-A420-3C2FF0EC98F5}"/>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9" imgW="681706" imgH="480401" progId="MS_ClipArt_Gallery.2">
                      <p:embed/>
                    </p:oleObj>
                  </mc:Choice>
                  <mc:Fallback>
                    <p:oleObj name="Clip" r:id="rId9" imgW="681706" imgH="480401" progId="MS_ClipArt_Gallery.2">
                      <p:embed/>
                      <p:pic>
                        <p:nvPicPr>
                          <p:cNvPr id="276" name="Object 17">
                            <a:extLst>
                              <a:ext uri="{FF2B5EF4-FFF2-40B4-BE49-F238E27FC236}">
                                <a16:creationId xmlns:a16="http://schemas.microsoft.com/office/drawing/2014/main" id="{21262131-3BD7-40C1-A420-3C2FF0EC98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 name="Line 18">
                <a:extLst>
                  <a:ext uri="{FF2B5EF4-FFF2-40B4-BE49-F238E27FC236}">
                    <a16:creationId xmlns:a16="http://schemas.microsoft.com/office/drawing/2014/main" id="{DBF9BCAE-DE22-4A39-B598-56FD45ADC5C0}"/>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5" name="Group 19">
              <a:extLst>
                <a:ext uri="{FF2B5EF4-FFF2-40B4-BE49-F238E27FC236}">
                  <a16:creationId xmlns:a16="http://schemas.microsoft.com/office/drawing/2014/main" id="{C5624265-8E22-466F-88ED-4615FF976920}"/>
                </a:ext>
              </a:extLst>
            </p:cNvPr>
            <p:cNvGrpSpPr>
              <a:grpSpLocks/>
            </p:cNvGrpSpPr>
            <p:nvPr/>
          </p:nvGrpSpPr>
          <p:grpSpPr bwMode="auto">
            <a:xfrm>
              <a:off x="3236" y="1368"/>
              <a:ext cx="50" cy="164"/>
              <a:chOff x="3842" y="406"/>
              <a:chExt cx="51" cy="167"/>
            </a:xfrm>
          </p:grpSpPr>
          <p:sp>
            <p:nvSpPr>
              <p:cNvPr id="272" name="Oval 20">
                <a:extLst>
                  <a:ext uri="{FF2B5EF4-FFF2-40B4-BE49-F238E27FC236}">
                    <a16:creationId xmlns:a16="http://schemas.microsoft.com/office/drawing/2014/main" id="{C0A7574F-28DD-44D3-AD69-95716CCC36BB}"/>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3" name="Oval 21">
                <a:extLst>
                  <a:ext uri="{FF2B5EF4-FFF2-40B4-BE49-F238E27FC236}">
                    <a16:creationId xmlns:a16="http://schemas.microsoft.com/office/drawing/2014/main" id="{B2BBD31D-0511-4FA5-90DF-E6BD354260FF}"/>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4" name="Oval 22">
                <a:extLst>
                  <a:ext uri="{FF2B5EF4-FFF2-40B4-BE49-F238E27FC236}">
                    <a16:creationId xmlns:a16="http://schemas.microsoft.com/office/drawing/2014/main" id="{A9303041-86E0-4336-84A4-AF81D94B0465}"/>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56" name="Group 23">
              <a:extLst>
                <a:ext uri="{FF2B5EF4-FFF2-40B4-BE49-F238E27FC236}">
                  <a16:creationId xmlns:a16="http://schemas.microsoft.com/office/drawing/2014/main" id="{5F81A62D-89C9-4638-BF0C-A826368A7525}"/>
                </a:ext>
              </a:extLst>
            </p:cNvPr>
            <p:cNvGrpSpPr>
              <a:grpSpLocks/>
            </p:cNvGrpSpPr>
            <p:nvPr/>
          </p:nvGrpSpPr>
          <p:grpSpPr bwMode="auto">
            <a:xfrm>
              <a:off x="3572" y="1756"/>
              <a:ext cx="150" cy="303"/>
              <a:chOff x="4180" y="783"/>
              <a:chExt cx="150" cy="307"/>
            </a:xfrm>
          </p:grpSpPr>
          <p:sp>
            <p:nvSpPr>
              <p:cNvPr id="264" name="AutoShape 24">
                <a:extLst>
                  <a:ext uri="{FF2B5EF4-FFF2-40B4-BE49-F238E27FC236}">
                    <a16:creationId xmlns:a16="http://schemas.microsoft.com/office/drawing/2014/main" id="{F0A65AD5-FEF4-41A2-A6EF-0F61EE5F2E05}"/>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5" name="Rectangle 25">
                <a:extLst>
                  <a:ext uri="{FF2B5EF4-FFF2-40B4-BE49-F238E27FC236}">
                    <a16:creationId xmlns:a16="http://schemas.microsoft.com/office/drawing/2014/main" id="{AFCFD837-AAE5-40E5-8AD6-62E640B71191}"/>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6" name="Rectangle 26">
                <a:extLst>
                  <a:ext uri="{FF2B5EF4-FFF2-40B4-BE49-F238E27FC236}">
                    <a16:creationId xmlns:a16="http://schemas.microsoft.com/office/drawing/2014/main" id="{58EE2921-53FB-446F-8EC6-00BEC344424D}"/>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7" name="AutoShape 27">
                <a:extLst>
                  <a:ext uri="{FF2B5EF4-FFF2-40B4-BE49-F238E27FC236}">
                    <a16:creationId xmlns:a16="http://schemas.microsoft.com/office/drawing/2014/main" id="{A443D1F0-E37B-4F1A-95D8-7E3D39F8348F}"/>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8" name="Line 28">
                <a:extLst>
                  <a:ext uri="{FF2B5EF4-FFF2-40B4-BE49-F238E27FC236}">
                    <a16:creationId xmlns:a16="http://schemas.microsoft.com/office/drawing/2014/main" id="{4151B60A-178F-4B24-B494-89A5CABC83FB}"/>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9" name="Line 29">
                <a:extLst>
                  <a:ext uri="{FF2B5EF4-FFF2-40B4-BE49-F238E27FC236}">
                    <a16:creationId xmlns:a16="http://schemas.microsoft.com/office/drawing/2014/main" id="{9E5EB489-7874-4B0C-B243-98B2953DB890}"/>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0" name="Rectangle 30">
                <a:extLst>
                  <a:ext uri="{FF2B5EF4-FFF2-40B4-BE49-F238E27FC236}">
                    <a16:creationId xmlns:a16="http://schemas.microsoft.com/office/drawing/2014/main" id="{4DF80A8D-F81B-4ED4-8976-C1EB279DF3F0}"/>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1" name="Rectangle 31">
                <a:extLst>
                  <a:ext uri="{FF2B5EF4-FFF2-40B4-BE49-F238E27FC236}">
                    <a16:creationId xmlns:a16="http://schemas.microsoft.com/office/drawing/2014/main" id="{A71C66F5-8A6B-4F7C-8CE8-053E316E4825}"/>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57" name="Group 32">
              <a:extLst>
                <a:ext uri="{FF2B5EF4-FFF2-40B4-BE49-F238E27FC236}">
                  <a16:creationId xmlns:a16="http://schemas.microsoft.com/office/drawing/2014/main" id="{2C407025-A3FC-4AEC-B3EC-41EDE67D33D6}"/>
                </a:ext>
              </a:extLst>
            </p:cNvPr>
            <p:cNvGrpSpPr>
              <a:grpSpLocks/>
            </p:cNvGrpSpPr>
            <p:nvPr/>
          </p:nvGrpSpPr>
          <p:grpSpPr bwMode="auto">
            <a:xfrm rot="-5400000">
              <a:off x="3796" y="1977"/>
              <a:ext cx="61" cy="167"/>
              <a:chOff x="3842" y="406"/>
              <a:chExt cx="51" cy="167"/>
            </a:xfrm>
          </p:grpSpPr>
          <p:sp>
            <p:nvSpPr>
              <p:cNvPr id="261" name="Oval 33">
                <a:extLst>
                  <a:ext uri="{FF2B5EF4-FFF2-40B4-BE49-F238E27FC236}">
                    <a16:creationId xmlns:a16="http://schemas.microsoft.com/office/drawing/2014/main" id="{37D2DBA0-E6B0-4BF2-AAE4-E62AA2198815}"/>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2" name="Oval 34">
                <a:extLst>
                  <a:ext uri="{FF2B5EF4-FFF2-40B4-BE49-F238E27FC236}">
                    <a16:creationId xmlns:a16="http://schemas.microsoft.com/office/drawing/2014/main" id="{83C64ADE-DD22-4C02-9A39-F33BDC418D4A}"/>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3" name="Oval 35">
                <a:extLst>
                  <a:ext uri="{FF2B5EF4-FFF2-40B4-BE49-F238E27FC236}">
                    <a16:creationId xmlns:a16="http://schemas.microsoft.com/office/drawing/2014/main" id="{201E10E7-0C7F-4506-99BC-B3FE17800A6B}"/>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58" name="Line 36">
              <a:extLst>
                <a:ext uri="{FF2B5EF4-FFF2-40B4-BE49-F238E27FC236}">
                  <a16:creationId xmlns:a16="http://schemas.microsoft.com/office/drawing/2014/main" id="{62AF26E8-5DC4-46CA-8977-2CC1CE9607C5}"/>
                </a:ext>
              </a:extLst>
            </p:cNvPr>
            <p:cNvSpPr>
              <a:spLocks noChangeShapeType="1"/>
            </p:cNvSpPr>
            <p:nvPr/>
          </p:nvSpPr>
          <p:spPr bwMode="auto">
            <a:xfrm>
              <a:off x="3670" y="1688"/>
              <a:ext cx="355"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7">
              <a:extLst>
                <a:ext uri="{FF2B5EF4-FFF2-40B4-BE49-F238E27FC236}">
                  <a16:creationId xmlns:a16="http://schemas.microsoft.com/office/drawing/2014/main" id="{2E47579D-479D-4694-AFC9-0ED3AA7C4553}"/>
                </a:ext>
              </a:extLst>
            </p:cNvPr>
            <p:cNvSpPr>
              <a:spLocks noChangeShapeType="1"/>
            </p:cNvSpPr>
            <p:nvPr/>
          </p:nvSpPr>
          <p:spPr bwMode="auto">
            <a:xfrm>
              <a:off x="3672" y="1685"/>
              <a:ext cx="2" cy="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38">
              <a:extLst>
                <a:ext uri="{FF2B5EF4-FFF2-40B4-BE49-F238E27FC236}">
                  <a16:creationId xmlns:a16="http://schemas.microsoft.com/office/drawing/2014/main" id="{0CF8E5C4-086E-4A6B-91FA-2BB7BDFFF46D}"/>
                </a:ext>
              </a:extLst>
            </p:cNvPr>
            <p:cNvSpPr>
              <a:spLocks noChangeShapeType="1"/>
            </p:cNvSpPr>
            <p:nvPr/>
          </p:nvSpPr>
          <p:spPr bwMode="auto">
            <a:xfrm>
              <a:off x="4027" y="1684"/>
              <a:ext cx="1" cy="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39">
              <a:extLst>
                <a:ext uri="{FF2B5EF4-FFF2-40B4-BE49-F238E27FC236}">
                  <a16:creationId xmlns:a16="http://schemas.microsoft.com/office/drawing/2014/main" id="{2D3C56D6-81E5-49C8-A7DF-C67CFC385442}"/>
                </a:ext>
              </a:extLst>
            </p:cNvPr>
            <p:cNvSpPr>
              <a:spLocks noChangeShapeType="1"/>
            </p:cNvSpPr>
            <p:nvPr/>
          </p:nvSpPr>
          <p:spPr bwMode="auto">
            <a:xfrm>
              <a:off x="3455" y="1272"/>
              <a:ext cx="207" cy="2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40">
              <a:extLst>
                <a:ext uri="{FF2B5EF4-FFF2-40B4-BE49-F238E27FC236}">
                  <a16:creationId xmlns:a16="http://schemas.microsoft.com/office/drawing/2014/main" id="{D2AD64EE-E39C-4213-880F-2B47BB15053C}"/>
                </a:ext>
              </a:extLst>
            </p:cNvPr>
            <p:cNvSpPr>
              <a:spLocks noChangeShapeType="1"/>
            </p:cNvSpPr>
            <p:nvPr/>
          </p:nvSpPr>
          <p:spPr bwMode="auto">
            <a:xfrm flipV="1">
              <a:off x="3464" y="1492"/>
              <a:ext cx="198" cy="2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41">
              <a:extLst>
                <a:ext uri="{FF2B5EF4-FFF2-40B4-BE49-F238E27FC236}">
                  <a16:creationId xmlns:a16="http://schemas.microsoft.com/office/drawing/2014/main" id="{DDC61479-F61C-4B9B-822D-A5C2863291C6}"/>
                </a:ext>
              </a:extLst>
            </p:cNvPr>
            <p:cNvSpPr>
              <a:spLocks noChangeShapeType="1"/>
            </p:cNvSpPr>
            <p:nvPr/>
          </p:nvSpPr>
          <p:spPr bwMode="auto">
            <a:xfrm flipV="1">
              <a:off x="3842" y="1558"/>
              <a:ext cx="1" cy="1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 name="Group 42">
              <a:extLst>
                <a:ext uri="{FF2B5EF4-FFF2-40B4-BE49-F238E27FC236}">
                  <a16:creationId xmlns:a16="http://schemas.microsoft.com/office/drawing/2014/main" id="{8B35767F-9085-4007-ABC2-387A63A55AA9}"/>
                </a:ext>
              </a:extLst>
            </p:cNvPr>
            <p:cNvGrpSpPr>
              <a:grpSpLocks/>
            </p:cNvGrpSpPr>
            <p:nvPr/>
          </p:nvGrpSpPr>
          <p:grpSpPr bwMode="auto">
            <a:xfrm>
              <a:off x="3927" y="1746"/>
              <a:ext cx="150" cy="307"/>
              <a:chOff x="4180" y="783"/>
              <a:chExt cx="150" cy="307"/>
            </a:xfrm>
          </p:grpSpPr>
          <p:sp>
            <p:nvSpPr>
              <p:cNvPr id="253" name="AutoShape 43">
                <a:extLst>
                  <a:ext uri="{FF2B5EF4-FFF2-40B4-BE49-F238E27FC236}">
                    <a16:creationId xmlns:a16="http://schemas.microsoft.com/office/drawing/2014/main" id="{D8148FFE-D112-4D54-A898-8C17D047615F}"/>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4" name="Rectangle 44">
                <a:extLst>
                  <a:ext uri="{FF2B5EF4-FFF2-40B4-BE49-F238E27FC236}">
                    <a16:creationId xmlns:a16="http://schemas.microsoft.com/office/drawing/2014/main" id="{9AB6E6AD-6D55-4472-A8C1-A05D450D214B}"/>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5" name="Rectangle 45">
                <a:extLst>
                  <a:ext uri="{FF2B5EF4-FFF2-40B4-BE49-F238E27FC236}">
                    <a16:creationId xmlns:a16="http://schemas.microsoft.com/office/drawing/2014/main" id="{C7C1FF3D-B3C6-43E5-B61D-EC9F3C5F9171}"/>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6" name="AutoShape 46">
                <a:extLst>
                  <a:ext uri="{FF2B5EF4-FFF2-40B4-BE49-F238E27FC236}">
                    <a16:creationId xmlns:a16="http://schemas.microsoft.com/office/drawing/2014/main" id="{429FA191-29C0-4062-A405-BD283B5EA9DF}"/>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7" name="Line 47">
                <a:extLst>
                  <a:ext uri="{FF2B5EF4-FFF2-40B4-BE49-F238E27FC236}">
                    <a16:creationId xmlns:a16="http://schemas.microsoft.com/office/drawing/2014/main" id="{7B747DF9-FB09-4EF4-92F0-97EF461F8FF9}"/>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8" name="Line 48">
                <a:extLst>
                  <a:ext uri="{FF2B5EF4-FFF2-40B4-BE49-F238E27FC236}">
                    <a16:creationId xmlns:a16="http://schemas.microsoft.com/office/drawing/2014/main" id="{A02DF704-8EF6-4013-A0C1-38DB2A248350}"/>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 name="Rectangle 49">
                <a:extLst>
                  <a:ext uri="{FF2B5EF4-FFF2-40B4-BE49-F238E27FC236}">
                    <a16:creationId xmlns:a16="http://schemas.microsoft.com/office/drawing/2014/main" id="{CE744B8F-1E09-432F-8247-2DA445DB95D7}"/>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0" name="Rectangle 50">
                <a:extLst>
                  <a:ext uri="{FF2B5EF4-FFF2-40B4-BE49-F238E27FC236}">
                    <a16:creationId xmlns:a16="http://schemas.microsoft.com/office/drawing/2014/main" id="{40D02225-AD0F-469B-A275-DDB8B366CFF3}"/>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65" name="Group 51">
              <a:extLst>
                <a:ext uri="{FF2B5EF4-FFF2-40B4-BE49-F238E27FC236}">
                  <a16:creationId xmlns:a16="http://schemas.microsoft.com/office/drawing/2014/main" id="{AF9B183A-4D45-4479-983D-9B9F5A9D10C3}"/>
                </a:ext>
              </a:extLst>
            </p:cNvPr>
            <p:cNvGrpSpPr>
              <a:grpSpLocks/>
            </p:cNvGrpSpPr>
            <p:nvPr/>
          </p:nvGrpSpPr>
          <p:grpSpPr bwMode="auto">
            <a:xfrm>
              <a:off x="3241" y="2218"/>
              <a:ext cx="344" cy="714"/>
              <a:chOff x="3314" y="1248"/>
              <a:chExt cx="344" cy="694"/>
            </a:xfrm>
          </p:grpSpPr>
          <p:graphicFrame>
            <p:nvGraphicFramePr>
              <p:cNvPr id="244" name="Object 52">
                <a:extLst>
                  <a:ext uri="{FF2B5EF4-FFF2-40B4-BE49-F238E27FC236}">
                    <a16:creationId xmlns:a16="http://schemas.microsoft.com/office/drawing/2014/main" id="{F505EE3E-1D0E-43B4-B0F3-022A4C3E1070}"/>
                  </a:ext>
                </a:extLst>
              </p:cNvPr>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name="Clip" r:id="rId10" imgW="1307263" imgH="1084139" progId="MS_ClipArt_Gallery.2">
                      <p:embed/>
                    </p:oleObj>
                  </mc:Choice>
                  <mc:Fallback>
                    <p:oleObj name="Clip" r:id="rId10" imgW="1307263" imgH="1084139" progId="MS_ClipArt_Gallery.2">
                      <p:embed/>
                      <p:pic>
                        <p:nvPicPr>
                          <p:cNvPr id="244" name="Object 52">
                            <a:extLst>
                              <a:ext uri="{FF2B5EF4-FFF2-40B4-BE49-F238E27FC236}">
                                <a16:creationId xmlns:a16="http://schemas.microsoft.com/office/drawing/2014/main" id="{F505EE3E-1D0E-43B4-B0F3-022A4C3E10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 name="Line 53">
                <a:extLst>
                  <a:ext uri="{FF2B5EF4-FFF2-40B4-BE49-F238E27FC236}">
                    <a16:creationId xmlns:a16="http://schemas.microsoft.com/office/drawing/2014/main" id="{C6D290C9-2618-4E9A-9B7E-274AF0474D96}"/>
                  </a:ext>
                </a:extLst>
              </p:cNvPr>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6" name="Object 54">
                <a:extLst>
                  <a:ext uri="{FF2B5EF4-FFF2-40B4-BE49-F238E27FC236}">
                    <a16:creationId xmlns:a16="http://schemas.microsoft.com/office/drawing/2014/main" id="{AF5E7C23-F1F4-45D8-81A5-F320B992BD21}"/>
                  </a:ext>
                </a:extLst>
              </p:cNvPr>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2">
                      <p:embed/>
                    </p:oleObj>
                  </mc:Choice>
                  <mc:Fallback>
                    <p:oleObj name="Clip" r:id="rId11" imgW="1307263" imgH="1084139" progId="MS_ClipArt_Gallery.2">
                      <p:embed/>
                      <p:pic>
                        <p:nvPicPr>
                          <p:cNvPr id="246" name="Object 54">
                            <a:extLst>
                              <a:ext uri="{FF2B5EF4-FFF2-40B4-BE49-F238E27FC236}">
                                <a16:creationId xmlns:a16="http://schemas.microsoft.com/office/drawing/2014/main" id="{AF5E7C23-F1F4-45D8-81A5-F320B992BD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 name="Line 55">
                <a:extLst>
                  <a:ext uri="{FF2B5EF4-FFF2-40B4-BE49-F238E27FC236}">
                    <a16:creationId xmlns:a16="http://schemas.microsoft.com/office/drawing/2014/main" id="{963CCDCE-4055-4097-89FF-0722A95D4E27}"/>
                  </a:ext>
                </a:extLst>
              </p:cNvPr>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8" name="Group 56">
                <a:extLst>
                  <a:ext uri="{FF2B5EF4-FFF2-40B4-BE49-F238E27FC236}">
                    <a16:creationId xmlns:a16="http://schemas.microsoft.com/office/drawing/2014/main" id="{3D08D890-A617-4DA3-A88B-30855CEEF220}"/>
                  </a:ext>
                </a:extLst>
              </p:cNvPr>
              <p:cNvGrpSpPr>
                <a:grpSpLocks/>
              </p:cNvGrpSpPr>
              <p:nvPr/>
            </p:nvGrpSpPr>
            <p:grpSpPr bwMode="auto">
              <a:xfrm>
                <a:off x="3404" y="1504"/>
                <a:ext cx="51" cy="167"/>
                <a:chOff x="3842" y="406"/>
                <a:chExt cx="51" cy="167"/>
              </a:xfrm>
            </p:grpSpPr>
            <p:sp>
              <p:nvSpPr>
                <p:cNvPr id="250" name="Oval 57">
                  <a:extLst>
                    <a:ext uri="{FF2B5EF4-FFF2-40B4-BE49-F238E27FC236}">
                      <a16:creationId xmlns:a16="http://schemas.microsoft.com/office/drawing/2014/main" id="{E1E92548-D302-4B79-BF22-D3053D6134F2}"/>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1" name="Oval 58">
                  <a:extLst>
                    <a:ext uri="{FF2B5EF4-FFF2-40B4-BE49-F238E27FC236}">
                      <a16:creationId xmlns:a16="http://schemas.microsoft.com/office/drawing/2014/main" id="{92FAF570-0104-4A30-AC1A-1CDFB8445828}"/>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2" name="Oval 59">
                  <a:extLst>
                    <a:ext uri="{FF2B5EF4-FFF2-40B4-BE49-F238E27FC236}">
                      <a16:creationId xmlns:a16="http://schemas.microsoft.com/office/drawing/2014/main" id="{5BCA8D84-F34A-4AB4-8252-08903549520F}"/>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249" name="Line 60">
                <a:extLst>
                  <a:ext uri="{FF2B5EF4-FFF2-40B4-BE49-F238E27FC236}">
                    <a16:creationId xmlns:a16="http://schemas.microsoft.com/office/drawing/2014/main" id="{826182DE-51BB-4E91-BADC-A4BAB767612B}"/>
                  </a:ext>
                </a:extLst>
              </p:cNvPr>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66" name="Object 61">
              <a:extLst>
                <a:ext uri="{FF2B5EF4-FFF2-40B4-BE49-F238E27FC236}">
                  <a16:creationId xmlns:a16="http://schemas.microsoft.com/office/drawing/2014/main" id="{D381FEFD-BE50-4CCB-ADA5-50873BDA19E9}"/>
                </a:ext>
              </a:extLst>
            </p:cNvPr>
            <p:cNvGraphicFramePr>
              <a:graphicFrameLocks noChangeAspect="1"/>
            </p:cNvGraphicFramePr>
            <p:nvPr/>
          </p:nvGraphicFramePr>
          <p:xfrm>
            <a:off x="3863" y="2996"/>
            <a:ext cx="300" cy="256"/>
          </p:xfrm>
          <a:graphic>
            <a:graphicData uri="http://schemas.openxmlformats.org/presentationml/2006/ole">
              <mc:AlternateContent xmlns:mc="http://schemas.openxmlformats.org/markup-compatibility/2006">
                <mc:Choice xmlns:v="urn:schemas-microsoft-com:vml" Requires="v">
                  <p:oleObj name="Clip" r:id="rId12" imgW="1307263" imgH="1084139" progId="MS_ClipArt_Gallery.2">
                    <p:embed/>
                  </p:oleObj>
                </mc:Choice>
                <mc:Fallback>
                  <p:oleObj name="Clip" r:id="rId12" imgW="1307263" imgH="1084139" progId="MS_ClipArt_Gallery.2">
                    <p:embed/>
                    <p:pic>
                      <p:nvPicPr>
                        <p:cNvPr id="66" name="Object 61">
                          <a:extLst>
                            <a:ext uri="{FF2B5EF4-FFF2-40B4-BE49-F238E27FC236}">
                              <a16:creationId xmlns:a16="http://schemas.microsoft.com/office/drawing/2014/main" id="{D381FEFD-BE50-4CCB-ADA5-50873BDA1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 y="2996"/>
                          <a:ext cx="30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62">
              <a:extLst>
                <a:ext uri="{FF2B5EF4-FFF2-40B4-BE49-F238E27FC236}">
                  <a16:creationId xmlns:a16="http://schemas.microsoft.com/office/drawing/2014/main" id="{C10052FA-05E6-4CA6-A651-0E6E56E2DFEA}"/>
                </a:ext>
              </a:extLst>
            </p:cNvPr>
            <p:cNvGraphicFramePr>
              <a:graphicFrameLocks noChangeAspect="1"/>
            </p:cNvGraphicFramePr>
            <p:nvPr/>
          </p:nvGraphicFramePr>
          <p:xfrm>
            <a:off x="3423" y="2988"/>
            <a:ext cx="298" cy="254"/>
          </p:xfrm>
          <a:graphic>
            <a:graphicData uri="http://schemas.openxmlformats.org/presentationml/2006/ole">
              <mc:AlternateContent xmlns:mc="http://schemas.openxmlformats.org/markup-compatibility/2006">
                <mc:Choice xmlns:v="urn:schemas-microsoft-com:vml" Requires="v">
                  <p:oleObj name="Clip" r:id="rId13" imgW="1307263" imgH="1084139" progId="MS_ClipArt_Gallery.2">
                    <p:embed/>
                  </p:oleObj>
                </mc:Choice>
                <mc:Fallback>
                  <p:oleObj name="Clip" r:id="rId13" imgW="1307263" imgH="1084139" progId="MS_ClipArt_Gallery.2">
                    <p:embed/>
                    <p:pic>
                      <p:nvPicPr>
                        <p:cNvPr id="67" name="Object 62">
                          <a:extLst>
                            <a:ext uri="{FF2B5EF4-FFF2-40B4-BE49-F238E27FC236}">
                              <a16:creationId xmlns:a16="http://schemas.microsoft.com/office/drawing/2014/main" id="{C10052FA-05E6-4CA6-A651-0E6E56E2D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3" y="2988"/>
                          <a:ext cx="298"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Oval 63">
              <a:extLst>
                <a:ext uri="{FF2B5EF4-FFF2-40B4-BE49-F238E27FC236}">
                  <a16:creationId xmlns:a16="http://schemas.microsoft.com/office/drawing/2014/main" id="{ACA7CF1A-D087-424E-B06E-F0AD51B24EE5}"/>
                </a:ext>
              </a:extLst>
            </p:cNvPr>
            <p:cNvSpPr>
              <a:spLocks noChangeArrowheads="1"/>
            </p:cNvSpPr>
            <p:nvPr/>
          </p:nvSpPr>
          <p:spPr bwMode="auto">
            <a:xfrm rot="-5400000">
              <a:off x="3721" y="3069"/>
              <a:ext cx="48"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9" name="Oval 64">
              <a:extLst>
                <a:ext uri="{FF2B5EF4-FFF2-40B4-BE49-F238E27FC236}">
                  <a16:creationId xmlns:a16="http://schemas.microsoft.com/office/drawing/2014/main" id="{A2EB9CAC-9432-46BC-BCE8-F570BF7EE4FB}"/>
                </a:ext>
              </a:extLst>
            </p:cNvPr>
            <p:cNvSpPr>
              <a:spLocks noChangeArrowheads="1"/>
            </p:cNvSpPr>
            <p:nvPr/>
          </p:nvSpPr>
          <p:spPr bwMode="auto">
            <a:xfrm rot="-5400000">
              <a:off x="3781" y="3068"/>
              <a:ext cx="49"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0" name="Oval 65">
              <a:extLst>
                <a:ext uri="{FF2B5EF4-FFF2-40B4-BE49-F238E27FC236}">
                  <a16:creationId xmlns:a16="http://schemas.microsoft.com/office/drawing/2014/main" id="{538B2BFE-732A-4FE5-8283-85EC87015D72}"/>
                </a:ext>
              </a:extLst>
            </p:cNvPr>
            <p:cNvSpPr>
              <a:spLocks noChangeArrowheads="1"/>
            </p:cNvSpPr>
            <p:nvPr/>
          </p:nvSpPr>
          <p:spPr bwMode="auto">
            <a:xfrm rot="-5400000">
              <a:off x="3837" y="3071"/>
              <a:ext cx="48"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 name="Line 66">
              <a:extLst>
                <a:ext uri="{FF2B5EF4-FFF2-40B4-BE49-F238E27FC236}">
                  <a16:creationId xmlns:a16="http://schemas.microsoft.com/office/drawing/2014/main" id="{C44124CA-B381-40F1-ABC0-28A4DD18C654}"/>
                </a:ext>
              </a:extLst>
            </p:cNvPr>
            <p:cNvSpPr>
              <a:spLocks noChangeShapeType="1"/>
            </p:cNvSpPr>
            <p:nvPr/>
          </p:nvSpPr>
          <p:spPr bwMode="auto">
            <a:xfrm rot="-5400000">
              <a:off x="4023" y="2977"/>
              <a:ext cx="46"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67">
              <a:extLst>
                <a:ext uri="{FF2B5EF4-FFF2-40B4-BE49-F238E27FC236}">
                  <a16:creationId xmlns:a16="http://schemas.microsoft.com/office/drawing/2014/main" id="{C69F4BD2-B026-4EBE-9B5B-E310112619E7}"/>
                </a:ext>
              </a:extLst>
            </p:cNvPr>
            <p:cNvSpPr>
              <a:spLocks noChangeShapeType="1"/>
            </p:cNvSpPr>
            <p:nvPr/>
          </p:nvSpPr>
          <p:spPr bwMode="auto">
            <a:xfrm rot="5400000" flipH="1">
              <a:off x="3573" y="2971"/>
              <a:ext cx="4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68">
              <a:extLst>
                <a:ext uri="{FF2B5EF4-FFF2-40B4-BE49-F238E27FC236}">
                  <a16:creationId xmlns:a16="http://schemas.microsoft.com/office/drawing/2014/main" id="{054FA5E2-C00E-4E37-8572-DE2B1A62565A}"/>
                </a:ext>
              </a:extLst>
            </p:cNvPr>
            <p:cNvSpPr>
              <a:spLocks noChangeShapeType="1"/>
            </p:cNvSpPr>
            <p:nvPr/>
          </p:nvSpPr>
          <p:spPr bwMode="auto">
            <a:xfrm rot="16200000" flipV="1">
              <a:off x="3825" y="2726"/>
              <a:ext cx="0" cy="4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69">
              <a:extLst>
                <a:ext uri="{FF2B5EF4-FFF2-40B4-BE49-F238E27FC236}">
                  <a16:creationId xmlns:a16="http://schemas.microsoft.com/office/drawing/2014/main" id="{D51173F1-A683-4112-BD73-E2CB7910A16E}"/>
                </a:ext>
              </a:extLst>
            </p:cNvPr>
            <p:cNvSpPr>
              <a:spLocks noChangeShapeType="1"/>
            </p:cNvSpPr>
            <p:nvPr/>
          </p:nvSpPr>
          <p:spPr bwMode="auto">
            <a:xfrm flipV="1">
              <a:off x="3585" y="2662"/>
              <a:ext cx="67"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70">
              <a:extLst>
                <a:ext uri="{FF2B5EF4-FFF2-40B4-BE49-F238E27FC236}">
                  <a16:creationId xmlns:a16="http://schemas.microsoft.com/office/drawing/2014/main" id="{513EFB09-BEEF-41AB-8AC9-738214F3738D}"/>
                </a:ext>
              </a:extLst>
            </p:cNvPr>
            <p:cNvSpPr>
              <a:spLocks noChangeShapeType="1"/>
            </p:cNvSpPr>
            <p:nvPr/>
          </p:nvSpPr>
          <p:spPr bwMode="auto">
            <a:xfrm flipH="1">
              <a:off x="4586" y="2695"/>
              <a:ext cx="200" cy="3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6" name="Object 71">
              <a:extLst>
                <a:ext uri="{FF2B5EF4-FFF2-40B4-BE49-F238E27FC236}">
                  <a16:creationId xmlns:a16="http://schemas.microsoft.com/office/drawing/2014/main" id="{49B827C8-9833-486D-865C-32FA5F7E80FF}"/>
                </a:ext>
              </a:extLst>
            </p:cNvPr>
            <p:cNvGraphicFramePr>
              <a:graphicFrameLocks noChangeAspect="1"/>
            </p:cNvGraphicFramePr>
            <p:nvPr/>
          </p:nvGraphicFramePr>
          <p:xfrm>
            <a:off x="4713" y="2351"/>
            <a:ext cx="146" cy="185"/>
          </p:xfrm>
          <a:graphic>
            <a:graphicData uri="http://schemas.openxmlformats.org/presentationml/2006/ole">
              <mc:AlternateContent xmlns:mc="http://schemas.openxmlformats.org/markup-compatibility/2006">
                <mc:Choice xmlns:v="urn:schemas-microsoft-com:vml" Requires="v">
                  <p:oleObj name="Clip" r:id="rId14" imgW="982811" imgH="1208363" progId="MS_ClipArt_Gallery.2">
                    <p:embed/>
                  </p:oleObj>
                </mc:Choice>
                <mc:Fallback>
                  <p:oleObj name="Clip" r:id="rId14" imgW="982811" imgH="1208363" progId="MS_ClipArt_Gallery.2">
                    <p:embed/>
                    <p:pic>
                      <p:nvPicPr>
                        <p:cNvPr id="76" name="Object 71">
                          <a:extLst>
                            <a:ext uri="{FF2B5EF4-FFF2-40B4-BE49-F238E27FC236}">
                              <a16:creationId xmlns:a16="http://schemas.microsoft.com/office/drawing/2014/main" id="{49B827C8-9833-486D-865C-32FA5F7E80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13" y="2351"/>
                          <a:ext cx="146"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72">
              <a:extLst>
                <a:ext uri="{FF2B5EF4-FFF2-40B4-BE49-F238E27FC236}">
                  <a16:creationId xmlns:a16="http://schemas.microsoft.com/office/drawing/2014/main" id="{F1A8F217-789B-4434-8B7C-C63CF4BF304D}"/>
                </a:ext>
              </a:extLst>
            </p:cNvPr>
            <p:cNvGraphicFramePr>
              <a:graphicFrameLocks noChangeAspect="1"/>
            </p:cNvGraphicFramePr>
            <p:nvPr/>
          </p:nvGraphicFramePr>
          <p:xfrm>
            <a:off x="3755" y="2413"/>
            <a:ext cx="146" cy="185"/>
          </p:xfrm>
          <a:graphic>
            <a:graphicData uri="http://schemas.openxmlformats.org/presentationml/2006/ole">
              <mc:AlternateContent xmlns:mc="http://schemas.openxmlformats.org/markup-compatibility/2006">
                <mc:Choice xmlns:v="urn:schemas-microsoft-com:vml" Requires="v">
                  <p:oleObj name="Clip" r:id="rId16" imgW="982811" imgH="1208363" progId="MS_ClipArt_Gallery.2">
                    <p:embed/>
                  </p:oleObj>
                </mc:Choice>
                <mc:Fallback>
                  <p:oleObj name="Clip" r:id="rId16" imgW="982811" imgH="1208363" progId="MS_ClipArt_Gallery.2">
                    <p:embed/>
                    <p:pic>
                      <p:nvPicPr>
                        <p:cNvPr id="77" name="Object 72">
                          <a:extLst>
                            <a:ext uri="{FF2B5EF4-FFF2-40B4-BE49-F238E27FC236}">
                              <a16:creationId xmlns:a16="http://schemas.microsoft.com/office/drawing/2014/main" id="{F1A8F217-789B-4434-8B7C-C63CF4BF30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55" y="2413"/>
                          <a:ext cx="146"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Freeform 73">
              <a:extLst>
                <a:ext uri="{FF2B5EF4-FFF2-40B4-BE49-F238E27FC236}">
                  <a16:creationId xmlns:a16="http://schemas.microsoft.com/office/drawing/2014/main" id="{5DC9688B-FDC2-4FC3-A7C5-49563B8162F4}"/>
                </a:ext>
              </a:extLst>
            </p:cNvPr>
            <p:cNvSpPr>
              <a:spLocks/>
            </p:cNvSpPr>
            <p:nvPr/>
          </p:nvSpPr>
          <p:spPr bwMode="auto">
            <a:xfrm>
              <a:off x="3813" y="2239"/>
              <a:ext cx="970" cy="235"/>
            </a:xfrm>
            <a:custGeom>
              <a:avLst/>
              <a:gdLst>
                <a:gd name="T0" fmla="*/ 0 w 972"/>
                <a:gd name="T1" fmla="*/ 470 h 228"/>
                <a:gd name="T2" fmla="*/ 408 w 972"/>
                <a:gd name="T3" fmla="*/ 9 h 228"/>
                <a:gd name="T4" fmla="*/ 924 w 972"/>
                <a:gd name="T5" fmla="*/ 354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9" name="Group 74">
              <a:extLst>
                <a:ext uri="{FF2B5EF4-FFF2-40B4-BE49-F238E27FC236}">
                  <a16:creationId xmlns:a16="http://schemas.microsoft.com/office/drawing/2014/main" id="{2261D7E6-9326-4740-9882-92469BA66F9E}"/>
                </a:ext>
              </a:extLst>
            </p:cNvPr>
            <p:cNvGrpSpPr>
              <a:grpSpLocks/>
            </p:cNvGrpSpPr>
            <p:nvPr/>
          </p:nvGrpSpPr>
          <p:grpSpPr bwMode="auto">
            <a:xfrm>
              <a:off x="4004" y="3335"/>
              <a:ext cx="292" cy="329"/>
              <a:chOff x="2870" y="1518"/>
              <a:chExt cx="292" cy="320"/>
            </a:xfrm>
          </p:grpSpPr>
          <p:graphicFrame>
            <p:nvGraphicFramePr>
              <p:cNvPr id="242" name="Object 75">
                <a:extLst>
                  <a:ext uri="{FF2B5EF4-FFF2-40B4-BE49-F238E27FC236}">
                    <a16:creationId xmlns:a16="http://schemas.microsoft.com/office/drawing/2014/main" id="{0310D6F9-4859-4578-ABCC-48B83B281579}"/>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7" imgW="826829" imgH="840406" progId="MS_ClipArt_Gallery.2">
                      <p:embed/>
                    </p:oleObj>
                  </mc:Choice>
                  <mc:Fallback>
                    <p:oleObj name="Clip" r:id="rId17" imgW="826829" imgH="840406" progId="MS_ClipArt_Gallery.2">
                      <p:embed/>
                      <p:pic>
                        <p:nvPicPr>
                          <p:cNvPr id="242" name="Object 75">
                            <a:extLst>
                              <a:ext uri="{FF2B5EF4-FFF2-40B4-BE49-F238E27FC236}">
                                <a16:creationId xmlns:a16="http://schemas.microsoft.com/office/drawing/2014/main" id="{0310D6F9-4859-4578-ABCC-48B83B28157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 name="Object 76">
                <a:extLst>
                  <a:ext uri="{FF2B5EF4-FFF2-40B4-BE49-F238E27FC236}">
                    <a16:creationId xmlns:a16="http://schemas.microsoft.com/office/drawing/2014/main" id="{07401E94-1372-483B-9347-BDF76839D96C}"/>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9" imgW="1268295" imgH="1199426" progId="MS_ClipArt_Gallery.2">
                      <p:embed/>
                    </p:oleObj>
                  </mc:Choice>
                  <mc:Fallback>
                    <p:oleObj name="Clip" r:id="rId19" imgW="1268295" imgH="1199426" progId="MS_ClipArt_Gallery.2">
                      <p:embed/>
                      <p:pic>
                        <p:nvPicPr>
                          <p:cNvPr id="243" name="Object 76">
                            <a:extLst>
                              <a:ext uri="{FF2B5EF4-FFF2-40B4-BE49-F238E27FC236}">
                                <a16:creationId xmlns:a16="http://schemas.microsoft.com/office/drawing/2014/main" id="{07401E94-1372-483B-9347-BDF76839D96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0" name="Group 77">
              <a:extLst>
                <a:ext uri="{FF2B5EF4-FFF2-40B4-BE49-F238E27FC236}">
                  <a16:creationId xmlns:a16="http://schemas.microsoft.com/office/drawing/2014/main" id="{EF489931-9580-4A9D-BA5C-A8EF78B989D3}"/>
                </a:ext>
              </a:extLst>
            </p:cNvPr>
            <p:cNvGrpSpPr>
              <a:grpSpLocks/>
            </p:cNvGrpSpPr>
            <p:nvPr/>
          </p:nvGrpSpPr>
          <p:grpSpPr bwMode="auto">
            <a:xfrm>
              <a:off x="4562" y="3360"/>
              <a:ext cx="291" cy="329"/>
              <a:chOff x="2870" y="1518"/>
              <a:chExt cx="292" cy="320"/>
            </a:xfrm>
          </p:grpSpPr>
          <p:graphicFrame>
            <p:nvGraphicFramePr>
              <p:cNvPr id="240" name="Object 78">
                <a:extLst>
                  <a:ext uri="{FF2B5EF4-FFF2-40B4-BE49-F238E27FC236}">
                    <a16:creationId xmlns:a16="http://schemas.microsoft.com/office/drawing/2014/main" id="{BAF0E021-5AA1-461F-AB98-96C2EC945CFB}"/>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1" imgW="826829" imgH="840406" progId="MS_ClipArt_Gallery.2">
                      <p:embed/>
                    </p:oleObj>
                  </mc:Choice>
                  <mc:Fallback>
                    <p:oleObj name="Clip" r:id="rId21" imgW="826829" imgH="840406" progId="MS_ClipArt_Gallery.2">
                      <p:embed/>
                      <p:pic>
                        <p:nvPicPr>
                          <p:cNvPr id="240" name="Object 78">
                            <a:extLst>
                              <a:ext uri="{FF2B5EF4-FFF2-40B4-BE49-F238E27FC236}">
                                <a16:creationId xmlns:a16="http://schemas.microsoft.com/office/drawing/2014/main" id="{BAF0E021-5AA1-461F-AB98-96C2EC945C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 name="Object 79">
                <a:extLst>
                  <a:ext uri="{FF2B5EF4-FFF2-40B4-BE49-F238E27FC236}">
                    <a16:creationId xmlns:a16="http://schemas.microsoft.com/office/drawing/2014/main" id="{F066986D-DF7A-4AA1-BAD6-784FFB155312}"/>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2" imgW="1268295" imgH="1199426" progId="MS_ClipArt_Gallery.2">
                      <p:embed/>
                    </p:oleObj>
                  </mc:Choice>
                  <mc:Fallback>
                    <p:oleObj name="Clip" r:id="rId22" imgW="1268295" imgH="1199426" progId="MS_ClipArt_Gallery.2">
                      <p:embed/>
                      <p:pic>
                        <p:nvPicPr>
                          <p:cNvPr id="241" name="Object 79">
                            <a:extLst>
                              <a:ext uri="{FF2B5EF4-FFF2-40B4-BE49-F238E27FC236}">
                                <a16:creationId xmlns:a16="http://schemas.microsoft.com/office/drawing/2014/main" id="{F066986D-DF7A-4AA1-BAD6-784FFB15531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1" name="Group 80">
              <a:extLst>
                <a:ext uri="{FF2B5EF4-FFF2-40B4-BE49-F238E27FC236}">
                  <a16:creationId xmlns:a16="http://schemas.microsoft.com/office/drawing/2014/main" id="{BC7B7857-1A7D-4729-ABAE-BED4E25F1D3B}"/>
                </a:ext>
              </a:extLst>
            </p:cNvPr>
            <p:cNvGrpSpPr>
              <a:grpSpLocks/>
            </p:cNvGrpSpPr>
            <p:nvPr/>
          </p:nvGrpSpPr>
          <p:grpSpPr bwMode="auto">
            <a:xfrm>
              <a:off x="4265" y="3141"/>
              <a:ext cx="272" cy="290"/>
              <a:chOff x="4733" y="2082"/>
              <a:chExt cx="272" cy="282"/>
            </a:xfrm>
          </p:grpSpPr>
          <p:graphicFrame>
            <p:nvGraphicFramePr>
              <p:cNvPr id="238" name="Object 81">
                <a:extLst>
                  <a:ext uri="{FF2B5EF4-FFF2-40B4-BE49-F238E27FC236}">
                    <a16:creationId xmlns:a16="http://schemas.microsoft.com/office/drawing/2014/main" id="{E6EEDE69-53EB-44A0-9E9C-123672C9AB5B}"/>
                  </a:ext>
                </a:extLst>
              </p:cNvPr>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name="Clip" r:id="rId23" imgW="826829" imgH="840406" progId="MS_ClipArt_Gallery.2">
                      <p:embed/>
                    </p:oleObj>
                  </mc:Choice>
                  <mc:Fallback>
                    <p:oleObj name="Clip" r:id="rId23" imgW="826829" imgH="840406" progId="MS_ClipArt_Gallery.2">
                      <p:embed/>
                      <p:pic>
                        <p:nvPicPr>
                          <p:cNvPr id="238" name="Object 81">
                            <a:extLst>
                              <a:ext uri="{FF2B5EF4-FFF2-40B4-BE49-F238E27FC236}">
                                <a16:creationId xmlns:a16="http://schemas.microsoft.com/office/drawing/2014/main" id="{E6EEDE69-53EB-44A0-9E9C-123672C9AB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9" name="Rectangle 82">
                <a:extLst>
                  <a:ext uri="{FF2B5EF4-FFF2-40B4-BE49-F238E27FC236}">
                    <a16:creationId xmlns:a16="http://schemas.microsoft.com/office/drawing/2014/main" id="{29DC8A24-E30B-43CC-ADA7-6964EF1B0FDD}"/>
                  </a:ext>
                </a:extLst>
              </p:cNvPr>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82" name="Line 83">
              <a:extLst>
                <a:ext uri="{FF2B5EF4-FFF2-40B4-BE49-F238E27FC236}">
                  <a16:creationId xmlns:a16="http://schemas.microsoft.com/office/drawing/2014/main" id="{4015A142-C6E3-4B01-BE51-8E71C4DFDF09}"/>
                </a:ext>
              </a:extLst>
            </p:cNvPr>
            <p:cNvSpPr>
              <a:spLocks noChangeShapeType="1"/>
            </p:cNvSpPr>
            <p:nvPr/>
          </p:nvSpPr>
          <p:spPr bwMode="auto">
            <a:xfrm>
              <a:off x="4484" y="3066"/>
              <a:ext cx="0" cy="1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3" name="Group 84">
              <a:extLst>
                <a:ext uri="{FF2B5EF4-FFF2-40B4-BE49-F238E27FC236}">
                  <a16:creationId xmlns:a16="http://schemas.microsoft.com/office/drawing/2014/main" id="{4D3F387B-52C2-4C6D-83A8-75FB6A588D8E}"/>
                </a:ext>
              </a:extLst>
            </p:cNvPr>
            <p:cNvGrpSpPr>
              <a:grpSpLocks/>
            </p:cNvGrpSpPr>
            <p:nvPr/>
          </p:nvGrpSpPr>
          <p:grpSpPr bwMode="auto">
            <a:xfrm>
              <a:off x="5001" y="2622"/>
              <a:ext cx="149" cy="316"/>
              <a:chOff x="4180" y="783"/>
              <a:chExt cx="150" cy="307"/>
            </a:xfrm>
          </p:grpSpPr>
          <p:sp>
            <p:nvSpPr>
              <p:cNvPr id="230" name="AutoShape 85">
                <a:extLst>
                  <a:ext uri="{FF2B5EF4-FFF2-40B4-BE49-F238E27FC236}">
                    <a16:creationId xmlns:a16="http://schemas.microsoft.com/office/drawing/2014/main" id="{7F94B517-46BC-4A33-8FD1-6D43308A0063}"/>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1" name="Rectangle 86">
                <a:extLst>
                  <a:ext uri="{FF2B5EF4-FFF2-40B4-BE49-F238E27FC236}">
                    <a16:creationId xmlns:a16="http://schemas.microsoft.com/office/drawing/2014/main" id="{AC7AADE4-B9E8-4CD7-ABEE-BAFC7A275330}"/>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2" name="Rectangle 87">
                <a:extLst>
                  <a:ext uri="{FF2B5EF4-FFF2-40B4-BE49-F238E27FC236}">
                    <a16:creationId xmlns:a16="http://schemas.microsoft.com/office/drawing/2014/main" id="{985C5ACF-41B9-4C6B-801D-AE56B122C2D8}"/>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 name="AutoShape 88">
                <a:extLst>
                  <a:ext uri="{FF2B5EF4-FFF2-40B4-BE49-F238E27FC236}">
                    <a16:creationId xmlns:a16="http://schemas.microsoft.com/office/drawing/2014/main" id="{F192FC0B-5AF9-4CA4-AF63-37D2A84DE5D7}"/>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4" name="Line 89">
                <a:extLst>
                  <a:ext uri="{FF2B5EF4-FFF2-40B4-BE49-F238E27FC236}">
                    <a16:creationId xmlns:a16="http://schemas.microsoft.com/office/drawing/2014/main" id="{D825E1C1-5512-48F0-B1DB-282924487ADB}"/>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 name="Line 90">
                <a:extLst>
                  <a:ext uri="{FF2B5EF4-FFF2-40B4-BE49-F238E27FC236}">
                    <a16:creationId xmlns:a16="http://schemas.microsoft.com/office/drawing/2014/main" id="{C2107395-D53D-4244-B662-AD21DD70B047}"/>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 name="Rectangle 91">
                <a:extLst>
                  <a:ext uri="{FF2B5EF4-FFF2-40B4-BE49-F238E27FC236}">
                    <a16:creationId xmlns:a16="http://schemas.microsoft.com/office/drawing/2014/main" id="{4CF97BE1-3EE4-43FB-8F2E-651EAAB73F16}"/>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7" name="Rectangle 92">
                <a:extLst>
                  <a:ext uri="{FF2B5EF4-FFF2-40B4-BE49-F238E27FC236}">
                    <a16:creationId xmlns:a16="http://schemas.microsoft.com/office/drawing/2014/main" id="{B6C1A182-7823-4349-9758-E102B64F8AA0}"/>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84" name="Group 93">
              <a:extLst>
                <a:ext uri="{FF2B5EF4-FFF2-40B4-BE49-F238E27FC236}">
                  <a16:creationId xmlns:a16="http://schemas.microsoft.com/office/drawing/2014/main" id="{96C909EE-FD10-425C-81BA-D70924BCEC47}"/>
                </a:ext>
              </a:extLst>
            </p:cNvPr>
            <p:cNvGrpSpPr>
              <a:grpSpLocks/>
            </p:cNvGrpSpPr>
            <p:nvPr/>
          </p:nvGrpSpPr>
          <p:grpSpPr bwMode="auto">
            <a:xfrm>
              <a:off x="4992" y="2967"/>
              <a:ext cx="149" cy="316"/>
              <a:chOff x="4180" y="783"/>
              <a:chExt cx="150" cy="307"/>
            </a:xfrm>
          </p:grpSpPr>
          <p:sp>
            <p:nvSpPr>
              <p:cNvPr id="222" name="AutoShape 94">
                <a:extLst>
                  <a:ext uri="{FF2B5EF4-FFF2-40B4-BE49-F238E27FC236}">
                    <a16:creationId xmlns:a16="http://schemas.microsoft.com/office/drawing/2014/main" id="{9E3356FD-C00B-4997-B37B-67E75092F2DB}"/>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3" name="Rectangle 95">
                <a:extLst>
                  <a:ext uri="{FF2B5EF4-FFF2-40B4-BE49-F238E27FC236}">
                    <a16:creationId xmlns:a16="http://schemas.microsoft.com/office/drawing/2014/main" id="{44FFFC1B-222F-4F2D-9B8F-5DBBA589EF02}"/>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4" name="Rectangle 96">
                <a:extLst>
                  <a:ext uri="{FF2B5EF4-FFF2-40B4-BE49-F238E27FC236}">
                    <a16:creationId xmlns:a16="http://schemas.microsoft.com/office/drawing/2014/main" id="{5ADC20FC-588E-4798-992F-4EA9F931897E}"/>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5" name="AutoShape 97">
                <a:extLst>
                  <a:ext uri="{FF2B5EF4-FFF2-40B4-BE49-F238E27FC236}">
                    <a16:creationId xmlns:a16="http://schemas.microsoft.com/office/drawing/2014/main" id="{9AC8E01E-1DF9-48E5-854E-DF9BB052783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6" name="Line 98">
                <a:extLst>
                  <a:ext uri="{FF2B5EF4-FFF2-40B4-BE49-F238E27FC236}">
                    <a16:creationId xmlns:a16="http://schemas.microsoft.com/office/drawing/2014/main" id="{9795E8B0-1379-4804-A99E-B8110B4567A1}"/>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 name="Line 99">
                <a:extLst>
                  <a:ext uri="{FF2B5EF4-FFF2-40B4-BE49-F238E27FC236}">
                    <a16:creationId xmlns:a16="http://schemas.microsoft.com/office/drawing/2014/main" id="{658E8B78-8D04-4FFF-B5B8-226E5D5D1986}"/>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8" name="Rectangle 100">
                <a:extLst>
                  <a:ext uri="{FF2B5EF4-FFF2-40B4-BE49-F238E27FC236}">
                    <a16:creationId xmlns:a16="http://schemas.microsoft.com/office/drawing/2014/main" id="{9A4AFAA4-B627-4C3E-B6EE-82BF282583FC}"/>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9" name="Rectangle 101">
                <a:extLst>
                  <a:ext uri="{FF2B5EF4-FFF2-40B4-BE49-F238E27FC236}">
                    <a16:creationId xmlns:a16="http://schemas.microsoft.com/office/drawing/2014/main" id="{7FF861B7-5C93-4788-BDEB-E933A3B11AE3}"/>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85" name="Line 102">
              <a:extLst>
                <a:ext uri="{FF2B5EF4-FFF2-40B4-BE49-F238E27FC236}">
                  <a16:creationId xmlns:a16="http://schemas.microsoft.com/office/drawing/2014/main" id="{0E346555-8904-4C00-B355-EEF315880E58}"/>
                </a:ext>
              </a:extLst>
            </p:cNvPr>
            <p:cNvSpPr>
              <a:spLocks noChangeShapeType="1"/>
            </p:cNvSpPr>
            <p:nvPr/>
          </p:nvSpPr>
          <p:spPr bwMode="auto">
            <a:xfrm rot="5400000" flipH="1">
              <a:off x="4707" y="2911"/>
              <a:ext cx="4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103">
              <a:extLst>
                <a:ext uri="{FF2B5EF4-FFF2-40B4-BE49-F238E27FC236}">
                  <a16:creationId xmlns:a16="http://schemas.microsoft.com/office/drawing/2014/main" id="{27110021-0031-43BC-B4AA-7E893D5F53FC}"/>
                </a:ext>
              </a:extLst>
            </p:cNvPr>
            <p:cNvSpPr>
              <a:spLocks noChangeShapeType="1"/>
            </p:cNvSpPr>
            <p:nvPr/>
          </p:nvSpPr>
          <p:spPr bwMode="auto">
            <a:xfrm rot="-5400000">
              <a:off x="4977" y="3107"/>
              <a:ext cx="0" cy="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104">
              <a:extLst>
                <a:ext uri="{FF2B5EF4-FFF2-40B4-BE49-F238E27FC236}">
                  <a16:creationId xmlns:a16="http://schemas.microsoft.com/office/drawing/2014/main" id="{84C241D3-9ADC-4EC9-9C34-847C78ECB569}"/>
                </a:ext>
              </a:extLst>
            </p:cNvPr>
            <p:cNvSpPr>
              <a:spLocks noChangeShapeType="1"/>
            </p:cNvSpPr>
            <p:nvPr/>
          </p:nvSpPr>
          <p:spPr bwMode="auto">
            <a:xfrm rot="-5400000">
              <a:off x="4970" y="2745"/>
              <a:ext cx="0" cy="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105">
              <a:extLst>
                <a:ext uri="{FF2B5EF4-FFF2-40B4-BE49-F238E27FC236}">
                  <a16:creationId xmlns:a16="http://schemas.microsoft.com/office/drawing/2014/main" id="{55A943AA-C91A-48E3-B5F5-C5964A5D239F}"/>
                </a:ext>
              </a:extLst>
            </p:cNvPr>
            <p:cNvSpPr>
              <a:spLocks noChangeShapeType="1"/>
            </p:cNvSpPr>
            <p:nvPr/>
          </p:nvSpPr>
          <p:spPr bwMode="auto">
            <a:xfrm flipV="1">
              <a:off x="4024" y="1280"/>
              <a:ext cx="328" cy="1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106">
              <a:extLst>
                <a:ext uri="{FF2B5EF4-FFF2-40B4-BE49-F238E27FC236}">
                  <a16:creationId xmlns:a16="http://schemas.microsoft.com/office/drawing/2014/main" id="{0FE6FAF4-99D2-44FC-A887-E150BA43329D}"/>
                </a:ext>
              </a:extLst>
            </p:cNvPr>
            <p:cNvSpPr>
              <a:spLocks noChangeShapeType="1"/>
            </p:cNvSpPr>
            <p:nvPr/>
          </p:nvSpPr>
          <p:spPr bwMode="auto">
            <a:xfrm>
              <a:off x="4694" y="1299"/>
              <a:ext cx="348" cy="1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107">
              <a:extLst>
                <a:ext uri="{FF2B5EF4-FFF2-40B4-BE49-F238E27FC236}">
                  <a16:creationId xmlns:a16="http://schemas.microsoft.com/office/drawing/2014/main" id="{27533272-70D4-4BD8-9B2E-D6BB43785E99}"/>
                </a:ext>
              </a:extLst>
            </p:cNvPr>
            <p:cNvSpPr>
              <a:spLocks noChangeShapeType="1"/>
            </p:cNvSpPr>
            <p:nvPr/>
          </p:nvSpPr>
          <p:spPr bwMode="auto">
            <a:xfrm flipH="1">
              <a:off x="5066" y="1558"/>
              <a:ext cx="172" cy="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108">
              <a:extLst>
                <a:ext uri="{FF2B5EF4-FFF2-40B4-BE49-F238E27FC236}">
                  <a16:creationId xmlns:a16="http://schemas.microsoft.com/office/drawing/2014/main" id="{15AE64BA-739D-4180-A8C4-A87AFF3A8082}"/>
                </a:ext>
              </a:extLst>
            </p:cNvPr>
            <p:cNvSpPr>
              <a:spLocks noChangeShapeType="1"/>
            </p:cNvSpPr>
            <p:nvPr/>
          </p:nvSpPr>
          <p:spPr bwMode="auto">
            <a:xfrm>
              <a:off x="4514" y="1385"/>
              <a:ext cx="0" cy="3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109">
              <a:extLst>
                <a:ext uri="{FF2B5EF4-FFF2-40B4-BE49-F238E27FC236}">
                  <a16:creationId xmlns:a16="http://schemas.microsoft.com/office/drawing/2014/main" id="{E56F8225-EA2D-4657-AFBE-EEC5EC6F2521}"/>
                </a:ext>
              </a:extLst>
            </p:cNvPr>
            <p:cNvSpPr>
              <a:spLocks noChangeShapeType="1"/>
            </p:cNvSpPr>
            <p:nvPr/>
          </p:nvSpPr>
          <p:spPr bwMode="auto">
            <a:xfrm>
              <a:off x="4532" y="1884"/>
              <a:ext cx="383" cy="2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110">
              <a:extLst>
                <a:ext uri="{FF2B5EF4-FFF2-40B4-BE49-F238E27FC236}">
                  <a16:creationId xmlns:a16="http://schemas.microsoft.com/office/drawing/2014/main" id="{E4066865-F0E6-442C-A1E8-D95227F20123}"/>
                </a:ext>
              </a:extLst>
            </p:cNvPr>
            <p:cNvSpPr>
              <a:spLocks noChangeShapeType="1"/>
            </p:cNvSpPr>
            <p:nvPr/>
          </p:nvSpPr>
          <p:spPr bwMode="auto">
            <a:xfrm flipH="1">
              <a:off x="4862" y="2243"/>
              <a:ext cx="191" cy="27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111">
              <a:extLst>
                <a:ext uri="{FF2B5EF4-FFF2-40B4-BE49-F238E27FC236}">
                  <a16:creationId xmlns:a16="http://schemas.microsoft.com/office/drawing/2014/main" id="{953505D4-902C-4537-9054-9763B519DED1}"/>
                </a:ext>
              </a:extLst>
            </p:cNvPr>
            <p:cNvSpPr>
              <a:spLocks noChangeShapeType="1"/>
            </p:cNvSpPr>
            <p:nvPr/>
          </p:nvSpPr>
          <p:spPr bwMode="auto">
            <a:xfrm flipH="1">
              <a:off x="4699" y="1533"/>
              <a:ext cx="402" cy="2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112">
              <a:extLst>
                <a:ext uri="{FF2B5EF4-FFF2-40B4-BE49-F238E27FC236}">
                  <a16:creationId xmlns:a16="http://schemas.microsoft.com/office/drawing/2014/main" id="{DFEE410E-F834-47D1-B8A6-73E77A1954C5}"/>
                </a:ext>
              </a:extLst>
            </p:cNvPr>
            <p:cNvSpPr>
              <a:spLocks noChangeShapeType="1"/>
            </p:cNvSpPr>
            <p:nvPr/>
          </p:nvSpPr>
          <p:spPr bwMode="auto">
            <a:xfrm flipH="1">
              <a:off x="4706" y="1102"/>
              <a:ext cx="251" cy="19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113">
              <a:extLst>
                <a:ext uri="{FF2B5EF4-FFF2-40B4-BE49-F238E27FC236}">
                  <a16:creationId xmlns:a16="http://schemas.microsoft.com/office/drawing/2014/main" id="{E38D2FD4-9D87-492E-AF8F-46D578348E06}"/>
                </a:ext>
              </a:extLst>
            </p:cNvPr>
            <p:cNvSpPr>
              <a:spLocks noChangeShapeType="1"/>
            </p:cNvSpPr>
            <p:nvPr/>
          </p:nvSpPr>
          <p:spPr bwMode="auto">
            <a:xfrm flipH="1">
              <a:off x="5220" y="1237"/>
              <a:ext cx="145"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7" name="Group 114">
              <a:extLst>
                <a:ext uri="{FF2B5EF4-FFF2-40B4-BE49-F238E27FC236}">
                  <a16:creationId xmlns:a16="http://schemas.microsoft.com/office/drawing/2014/main" id="{0A5AEA2A-70B2-4E4B-8968-5C8AF0959E25}"/>
                </a:ext>
              </a:extLst>
            </p:cNvPr>
            <p:cNvGrpSpPr>
              <a:grpSpLocks/>
            </p:cNvGrpSpPr>
            <p:nvPr/>
          </p:nvGrpSpPr>
          <p:grpSpPr bwMode="auto">
            <a:xfrm>
              <a:off x="3652" y="1259"/>
              <a:ext cx="359" cy="369"/>
              <a:chOff x="3600" y="97"/>
              <a:chExt cx="360" cy="359"/>
            </a:xfrm>
          </p:grpSpPr>
          <p:sp>
            <p:nvSpPr>
              <p:cNvPr id="209" name="Oval 115">
                <a:extLst>
                  <a:ext uri="{FF2B5EF4-FFF2-40B4-BE49-F238E27FC236}">
                    <a16:creationId xmlns:a16="http://schemas.microsoft.com/office/drawing/2014/main" id="{C8655C92-27F8-45C4-826E-F9C7B031B4C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0" name="Line 116">
                <a:extLst>
                  <a:ext uri="{FF2B5EF4-FFF2-40B4-BE49-F238E27FC236}">
                    <a16:creationId xmlns:a16="http://schemas.microsoft.com/office/drawing/2014/main" id="{E59E9429-0828-4C95-B0E9-B687E29BEFAA}"/>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 name="Line 117">
                <a:extLst>
                  <a:ext uri="{FF2B5EF4-FFF2-40B4-BE49-F238E27FC236}">
                    <a16:creationId xmlns:a16="http://schemas.microsoft.com/office/drawing/2014/main" id="{2791D243-ACE2-4FEA-BACD-19C37510965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2" name="Rectangle 118">
                <a:extLst>
                  <a:ext uri="{FF2B5EF4-FFF2-40B4-BE49-F238E27FC236}">
                    <a16:creationId xmlns:a16="http://schemas.microsoft.com/office/drawing/2014/main" id="{91309FCA-E8BB-4F06-9A7A-9E48E5EB1602}"/>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213" name="Oval 119">
                <a:extLst>
                  <a:ext uri="{FF2B5EF4-FFF2-40B4-BE49-F238E27FC236}">
                    <a16:creationId xmlns:a16="http://schemas.microsoft.com/office/drawing/2014/main" id="{629112E3-0B3B-4A19-864E-35721C75FEFB}"/>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4" name="Group 120">
                <a:extLst>
                  <a:ext uri="{FF2B5EF4-FFF2-40B4-BE49-F238E27FC236}">
                    <a16:creationId xmlns:a16="http://schemas.microsoft.com/office/drawing/2014/main" id="{4133ACB9-1239-41AB-80D4-6F60DCEF4641}"/>
                  </a:ext>
                </a:extLst>
              </p:cNvPr>
              <p:cNvGrpSpPr>
                <a:grpSpLocks/>
              </p:cNvGrpSpPr>
              <p:nvPr/>
            </p:nvGrpSpPr>
            <p:grpSpPr bwMode="auto">
              <a:xfrm>
                <a:off x="3666" y="97"/>
                <a:ext cx="176" cy="49"/>
                <a:chOff x="2848" y="848"/>
                <a:chExt cx="140" cy="98"/>
              </a:xfrm>
            </p:grpSpPr>
            <p:sp>
              <p:nvSpPr>
                <p:cNvPr id="219" name="Line 121">
                  <a:extLst>
                    <a:ext uri="{FF2B5EF4-FFF2-40B4-BE49-F238E27FC236}">
                      <a16:creationId xmlns:a16="http://schemas.microsoft.com/office/drawing/2014/main" id="{79D80068-C17F-41DD-AB00-DCDA5DB009A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 name="Line 122">
                  <a:extLst>
                    <a:ext uri="{FF2B5EF4-FFF2-40B4-BE49-F238E27FC236}">
                      <a16:creationId xmlns:a16="http://schemas.microsoft.com/office/drawing/2014/main" id="{43AA7BB7-CD58-43DB-9514-53A07AA5312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 name="Line 123">
                  <a:extLst>
                    <a:ext uri="{FF2B5EF4-FFF2-40B4-BE49-F238E27FC236}">
                      <a16:creationId xmlns:a16="http://schemas.microsoft.com/office/drawing/2014/main" id="{871AE942-A4ED-48D5-B1B1-AFC09551B72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 name="Group 124">
                <a:extLst>
                  <a:ext uri="{FF2B5EF4-FFF2-40B4-BE49-F238E27FC236}">
                    <a16:creationId xmlns:a16="http://schemas.microsoft.com/office/drawing/2014/main" id="{D6701278-165C-40C6-8752-08A8149B744E}"/>
                  </a:ext>
                </a:extLst>
              </p:cNvPr>
              <p:cNvGrpSpPr>
                <a:grpSpLocks/>
              </p:cNvGrpSpPr>
              <p:nvPr/>
            </p:nvGrpSpPr>
            <p:grpSpPr bwMode="auto">
              <a:xfrm flipV="1">
                <a:off x="3666" y="407"/>
                <a:ext cx="176" cy="49"/>
                <a:chOff x="2848" y="848"/>
                <a:chExt cx="140" cy="98"/>
              </a:xfrm>
            </p:grpSpPr>
            <p:sp>
              <p:nvSpPr>
                <p:cNvPr id="216" name="Line 125">
                  <a:extLst>
                    <a:ext uri="{FF2B5EF4-FFF2-40B4-BE49-F238E27FC236}">
                      <a16:creationId xmlns:a16="http://schemas.microsoft.com/office/drawing/2014/main" id="{48236B2B-7A92-449D-9724-AB03030DE69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 name="Line 126">
                  <a:extLst>
                    <a:ext uri="{FF2B5EF4-FFF2-40B4-BE49-F238E27FC236}">
                      <a16:creationId xmlns:a16="http://schemas.microsoft.com/office/drawing/2014/main" id="{04CA5C12-496B-4722-B7C6-F1373E003EE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 name="Line 127">
                  <a:extLst>
                    <a:ext uri="{FF2B5EF4-FFF2-40B4-BE49-F238E27FC236}">
                      <a16:creationId xmlns:a16="http://schemas.microsoft.com/office/drawing/2014/main" id="{0670AA7E-020A-4984-84E5-E2F3274B92E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8" name="Group 128">
              <a:extLst>
                <a:ext uri="{FF2B5EF4-FFF2-40B4-BE49-F238E27FC236}">
                  <a16:creationId xmlns:a16="http://schemas.microsoft.com/office/drawing/2014/main" id="{2BB534B1-12A5-400B-A23D-69918AF0DDD4}"/>
                </a:ext>
              </a:extLst>
            </p:cNvPr>
            <p:cNvGrpSpPr>
              <a:grpSpLocks/>
            </p:cNvGrpSpPr>
            <p:nvPr/>
          </p:nvGrpSpPr>
          <p:grpSpPr bwMode="auto">
            <a:xfrm>
              <a:off x="4334" y="1083"/>
              <a:ext cx="360" cy="369"/>
              <a:chOff x="3600" y="97"/>
              <a:chExt cx="360" cy="359"/>
            </a:xfrm>
          </p:grpSpPr>
          <p:sp>
            <p:nvSpPr>
              <p:cNvPr id="196" name="Oval 129">
                <a:extLst>
                  <a:ext uri="{FF2B5EF4-FFF2-40B4-BE49-F238E27FC236}">
                    <a16:creationId xmlns:a16="http://schemas.microsoft.com/office/drawing/2014/main" id="{F0855628-6021-4E76-A4CF-081E190FFA31}"/>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7" name="Line 130">
                <a:extLst>
                  <a:ext uri="{FF2B5EF4-FFF2-40B4-BE49-F238E27FC236}">
                    <a16:creationId xmlns:a16="http://schemas.microsoft.com/office/drawing/2014/main" id="{CDCCD37C-76E6-4E62-9C57-2FE150AD5EE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8" name="Line 131">
                <a:extLst>
                  <a:ext uri="{FF2B5EF4-FFF2-40B4-BE49-F238E27FC236}">
                    <a16:creationId xmlns:a16="http://schemas.microsoft.com/office/drawing/2014/main" id="{138C67DF-7A53-424A-AC4F-95E45C27EA1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 name="Rectangle 132">
                <a:extLst>
                  <a:ext uri="{FF2B5EF4-FFF2-40B4-BE49-F238E27FC236}">
                    <a16:creationId xmlns:a16="http://schemas.microsoft.com/office/drawing/2014/main" id="{9DFD1154-AAB4-4038-BE60-E23253FB5B2E}"/>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200" name="Oval 133">
                <a:extLst>
                  <a:ext uri="{FF2B5EF4-FFF2-40B4-BE49-F238E27FC236}">
                    <a16:creationId xmlns:a16="http://schemas.microsoft.com/office/drawing/2014/main" id="{3492AB8C-C8E2-4F3B-AE6E-91850A9CBE4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01" name="Group 134">
                <a:extLst>
                  <a:ext uri="{FF2B5EF4-FFF2-40B4-BE49-F238E27FC236}">
                    <a16:creationId xmlns:a16="http://schemas.microsoft.com/office/drawing/2014/main" id="{35D525AE-1FC2-4F2B-8FEB-45D2183C00C9}"/>
                  </a:ext>
                </a:extLst>
              </p:cNvPr>
              <p:cNvGrpSpPr>
                <a:grpSpLocks/>
              </p:cNvGrpSpPr>
              <p:nvPr/>
            </p:nvGrpSpPr>
            <p:grpSpPr bwMode="auto">
              <a:xfrm>
                <a:off x="3666" y="97"/>
                <a:ext cx="176" cy="49"/>
                <a:chOff x="2848" y="848"/>
                <a:chExt cx="140" cy="98"/>
              </a:xfrm>
            </p:grpSpPr>
            <p:sp>
              <p:nvSpPr>
                <p:cNvPr id="206" name="Line 135">
                  <a:extLst>
                    <a:ext uri="{FF2B5EF4-FFF2-40B4-BE49-F238E27FC236}">
                      <a16:creationId xmlns:a16="http://schemas.microsoft.com/office/drawing/2014/main" id="{FEEA2B20-DF39-497E-A241-FD8E19BB262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Line 136">
                  <a:extLst>
                    <a:ext uri="{FF2B5EF4-FFF2-40B4-BE49-F238E27FC236}">
                      <a16:creationId xmlns:a16="http://schemas.microsoft.com/office/drawing/2014/main" id="{23F7AB44-459F-4A9A-8774-3255C9B8094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Line 137">
                  <a:extLst>
                    <a:ext uri="{FF2B5EF4-FFF2-40B4-BE49-F238E27FC236}">
                      <a16:creationId xmlns:a16="http://schemas.microsoft.com/office/drawing/2014/main" id="{C937848F-AB39-4926-ADD6-2CEAFF24F52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2" name="Group 138">
                <a:extLst>
                  <a:ext uri="{FF2B5EF4-FFF2-40B4-BE49-F238E27FC236}">
                    <a16:creationId xmlns:a16="http://schemas.microsoft.com/office/drawing/2014/main" id="{774DCCBE-612C-4ADB-8C96-16B2F1FBFFEA}"/>
                  </a:ext>
                </a:extLst>
              </p:cNvPr>
              <p:cNvGrpSpPr>
                <a:grpSpLocks/>
              </p:cNvGrpSpPr>
              <p:nvPr/>
            </p:nvGrpSpPr>
            <p:grpSpPr bwMode="auto">
              <a:xfrm flipV="1">
                <a:off x="3666" y="407"/>
                <a:ext cx="176" cy="49"/>
                <a:chOff x="2848" y="848"/>
                <a:chExt cx="140" cy="98"/>
              </a:xfrm>
            </p:grpSpPr>
            <p:sp>
              <p:nvSpPr>
                <p:cNvPr id="203" name="Line 139">
                  <a:extLst>
                    <a:ext uri="{FF2B5EF4-FFF2-40B4-BE49-F238E27FC236}">
                      <a16:creationId xmlns:a16="http://schemas.microsoft.com/office/drawing/2014/main" id="{0B27085E-D7F5-4593-980C-A6D1CDA0EDF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 name="Line 140">
                  <a:extLst>
                    <a:ext uri="{FF2B5EF4-FFF2-40B4-BE49-F238E27FC236}">
                      <a16:creationId xmlns:a16="http://schemas.microsoft.com/office/drawing/2014/main" id="{58BDEAF0-DC85-458F-B339-04CBD01FE0A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 name="Line 141">
                  <a:extLst>
                    <a:ext uri="{FF2B5EF4-FFF2-40B4-BE49-F238E27FC236}">
                      <a16:creationId xmlns:a16="http://schemas.microsoft.com/office/drawing/2014/main" id="{3E4A8CF8-482F-43FA-8812-36E5512B2EDE}"/>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9" name="Group 142">
              <a:extLst>
                <a:ext uri="{FF2B5EF4-FFF2-40B4-BE49-F238E27FC236}">
                  <a16:creationId xmlns:a16="http://schemas.microsoft.com/office/drawing/2014/main" id="{406B2DDA-E374-4675-B900-9D042A103945}"/>
                </a:ext>
              </a:extLst>
            </p:cNvPr>
            <p:cNvGrpSpPr>
              <a:grpSpLocks/>
            </p:cNvGrpSpPr>
            <p:nvPr/>
          </p:nvGrpSpPr>
          <p:grpSpPr bwMode="auto">
            <a:xfrm>
              <a:off x="4347" y="1590"/>
              <a:ext cx="359" cy="369"/>
              <a:chOff x="3600" y="97"/>
              <a:chExt cx="360" cy="359"/>
            </a:xfrm>
          </p:grpSpPr>
          <p:sp>
            <p:nvSpPr>
              <p:cNvPr id="183" name="Oval 143">
                <a:extLst>
                  <a:ext uri="{FF2B5EF4-FFF2-40B4-BE49-F238E27FC236}">
                    <a16:creationId xmlns:a16="http://schemas.microsoft.com/office/drawing/2014/main" id="{DC28B48C-52AF-4A9D-BAB0-1DA3A9AB0018}"/>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84" name="Line 144">
                <a:extLst>
                  <a:ext uri="{FF2B5EF4-FFF2-40B4-BE49-F238E27FC236}">
                    <a16:creationId xmlns:a16="http://schemas.microsoft.com/office/drawing/2014/main" id="{B5BCDEC7-1212-4E55-9D4C-CEE8DA45F30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 name="Line 145">
                <a:extLst>
                  <a:ext uri="{FF2B5EF4-FFF2-40B4-BE49-F238E27FC236}">
                    <a16:creationId xmlns:a16="http://schemas.microsoft.com/office/drawing/2014/main" id="{7C9FCF13-3C52-497D-A848-8E9CF758F881}"/>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 name="Rectangle 146">
                <a:extLst>
                  <a:ext uri="{FF2B5EF4-FFF2-40B4-BE49-F238E27FC236}">
                    <a16:creationId xmlns:a16="http://schemas.microsoft.com/office/drawing/2014/main" id="{EC8B4AD6-91DC-45D9-9F7D-973495E38BEB}"/>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87" name="Oval 147">
                <a:extLst>
                  <a:ext uri="{FF2B5EF4-FFF2-40B4-BE49-F238E27FC236}">
                    <a16:creationId xmlns:a16="http://schemas.microsoft.com/office/drawing/2014/main" id="{50326BF0-AE16-4B86-A7A9-DAD0B8507BF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88" name="Group 148">
                <a:extLst>
                  <a:ext uri="{FF2B5EF4-FFF2-40B4-BE49-F238E27FC236}">
                    <a16:creationId xmlns:a16="http://schemas.microsoft.com/office/drawing/2014/main" id="{B7D1E77E-6F8A-4AF3-BBB6-8213A229459F}"/>
                  </a:ext>
                </a:extLst>
              </p:cNvPr>
              <p:cNvGrpSpPr>
                <a:grpSpLocks/>
              </p:cNvGrpSpPr>
              <p:nvPr/>
            </p:nvGrpSpPr>
            <p:grpSpPr bwMode="auto">
              <a:xfrm>
                <a:off x="3666" y="97"/>
                <a:ext cx="176" cy="49"/>
                <a:chOff x="2848" y="848"/>
                <a:chExt cx="140" cy="98"/>
              </a:xfrm>
            </p:grpSpPr>
            <p:sp>
              <p:nvSpPr>
                <p:cNvPr id="193" name="Line 149">
                  <a:extLst>
                    <a:ext uri="{FF2B5EF4-FFF2-40B4-BE49-F238E27FC236}">
                      <a16:creationId xmlns:a16="http://schemas.microsoft.com/office/drawing/2014/main" id="{3A4B2EDC-49C8-427D-AB38-4A3C42E723C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 name="Line 150">
                  <a:extLst>
                    <a:ext uri="{FF2B5EF4-FFF2-40B4-BE49-F238E27FC236}">
                      <a16:creationId xmlns:a16="http://schemas.microsoft.com/office/drawing/2014/main" id="{3FBCD476-9EA5-476D-8A39-6988EDF1754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 name="Line 151">
                  <a:extLst>
                    <a:ext uri="{FF2B5EF4-FFF2-40B4-BE49-F238E27FC236}">
                      <a16:creationId xmlns:a16="http://schemas.microsoft.com/office/drawing/2014/main" id="{1E60DA4E-E26A-49D7-85BA-95EA02C4489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9" name="Group 152">
                <a:extLst>
                  <a:ext uri="{FF2B5EF4-FFF2-40B4-BE49-F238E27FC236}">
                    <a16:creationId xmlns:a16="http://schemas.microsoft.com/office/drawing/2014/main" id="{9FA25FEB-3CB2-47B6-B1BC-3220CBCF7CE6}"/>
                  </a:ext>
                </a:extLst>
              </p:cNvPr>
              <p:cNvGrpSpPr>
                <a:grpSpLocks/>
              </p:cNvGrpSpPr>
              <p:nvPr/>
            </p:nvGrpSpPr>
            <p:grpSpPr bwMode="auto">
              <a:xfrm flipV="1">
                <a:off x="3666" y="407"/>
                <a:ext cx="176" cy="49"/>
                <a:chOff x="2848" y="848"/>
                <a:chExt cx="140" cy="98"/>
              </a:xfrm>
            </p:grpSpPr>
            <p:sp>
              <p:nvSpPr>
                <p:cNvPr id="190" name="Line 153">
                  <a:extLst>
                    <a:ext uri="{FF2B5EF4-FFF2-40B4-BE49-F238E27FC236}">
                      <a16:creationId xmlns:a16="http://schemas.microsoft.com/office/drawing/2014/main" id="{970C92F0-33DF-4BF2-BFC0-97A979585BB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1" name="Line 154">
                  <a:extLst>
                    <a:ext uri="{FF2B5EF4-FFF2-40B4-BE49-F238E27FC236}">
                      <a16:creationId xmlns:a16="http://schemas.microsoft.com/office/drawing/2014/main" id="{67ECDA89-033B-45E7-BF2F-65C66064933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2" name="Line 155">
                  <a:extLst>
                    <a:ext uri="{FF2B5EF4-FFF2-40B4-BE49-F238E27FC236}">
                      <a16:creationId xmlns:a16="http://schemas.microsoft.com/office/drawing/2014/main" id="{4CCBECAE-2A69-4977-A211-2AAF2269144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0" name="Group 156">
              <a:extLst>
                <a:ext uri="{FF2B5EF4-FFF2-40B4-BE49-F238E27FC236}">
                  <a16:creationId xmlns:a16="http://schemas.microsoft.com/office/drawing/2014/main" id="{055DC33C-9D06-4F96-8BDD-849FEF13074F}"/>
                </a:ext>
              </a:extLst>
            </p:cNvPr>
            <p:cNvGrpSpPr>
              <a:grpSpLocks/>
            </p:cNvGrpSpPr>
            <p:nvPr/>
          </p:nvGrpSpPr>
          <p:grpSpPr bwMode="auto">
            <a:xfrm>
              <a:off x="5042" y="1244"/>
              <a:ext cx="358" cy="365"/>
              <a:chOff x="3600" y="97"/>
              <a:chExt cx="360" cy="359"/>
            </a:xfrm>
          </p:grpSpPr>
          <p:sp>
            <p:nvSpPr>
              <p:cNvPr id="170" name="Oval 157">
                <a:extLst>
                  <a:ext uri="{FF2B5EF4-FFF2-40B4-BE49-F238E27FC236}">
                    <a16:creationId xmlns:a16="http://schemas.microsoft.com/office/drawing/2014/main" id="{2EE237BE-CB68-4FDA-9B8C-24BF4826084E}"/>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71" name="Line 158">
                <a:extLst>
                  <a:ext uri="{FF2B5EF4-FFF2-40B4-BE49-F238E27FC236}">
                    <a16:creationId xmlns:a16="http://schemas.microsoft.com/office/drawing/2014/main" id="{7340F23F-1A7B-417B-B53F-07F057BC75D8}"/>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 name="Line 159">
                <a:extLst>
                  <a:ext uri="{FF2B5EF4-FFF2-40B4-BE49-F238E27FC236}">
                    <a16:creationId xmlns:a16="http://schemas.microsoft.com/office/drawing/2014/main" id="{64A638BD-98E4-46DE-9C5C-31EB9835E103}"/>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Rectangle 160">
                <a:extLst>
                  <a:ext uri="{FF2B5EF4-FFF2-40B4-BE49-F238E27FC236}">
                    <a16:creationId xmlns:a16="http://schemas.microsoft.com/office/drawing/2014/main" id="{723AE06E-1C81-46E5-A650-0B9E79B4D42F}"/>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74" name="Oval 161">
                <a:extLst>
                  <a:ext uri="{FF2B5EF4-FFF2-40B4-BE49-F238E27FC236}">
                    <a16:creationId xmlns:a16="http://schemas.microsoft.com/office/drawing/2014/main" id="{9ECDE755-4B25-41E6-9662-1C14C957450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75" name="Group 162">
                <a:extLst>
                  <a:ext uri="{FF2B5EF4-FFF2-40B4-BE49-F238E27FC236}">
                    <a16:creationId xmlns:a16="http://schemas.microsoft.com/office/drawing/2014/main" id="{EB8569DB-D790-4913-89ED-8F97A6B6DB0D}"/>
                  </a:ext>
                </a:extLst>
              </p:cNvPr>
              <p:cNvGrpSpPr>
                <a:grpSpLocks/>
              </p:cNvGrpSpPr>
              <p:nvPr/>
            </p:nvGrpSpPr>
            <p:grpSpPr bwMode="auto">
              <a:xfrm>
                <a:off x="3666" y="97"/>
                <a:ext cx="176" cy="49"/>
                <a:chOff x="2848" y="848"/>
                <a:chExt cx="140" cy="98"/>
              </a:xfrm>
            </p:grpSpPr>
            <p:sp>
              <p:nvSpPr>
                <p:cNvPr id="180" name="Line 163">
                  <a:extLst>
                    <a:ext uri="{FF2B5EF4-FFF2-40B4-BE49-F238E27FC236}">
                      <a16:creationId xmlns:a16="http://schemas.microsoft.com/office/drawing/2014/main" id="{FFEA88ED-199F-445F-A04B-E9AA5343315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1" name="Line 164">
                  <a:extLst>
                    <a:ext uri="{FF2B5EF4-FFF2-40B4-BE49-F238E27FC236}">
                      <a16:creationId xmlns:a16="http://schemas.microsoft.com/office/drawing/2014/main" id="{56B6E16F-4AEB-405D-9C4D-149F3FA6959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 name="Line 165">
                  <a:extLst>
                    <a:ext uri="{FF2B5EF4-FFF2-40B4-BE49-F238E27FC236}">
                      <a16:creationId xmlns:a16="http://schemas.microsoft.com/office/drawing/2014/main" id="{B1D5F1B5-6112-425D-93C6-C9228257DCE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6" name="Group 166">
                <a:extLst>
                  <a:ext uri="{FF2B5EF4-FFF2-40B4-BE49-F238E27FC236}">
                    <a16:creationId xmlns:a16="http://schemas.microsoft.com/office/drawing/2014/main" id="{E2ECB303-FAAC-4085-92FB-743790EFF97B}"/>
                  </a:ext>
                </a:extLst>
              </p:cNvPr>
              <p:cNvGrpSpPr>
                <a:grpSpLocks/>
              </p:cNvGrpSpPr>
              <p:nvPr/>
            </p:nvGrpSpPr>
            <p:grpSpPr bwMode="auto">
              <a:xfrm flipV="1">
                <a:off x="3666" y="407"/>
                <a:ext cx="176" cy="49"/>
                <a:chOff x="2848" y="848"/>
                <a:chExt cx="140" cy="98"/>
              </a:xfrm>
            </p:grpSpPr>
            <p:sp>
              <p:nvSpPr>
                <p:cNvPr id="177" name="Line 167">
                  <a:extLst>
                    <a:ext uri="{FF2B5EF4-FFF2-40B4-BE49-F238E27FC236}">
                      <a16:creationId xmlns:a16="http://schemas.microsoft.com/office/drawing/2014/main" id="{35EB9B43-540D-4551-9F85-FB1EB835A6A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 name="Line 168">
                  <a:extLst>
                    <a:ext uri="{FF2B5EF4-FFF2-40B4-BE49-F238E27FC236}">
                      <a16:creationId xmlns:a16="http://schemas.microsoft.com/office/drawing/2014/main" id="{54DA8EBC-CD45-4260-B1C0-10020A44E59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 name="Line 169">
                  <a:extLst>
                    <a:ext uri="{FF2B5EF4-FFF2-40B4-BE49-F238E27FC236}">
                      <a16:creationId xmlns:a16="http://schemas.microsoft.com/office/drawing/2014/main" id="{901FC827-C33A-4736-AA92-F944946F35A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1" name="Group 170">
              <a:extLst>
                <a:ext uri="{FF2B5EF4-FFF2-40B4-BE49-F238E27FC236}">
                  <a16:creationId xmlns:a16="http://schemas.microsoft.com/office/drawing/2014/main" id="{47298778-509B-43EF-9D07-367036333DCF}"/>
                </a:ext>
              </a:extLst>
            </p:cNvPr>
            <p:cNvGrpSpPr>
              <a:grpSpLocks/>
            </p:cNvGrpSpPr>
            <p:nvPr/>
          </p:nvGrpSpPr>
          <p:grpSpPr bwMode="auto">
            <a:xfrm>
              <a:off x="4903" y="1935"/>
              <a:ext cx="359" cy="365"/>
              <a:chOff x="3600" y="97"/>
              <a:chExt cx="360" cy="359"/>
            </a:xfrm>
          </p:grpSpPr>
          <p:sp>
            <p:nvSpPr>
              <p:cNvPr id="157" name="Oval 171">
                <a:extLst>
                  <a:ext uri="{FF2B5EF4-FFF2-40B4-BE49-F238E27FC236}">
                    <a16:creationId xmlns:a16="http://schemas.microsoft.com/office/drawing/2014/main" id="{AE742AD4-9C0A-40C4-8829-56A1973FA28E}"/>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58" name="Line 172">
                <a:extLst>
                  <a:ext uri="{FF2B5EF4-FFF2-40B4-BE49-F238E27FC236}">
                    <a16:creationId xmlns:a16="http://schemas.microsoft.com/office/drawing/2014/main" id="{C249D7F8-5EB2-404D-AE1A-3F4EDAE7DA07}"/>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 name="Line 173">
                <a:extLst>
                  <a:ext uri="{FF2B5EF4-FFF2-40B4-BE49-F238E27FC236}">
                    <a16:creationId xmlns:a16="http://schemas.microsoft.com/office/drawing/2014/main" id="{F028764F-B507-44B4-9884-F315462BBF56}"/>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 name="Rectangle 174">
                <a:extLst>
                  <a:ext uri="{FF2B5EF4-FFF2-40B4-BE49-F238E27FC236}">
                    <a16:creationId xmlns:a16="http://schemas.microsoft.com/office/drawing/2014/main" id="{D60647BA-5D7A-490C-B5E7-5049EE30C245}"/>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61" name="Oval 175">
                <a:extLst>
                  <a:ext uri="{FF2B5EF4-FFF2-40B4-BE49-F238E27FC236}">
                    <a16:creationId xmlns:a16="http://schemas.microsoft.com/office/drawing/2014/main" id="{B5E7E0C2-90B1-4ADC-B7E2-93AB63064C8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62" name="Group 176">
                <a:extLst>
                  <a:ext uri="{FF2B5EF4-FFF2-40B4-BE49-F238E27FC236}">
                    <a16:creationId xmlns:a16="http://schemas.microsoft.com/office/drawing/2014/main" id="{E30BF143-E1B3-4922-BD03-821BCF9CA983}"/>
                  </a:ext>
                </a:extLst>
              </p:cNvPr>
              <p:cNvGrpSpPr>
                <a:grpSpLocks/>
              </p:cNvGrpSpPr>
              <p:nvPr/>
            </p:nvGrpSpPr>
            <p:grpSpPr bwMode="auto">
              <a:xfrm>
                <a:off x="3666" y="97"/>
                <a:ext cx="176" cy="49"/>
                <a:chOff x="2848" y="848"/>
                <a:chExt cx="140" cy="98"/>
              </a:xfrm>
            </p:grpSpPr>
            <p:sp>
              <p:nvSpPr>
                <p:cNvPr id="167" name="Line 177">
                  <a:extLst>
                    <a:ext uri="{FF2B5EF4-FFF2-40B4-BE49-F238E27FC236}">
                      <a16:creationId xmlns:a16="http://schemas.microsoft.com/office/drawing/2014/main" id="{4B2927B5-B6AC-44C4-9C41-0F47EFB713F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8" name="Line 178">
                  <a:extLst>
                    <a:ext uri="{FF2B5EF4-FFF2-40B4-BE49-F238E27FC236}">
                      <a16:creationId xmlns:a16="http://schemas.microsoft.com/office/drawing/2014/main" id="{7E396A33-25D5-4EDC-8496-E8988E9A3E1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179">
                  <a:extLst>
                    <a:ext uri="{FF2B5EF4-FFF2-40B4-BE49-F238E27FC236}">
                      <a16:creationId xmlns:a16="http://schemas.microsoft.com/office/drawing/2014/main" id="{A823D72E-123F-42B8-A30E-F75D61ED8B3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3" name="Group 180">
                <a:extLst>
                  <a:ext uri="{FF2B5EF4-FFF2-40B4-BE49-F238E27FC236}">
                    <a16:creationId xmlns:a16="http://schemas.microsoft.com/office/drawing/2014/main" id="{F7C500E4-BFB4-4481-86E9-87B44973DDA4}"/>
                  </a:ext>
                </a:extLst>
              </p:cNvPr>
              <p:cNvGrpSpPr>
                <a:grpSpLocks/>
              </p:cNvGrpSpPr>
              <p:nvPr/>
            </p:nvGrpSpPr>
            <p:grpSpPr bwMode="auto">
              <a:xfrm flipV="1">
                <a:off x="3666" y="407"/>
                <a:ext cx="176" cy="49"/>
                <a:chOff x="2848" y="848"/>
                <a:chExt cx="140" cy="98"/>
              </a:xfrm>
            </p:grpSpPr>
            <p:sp>
              <p:nvSpPr>
                <p:cNvPr id="164" name="Line 181">
                  <a:extLst>
                    <a:ext uri="{FF2B5EF4-FFF2-40B4-BE49-F238E27FC236}">
                      <a16:creationId xmlns:a16="http://schemas.microsoft.com/office/drawing/2014/main" id="{4FF3B1E1-0C77-4F87-B049-69792C94FCF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 name="Line 182">
                  <a:extLst>
                    <a:ext uri="{FF2B5EF4-FFF2-40B4-BE49-F238E27FC236}">
                      <a16:creationId xmlns:a16="http://schemas.microsoft.com/office/drawing/2014/main" id="{A110D854-6FBC-469F-B91F-1FE61FC3928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 name="Line 183">
                  <a:extLst>
                    <a:ext uri="{FF2B5EF4-FFF2-40B4-BE49-F238E27FC236}">
                      <a16:creationId xmlns:a16="http://schemas.microsoft.com/office/drawing/2014/main" id="{E1341ACE-6F4C-4FF4-92A4-53F892F9B86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2" name="Group 184">
              <a:extLst>
                <a:ext uri="{FF2B5EF4-FFF2-40B4-BE49-F238E27FC236}">
                  <a16:creationId xmlns:a16="http://schemas.microsoft.com/office/drawing/2014/main" id="{74DA3F8D-D3E2-4BDA-BD07-A7F8C1036D22}"/>
                </a:ext>
              </a:extLst>
            </p:cNvPr>
            <p:cNvGrpSpPr>
              <a:grpSpLocks/>
            </p:cNvGrpSpPr>
            <p:nvPr/>
          </p:nvGrpSpPr>
          <p:grpSpPr bwMode="auto">
            <a:xfrm>
              <a:off x="4664" y="2384"/>
              <a:ext cx="359" cy="369"/>
              <a:chOff x="3600" y="97"/>
              <a:chExt cx="360" cy="359"/>
            </a:xfrm>
          </p:grpSpPr>
          <p:sp>
            <p:nvSpPr>
              <p:cNvPr id="144" name="Oval 185">
                <a:extLst>
                  <a:ext uri="{FF2B5EF4-FFF2-40B4-BE49-F238E27FC236}">
                    <a16:creationId xmlns:a16="http://schemas.microsoft.com/office/drawing/2014/main" id="{8ABC444D-C995-4B21-A4FD-ECA2E44159F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5" name="Line 186">
                <a:extLst>
                  <a:ext uri="{FF2B5EF4-FFF2-40B4-BE49-F238E27FC236}">
                    <a16:creationId xmlns:a16="http://schemas.microsoft.com/office/drawing/2014/main" id="{A32A5606-8566-49EA-B055-F1F2F868D79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Line 187">
                <a:extLst>
                  <a:ext uri="{FF2B5EF4-FFF2-40B4-BE49-F238E27FC236}">
                    <a16:creationId xmlns:a16="http://schemas.microsoft.com/office/drawing/2014/main" id="{2D7BA9CB-8A33-4394-9C41-ED29AF2963A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 name="Rectangle 188">
                <a:extLst>
                  <a:ext uri="{FF2B5EF4-FFF2-40B4-BE49-F238E27FC236}">
                    <a16:creationId xmlns:a16="http://schemas.microsoft.com/office/drawing/2014/main" id="{A78D0833-FE69-4D8C-BA1B-892DEF85D95D}"/>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48" name="Oval 189">
                <a:extLst>
                  <a:ext uri="{FF2B5EF4-FFF2-40B4-BE49-F238E27FC236}">
                    <a16:creationId xmlns:a16="http://schemas.microsoft.com/office/drawing/2014/main" id="{EF82B66E-E3B9-42A2-A025-0EA0DB77C7A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49" name="Group 190">
                <a:extLst>
                  <a:ext uri="{FF2B5EF4-FFF2-40B4-BE49-F238E27FC236}">
                    <a16:creationId xmlns:a16="http://schemas.microsoft.com/office/drawing/2014/main" id="{999AF3F1-CA48-41FD-8FB7-BD9914136AE2}"/>
                  </a:ext>
                </a:extLst>
              </p:cNvPr>
              <p:cNvGrpSpPr>
                <a:grpSpLocks/>
              </p:cNvGrpSpPr>
              <p:nvPr/>
            </p:nvGrpSpPr>
            <p:grpSpPr bwMode="auto">
              <a:xfrm>
                <a:off x="3666" y="97"/>
                <a:ext cx="176" cy="49"/>
                <a:chOff x="2848" y="848"/>
                <a:chExt cx="140" cy="98"/>
              </a:xfrm>
            </p:grpSpPr>
            <p:sp>
              <p:nvSpPr>
                <p:cNvPr id="154" name="Line 191">
                  <a:extLst>
                    <a:ext uri="{FF2B5EF4-FFF2-40B4-BE49-F238E27FC236}">
                      <a16:creationId xmlns:a16="http://schemas.microsoft.com/office/drawing/2014/main" id="{EA8ED29E-CB08-4C99-BD87-F0AC11DBF1C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192">
                  <a:extLst>
                    <a:ext uri="{FF2B5EF4-FFF2-40B4-BE49-F238E27FC236}">
                      <a16:creationId xmlns:a16="http://schemas.microsoft.com/office/drawing/2014/main" id="{641E4E07-A40C-4DD2-B755-C9E4A4A9349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 name="Line 193">
                  <a:extLst>
                    <a:ext uri="{FF2B5EF4-FFF2-40B4-BE49-F238E27FC236}">
                      <a16:creationId xmlns:a16="http://schemas.microsoft.com/office/drawing/2014/main" id="{7ED2E2E0-3BD0-470B-A527-A9752F2CF06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0" name="Group 194">
                <a:extLst>
                  <a:ext uri="{FF2B5EF4-FFF2-40B4-BE49-F238E27FC236}">
                    <a16:creationId xmlns:a16="http://schemas.microsoft.com/office/drawing/2014/main" id="{8CF54910-1602-4DC5-9E80-B639D51391BE}"/>
                  </a:ext>
                </a:extLst>
              </p:cNvPr>
              <p:cNvGrpSpPr>
                <a:grpSpLocks/>
              </p:cNvGrpSpPr>
              <p:nvPr/>
            </p:nvGrpSpPr>
            <p:grpSpPr bwMode="auto">
              <a:xfrm flipV="1">
                <a:off x="3666" y="407"/>
                <a:ext cx="176" cy="49"/>
                <a:chOff x="2848" y="848"/>
                <a:chExt cx="140" cy="98"/>
              </a:xfrm>
            </p:grpSpPr>
            <p:sp>
              <p:nvSpPr>
                <p:cNvPr id="151" name="Line 195">
                  <a:extLst>
                    <a:ext uri="{FF2B5EF4-FFF2-40B4-BE49-F238E27FC236}">
                      <a16:creationId xmlns:a16="http://schemas.microsoft.com/office/drawing/2014/main" id="{B9454B07-99C2-4710-B035-810BBDF6477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 name="Line 196">
                  <a:extLst>
                    <a:ext uri="{FF2B5EF4-FFF2-40B4-BE49-F238E27FC236}">
                      <a16:creationId xmlns:a16="http://schemas.microsoft.com/office/drawing/2014/main" id="{AE56B6CD-7490-4182-B101-DD4E9D11476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197">
                  <a:extLst>
                    <a:ext uri="{FF2B5EF4-FFF2-40B4-BE49-F238E27FC236}">
                      <a16:creationId xmlns:a16="http://schemas.microsoft.com/office/drawing/2014/main" id="{5CE5FEDA-9076-4110-8865-A71F4F1E2FD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 name="Group 198">
              <a:extLst>
                <a:ext uri="{FF2B5EF4-FFF2-40B4-BE49-F238E27FC236}">
                  <a16:creationId xmlns:a16="http://schemas.microsoft.com/office/drawing/2014/main" id="{CDCC76ED-7442-4027-8781-250BB0B65349}"/>
                </a:ext>
              </a:extLst>
            </p:cNvPr>
            <p:cNvGrpSpPr>
              <a:grpSpLocks/>
            </p:cNvGrpSpPr>
            <p:nvPr/>
          </p:nvGrpSpPr>
          <p:grpSpPr bwMode="auto">
            <a:xfrm>
              <a:off x="4227" y="2762"/>
              <a:ext cx="359" cy="365"/>
              <a:chOff x="3600" y="97"/>
              <a:chExt cx="360" cy="359"/>
            </a:xfrm>
          </p:grpSpPr>
          <p:sp>
            <p:nvSpPr>
              <p:cNvPr id="131" name="Oval 199">
                <a:extLst>
                  <a:ext uri="{FF2B5EF4-FFF2-40B4-BE49-F238E27FC236}">
                    <a16:creationId xmlns:a16="http://schemas.microsoft.com/office/drawing/2014/main" id="{520D8F0B-0371-498A-A721-8BD9A2BDCD9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2" name="Line 200">
                <a:extLst>
                  <a:ext uri="{FF2B5EF4-FFF2-40B4-BE49-F238E27FC236}">
                    <a16:creationId xmlns:a16="http://schemas.microsoft.com/office/drawing/2014/main" id="{6460DE8F-8DED-4841-B1C7-726210F411D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201">
                <a:extLst>
                  <a:ext uri="{FF2B5EF4-FFF2-40B4-BE49-F238E27FC236}">
                    <a16:creationId xmlns:a16="http://schemas.microsoft.com/office/drawing/2014/main" id="{4F94FFEB-3398-48DD-BDBF-2880BD7E890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Rectangle 202">
                <a:extLst>
                  <a:ext uri="{FF2B5EF4-FFF2-40B4-BE49-F238E27FC236}">
                    <a16:creationId xmlns:a16="http://schemas.microsoft.com/office/drawing/2014/main" id="{5FEE9157-6E83-407D-8429-6D4CF84B7832}"/>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35" name="Oval 203">
                <a:extLst>
                  <a:ext uri="{FF2B5EF4-FFF2-40B4-BE49-F238E27FC236}">
                    <a16:creationId xmlns:a16="http://schemas.microsoft.com/office/drawing/2014/main" id="{71E3C241-E1AA-4165-B5EE-E87F8083B62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36" name="Group 204">
                <a:extLst>
                  <a:ext uri="{FF2B5EF4-FFF2-40B4-BE49-F238E27FC236}">
                    <a16:creationId xmlns:a16="http://schemas.microsoft.com/office/drawing/2014/main" id="{AE77DA21-DA4E-4494-9E66-4ED9E7D786C5}"/>
                  </a:ext>
                </a:extLst>
              </p:cNvPr>
              <p:cNvGrpSpPr>
                <a:grpSpLocks/>
              </p:cNvGrpSpPr>
              <p:nvPr/>
            </p:nvGrpSpPr>
            <p:grpSpPr bwMode="auto">
              <a:xfrm>
                <a:off x="3666" y="97"/>
                <a:ext cx="176" cy="49"/>
                <a:chOff x="2848" y="848"/>
                <a:chExt cx="140" cy="98"/>
              </a:xfrm>
            </p:grpSpPr>
            <p:sp>
              <p:nvSpPr>
                <p:cNvPr id="141" name="Line 205">
                  <a:extLst>
                    <a:ext uri="{FF2B5EF4-FFF2-40B4-BE49-F238E27FC236}">
                      <a16:creationId xmlns:a16="http://schemas.microsoft.com/office/drawing/2014/main" id="{2CAF845C-187E-4EB6-A7BB-58C9BB5D090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206">
                  <a:extLst>
                    <a:ext uri="{FF2B5EF4-FFF2-40B4-BE49-F238E27FC236}">
                      <a16:creationId xmlns:a16="http://schemas.microsoft.com/office/drawing/2014/main" id="{58E923A9-E8F3-4EA8-A969-2B61D904085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Line 207">
                  <a:extLst>
                    <a:ext uri="{FF2B5EF4-FFF2-40B4-BE49-F238E27FC236}">
                      <a16:creationId xmlns:a16="http://schemas.microsoft.com/office/drawing/2014/main" id="{BA718995-48B2-403B-9F99-153D7188295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7" name="Group 208">
                <a:extLst>
                  <a:ext uri="{FF2B5EF4-FFF2-40B4-BE49-F238E27FC236}">
                    <a16:creationId xmlns:a16="http://schemas.microsoft.com/office/drawing/2014/main" id="{91DCD7F3-C4C3-42CD-B8B6-916F520AAB1D}"/>
                  </a:ext>
                </a:extLst>
              </p:cNvPr>
              <p:cNvGrpSpPr>
                <a:grpSpLocks/>
              </p:cNvGrpSpPr>
              <p:nvPr/>
            </p:nvGrpSpPr>
            <p:grpSpPr bwMode="auto">
              <a:xfrm flipV="1">
                <a:off x="3666" y="407"/>
                <a:ext cx="176" cy="49"/>
                <a:chOff x="2848" y="848"/>
                <a:chExt cx="140" cy="98"/>
              </a:xfrm>
            </p:grpSpPr>
            <p:sp>
              <p:nvSpPr>
                <p:cNvPr id="138" name="Line 209">
                  <a:extLst>
                    <a:ext uri="{FF2B5EF4-FFF2-40B4-BE49-F238E27FC236}">
                      <a16:creationId xmlns:a16="http://schemas.microsoft.com/office/drawing/2014/main" id="{845961C4-D657-4A2E-9CDA-22D4D84440A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Line 210">
                  <a:extLst>
                    <a:ext uri="{FF2B5EF4-FFF2-40B4-BE49-F238E27FC236}">
                      <a16:creationId xmlns:a16="http://schemas.microsoft.com/office/drawing/2014/main" id="{0840C012-77EF-457C-922E-2002AA73A47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211">
                  <a:extLst>
                    <a:ext uri="{FF2B5EF4-FFF2-40B4-BE49-F238E27FC236}">
                      <a16:creationId xmlns:a16="http://schemas.microsoft.com/office/drawing/2014/main" id="{2E6D9865-6B39-41DF-861A-B092B00EE94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4" name="Group 212">
              <a:extLst>
                <a:ext uri="{FF2B5EF4-FFF2-40B4-BE49-F238E27FC236}">
                  <a16:creationId xmlns:a16="http://schemas.microsoft.com/office/drawing/2014/main" id="{3C57359A-9443-4F83-9550-6E9E28DBAE9A}"/>
                </a:ext>
              </a:extLst>
            </p:cNvPr>
            <p:cNvGrpSpPr>
              <a:grpSpLocks/>
            </p:cNvGrpSpPr>
            <p:nvPr/>
          </p:nvGrpSpPr>
          <p:grpSpPr bwMode="auto">
            <a:xfrm>
              <a:off x="3652" y="2472"/>
              <a:ext cx="359" cy="365"/>
              <a:chOff x="3600" y="97"/>
              <a:chExt cx="360" cy="359"/>
            </a:xfrm>
          </p:grpSpPr>
          <p:sp>
            <p:nvSpPr>
              <p:cNvPr id="118" name="Oval 213">
                <a:extLst>
                  <a:ext uri="{FF2B5EF4-FFF2-40B4-BE49-F238E27FC236}">
                    <a16:creationId xmlns:a16="http://schemas.microsoft.com/office/drawing/2014/main" id="{FEB007C6-0F88-4844-9822-6C3350067939}"/>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9" name="Line 214">
                <a:extLst>
                  <a:ext uri="{FF2B5EF4-FFF2-40B4-BE49-F238E27FC236}">
                    <a16:creationId xmlns:a16="http://schemas.microsoft.com/office/drawing/2014/main" id="{994767E5-F994-4563-9762-F20BE556FAB6}"/>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215">
                <a:extLst>
                  <a:ext uri="{FF2B5EF4-FFF2-40B4-BE49-F238E27FC236}">
                    <a16:creationId xmlns:a16="http://schemas.microsoft.com/office/drawing/2014/main" id="{1D2E5590-FF5C-451D-A2F9-B3CE38B3A088}"/>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Rectangle 216">
                <a:extLst>
                  <a:ext uri="{FF2B5EF4-FFF2-40B4-BE49-F238E27FC236}">
                    <a16:creationId xmlns:a16="http://schemas.microsoft.com/office/drawing/2014/main" id="{67D6A3D3-912F-4820-A7BE-77BE8CCF7900}"/>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22" name="Oval 217">
                <a:extLst>
                  <a:ext uri="{FF2B5EF4-FFF2-40B4-BE49-F238E27FC236}">
                    <a16:creationId xmlns:a16="http://schemas.microsoft.com/office/drawing/2014/main" id="{ACFBE39A-11F6-4742-BE53-524CE54DCD5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23" name="Group 218">
                <a:extLst>
                  <a:ext uri="{FF2B5EF4-FFF2-40B4-BE49-F238E27FC236}">
                    <a16:creationId xmlns:a16="http://schemas.microsoft.com/office/drawing/2014/main" id="{E99705BC-0376-4EED-934D-B54546518FAA}"/>
                  </a:ext>
                </a:extLst>
              </p:cNvPr>
              <p:cNvGrpSpPr>
                <a:grpSpLocks/>
              </p:cNvGrpSpPr>
              <p:nvPr/>
            </p:nvGrpSpPr>
            <p:grpSpPr bwMode="auto">
              <a:xfrm>
                <a:off x="3666" y="97"/>
                <a:ext cx="176" cy="49"/>
                <a:chOff x="2848" y="848"/>
                <a:chExt cx="140" cy="98"/>
              </a:xfrm>
            </p:grpSpPr>
            <p:sp>
              <p:nvSpPr>
                <p:cNvPr id="128" name="Line 219">
                  <a:extLst>
                    <a:ext uri="{FF2B5EF4-FFF2-40B4-BE49-F238E27FC236}">
                      <a16:creationId xmlns:a16="http://schemas.microsoft.com/office/drawing/2014/main" id="{F86C17E1-016C-4993-979E-F6AFAAB481D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220">
                  <a:extLst>
                    <a:ext uri="{FF2B5EF4-FFF2-40B4-BE49-F238E27FC236}">
                      <a16:creationId xmlns:a16="http://schemas.microsoft.com/office/drawing/2014/main" id="{7C108526-222E-4030-A9FC-404E650B7D1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221">
                  <a:extLst>
                    <a:ext uri="{FF2B5EF4-FFF2-40B4-BE49-F238E27FC236}">
                      <a16:creationId xmlns:a16="http://schemas.microsoft.com/office/drawing/2014/main" id="{9549CFC8-D0CF-45D6-BF8F-6FE6B2C29AB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4" name="Group 222">
                <a:extLst>
                  <a:ext uri="{FF2B5EF4-FFF2-40B4-BE49-F238E27FC236}">
                    <a16:creationId xmlns:a16="http://schemas.microsoft.com/office/drawing/2014/main" id="{BCA985AF-97DB-43D7-AA07-4F891E9D358B}"/>
                  </a:ext>
                </a:extLst>
              </p:cNvPr>
              <p:cNvGrpSpPr>
                <a:grpSpLocks/>
              </p:cNvGrpSpPr>
              <p:nvPr/>
            </p:nvGrpSpPr>
            <p:grpSpPr bwMode="auto">
              <a:xfrm flipV="1">
                <a:off x="3666" y="407"/>
                <a:ext cx="176" cy="49"/>
                <a:chOff x="2848" y="848"/>
                <a:chExt cx="140" cy="98"/>
              </a:xfrm>
            </p:grpSpPr>
            <p:sp>
              <p:nvSpPr>
                <p:cNvPr id="125" name="Line 223">
                  <a:extLst>
                    <a:ext uri="{FF2B5EF4-FFF2-40B4-BE49-F238E27FC236}">
                      <a16:creationId xmlns:a16="http://schemas.microsoft.com/office/drawing/2014/main" id="{22E97F37-D9BB-4F3B-8906-5D85FA4F70E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224">
                  <a:extLst>
                    <a:ext uri="{FF2B5EF4-FFF2-40B4-BE49-F238E27FC236}">
                      <a16:creationId xmlns:a16="http://schemas.microsoft.com/office/drawing/2014/main" id="{9F86BC81-D6F0-4A92-847F-EAC59BB95C9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225">
                  <a:extLst>
                    <a:ext uri="{FF2B5EF4-FFF2-40B4-BE49-F238E27FC236}">
                      <a16:creationId xmlns:a16="http://schemas.microsoft.com/office/drawing/2014/main" id="{95AD437D-90E5-4030-BBB7-AE45D8C31D8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5" name="Line 226">
              <a:extLst>
                <a:ext uri="{FF2B5EF4-FFF2-40B4-BE49-F238E27FC236}">
                  <a16:creationId xmlns:a16="http://schemas.microsoft.com/office/drawing/2014/main" id="{AA88ED2C-4AC3-41B9-8B0D-5206A8F902F4}"/>
                </a:ext>
              </a:extLst>
            </p:cNvPr>
            <p:cNvSpPr>
              <a:spLocks noChangeShapeType="1"/>
            </p:cNvSpPr>
            <p:nvPr/>
          </p:nvSpPr>
          <p:spPr bwMode="auto">
            <a:xfrm>
              <a:off x="3830" y="2782"/>
              <a:ext cx="1" cy="15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227">
              <a:extLst>
                <a:ext uri="{FF2B5EF4-FFF2-40B4-BE49-F238E27FC236}">
                  <a16:creationId xmlns:a16="http://schemas.microsoft.com/office/drawing/2014/main" id="{92874C68-784B-4F38-B14E-3AF43084738F}"/>
                </a:ext>
              </a:extLst>
            </p:cNvPr>
            <p:cNvSpPr>
              <a:spLocks noChangeShapeType="1"/>
            </p:cNvSpPr>
            <p:nvPr/>
          </p:nvSpPr>
          <p:spPr bwMode="auto">
            <a:xfrm flipV="1">
              <a:off x="4192" y="3361"/>
              <a:ext cx="208" cy="10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Line 228">
              <a:extLst>
                <a:ext uri="{FF2B5EF4-FFF2-40B4-BE49-F238E27FC236}">
                  <a16:creationId xmlns:a16="http://schemas.microsoft.com/office/drawing/2014/main" id="{9F31DF7C-A637-4C81-974C-D6CEE232865C}"/>
                </a:ext>
              </a:extLst>
            </p:cNvPr>
            <p:cNvSpPr>
              <a:spLocks noChangeShapeType="1"/>
            </p:cNvSpPr>
            <p:nvPr/>
          </p:nvSpPr>
          <p:spPr bwMode="auto">
            <a:xfrm flipV="1">
              <a:off x="4438" y="2977"/>
              <a:ext cx="0" cy="30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229">
              <a:extLst>
                <a:ext uri="{FF2B5EF4-FFF2-40B4-BE49-F238E27FC236}">
                  <a16:creationId xmlns:a16="http://schemas.microsoft.com/office/drawing/2014/main" id="{88CBF20C-9306-479C-B007-C2BDF4B4B266}"/>
                </a:ext>
              </a:extLst>
            </p:cNvPr>
            <p:cNvSpPr>
              <a:spLocks noChangeShapeType="1"/>
            </p:cNvSpPr>
            <p:nvPr/>
          </p:nvSpPr>
          <p:spPr bwMode="auto">
            <a:xfrm>
              <a:off x="3969" y="2684"/>
              <a:ext cx="354" cy="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230">
              <a:extLst>
                <a:ext uri="{FF2B5EF4-FFF2-40B4-BE49-F238E27FC236}">
                  <a16:creationId xmlns:a16="http://schemas.microsoft.com/office/drawing/2014/main" id="{FB75F168-8776-4A7F-9052-B486D9FD730F}"/>
                </a:ext>
              </a:extLst>
            </p:cNvPr>
            <p:cNvSpPr>
              <a:spLocks noChangeShapeType="1"/>
            </p:cNvSpPr>
            <p:nvPr/>
          </p:nvSpPr>
          <p:spPr bwMode="auto">
            <a:xfrm>
              <a:off x="3915" y="2738"/>
              <a:ext cx="385" cy="23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231">
              <a:extLst>
                <a:ext uri="{FF2B5EF4-FFF2-40B4-BE49-F238E27FC236}">
                  <a16:creationId xmlns:a16="http://schemas.microsoft.com/office/drawing/2014/main" id="{272EFE5A-438C-40B3-ABE5-73795E243B20}"/>
                </a:ext>
              </a:extLst>
            </p:cNvPr>
            <p:cNvSpPr>
              <a:spLocks noChangeShapeType="1"/>
            </p:cNvSpPr>
            <p:nvPr/>
          </p:nvSpPr>
          <p:spPr bwMode="auto">
            <a:xfrm flipV="1">
              <a:off x="3846" y="2584"/>
              <a:ext cx="885" cy="4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232">
              <a:extLst>
                <a:ext uri="{FF2B5EF4-FFF2-40B4-BE49-F238E27FC236}">
                  <a16:creationId xmlns:a16="http://schemas.microsoft.com/office/drawing/2014/main" id="{C11D40EC-2673-40D8-B351-E895B9E534CA}"/>
                </a:ext>
              </a:extLst>
            </p:cNvPr>
            <p:cNvSpPr>
              <a:spLocks noChangeShapeType="1"/>
            </p:cNvSpPr>
            <p:nvPr/>
          </p:nvSpPr>
          <p:spPr bwMode="auto">
            <a:xfrm flipV="1">
              <a:off x="4946" y="2177"/>
              <a:ext cx="246" cy="37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233">
              <a:extLst>
                <a:ext uri="{FF2B5EF4-FFF2-40B4-BE49-F238E27FC236}">
                  <a16:creationId xmlns:a16="http://schemas.microsoft.com/office/drawing/2014/main" id="{7DD09945-3A2B-41AC-A9EB-BBDFFFA487EC}"/>
                </a:ext>
              </a:extLst>
            </p:cNvPr>
            <p:cNvSpPr>
              <a:spLocks noChangeShapeType="1"/>
            </p:cNvSpPr>
            <p:nvPr/>
          </p:nvSpPr>
          <p:spPr bwMode="auto">
            <a:xfrm flipH="1" flipV="1">
              <a:off x="4600" y="1861"/>
              <a:ext cx="361" cy="27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Line 234">
              <a:extLst>
                <a:ext uri="{FF2B5EF4-FFF2-40B4-BE49-F238E27FC236}">
                  <a16:creationId xmlns:a16="http://schemas.microsoft.com/office/drawing/2014/main" id="{13CE2545-EA3F-446E-B58E-773297E3ED91}"/>
                </a:ext>
              </a:extLst>
            </p:cNvPr>
            <p:cNvSpPr>
              <a:spLocks noChangeShapeType="1"/>
            </p:cNvSpPr>
            <p:nvPr/>
          </p:nvSpPr>
          <p:spPr bwMode="auto">
            <a:xfrm flipV="1">
              <a:off x="4592" y="1346"/>
              <a:ext cx="0" cy="37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235">
              <a:extLst>
                <a:ext uri="{FF2B5EF4-FFF2-40B4-BE49-F238E27FC236}">
                  <a16:creationId xmlns:a16="http://schemas.microsoft.com/office/drawing/2014/main" id="{661AD166-606E-4BE6-B438-16038BCB8F0A}"/>
                </a:ext>
              </a:extLst>
            </p:cNvPr>
            <p:cNvSpPr>
              <a:spLocks noChangeShapeType="1"/>
            </p:cNvSpPr>
            <p:nvPr/>
          </p:nvSpPr>
          <p:spPr bwMode="auto">
            <a:xfrm flipH="1">
              <a:off x="4000" y="1354"/>
              <a:ext cx="377" cy="17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236">
              <a:extLst>
                <a:ext uri="{FF2B5EF4-FFF2-40B4-BE49-F238E27FC236}">
                  <a16:creationId xmlns:a16="http://schemas.microsoft.com/office/drawing/2014/main" id="{F4A117D0-A3E7-445C-8591-B0652AC13FBE}"/>
                </a:ext>
              </a:extLst>
            </p:cNvPr>
            <p:cNvSpPr>
              <a:spLocks noChangeShapeType="1"/>
            </p:cNvSpPr>
            <p:nvPr/>
          </p:nvSpPr>
          <p:spPr bwMode="auto">
            <a:xfrm>
              <a:off x="3831" y="1531"/>
              <a:ext cx="161" cy="23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Freeform 237">
              <a:extLst>
                <a:ext uri="{FF2B5EF4-FFF2-40B4-BE49-F238E27FC236}">
                  <a16:creationId xmlns:a16="http://schemas.microsoft.com/office/drawing/2014/main" id="{64598F99-B98D-4529-B37B-03C3ECF497EB}"/>
                </a:ext>
              </a:extLst>
            </p:cNvPr>
            <p:cNvSpPr>
              <a:spLocks/>
            </p:cNvSpPr>
            <p:nvPr/>
          </p:nvSpPr>
          <p:spPr bwMode="auto">
            <a:xfrm>
              <a:off x="4103" y="861"/>
              <a:ext cx="166" cy="562"/>
            </a:xfrm>
            <a:custGeom>
              <a:avLst/>
              <a:gdLst>
                <a:gd name="T0" fmla="*/ 166 w 166"/>
                <a:gd name="T1" fmla="*/ 0 h 562"/>
                <a:gd name="T2" fmla="*/ 43 w 166"/>
                <a:gd name="T3" fmla="*/ 123 h 562"/>
                <a:gd name="T4" fmla="*/ 5 w 166"/>
                <a:gd name="T5" fmla="*/ 323 h 562"/>
                <a:gd name="T6" fmla="*/ 74 w 166"/>
                <a:gd name="T7" fmla="*/ 562 h 562"/>
                <a:gd name="T8" fmla="*/ 0 60000 65536"/>
                <a:gd name="T9" fmla="*/ 0 60000 65536"/>
                <a:gd name="T10" fmla="*/ 0 60000 65536"/>
                <a:gd name="T11" fmla="*/ 0 60000 65536"/>
                <a:gd name="T12" fmla="*/ 0 w 166"/>
                <a:gd name="T13" fmla="*/ 0 h 562"/>
                <a:gd name="T14" fmla="*/ 166 w 166"/>
                <a:gd name="T15" fmla="*/ 562 h 562"/>
              </a:gdLst>
              <a:ahLst/>
              <a:cxnLst>
                <a:cxn ang="T8">
                  <a:pos x="T0" y="T1"/>
                </a:cxn>
                <a:cxn ang="T9">
                  <a:pos x="T2" y="T3"/>
                </a:cxn>
                <a:cxn ang="T10">
                  <a:pos x="T4" y="T5"/>
                </a:cxn>
                <a:cxn ang="T11">
                  <a:pos x="T6" y="T7"/>
                </a:cxn>
              </a:cxnLst>
              <a:rect l="T12" t="T13" r="T14" b="T15"/>
              <a:pathLst>
                <a:path w="166" h="562">
                  <a:moveTo>
                    <a:pt x="166" y="0"/>
                  </a:moveTo>
                  <a:cubicBezTo>
                    <a:pt x="118" y="34"/>
                    <a:pt x="70" y="69"/>
                    <a:pt x="43" y="123"/>
                  </a:cubicBezTo>
                  <a:cubicBezTo>
                    <a:pt x="16" y="177"/>
                    <a:pt x="0" y="250"/>
                    <a:pt x="5" y="323"/>
                  </a:cubicBezTo>
                  <a:cubicBezTo>
                    <a:pt x="10" y="396"/>
                    <a:pt x="63" y="522"/>
                    <a:pt x="74" y="562"/>
                  </a:cubicBez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7" name="Text Box 238">
              <a:extLst>
                <a:ext uri="{FF2B5EF4-FFF2-40B4-BE49-F238E27FC236}">
                  <a16:creationId xmlns:a16="http://schemas.microsoft.com/office/drawing/2014/main" id="{FF50C4D3-A85E-4EB6-A93D-9379CDD2FA07}"/>
                </a:ext>
              </a:extLst>
            </p:cNvPr>
            <p:cNvSpPr txBox="1">
              <a:spLocks noChangeArrowheads="1"/>
            </p:cNvSpPr>
            <p:nvPr/>
          </p:nvSpPr>
          <p:spPr bwMode="auto">
            <a:xfrm>
              <a:off x="4257" y="727"/>
              <a:ext cx="5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latin typeface="Comic Sans MS" panose="030F0702030302020204" pitchFamily="66" charset="0"/>
                </a:rPr>
                <a:t>“链路”</a:t>
              </a:r>
              <a:endParaRPr lang="zh-CN" altLang="en-US">
                <a:latin typeface="Comic Sans MS" panose="030F0702030302020204" pitchFamily="66" charset="0"/>
              </a:endParaRPr>
            </a:p>
          </p:txBody>
        </p:sp>
      </p:grpSp>
      <p:sp>
        <p:nvSpPr>
          <p:cNvPr id="281" name="文本框 280">
            <a:extLst>
              <a:ext uri="{FF2B5EF4-FFF2-40B4-BE49-F238E27FC236}">
                <a16:creationId xmlns:a16="http://schemas.microsoft.com/office/drawing/2014/main" id="{12EA1233-E0AE-44A6-B1F9-2DDBA4101F45}"/>
              </a:ext>
            </a:extLst>
          </p:cNvPr>
          <p:cNvSpPr txBox="1">
            <a:spLocks noChangeArrowheads="1"/>
          </p:cNvSpPr>
          <p:nvPr/>
        </p:nvSpPr>
        <p:spPr bwMode="auto">
          <a:xfrm>
            <a:off x="144688" y="4119910"/>
            <a:ext cx="6039787" cy="830997"/>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FF0000"/>
                </a:solidFill>
                <a:ea typeface="楷体" panose="02010609060101010101" pitchFamily="49" charset="-122"/>
                <a:cs typeface="Arial" panose="020B0604020202020204" pitchFamily="34" charset="0"/>
              </a:rPr>
              <a:t>数据链路层</a:t>
            </a:r>
            <a:r>
              <a:rPr lang="zh-CN" altLang="en-US" sz="2400" dirty="0">
                <a:ea typeface="楷体" panose="02010609060101010101" pitchFamily="49" charset="-122"/>
                <a:cs typeface="Arial" panose="020B0604020202020204" pitchFamily="34" charset="0"/>
              </a:rPr>
              <a:t>负责将网络层数据报通过链路从一个节点传输到</a:t>
            </a:r>
            <a:r>
              <a:rPr lang="zh-CN" altLang="en-US" sz="2400" dirty="0">
                <a:solidFill>
                  <a:srgbClr val="FF0000"/>
                </a:solidFill>
                <a:ea typeface="楷体" panose="02010609060101010101" pitchFamily="49" charset="-122"/>
                <a:cs typeface="Arial" panose="020B0604020202020204" pitchFamily="34" charset="0"/>
              </a:rPr>
              <a:t>物理上相邻</a:t>
            </a:r>
            <a:r>
              <a:rPr lang="zh-CN" altLang="en-US" sz="2400" dirty="0">
                <a:ea typeface="楷体" panose="02010609060101010101" pitchFamily="49" charset="-122"/>
                <a:cs typeface="Arial" panose="020B0604020202020204" pitchFamily="34" charset="0"/>
              </a:rPr>
              <a:t>的下一个节点</a:t>
            </a:r>
            <a:endParaRPr lang="zh-CN" altLang="en-US" dirty="0">
              <a:ea typeface="楷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50F747E6-141F-4AF9-A28A-E61C87EE80A2}"/>
              </a:ext>
            </a:extLst>
          </p:cNvPr>
          <p:cNvSpPr>
            <a:spLocks noGrp="1"/>
          </p:cNvSpPr>
          <p:nvPr>
            <p:ph type="sldNum" sz="quarter" idx="12"/>
          </p:nvPr>
        </p:nvSpPr>
        <p:spPr/>
        <p:txBody>
          <a:bodyPr/>
          <a:lstStyle/>
          <a:p>
            <a:fld id="{91F2D4EF-46D4-4764-B373-FC59CD1D281E}" type="slidenum">
              <a:rPr lang="zh-CN" altLang="en-US" smtClean="0"/>
              <a:t>5</a:t>
            </a:fld>
            <a:endParaRPr lang="zh-CN" altLang="en-US"/>
          </a:p>
        </p:txBody>
      </p:sp>
    </p:spTree>
    <p:extLst>
      <p:ext uri="{BB962C8B-B14F-4D97-AF65-F5344CB8AC3E}">
        <p14:creationId xmlns:p14="http://schemas.microsoft.com/office/powerpoint/2010/main" val="72470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 calcmode="lin" valueType="num">
                                      <p:cBhvr>
                                        <p:cTn id="13" dur="500" fill="hold"/>
                                        <p:tgtEl>
                                          <p:spTgt spid="34"/>
                                        </p:tgtEl>
                                        <p:attrNameLst>
                                          <p:attrName>style.rotation</p:attrName>
                                        </p:attrNameLst>
                                      </p:cBhvr>
                                      <p:tavLst>
                                        <p:tav tm="0">
                                          <p:val>
                                            <p:fltVal val="90"/>
                                          </p:val>
                                        </p:tav>
                                        <p:tav tm="100000">
                                          <p:val>
                                            <p:fltVal val="0"/>
                                          </p:val>
                                        </p:tav>
                                      </p:tavLst>
                                    </p:anim>
                                    <p:animEffect transition="in" filter="fade">
                                      <p:cBhvr>
                                        <p:cTn id="14" dur="500"/>
                                        <p:tgtEl>
                                          <p:spTgt spid="3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 calcmode="lin" valueType="num">
                                      <p:cBhvr>
                                        <p:cTn id="25" dur="500" fill="hold"/>
                                        <p:tgtEl>
                                          <p:spTgt spid="40"/>
                                        </p:tgtEl>
                                        <p:attrNameLst>
                                          <p:attrName>style.rotation</p:attrName>
                                        </p:attrNameLst>
                                      </p:cBhvr>
                                      <p:tavLst>
                                        <p:tav tm="0">
                                          <p:val>
                                            <p:fltVal val="90"/>
                                          </p:val>
                                        </p:tav>
                                        <p:tav tm="100000">
                                          <p:val>
                                            <p:fltVal val="0"/>
                                          </p:val>
                                        </p:tav>
                                      </p:tavLst>
                                    </p:anim>
                                    <p:animEffect transition="in" filter="fade">
                                      <p:cBhvr>
                                        <p:cTn id="26" dur="500"/>
                                        <p:tgtEl>
                                          <p:spTgt spid="40"/>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81"/>
                                        </p:tgtEl>
                                        <p:attrNameLst>
                                          <p:attrName>style.visibility</p:attrName>
                                        </p:attrNameLst>
                                      </p:cBhvr>
                                      <p:to>
                                        <p:strVal val="visible"/>
                                      </p:to>
                                    </p:set>
                                    <p:animEffect transition="in" filter="fade">
                                      <p:cBhvr>
                                        <p:cTn id="43"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P spid="28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93FCF5A-624E-4C6D-A4C6-73ADA950DF7B}"/>
              </a:ext>
            </a:extLst>
          </p:cNvPr>
          <p:cNvGrpSpPr/>
          <p:nvPr/>
        </p:nvGrpSpPr>
        <p:grpSpPr>
          <a:xfrm>
            <a:off x="5503832" y="1472240"/>
            <a:ext cx="2636530" cy="2895452"/>
            <a:chOff x="4538248" y="1888005"/>
            <a:chExt cx="3515373" cy="3860602"/>
          </a:xfrm>
        </p:grpSpPr>
        <p:pic>
          <p:nvPicPr>
            <p:cNvPr id="101" name="图片 100">
              <a:extLst>
                <a:ext uri="{FF2B5EF4-FFF2-40B4-BE49-F238E27FC236}">
                  <a16:creationId xmlns:a16="http://schemas.microsoft.com/office/drawing/2014/main" id="{796C212A-BFFD-4B7B-B988-E114DD3CE9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58998" y="5117961"/>
              <a:ext cx="840861" cy="630646"/>
            </a:xfrm>
            <a:prstGeom prst="rect">
              <a:avLst/>
            </a:prstGeom>
          </p:spPr>
        </p:pic>
        <p:pic>
          <p:nvPicPr>
            <p:cNvPr id="104" name="图片 103">
              <a:extLst>
                <a:ext uri="{FF2B5EF4-FFF2-40B4-BE49-F238E27FC236}">
                  <a16:creationId xmlns:a16="http://schemas.microsoft.com/office/drawing/2014/main" id="{B9364966-79F4-4824-A815-545B431317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58998" y="1888005"/>
              <a:ext cx="840861" cy="630646"/>
            </a:xfrm>
            <a:prstGeom prst="rect">
              <a:avLst/>
            </a:prstGeom>
          </p:spPr>
        </p:pic>
        <p:pic>
          <p:nvPicPr>
            <p:cNvPr id="103" name="图片 102">
              <a:extLst>
                <a:ext uri="{FF2B5EF4-FFF2-40B4-BE49-F238E27FC236}">
                  <a16:creationId xmlns:a16="http://schemas.microsoft.com/office/drawing/2014/main" id="{6634E02A-588C-4844-962D-E80D02E379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538248" y="3508253"/>
              <a:ext cx="840861" cy="630646"/>
            </a:xfrm>
            <a:prstGeom prst="rect">
              <a:avLst/>
            </a:prstGeom>
          </p:spPr>
        </p:pic>
        <p:sp>
          <p:nvSpPr>
            <p:cNvPr id="93" name="Oval 8">
              <a:extLst>
                <a:ext uri="{FF2B5EF4-FFF2-40B4-BE49-F238E27FC236}">
                  <a16:creationId xmlns:a16="http://schemas.microsoft.com/office/drawing/2014/main" id="{3E1E6BF3-5CC3-4B30-B981-5CF2B4C686E3}"/>
                </a:ext>
              </a:extLst>
            </p:cNvPr>
            <p:cNvSpPr>
              <a:spLocks noChangeArrowheads="1"/>
            </p:cNvSpPr>
            <p:nvPr/>
          </p:nvSpPr>
          <p:spPr bwMode="auto">
            <a:xfrm>
              <a:off x="5350742" y="2518651"/>
              <a:ext cx="1933575" cy="2625725"/>
            </a:xfrm>
            <a:prstGeom prst="ellipse">
              <a:avLst/>
            </a:prstGeom>
            <a:noFill/>
            <a:ln w="19050">
              <a:solidFill>
                <a:schemeClr val="tx1">
                  <a:lumMod val="85000"/>
                  <a:lumOff val="1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pic>
          <p:nvPicPr>
            <p:cNvPr id="102" name="图片 101">
              <a:extLst>
                <a:ext uri="{FF2B5EF4-FFF2-40B4-BE49-F238E27FC236}">
                  <a16:creationId xmlns:a16="http://schemas.microsoft.com/office/drawing/2014/main" id="{BE2D7066-55FD-43BA-B1B5-6F36A220B9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12760" y="3503836"/>
              <a:ext cx="840861" cy="630646"/>
            </a:xfrm>
            <a:prstGeom prst="rect">
              <a:avLst/>
            </a:prstGeom>
          </p:spPr>
        </p:pic>
      </p:grpSp>
      <p:grpSp>
        <p:nvGrpSpPr>
          <p:cNvPr id="46" name="组合 45">
            <a:extLst>
              <a:ext uri="{FF2B5EF4-FFF2-40B4-BE49-F238E27FC236}">
                <a16:creationId xmlns:a16="http://schemas.microsoft.com/office/drawing/2014/main" id="{1C4D618A-9387-48AD-8F49-E6561FC823AA}"/>
              </a:ext>
            </a:extLst>
          </p:cNvPr>
          <p:cNvGrpSpPr/>
          <p:nvPr/>
        </p:nvGrpSpPr>
        <p:grpSpPr>
          <a:xfrm>
            <a:off x="929056" y="1357854"/>
            <a:ext cx="3362918" cy="408654"/>
            <a:chOff x="1403750" y="3593123"/>
            <a:chExt cx="4483891" cy="544873"/>
          </a:xfrm>
        </p:grpSpPr>
        <p:grpSp>
          <p:nvGrpSpPr>
            <p:cNvPr id="47" name="组合 46">
              <a:extLst>
                <a:ext uri="{FF2B5EF4-FFF2-40B4-BE49-F238E27FC236}">
                  <a16:creationId xmlns:a16="http://schemas.microsoft.com/office/drawing/2014/main" id="{7CD32682-6A6E-4E01-8F93-F1262C8CD1B6}"/>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08D39D28-881B-4D0D-BB8F-B82A05BE7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a:extLst>
                  <a:ext uri="{FF2B5EF4-FFF2-40B4-BE49-F238E27FC236}">
                    <a16:creationId xmlns:a16="http://schemas.microsoft.com/office/drawing/2014/main" id="{637F9D24-D3D4-4207-A11F-E79BCC01363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a:extLst>
                <a:ext uri="{FF2B5EF4-FFF2-40B4-BE49-F238E27FC236}">
                  <a16:creationId xmlns:a16="http://schemas.microsoft.com/office/drawing/2014/main" id="{7B2BE748-4B82-4AD7-BAFC-962541928048}"/>
                </a:ext>
              </a:extLst>
            </p:cNvPr>
            <p:cNvSpPr txBox="1">
              <a:spLocks noChangeArrowheads="1"/>
            </p:cNvSpPr>
            <p:nvPr/>
          </p:nvSpPr>
          <p:spPr bwMode="auto">
            <a:xfrm>
              <a:off x="1985931" y="3608620"/>
              <a:ext cx="3901710"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控制令牌依次通过各个结点</a:t>
              </a:r>
            </a:p>
          </p:txBody>
        </p:sp>
      </p:grpSp>
      <p:grpSp>
        <p:nvGrpSpPr>
          <p:cNvPr id="26" name="组合 25">
            <a:extLst>
              <a:ext uri="{FF2B5EF4-FFF2-40B4-BE49-F238E27FC236}">
                <a16:creationId xmlns:a16="http://schemas.microsoft.com/office/drawing/2014/main" id="{98D0CC02-F163-4FE0-9907-9224D317E5DA}"/>
              </a:ext>
            </a:extLst>
          </p:cNvPr>
          <p:cNvGrpSpPr/>
          <p:nvPr/>
        </p:nvGrpSpPr>
        <p:grpSpPr>
          <a:xfrm>
            <a:off x="926508" y="1816231"/>
            <a:ext cx="2219924" cy="408654"/>
            <a:chOff x="1403750" y="3593123"/>
            <a:chExt cx="2959898" cy="544873"/>
          </a:xfrm>
        </p:grpSpPr>
        <p:grpSp>
          <p:nvGrpSpPr>
            <p:cNvPr id="27" name="组合 26">
              <a:extLst>
                <a:ext uri="{FF2B5EF4-FFF2-40B4-BE49-F238E27FC236}">
                  <a16:creationId xmlns:a16="http://schemas.microsoft.com/office/drawing/2014/main" id="{F725D906-E2BC-4B61-ADA7-DCF993D50E3E}"/>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D8CBBC0D-1812-409B-9E54-186ED79FC5B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a:extLst>
                  <a:ext uri="{FF2B5EF4-FFF2-40B4-BE49-F238E27FC236}">
                    <a16:creationId xmlns:a16="http://schemas.microsoft.com/office/drawing/2014/main" id="{5D633B31-991E-466B-83A5-7AA4703A08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a:extLst>
                <a:ext uri="{FF2B5EF4-FFF2-40B4-BE49-F238E27FC236}">
                  <a16:creationId xmlns:a16="http://schemas.microsoft.com/office/drawing/2014/main" id="{728F4D0B-B331-44CE-9547-207548023737}"/>
                </a:ext>
              </a:extLst>
            </p:cNvPr>
            <p:cNvSpPr txBox="1">
              <a:spLocks noChangeArrowheads="1"/>
            </p:cNvSpPr>
            <p:nvPr/>
          </p:nvSpPr>
          <p:spPr bwMode="auto">
            <a:xfrm>
              <a:off x="1985931" y="3608620"/>
              <a:ext cx="2377717"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令牌报文</a:t>
              </a:r>
            </a:p>
          </p:txBody>
        </p:sp>
      </p:grpSp>
      <p:grpSp>
        <p:nvGrpSpPr>
          <p:cNvPr id="62" name="组合 61">
            <a:extLst>
              <a:ext uri="{FF2B5EF4-FFF2-40B4-BE49-F238E27FC236}">
                <a16:creationId xmlns:a16="http://schemas.microsoft.com/office/drawing/2014/main" id="{85A56F2D-64BD-4C90-A39A-211A2CE05668}"/>
              </a:ext>
            </a:extLst>
          </p:cNvPr>
          <p:cNvGrpSpPr/>
          <p:nvPr/>
        </p:nvGrpSpPr>
        <p:grpSpPr>
          <a:xfrm>
            <a:off x="926508" y="2267754"/>
            <a:ext cx="1270355" cy="408654"/>
            <a:chOff x="1403750" y="3593123"/>
            <a:chExt cx="1693806" cy="544873"/>
          </a:xfrm>
        </p:grpSpPr>
        <p:grpSp>
          <p:nvGrpSpPr>
            <p:cNvPr id="63" name="组合 62">
              <a:extLst>
                <a:ext uri="{FF2B5EF4-FFF2-40B4-BE49-F238E27FC236}">
                  <a16:creationId xmlns:a16="http://schemas.microsoft.com/office/drawing/2014/main" id="{91084713-2138-4A0E-86DE-AA6E79959872}"/>
                </a:ext>
              </a:extLst>
            </p:cNvPr>
            <p:cNvGrpSpPr/>
            <p:nvPr/>
          </p:nvGrpSpPr>
          <p:grpSpPr>
            <a:xfrm>
              <a:off x="1403750" y="3593123"/>
              <a:ext cx="490436" cy="476221"/>
              <a:chOff x="1403750" y="3593123"/>
              <a:chExt cx="808892" cy="785446"/>
            </a:xfrm>
          </p:grpSpPr>
          <p:sp>
            <p:nvSpPr>
              <p:cNvPr id="65" name="对话气泡: 椭圆形 64">
                <a:extLst>
                  <a:ext uri="{FF2B5EF4-FFF2-40B4-BE49-F238E27FC236}">
                    <a16:creationId xmlns:a16="http://schemas.microsoft.com/office/drawing/2014/main" id="{62C2BCF7-C268-4F18-A59B-D52675D3197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round-web-cam_17861">
                <a:extLst>
                  <a:ext uri="{FF2B5EF4-FFF2-40B4-BE49-F238E27FC236}">
                    <a16:creationId xmlns:a16="http://schemas.microsoft.com/office/drawing/2014/main" id="{7DFB32E9-7B89-4F41-BDBC-34C8F782073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4" name="Text Box 79">
              <a:extLst>
                <a:ext uri="{FF2B5EF4-FFF2-40B4-BE49-F238E27FC236}">
                  <a16:creationId xmlns:a16="http://schemas.microsoft.com/office/drawing/2014/main" id="{EF597148-A74A-4E03-A0B8-533CE17EA201}"/>
                </a:ext>
              </a:extLst>
            </p:cNvPr>
            <p:cNvSpPr txBox="1">
              <a:spLocks noChangeArrowheads="1"/>
            </p:cNvSpPr>
            <p:nvPr/>
          </p:nvSpPr>
          <p:spPr bwMode="auto">
            <a:xfrm>
              <a:off x="1985931" y="3608620"/>
              <a:ext cx="111162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关注</a:t>
              </a:r>
            </a:p>
          </p:txBody>
        </p:sp>
      </p:grpSp>
      <p:grpSp>
        <p:nvGrpSpPr>
          <p:cNvPr id="67" name="组合 66">
            <a:extLst>
              <a:ext uri="{FF2B5EF4-FFF2-40B4-BE49-F238E27FC236}">
                <a16:creationId xmlns:a16="http://schemas.microsoft.com/office/drawing/2014/main" id="{0AD7ED6C-069A-4089-8386-47D926791A4D}"/>
              </a:ext>
            </a:extLst>
          </p:cNvPr>
          <p:cNvGrpSpPr/>
          <p:nvPr/>
        </p:nvGrpSpPr>
        <p:grpSpPr>
          <a:xfrm>
            <a:off x="1355848" y="2752979"/>
            <a:ext cx="1871212" cy="417467"/>
            <a:chOff x="4650630" y="2364143"/>
            <a:chExt cx="1932165" cy="754077"/>
          </a:xfrm>
        </p:grpSpPr>
        <p:sp>
          <p:nvSpPr>
            <p:cNvPr id="69" name="矩形: 圆角 68">
              <a:extLst>
                <a:ext uri="{FF2B5EF4-FFF2-40B4-BE49-F238E27FC236}">
                  <a16:creationId xmlns:a16="http://schemas.microsoft.com/office/drawing/2014/main" id="{351FFAA5-D951-470C-81C7-B68AE4DD0D70}"/>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70" name="文本框 69">
              <a:extLst>
                <a:ext uri="{FF2B5EF4-FFF2-40B4-BE49-F238E27FC236}">
                  <a16:creationId xmlns:a16="http://schemas.microsoft.com/office/drawing/2014/main" id="{E1FE0890-04E4-4E80-AAF6-661EE5D7B4A0}"/>
                </a:ext>
              </a:extLst>
            </p:cNvPr>
            <p:cNvSpPr txBox="1"/>
            <p:nvPr/>
          </p:nvSpPr>
          <p:spPr>
            <a:xfrm>
              <a:off x="4650630" y="2451090"/>
              <a:ext cx="1932164" cy="667130"/>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令牌的开销</a:t>
              </a:r>
            </a:p>
          </p:txBody>
        </p:sp>
      </p:grpSp>
      <p:grpSp>
        <p:nvGrpSpPr>
          <p:cNvPr id="71" name="组合 70">
            <a:extLst>
              <a:ext uri="{FF2B5EF4-FFF2-40B4-BE49-F238E27FC236}">
                <a16:creationId xmlns:a16="http://schemas.microsoft.com/office/drawing/2014/main" id="{D511741A-3ECF-4157-85D9-AE0C2FB19BDA}"/>
              </a:ext>
            </a:extLst>
          </p:cNvPr>
          <p:cNvGrpSpPr/>
          <p:nvPr/>
        </p:nvGrpSpPr>
        <p:grpSpPr>
          <a:xfrm>
            <a:off x="1355847" y="3302402"/>
            <a:ext cx="1871214" cy="417467"/>
            <a:chOff x="4650630" y="2364143"/>
            <a:chExt cx="1932165" cy="754076"/>
          </a:xfrm>
        </p:grpSpPr>
        <p:sp>
          <p:nvSpPr>
            <p:cNvPr id="72" name="矩形: 圆角 71">
              <a:extLst>
                <a:ext uri="{FF2B5EF4-FFF2-40B4-BE49-F238E27FC236}">
                  <a16:creationId xmlns:a16="http://schemas.microsoft.com/office/drawing/2014/main" id="{9D296F2F-5179-460A-8415-6C8577663870}"/>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73" name="文本框 72">
              <a:extLst>
                <a:ext uri="{FF2B5EF4-FFF2-40B4-BE49-F238E27FC236}">
                  <a16:creationId xmlns:a16="http://schemas.microsoft.com/office/drawing/2014/main" id="{5367B29B-3154-4688-BB69-9AC921F15AED}"/>
                </a:ext>
              </a:extLst>
            </p:cNvPr>
            <p:cNvSpPr txBox="1"/>
            <p:nvPr/>
          </p:nvSpPr>
          <p:spPr>
            <a:xfrm>
              <a:off x="4650630" y="2451090"/>
              <a:ext cx="1932164" cy="667129"/>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等待时间</a:t>
              </a:r>
            </a:p>
          </p:txBody>
        </p:sp>
      </p:grpSp>
      <p:grpSp>
        <p:nvGrpSpPr>
          <p:cNvPr id="74" name="组合 73">
            <a:extLst>
              <a:ext uri="{FF2B5EF4-FFF2-40B4-BE49-F238E27FC236}">
                <a16:creationId xmlns:a16="http://schemas.microsoft.com/office/drawing/2014/main" id="{C460B9FD-5FC9-4EEC-85B0-15321C97715C}"/>
              </a:ext>
            </a:extLst>
          </p:cNvPr>
          <p:cNvGrpSpPr/>
          <p:nvPr/>
        </p:nvGrpSpPr>
        <p:grpSpPr>
          <a:xfrm>
            <a:off x="1355847" y="3851825"/>
            <a:ext cx="2651821" cy="694464"/>
            <a:chOff x="4650629" y="2364143"/>
            <a:chExt cx="2379371" cy="1254420"/>
          </a:xfrm>
        </p:grpSpPr>
        <p:sp>
          <p:nvSpPr>
            <p:cNvPr id="75" name="矩形: 圆角 74">
              <a:extLst>
                <a:ext uri="{FF2B5EF4-FFF2-40B4-BE49-F238E27FC236}">
                  <a16:creationId xmlns:a16="http://schemas.microsoft.com/office/drawing/2014/main" id="{4B2C0825-D76E-4A94-A58E-D11C404F0849}"/>
                </a:ext>
              </a:extLst>
            </p:cNvPr>
            <p:cNvSpPr/>
            <p:nvPr/>
          </p:nvSpPr>
          <p:spPr>
            <a:xfrm>
              <a:off x="4650630" y="2364143"/>
              <a:ext cx="2379370"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76" name="文本框 75">
              <a:extLst>
                <a:ext uri="{FF2B5EF4-FFF2-40B4-BE49-F238E27FC236}">
                  <a16:creationId xmlns:a16="http://schemas.microsoft.com/office/drawing/2014/main" id="{EA8C6404-17A9-4719-A807-C715AEFCD141}"/>
                </a:ext>
              </a:extLst>
            </p:cNvPr>
            <p:cNvSpPr txBox="1"/>
            <p:nvPr/>
          </p:nvSpPr>
          <p:spPr>
            <a:xfrm>
              <a:off x="4650629" y="2451086"/>
              <a:ext cx="2379367" cy="1167477"/>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单点失效</a:t>
              </a:r>
              <a:r>
                <a:rPr lang="en-US" altLang="zh-CN" sz="1800" dirty="0">
                  <a:latin typeface="思源黑体 CN Normal" panose="020B0400000000000000" pitchFamily="34" charset="-122"/>
                  <a:ea typeface="思源黑体 CN Normal" panose="020B0400000000000000" pitchFamily="34" charset="-122"/>
                </a:rPr>
                <a:t>(token)</a:t>
              </a:r>
            </a:p>
          </p:txBody>
        </p:sp>
      </p:grpSp>
      <p:sp>
        <p:nvSpPr>
          <p:cNvPr id="94" name="Rectangle 12">
            <a:extLst>
              <a:ext uri="{FF2B5EF4-FFF2-40B4-BE49-F238E27FC236}">
                <a16:creationId xmlns:a16="http://schemas.microsoft.com/office/drawing/2014/main" id="{1DD1DEA1-188F-4D3E-91EF-356368DBD102}"/>
              </a:ext>
            </a:extLst>
          </p:cNvPr>
          <p:cNvSpPr>
            <a:spLocks noChangeArrowheads="1"/>
          </p:cNvSpPr>
          <p:nvPr/>
        </p:nvSpPr>
        <p:spPr bwMode="auto">
          <a:xfrm>
            <a:off x="6740661" y="1258207"/>
            <a:ext cx="195263" cy="227410"/>
          </a:xfrm>
          <a:prstGeom prst="roundRect">
            <a:avLst/>
          </a:prstGeom>
          <a:solidFill>
            <a:srgbClr val="009FF6"/>
          </a:solidFill>
          <a:ln w="9525">
            <a:solidFill>
              <a:schemeClr val="bg1"/>
            </a:solidFill>
            <a:miter lim="800000"/>
            <a:headEnd/>
            <a:tailEnd/>
          </a:ln>
          <a:effectLst>
            <a:outerShdw blurRad="50800" dist="38100" dir="2700000" algn="tl" rotWithShape="0">
              <a:prstClr val="black">
                <a:alpha val="40000"/>
              </a:prstClr>
            </a:outerShdw>
          </a:effectLst>
        </p:spPr>
        <p:txBody>
          <a:bodyPr wrap="none" lIns="68580" tIns="34290" rIns="68580" bIns="3429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b="1" u="none"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a:t>
            </a:r>
          </a:p>
        </p:txBody>
      </p:sp>
      <p:sp>
        <p:nvSpPr>
          <p:cNvPr id="95" name="Rectangle 15">
            <a:extLst>
              <a:ext uri="{FF2B5EF4-FFF2-40B4-BE49-F238E27FC236}">
                <a16:creationId xmlns:a16="http://schemas.microsoft.com/office/drawing/2014/main" id="{A0CDAEC8-7482-4AAF-BD01-8E34F501D207}"/>
              </a:ext>
            </a:extLst>
          </p:cNvPr>
          <p:cNvSpPr>
            <a:spLocks noChangeArrowheads="1"/>
          </p:cNvSpPr>
          <p:nvPr/>
        </p:nvSpPr>
        <p:spPr bwMode="auto">
          <a:xfrm>
            <a:off x="6522181" y="4374126"/>
            <a:ext cx="575072" cy="227410"/>
          </a:xfrm>
          <a:prstGeom prst="roundRect">
            <a:avLst/>
          </a:prstGeom>
          <a:solidFill>
            <a:srgbClr val="FFC000"/>
          </a:solidFill>
          <a:ln w="9525">
            <a:solidFill>
              <a:schemeClr val="bg1"/>
            </a:solidFill>
            <a:miter lim="800000"/>
            <a:headEnd/>
            <a:tailEnd/>
          </a:ln>
          <a:effectLst>
            <a:outerShdw blurRad="50800" dist="38100" dir="2700000" algn="tl" rotWithShape="0">
              <a:prstClr val="black">
                <a:alpha val="40000"/>
              </a:prstClr>
            </a:outerShdw>
          </a:effectLst>
        </p:spPr>
        <p:txBody>
          <a:bodyPr wrap="none" lIns="68580" tIns="34290" rIns="68580" bIns="3429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96" name="Text Box 16">
            <a:extLst>
              <a:ext uri="{FF2B5EF4-FFF2-40B4-BE49-F238E27FC236}">
                <a16:creationId xmlns:a16="http://schemas.microsoft.com/office/drawing/2014/main" id="{6C5B6283-43FC-4CA2-9FA7-8537990B0CBC}"/>
              </a:ext>
            </a:extLst>
          </p:cNvPr>
          <p:cNvSpPr txBox="1">
            <a:spLocks noChangeArrowheads="1"/>
          </p:cNvSpPr>
          <p:nvPr/>
        </p:nvSpPr>
        <p:spPr bwMode="auto">
          <a:xfrm>
            <a:off x="5398828" y="2230975"/>
            <a:ext cx="883444"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没有数据可发送</a:t>
            </a:r>
            <a:r>
              <a:rPr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p>
        </p:txBody>
      </p:sp>
      <p:sp>
        <p:nvSpPr>
          <p:cNvPr id="97" name="Rectangle 17">
            <a:extLst>
              <a:ext uri="{FF2B5EF4-FFF2-40B4-BE49-F238E27FC236}">
                <a16:creationId xmlns:a16="http://schemas.microsoft.com/office/drawing/2014/main" id="{59880D94-250D-4CAF-88F7-CCC44C19E977}"/>
              </a:ext>
            </a:extLst>
          </p:cNvPr>
          <p:cNvSpPr>
            <a:spLocks noChangeArrowheads="1"/>
          </p:cNvSpPr>
          <p:nvPr/>
        </p:nvSpPr>
        <p:spPr bwMode="auto">
          <a:xfrm>
            <a:off x="5744109" y="2742943"/>
            <a:ext cx="194072" cy="227409"/>
          </a:xfrm>
          <a:prstGeom prst="roundRect">
            <a:avLst/>
          </a:prstGeom>
          <a:solidFill>
            <a:srgbClr val="009FF6"/>
          </a:solidFill>
          <a:ln w="9525">
            <a:solidFill>
              <a:schemeClr val="bg1"/>
            </a:solidFill>
            <a:miter lim="800000"/>
            <a:headEnd/>
            <a:tailEnd/>
          </a:ln>
        </p:spPr>
        <p:txBody>
          <a:bodyPr wrap="none" lIns="68580" tIns="34290" rIns="68580" bIns="3429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b="1" u="none"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a:t>
            </a:r>
          </a:p>
        </p:txBody>
      </p:sp>
      <p:grpSp>
        <p:nvGrpSpPr>
          <p:cNvPr id="51" name="组合 50">
            <a:extLst>
              <a:ext uri="{FF2B5EF4-FFF2-40B4-BE49-F238E27FC236}">
                <a16:creationId xmlns:a16="http://schemas.microsoft.com/office/drawing/2014/main" id="{D0AD2E3C-1AD2-439A-B8A7-6B638A896C59}"/>
              </a:ext>
            </a:extLst>
          </p:cNvPr>
          <p:cNvGrpSpPr/>
          <p:nvPr/>
        </p:nvGrpSpPr>
        <p:grpSpPr>
          <a:xfrm>
            <a:off x="322660" y="0"/>
            <a:ext cx="3724684" cy="1071442"/>
            <a:chOff x="551030" y="-368704"/>
            <a:chExt cx="4966245" cy="1428589"/>
          </a:xfrm>
        </p:grpSpPr>
        <p:grpSp>
          <p:nvGrpSpPr>
            <p:cNvPr id="52" name="组合 51">
              <a:extLst>
                <a:ext uri="{FF2B5EF4-FFF2-40B4-BE49-F238E27FC236}">
                  <a16:creationId xmlns:a16="http://schemas.microsoft.com/office/drawing/2014/main" id="{015DDDBF-C9DD-4BE7-AFAA-9E9C4A2875C5}"/>
                </a:ext>
              </a:extLst>
            </p:cNvPr>
            <p:cNvGrpSpPr/>
            <p:nvPr/>
          </p:nvGrpSpPr>
          <p:grpSpPr>
            <a:xfrm>
              <a:off x="1201631" y="303925"/>
              <a:ext cx="4315644" cy="718775"/>
              <a:chOff x="1839058" y="967769"/>
              <a:chExt cx="4315644" cy="718775"/>
            </a:xfrm>
          </p:grpSpPr>
          <p:sp>
            <p:nvSpPr>
              <p:cNvPr id="54" name="矩形: 圆角 53">
                <a:extLst>
                  <a:ext uri="{FF2B5EF4-FFF2-40B4-BE49-F238E27FC236}">
                    <a16:creationId xmlns:a16="http://schemas.microsoft.com/office/drawing/2014/main" id="{3AB22524-98A0-407D-A7DF-5181B6D7C942}"/>
                  </a:ext>
                </a:extLst>
              </p:cNvPr>
              <p:cNvSpPr/>
              <p:nvPr/>
            </p:nvSpPr>
            <p:spPr>
              <a:xfrm>
                <a:off x="1839058" y="967769"/>
                <a:ext cx="43156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5" name="文本框 54">
                <a:extLst>
                  <a:ext uri="{FF2B5EF4-FFF2-40B4-BE49-F238E27FC236}">
                    <a16:creationId xmlns:a16="http://schemas.microsoft.com/office/drawing/2014/main" id="{C929174F-0E51-4B53-AACA-568C30CBFDC9}"/>
                  </a:ext>
                </a:extLst>
              </p:cNvPr>
              <p:cNvSpPr txBox="1"/>
              <p:nvPr/>
            </p:nvSpPr>
            <p:spPr>
              <a:xfrm>
                <a:off x="2786093" y="1009436"/>
                <a:ext cx="313721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令牌传递协议</a:t>
                </a:r>
              </a:p>
            </p:txBody>
          </p:sp>
        </p:grpSp>
        <p:pic>
          <p:nvPicPr>
            <p:cNvPr id="53" name="图片 52">
              <a:extLst>
                <a:ext uri="{FF2B5EF4-FFF2-40B4-BE49-F238E27FC236}">
                  <a16:creationId xmlns:a16="http://schemas.microsoft.com/office/drawing/2014/main" id="{FEB5169C-15D3-4556-B8B9-D1C40B077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F050C390-25BF-4E57-952B-ED77F565B4FC}"/>
              </a:ext>
            </a:extLst>
          </p:cNvPr>
          <p:cNvSpPr>
            <a:spLocks noGrp="1"/>
          </p:cNvSpPr>
          <p:nvPr>
            <p:ph type="sldNum" sz="quarter" idx="12"/>
          </p:nvPr>
        </p:nvSpPr>
        <p:spPr/>
        <p:txBody>
          <a:bodyPr/>
          <a:lstStyle/>
          <a:p>
            <a:fld id="{91F2D4EF-46D4-4764-B373-FC59CD1D281E}" type="slidenum">
              <a:rPr lang="zh-CN" altLang="en-US" smtClean="0"/>
              <a:t>50</a:t>
            </a:fld>
            <a:endParaRPr lang="zh-CN" altLang="en-US"/>
          </a:p>
        </p:txBody>
      </p:sp>
    </p:spTree>
    <p:extLst>
      <p:ext uri="{BB962C8B-B14F-4D97-AF65-F5344CB8AC3E}">
        <p14:creationId xmlns:p14="http://schemas.microsoft.com/office/powerpoint/2010/main" val="372333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par>
                          <p:cTn id="34" fill="hold">
                            <p:stCondLst>
                              <p:cond delay="3500"/>
                            </p:stCondLst>
                            <p:childTnLst>
                              <p:par>
                                <p:cTn id="35" presetID="10" presetClass="entr" presetSubtype="0" fill="hold" grpId="2" nodeType="after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par>
                                <p:cTn id="38" presetID="10" presetClass="entr" presetSubtype="0" fill="hold" grpId="2"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fad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0.00104 0.03642 C 0.00695 0.06419 0.00122 0.0929 0.00139 0.10493 C 0.00157 0.11728 0.0066 0.10679 0.00018 0.10987 C -0.00625 0.11296 -0.02361 0.11265 -0.03732 0.12345 C -0.05104 0.13395 -0.06944 0.14444 -0.08229 0.17345 C -0.09514 0.20216 -0.1033 0.27839 -0.11475 0.29691 C -0.12621 0.31512 -0.1434 0.28611 -0.15104 0.28333 " pathEditMode="relative" rAng="0" ptsTypes="AAAAAAA">
                                      <p:cBhvr>
                                        <p:cTn id="44" dur="2000" fill="hold"/>
                                        <p:tgtEl>
                                          <p:spTgt spid="94"/>
                                        </p:tgtEl>
                                        <p:attrNameLst>
                                          <p:attrName>ppt_x</p:attrName>
                                          <p:attrName>ppt_y</p:attrName>
                                        </p:attrNameLst>
                                      </p:cBhvr>
                                      <p:rCtr x="-7292" y="13302"/>
                                    </p:animMotion>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96"/>
                                        </p:tgtEl>
                                        <p:attrNameLst>
                                          <p:attrName>style.visibility</p:attrName>
                                        </p:attrNameLst>
                                      </p:cBhvr>
                                      <p:to>
                                        <p:strVal val="visible"/>
                                      </p:to>
                                    </p:set>
                                  </p:childTnLst>
                                </p:cTn>
                              </p:par>
                            </p:childTnLst>
                          </p:cTn>
                        </p:par>
                        <p:par>
                          <p:cTn id="48" fill="hold">
                            <p:stCondLst>
                              <p:cond delay="2000"/>
                            </p:stCondLst>
                            <p:childTnLst>
                              <p:par>
                                <p:cTn id="49" presetID="1" presetClass="exit" presetSubtype="0" fill="hold" grpId="1" nodeType="afterEffect">
                                  <p:stCondLst>
                                    <p:cond delay="0"/>
                                  </p:stCondLst>
                                  <p:childTnLst>
                                    <p:set>
                                      <p:cBhvr>
                                        <p:cTn id="50" dur="1" fill="hold">
                                          <p:stCondLst>
                                            <p:cond delay="0"/>
                                          </p:stCondLst>
                                        </p:cTn>
                                        <p:tgtEl>
                                          <p:spTgt spid="9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childTnLst>
                          </p:cTn>
                        </p:par>
                        <p:par>
                          <p:cTn id="55" fill="hold">
                            <p:stCondLst>
                              <p:cond delay="0"/>
                            </p:stCondLst>
                            <p:childTnLst>
                              <p:par>
                                <p:cTn id="56" presetID="0" presetClass="path" presetSubtype="0" accel="50000" decel="50000" fill="hold" grpId="1" nodeType="afterEffect">
                                  <p:stCondLst>
                                    <p:cond delay="0"/>
                                  </p:stCondLst>
                                  <p:childTnLst>
                                    <p:animMotion origin="layout" path="M 4.72222E-6 3.08642E-6 C 0.01354 -0.00432 0.02708 -0.00895 0.03506 0.00679 C 0.04305 0.02222 0.04236 0.06882 0.04756 0.09321 C 0.05277 0.1179 0.05538 0.13395 0.06631 0.15339 C 0.07725 0.17284 0.09982 0.19845 0.11371 0.20987 C 0.1276 0.22129 0.1434 0.20926 0.15 0.2216 C 0.15659 0.23426 0.1552 0.25956 0.15381 0.28487 " pathEditMode="relative" rAng="0" ptsTypes="AAAAAAA">
                                      <p:cBhvr>
                                        <p:cTn id="57" dur="2000" fill="hold"/>
                                        <p:tgtEl>
                                          <p:spTgt spid="97"/>
                                        </p:tgtEl>
                                        <p:attrNameLst>
                                          <p:attrName>ppt_x</p:attrName>
                                          <p:attrName>ppt_y</p:attrName>
                                        </p:attrNameLst>
                                      </p:cBhvr>
                                      <p:rCtr x="7743" y="14012"/>
                                    </p:animMotion>
                                  </p:childTnLst>
                                </p:cTn>
                              </p:par>
                            </p:childTnLst>
                          </p:cTn>
                        </p:par>
                        <p:par>
                          <p:cTn id="58" fill="hold">
                            <p:stCondLst>
                              <p:cond delay="2000"/>
                            </p:stCondLst>
                            <p:childTnLst>
                              <p:par>
                                <p:cTn id="59" presetID="1" presetClass="exit" presetSubtype="0" fill="hold" grpId="2" nodeType="afterEffect">
                                  <p:stCondLst>
                                    <p:cond delay="0"/>
                                  </p:stCondLst>
                                  <p:childTnLst>
                                    <p:set>
                                      <p:cBhvr>
                                        <p:cTn id="60" dur="1" fill="hold">
                                          <p:stCondLst>
                                            <p:cond delay="0"/>
                                          </p:stCondLst>
                                        </p:cTn>
                                        <p:tgtEl>
                                          <p:spTgt spid="9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0" nodeType="clickEffect">
                                  <p:stCondLst>
                                    <p:cond delay="0"/>
                                  </p:stCondLst>
                                  <p:childTnLst>
                                    <p:animMotion origin="layout" path="M 0.01875 -0.02438 C 0.01319 -0.05802 0.00764 -0.09167 0.01371 -0.10926 C 0.01979 -0.12685 0.04114 -0.11265 0.05503 -0.12932 C 0.06892 -0.14599 0.0875 -0.17932 0.09757 -0.20926 C 0.10764 -0.2392 0.11371 -0.27809 0.1151 -0.30926 C 0.11649 -0.34012 0.11371 -0.3679 0.10625 -0.39599 C 0.09878 -0.42438 0.08455 -0.45957 0.06996 -0.47932 C 0.05538 -0.49938 0.03142 -0.50988 0.01875 -0.51605 C 0.00607 -0.52191 0.00521 -0.51883 -0.00625 -0.51605 C -0.01771 -0.51327 -0.03698 -0.51142 -0.05 -0.49938 C -0.06302 -0.48734 -0.07604 -0.46327 -0.0849 -0.44413 C -0.09375 -0.425 -0.10018 -0.40432 -0.10365 -0.38426 C -0.10712 -0.3642 -0.10556 -0.34383 -0.10625 -0.32253 C -0.10695 -0.30154 -0.11024 -0.27809 -0.10747 -0.25772 C -0.10469 -0.23734 -0.09705 -0.21852 -0.08993 -0.20093 C -0.08281 -0.18333 -0.07552 -0.16697 -0.06493 -0.15247 C -0.05434 -0.13827 -0.03768 -0.12099 -0.02622 -0.1142 C -0.01476 -0.10772 -0.00174 -0.1179 0.00382 -0.11265 C 0.00937 -0.10741 0.00677 -0.09938 0.00746 -0.08272 C 0.00816 -0.06605 0.00781 -0.0392 0.00746 -0.01265 " pathEditMode="relative" rAng="0" ptsTypes="AAAAAAAAAAAAAAAAAAAA">
                                      <p:cBhvr>
                                        <p:cTn id="64" dur="2000" fill="hold"/>
                                        <p:tgtEl>
                                          <p:spTgt spid="95"/>
                                        </p:tgtEl>
                                        <p:attrNameLst>
                                          <p:attrName>ppt_x</p:attrName>
                                          <p:attrName>ppt_y</p:attrName>
                                        </p:attrNameLst>
                                      </p:cBhvr>
                                      <p:rCtr x="-1545" y="-24167"/>
                                    </p:animMotion>
                                  </p:childTnLst>
                                </p:cTn>
                              </p:par>
                            </p:childTnLst>
                          </p:cTn>
                        </p:par>
                        <p:par>
                          <p:cTn id="65" fill="hold">
                            <p:stCondLst>
                              <p:cond delay="2000"/>
                            </p:stCondLst>
                            <p:childTnLst>
                              <p:par>
                                <p:cTn id="66" presetID="1" presetClass="exit" presetSubtype="0" fill="hold" grpId="1" nodeType="afterEffect">
                                  <p:stCondLst>
                                    <p:cond delay="0"/>
                                  </p:stCondLst>
                                  <p:childTnLst>
                                    <p:set>
                                      <p:cBhvr>
                                        <p:cTn id="67"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4" grpId="2" animBg="1"/>
      <p:bldP spid="95" grpId="0" animBg="1"/>
      <p:bldP spid="95" grpId="1" animBg="1"/>
      <p:bldP spid="95" grpId="2" animBg="1"/>
      <p:bldP spid="96" grpId="0"/>
      <p:bldP spid="97" grpId="0" animBg="1"/>
      <p:bldP spid="97" grpId="1" animBg="1"/>
      <p:bldP spid="97"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337778D5-47B7-46DF-9F74-0A67405E9E28}"/>
              </a:ext>
            </a:extLst>
          </p:cNvPr>
          <p:cNvGrpSpPr/>
          <p:nvPr/>
        </p:nvGrpSpPr>
        <p:grpSpPr>
          <a:xfrm>
            <a:off x="2934911" y="1900237"/>
            <a:ext cx="4278511" cy="900113"/>
            <a:chOff x="1724819" y="2533650"/>
            <a:chExt cx="5704681" cy="1200150"/>
          </a:xfrm>
        </p:grpSpPr>
        <p:sp>
          <p:nvSpPr>
            <p:cNvPr id="52" name="矩形: 圆角 51">
              <a:extLst>
                <a:ext uri="{FF2B5EF4-FFF2-40B4-BE49-F238E27FC236}">
                  <a16:creationId xmlns:a16="http://schemas.microsoft.com/office/drawing/2014/main" id="{6B72852F-4666-42CE-8290-0A49F7A9A406}"/>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C1829F9E-2AA7-4272-B49A-CD27AF3190D1}"/>
                </a:ext>
              </a:extLst>
            </p:cNvPr>
            <p:cNvSpPr txBox="1"/>
            <p:nvPr/>
          </p:nvSpPr>
          <p:spPr>
            <a:xfrm>
              <a:off x="2322666" y="2856726"/>
              <a:ext cx="4901337" cy="615553"/>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对于共享介质能做什么</a:t>
              </a:r>
              <a:r>
                <a:rPr lang="en-US" altLang="zh-CN" sz="2400" dirty="0">
                  <a:latin typeface="思源黑体 CN Medium" panose="020B0600000000000000" pitchFamily="34" charset="-122"/>
                  <a:ea typeface="思源黑体 CN Medium" panose="020B0600000000000000" pitchFamily="34" charset="-122"/>
                </a:rPr>
                <a:t>?</a:t>
              </a:r>
            </a:p>
          </p:txBody>
        </p:sp>
        <p:sp>
          <p:nvSpPr>
            <p:cNvPr id="54" name="矩形: 圆角 53">
              <a:extLst>
                <a:ext uri="{FF2B5EF4-FFF2-40B4-BE49-F238E27FC236}">
                  <a16:creationId xmlns:a16="http://schemas.microsoft.com/office/drawing/2014/main" id="{51A2F402-CD7C-4C59-8C4B-9EF00265DA60}"/>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图片 54">
            <a:extLst>
              <a:ext uri="{FF2B5EF4-FFF2-40B4-BE49-F238E27FC236}">
                <a16:creationId xmlns:a16="http://schemas.microsoft.com/office/drawing/2014/main" id="{1457A309-8383-4AEC-B6FB-62297A976B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9693" y="1213840"/>
            <a:ext cx="1756172" cy="1756172"/>
          </a:xfrm>
          <a:prstGeom prst="rect">
            <a:avLst/>
          </a:prstGeom>
        </p:spPr>
      </p:pic>
      <p:sp>
        <p:nvSpPr>
          <p:cNvPr id="2" name="灯片编号占位符 1">
            <a:extLst>
              <a:ext uri="{FF2B5EF4-FFF2-40B4-BE49-F238E27FC236}">
                <a16:creationId xmlns:a16="http://schemas.microsoft.com/office/drawing/2014/main" id="{9B9809B0-6F25-4B3E-B1B2-CC39D8B7CCFD}"/>
              </a:ext>
            </a:extLst>
          </p:cNvPr>
          <p:cNvSpPr>
            <a:spLocks noGrp="1"/>
          </p:cNvSpPr>
          <p:nvPr>
            <p:ph type="sldNum" sz="quarter" idx="12"/>
          </p:nvPr>
        </p:nvSpPr>
        <p:spPr/>
        <p:txBody>
          <a:bodyPr/>
          <a:lstStyle/>
          <a:p>
            <a:fld id="{91F2D4EF-46D4-4764-B373-FC59CD1D281E}" type="slidenum">
              <a:rPr lang="zh-CN" altLang="en-US" smtClean="0"/>
              <a:t>51</a:t>
            </a:fld>
            <a:endParaRPr lang="zh-CN" altLang="en-US"/>
          </a:p>
        </p:txBody>
      </p:sp>
    </p:spTree>
    <p:extLst>
      <p:ext uri="{BB962C8B-B14F-4D97-AF65-F5344CB8AC3E}">
        <p14:creationId xmlns:p14="http://schemas.microsoft.com/office/powerpoint/2010/main" val="35440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12" presetClass="entr" presetSubtype="8"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ppt_x</p:attrName>
                                        </p:attrNameLst>
                                      </p:cBhvr>
                                      <p:tavLst>
                                        <p:tav tm="0">
                                          <p:val>
                                            <p:strVal val="#ppt_x-#ppt_w*1.125000"/>
                                          </p:val>
                                        </p:tav>
                                        <p:tav tm="100000">
                                          <p:val>
                                            <p:strVal val="#ppt_x"/>
                                          </p:val>
                                        </p:tav>
                                      </p:tavLst>
                                    </p:anim>
                                    <p:animEffect transition="in" filter="wipe(right)">
                                      <p:cBhvr>
                                        <p:cTn id="1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291298-AB09-49F1-A4A7-7C2FEECC70DA}"/>
              </a:ext>
            </a:extLst>
          </p:cNvPr>
          <p:cNvGrpSpPr/>
          <p:nvPr/>
        </p:nvGrpSpPr>
        <p:grpSpPr>
          <a:xfrm>
            <a:off x="538952" y="161341"/>
            <a:ext cx="5379596" cy="986487"/>
            <a:chOff x="718602" y="215121"/>
            <a:chExt cx="7172795" cy="1315316"/>
          </a:xfrm>
        </p:grpSpPr>
        <p:grpSp>
          <p:nvGrpSpPr>
            <p:cNvPr id="68" name="组合 67">
              <a:extLst>
                <a:ext uri="{FF2B5EF4-FFF2-40B4-BE49-F238E27FC236}">
                  <a16:creationId xmlns:a16="http://schemas.microsoft.com/office/drawing/2014/main" id="{BD8380D5-FECA-4812-A6FD-AD323686DB4E}"/>
                </a:ext>
              </a:extLst>
            </p:cNvPr>
            <p:cNvGrpSpPr/>
            <p:nvPr/>
          </p:nvGrpSpPr>
          <p:grpSpPr>
            <a:xfrm>
              <a:off x="1052239" y="706147"/>
              <a:ext cx="6839158" cy="618192"/>
              <a:chOff x="1839058" y="1058437"/>
              <a:chExt cx="6839158" cy="618192"/>
            </a:xfrm>
          </p:grpSpPr>
          <p:sp>
            <p:nvSpPr>
              <p:cNvPr id="81" name="矩形: 圆角 80">
                <a:extLst>
                  <a:ext uri="{FF2B5EF4-FFF2-40B4-BE49-F238E27FC236}">
                    <a16:creationId xmlns:a16="http://schemas.microsoft.com/office/drawing/2014/main" id="{E598C029-CD9F-446B-A714-1CB12DCDC969}"/>
                  </a:ext>
                </a:extLst>
              </p:cNvPr>
              <p:cNvSpPr/>
              <p:nvPr/>
            </p:nvSpPr>
            <p:spPr>
              <a:xfrm>
                <a:off x="1839058" y="1058437"/>
                <a:ext cx="6839158"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2" name="文本框 81">
                <a:extLst>
                  <a:ext uri="{FF2B5EF4-FFF2-40B4-BE49-F238E27FC236}">
                    <a16:creationId xmlns:a16="http://schemas.microsoft.com/office/drawing/2014/main" id="{021BBD00-1E13-4681-8637-09A04F45DF9D}"/>
                  </a:ext>
                </a:extLst>
              </p:cNvPr>
              <p:cNvSpPr txBox="1"/>
              <p:nvPr/>
            </p:nvSpPr>
            <p:spPr>
              <a:xfrm>
                <a:off x="2681318" y="1122632"/>
                <a:ext cx="5721326" cy="553997"/>
              </a:xfrm>
              <a:prstGeom prst="rect">
                <a:avLst/>
              </a:prstGeom>
              <a:noFill/>
            </p:spPr>
            <p:txBody>
              <a:bodyPr wrap="square" rtlCol="0">
                <a:spAutoFit/>
              </a:bodyPr>
              <a:lstStyle/>
              <a:p>
                <a:r>
                  <a:rPr lang="zh-CN" altLang="en-US"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信道划分，基于时间、频率、编码</a:t>
                </a:r>
              </a:p>
            </p:txBody>
          </p:sp>
        </p:grpSp>
        <p:grpSp>
          <p:nvGrpSpPr>
            <p:cNvPr id="149" name="143c9951-2ba9-4048-b33c-a5bcb7117f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DB0058-89F1-4BF3-B1F6-43F8C68A1F9D}"/>
                </a:ext>
              </a:extLst>
            </p:cNvPr>
            <p:cNvGrpSpPr>
              <a:grpSpLocks noChangeAspect="1"/>
            </p:cNvGrpSpPr>
            <p:nvPr>
              <p:custDataLst>
                <p:tags r:id="rId1"/>
              </p:custDataLst>
            </p:nvPr>
          </p:nvGrpSpPr>
          <p:grpSpPr>
            <a:xfrm>
              <a:off x="718602" y="215121"/>
              <a:ext cx="1178667" cy="1315316"/>
              <a:chOff x="3880207" y="1083068"/>
              <a:chExt cx="4431586" cy="4945360"/>
            </a:xfrm>
          </p:grpSpPr>
          <p:sp>
            <p:nvSpPr>
              <p:cNvPr id="150" name="ï$ľîďe">
                <a:extLst>
                  <a:ext uri="{FF2B5EF4-FFF2-40B4-BE49-F238E27FC236}">
                    <a16:creationId xmlns:a16="http://schemas.microsoft.com/office/drawing/2014/main" id="{FC689F45-4CFD-41FE-8895-0AB6B48A6F05}"/>
                  </a:ext>
                </a:extLst>
              </p:cNvPr>
              <p:cNvSpPr/>
              <p:nvPr/>
            </p:nvSpPr>
            <p:spPr bwMode="auto">
              <a:xfrm>
                <a:off x="3880207" y="5177418"/>
                <a:ext cx="4431586" cy="396081"/>
              </a:xfrm>
              <a:custGeom>
                <a:avLst/>
                <a:gdLst>
                  <a:gd name="T0" fmla="*/ 12797 w 13812"/>
                  <a:gd name="T1" fmla="*/ 0 h 1236"/>
                  <a:gd name="T2" fmla="*/ 12857 w 13812"/>
                  <a:gd name="T3" fmla="*/ 120 h 1236"/>
                  <a:gd name="T4" fmla="*/ 12870 w 13812"/>
                  <a:gd name="T5" fmla="*/ 237 h 1236"/>
                  <a:gd name="T6" fmla="*/ 12877 w 13812"/>
                  <a:gd name="T7" fmla="*/ 252 h 1236"/>
                  <a:gd name="T8" fmla="*/ 12877 w 13812"/>
                  <a:gd name="T9" fmla="*/ 328 h 1236"/>
                  <a:gd name="T10" fmla="*/ 12597 w 13812"/>
                  <a:gd name="T11" fmla="*/ 638 h 1236"/>
                  <a:gd name="T12" fmla="*/ 1090 w 13812"/>
                  <a:gd name="T13" fmla="*/ 638 h 1236"/>
                  <a:gd name="T14" fmla="*/ 813 w 13812"/>
                  <a:gd name="T15" fmla="*/ 386 h 1236"/>
                  <a:gd name="T16" fmla="*/ 813 w 13812"/>
                  <a:gd name="T17" fmla="*/ 213 h 1236"/>
                  <a:gd name="T18" fmla="*/ 815 w 13812"/>
                  <a:gd name="T19" fmla="*/ 211 h 1236"/>
                  <a:gd name="T20" fmla="*/ 832 w 13812"/>
                  <a:gd name="T21" fmla="*/ 144 h 1236"/>
                  <a:gd name="T22" fmla="*/ 891 w 13812"/>
                  <a:gd name="T23" fmla="*/ 25 h 1236"/>
                  <a:gd name="T24" fmla="*/ 0 w 13812"/>
                  <a:gd name="T25" fmla="*/ 424 h 1236"/>
                  <a:gd name="T26" fmla="*/ 6906 w 13812"/>
                  <a:gd name="T27" fmla="*/ 1236 h 1236"/>
                  <a:gd name="T28" fmla="*/ 13812 w 13812"/>
                  <a:gd name="T29" fmla="*/ 424 h 1236"/>
                  <a:gd name="T30" fmla="*/ 12797 w 13812"/>
                  <a:gd name="T3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12" h="1236">
                    <a:moveTo>
                      <a:pt x="12797" y="0"/>
                    </a:moveTo>
                    <a:cubicBezTo>
                      <a:pt x="12857" y="120"/>
                      <a:pt x="12857" y="120"/>
                      <a:pt x="12857" y="120"/>
                    </a:cubicBezTo>
                    <a:cubicBezTo>
                      <a:pt x="12880" y="162"/>
                      <a:pt x="12882" y="202"/>
                      <a:pt x="12870" y="237"/>
                    </a:cubicBezTo>
                    <a:cubicBezTo>
                      <a:pt x="12877" y="252"/>
                      <a:pt x="12877" y="252"/>
                      <a:pt x="12877" y="252"/>
                    </a:cubicBezTo>
                    <a:cubicBezTo>
                      <a:pt x="12877" y="328"/>
                      <a:pt x="12877" y="328"/>
                      <a:pt x="12877" y="328"/>
                    </a:cubicBezTo>
                    <a:cubicBezTo>
                      <a:pt x="12880" y="549"/>
                      <a:pt x="12737" y="638"/>
                      <a:pt x="12597" y="638"/>
                    </a:cubicBezTo>
                    <a:cubicBezTo>
                      <a:pt x="1090" y="638"/>
                      <a:pt x="1090" y="638"/>
                      <a:pt x="1090" y="638"/>
                    </a:cubicBezTo>
                    <a:cubicBezTo>
                      <a:pt x="962" y="638"/>
                      <a:pt x="827" y="573"/>
                      <a:pt x="813" y="386"/>
                    </a:cubicBezTo>
                    <a:cubicBezTo>
                      <a:pt x="813" y="213"/>
                      <a:pt x="813" y="213"/>
                      <a:pt x="813" y="213"/>
                    </a:cubicBezTo>
                    <a:cubicBezTo>
                      <a:pt x="815" y="211"/>
                      <a:pt x="815" y="211"/>
                      <a:pt x="815" y="211"/>
                    </a:cubicBezTo>
                    <a:cubicBezTo>
                      <a:pt x="813" y="190"/>
                      <a:pt x="818" y="167"/>
                      <a:pt x="832" y="144"/>
                    </a:cubicBezTo>
                    <a:cubicBezTo>
                      <a:pt x="891" y="25"/>
                      <a:pt x="891" y="25"/>
                      <a:pt x="891" y="25"/>
                    </a:cubicBezTo>
                    <a:cubicBezTo>
                      <a:pt x="324" y="143"/>
                      <a:pt x="0" y="279"/>
                      <a:pt x="0" y="424"/>
                    </a:cubicBezTo>
                    <a:cubicBezTo>
                      <a:pt x="0" y="872"/>
                      <a:pt x="3092" y="1236"/>
                      <a:pt x="6906" y="1236"/>
                    </a:cubicBezTo>
                    <a:cubicBezTo>
                      <a:pt x="10721" y="1236"/>
                      <a:pt x="13812" y="872"/>
                      <a:pt x="13812" y="424"/>
                    </a:cubicBezTo>
                    <a:cubicBezTo>
                      <a:pt x="13812" y="269"/>
                      <a:pt x="13441" y="124"/>
                      <a:pt x="12797"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lïďè">
                <a:extLst>
                  <a:ext uri="{FF2B5EF4-FFF2-40B4-BE49-F238E27FC236}">
                    <a16:creationId xmlns:a16="http://schemas.microsoft.com/office/drawing/2014/main" id="{5D6B2428-21C3-4B79-B27C-D64045136AF1}"/>
                  </a:ext>
                </a:extLst>
              </p:cNvPr>
              <p:cNvSpPr/>
              <p:nvPr/>
            </p:nvSpPr>
            <p:spPr bwMode="auto">
              <a:xfrm>
                <a:off x="4141621" y="4429390"/>
                <a:ext cx="3871414" cy="952859"/>
              </a:xfrm>
              <a:custGeom>
                <a:avLst/>
                <a:gdLst>
                  <a:gd name="T0" fmla="*/ 11784 w 12067"/>
                  <a:gd name="T1" fmla="*/ 2975 h 2975"/>
                  <a:gd name="T2" fmla="*/ 277 w 12067"/>
                  <a:gd name="T3" fmla="*/ 2975 h 2975"/>
                  <a:gd name="T4" fmla="*/ 0 w 12067"/>
                  <a:gd name="T5" fmla="*/ 2723 h 2975"/>
                  <a:gd name="T6" fmla="*/ 0 w 12067"/>
                  <a:gd name="T7" fmla="*/ 2550 h 2975"/>
                  <a:gd name="T8" fmla="*/ 1260 w 12067"/>
                  <a:gd name="T9" fmla="*/ 223 h 2975"/>
                  <a:gd name="T10" fmla="*/ 1619 w 12067"/>
                  <a:gd name="T11" fmla="*/ 0 h 2975"/>
                  <a:gd name="T12" fmla="*/ 10425 w 12067"/>
                  <a:gd name="T13" fmla="*/ 0 h 2975"/>
                  <a:gd name="T14" fmla="*/ 11025 w 12067"/>
                  <a:gd name="T15" fmla="*/ 471 h 2975"/>
                  <a:gd name="T16" fmla="*/ 12064 w 12067"/>
                  <a:gd name="T17" fmla="*/ 2589 h 2975"/>
                  <a:gd name="T18" fmla="*/ 12064 w 12067"/>
                  <a:gd name="T19" fmla="*/ 2665 h 2975"/>
                  <a:gd name="T20" fmla="*/ 11784 w 12067"/>
                  <a:gd name="T21"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67" h="2975">
                    <a:moveTo>
                      <a:pt x="11784" y="2975"/>
                    </a:moveTo>
                    <a:cubicBezTo>
                      <a:pt x="277" y="2975"/>
                      <a:pt x="277" y="2975"/>
                      <a:pt x="277" y="2975"/>
                    </a:cubicBezTo>
                    <a:cubicBezTo>
                      <a:pt x="149" y="2975"/>
                      <a:pt x="14" y="2910"/>
                      <a:pt x="0" y="2723"/>
                    </a:cubicBezTo>
                    <a:cubicBezTo>
                      <a:pt x="0" y="2550"/>
                      <a:pt x="0" y="2550"/>
                      <a:pt x="0" y="2550"/>
                    </a:cubicBezTo>
                    <a:cubicBezTo>
                      <a:pt x="1260" y="223"/>
                      <a:pt x="1260" y="223"/>
                      <a:pt x="1260" y="223"/>
                    </a:cubicBezTo>
                    <a:cubicBezTo>
                      <a:pt x="1328" y="86"/>
                      <a:pt x="1467" y="0"/>
                      <a:pt x="1619" y="0"/>
                    </a:cubicBezTo>
                    <a:cubicBezTo>
                      <a:pt x="10425" y="0"/>
                      <a:pt x="10425" y="0"/>
                      <a:pt x="10425" y="0"/>
                    </a:cubicBezTo>
                    <a:cubicBezTo>
                      <a:pt x="10589" y="0"/>
                      <a:pt x="10952" y="324"/>
                      <a:pt x="11025" y="471"/>
                    </a:cubicBezTo>
                    <a:cubicBezTo>
                      <a:pt x="12064" y="2589"/>
                      <a:pt x="12064" y="2589"/>
                      <a:pt x="12064" y="2589"/>
                    </a:cubicBezTo>
                    <a:cubicBezTo>
                      <a:pt x="12064" y="2665"/>
                      <a:pt x="12064" y="2665"/>
                      <a:pt x="12064" y="2665"/>
                    </a:cubicBezTo>
                    <a:cubicBezTo>
                      <a:pt x="12067" y="2886"/>
                      <a:pt x="11924" y="2975"/>
                      <a:pt x="11784" y="2975"/>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1íḓê">
                <a:extLst>
                  <a:ext uri="{FF2B5EF4-FFF2-40B4-BE49-F238E27FC236}">
                    <a16:creationId xmlns:a16="http://schemas.microsoft.com/office/drawing/2014/main" id="{6B74945A-A5EF-494F-927A-76E76F33534F}"/>
                  </a:ext>
                </a:extLst>
              </p:cNvPr>
              <p:cNvSpPr/>
              <p:nvPr/>
            </p:nvSpPr>
            <p:spPr bwMode="auto">
              <a:xfrm>
                <a:off x="4122383" y="4351305"/>
                <a:ext cx="3911022" cy="952859"/>
              </a:xfrm>
              <a:custGeom>
                <a:avLst/>
                <a:gdLst>
                  <a:gd name="T0" fmla="*/ 11845 w 12190"/>
                  <a:gd name="T1" fmla="*/ 2975 h 2975"/>
                  <a:gd name="T2" fmla="*/ 338 w 12190"/>
                  <a:gd name="T3" fmla="*/ 2975 h 2975"/>
                  <a:gd name="T4" fmla="*/ 79 w 12190"/>
                  <a:gd name="T5" fmla="*/ 2725 h 2975"/>
                  <a:gd name="T6" fmla="*/ 1321 w 12190"/>
                  <a:gd name="T7" fmla="*/ 223 h 2975"/>
                  <a:gd name="T8" fmla="*/ 1680 w 12190"/>
                  <a:gd name="T9" fmla="*/ 0 h 2975"/>
                  <a:gd name="T10" fmla="*/ 10486 w 12190"/>
                  <a:gd name="T11" fmla="*/ 0 h 2975"/>
                  <a:gd name="T12" fmla="*/ 10874 w 12190"/>
                  <a:gd name="T13" fmla="*/ 240 h 2975"/>
                  <a:gd name="T14" fmla="*/ 12104 w 12190"/>
                  <a:gd name="T15" fmla="*/ 2701 h 2975"/>
                  <a:gd name="T16" fmla="*/ 11845 w 12190"/>
                  <a:gd name="T17"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90" h="2975">
                    <a:moveTo>
                      <a:pt x="11845" y="2975"/>
                    </a:moveTo>
                    <a:cubicBezTo>
                      <a:pt x="338" y="2975"/>
                      <a:pt x="338" y="2975"/>
                      <a:pt x="338" y="2975"/>
                    </a:cubicBezTo>
                    <a:cubicBezTo>
                      <a:pt x="210" y="2975"/>
                      <a:pt x="0" y="2863"/>
                      <a:pt x="79" y="2725"/>
                    </a:cubicBezTo>
                    <a:cubicBezTo>
                      <a:pt x="1321" y="223"/>
                      <a:pt x="1321" y="223"/>
                      <a:pt x="1321" y="223"/>
                    </a:cubicBezTo>
                    <a:cubicBezTo>
                      <a:pt x="1389" y="87"/>
                      <a:pt x="1528" y="0"/>
                      <a:pt x="1680" y="0"/>
                    </a:cubicBezTo>
                    <a:cubicBezTo>
                      <a:pt x="10486" y="0"/>
                      <a:pt x="10486" y="0"/>
                      <a:pt x="10486" y="0"/>
                    </a:cubicBezTo>
                    <a:cubicBezTo>
                      <a:pt x="10650" y="0"/>
                      <a:pt x="10801" y="93"/>
                      <a:pt x="10874" y="240"/>
                    </a:cubicBezTo>
                    <a:cubicBezTo>
                      <a:pt x="12104" y="2701"/>
                      <a:pt x="12104" y="2701"/>
                      <a:pt x="12104" y="2701"/>
                    </a:cubicBezTo>
                    <a:cubicBezTo>
                      <a:pt x="12190" y="2858"/>
                      <a:pt x="11985" y="2975"/>
                      <a:pt x="11845" y="2975"/>
                    </a:cubicBezTo>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šḷïḑê">
                <a:extLst>
                  <a:ext uri="{FF2B5EF4-FFF2-40B4-BE49-F238E27FC236}">
                    <a16:creationId xmlns:a16="http://schemas.microsoft.com/office/drawing/2014/main" id="{37BB0FE0-EFCB-46A8-9965-77ACD4783301}"/>
                  </a:ext>
                </a:extLst>
              </p:cNvPr>
              <p:cNvSpPr/>
              <p:nvPr/>
            </p:nvSpPr>
            <p:spPr bwMode="auto">
              <a:xfrm>
                <a:off x="4558073" y="2447851"/>
                <a:ext cx="3023799" cy="1906849"/>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íşḻîḑê">
                <a:extLst>
                  <a:ext uri="{FF2B5EF4-FFF2-40B4-BE49-F238E27FC236}">
                    <a16:creationId xmlns:a16="http://schemas.microsoft.com/office/drawing/2014/main" id="{C7F386B0-1D09-4C90-9990-05B9A603009D}"/>
                  </a:ext>
                </a:extLst>
              </p:cNvPr>
              <p:cNvSpPr/>
              <p:nvPr/>
            </p:nvSpPr>
            <p:spPr bwMode="auto">
              <a:xfrm>
                <a:off x="4558073" y="2447851"/>
                <a:ext cx="3023799" cy="190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ïṣľîḋè">
                <a:extLst>
                  <a:ext uri="{FF2B5EF4-FFF2-40B4-BE49-F238E27FC236}">
                    <a16:creationId xmlns:a16="http://schemas.microsoft.com/office/drawing/2014/main" id="{FF98DA56-6F1D-49D2-B269-E4B67FA258AC}"/>
                  </a:ext>
                </a:extLst>
              </p:cNvPr>
              <p:cNvSpPr/>
              <p:nvPr/>
            </p:nvSpPr>
            <p:spPr bwMode="auto">
              <a:xfrm>
                <a:off x="4616919" y="2516883"/>
                <a:ext cx="2906106" cy="1722388"/>
              </a:xfrm>
              <a:prstGeom prst="rect">
                <a:avLst/>
              </a:prstGeom>
              <a:solidFill>
                <a:srgbClr val="FF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i$ļiďê">
                <a:extLst>
                  <a:ext uri="{FF2B5EF4-FFF2-40B4-BE49-F238E27FC236}">
                    <a16:creationId xmlns:a16="http://schemas.microsoft.com/office/drawing/2014/main" id="{AB49F13B-4C9F-4D84-AD5A-FBA1A0B3207A}"/>
                  </a:ext>
                </a:extLst>
              </p:cNvPr>
              <p:cNvSpPr/>
              <p:nvPr/>
            </p:nvSpPr>
            <p:spPr bwMode="auto">
              <a:xfrm>
                <a:off x="4616919" y="2516883"/>
                <a:ext cx="2906106" cy="17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ṥľide">
                <a:extLst>
                  <a:ext uri="{FF2B5EF4-FFF2-40B4-BE49-F238E27FC236}">
                    <a16:creationId xmlns:a16="http://schemas.microsoft.com/office/drawing/2014/main" id="{5BF6B1E6-EDA5-4050-AA3B-E0577A577685}"/>
                  </a:ext>
                </a:extLst>
              </p:cNvPr>
              <p:cNvSpPr/>
              <p:nvPr/>
            </p:nvSpPr>
            <p:spPr bwMode="auto">
              <a:xfrm>
                <a:off x="5501878" y="4934111"/>
                <a:ext cx="1131661" cy="334972"/>
              </a:xfrm>
              <a:custGeom>
                <a:avLst/>
                <a:gdLst>
                  <a:gd name="T0" fmla="*/ 3457 w 3528"/>
                  <a:gd name="T1" fmla="*/ 1048 h 1048"/>
                  <a:gd name="T2" fmla="*/ 67 w 3528"/>
                  <a:gd name="T3" fmla="*/ 1048 h 1048"/>
                  <a:gd name="T4" fmla="*/ 6 w 3528"/>
                  <a:gd name="T5" fmla="*/ 977 h 1048"/>
                  <a:gd name="T6" fmla="*/ 149 w 3528"/>
                  <a:gd name="T7" fmla="*/ 84 h 1048"/>
                  <a:gd name="T8" fmla="*/ 247 w 3528"/>
                  <a:gd name="T9" fmla="*/ 0 h 1048"/>
                  <a:gd name="T10" fmla="*/ 3306 w 3528"/>
                  <a:gd name="T11" fmla="*/ 0 h 1048"/>
                  <a:gd name="T12" fmla="*/ 3392 w 3528"/>
                  <a:gd name="T13" fmla="*/ 75 h 1048"/>
                  <a:gd name="T14" fmla="*/ 3523 w 3528"/>
                  <a:gd name="T15" fmla="*/ 973 h 1048"/>
                  <a:gd name="T16" fmla="*/ 3457 w 3528"/>
                  <a:gd name="T17"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8" h="1048">
                    <a:moveTo>
                      <a:pt x="3457" y="1048"/>
                    </a:moveTo>
                    <a:cubicBezTo>
                      <a:pt x="67" y="1048"/>
                      <a:pt x="67" y="1048"/>
                      <a:pt x="67" y="1048"/>
                    </a:cubicBezTo>
                    <a:cubicBezTo>
                      <a:pt x="29" y="1048"/>
                      <a:pt x="0" y="1014"/>
                      <a:pt x="6" y="977"/>
                    </a:cubicBezTo>
                    <a:cubicBezTo>
                      <a:pt x="149" y="84"/>
                      <a:pt x="149" y="84"/>
                      <a:pt x="149" y="84"/>
                    </a:cubicBezTo>
                    <a:cubicBezTo>
                      <a:pt x="157" y="36"/>
                      <a:pt x="199" y="0"/>
                      <a:pt x="247" y="0"/>
                    </a:cubicBezTo>
                    <a:cubicBezTo>
                      <a:pt x="3306" y="0"/>
                      <a:pt x="3306" y="0"/>
                      <a:pt x="3306" y="0"/>
                    </a:cubicBezTo>
                    <a:cubicBezTo>
                      <a:pt x="3349" y="0"/>
                      <a:pt x="3386" y="32"/>
                      <a:pt x="3392" y="75"/>
                    </a:cubicBezTo>
                    <a:cubicBezTo>
                      <a:pt x="3523" y="973"/>
                      <a:pt x="3523" y="973"/>
                      <a:pt x="3523" y="973"/>
                    </a:cubicBezTo>
                    <a:cubicBezTo>
                      <a:pt x="3528" y="1013"/>
                      <a:pt x="3497" y="1048"/>
                      <a:pt x="3457" y="1048"/>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ṥḷïḍe">
                <a:extLst>
                  <a:ext uri="{FF2B5EF4-FFF2-40B4-BE49-F238E27FC236}">
                    <a16:creationId xmlns:a16="http://schemas.microsoft.com/office/drawing/2014/main" id="{7F125891-B171-4C4D-ADF9-3BDFD5F2D67D}"/>
                  </a:ext>
                </a:extLst>
              </p:cNvPr>
              <p:cNvSpPr/>
              <p:nvPr/>
            </p:nvSpPr>
            <p:spPr bwMode="auto">
              <a:xfrm>
                <a:off x="4679160" y="4483710"/>
                <a:ext cx="187856" cy="38476"/>
              </a:xfrm>
              <a:custGeom>
                <a:avLst/>
                <a:gdLst>
                  <a:gd name="T0" fmla="*/ 454 w 585"/>
                  <a:gd name="T1" fmla="*/ 122 h 122"/>
                  <a:gd name="T2" fmla="*/ 86 w 585"/>
                  <a:gd name="T3" fmla="*/ 122 h 122"/>
                  <a:gd name="T4" fmla="*/ 7 w 585"/>
                  <a:gd name="T5" fmla="*/ 89 h 122"/>
                  <a:gd name="T6" fmla="*/ 30 w 585"/>
                  <a:gd name="T7" fmla="*/ 34 h 122"/>
                  <a:gd name="T8" fmla="*/ 135 w 585"/>
                  <a:gd name="T9" fmla="*/ 0 h 122"/>
                  <a:gd name="T10" fmla="*/ 499 w 585"/>
                  <a:gd name="T11" fmla="*/ 0 h 122"/>
                  <a:gd name="T12" fmla="*/ 579 w 585"/>
                  <a:gd name="T13" fmla="*/ 34 h 122"/>
                  <a:gd name="T14" fmla="*/ 559 w 585"/>
                  <a:gd name="T15" fmla="*/ 89 h 122"/>
                  <a:gd name="T16" fmla="*/ 454 w 58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122">
                    <a:moveTo>
                      <a:pt x="454" y="122"/>
                    </a:moveTo>
                    <a:cubicBezTo>
                      <a:pt x="86" y="122"/>
                      <a:pt x="86" y="122"/>
                      <a:pt x="86" y="122"/>
                    </a:cubicBezTo>
                    <a:cubicBezTo>
                      <a:pt x="35" y="122"/>
                      <a:pt x="0" y="107"/>
                      <a:pt x="7" y="89"/>
                    </a:cubicBezTo>
                    <a:cubicBezTo>
                      <a:pt x="30" y="34"/>
                      <a:pt x="30" y="34"/>
                      <a:pt x="30" y="34"/>
                    </a:cubicBezTo>
                    <a:cubicBezTo>
                      <a:pt x="37" y="15"/>
                      <a:pt x="84" y="0"/>
                      <a:pt x="135" y="0"/>
                    </a:cubicBezTo>
                    <a:cubicBezTo>
                      <a:pt x="499" y="0"/>
                      <a:pt x="499" y="0"/>
                      <a:pt x="499" y="0"/>
                    </a:cubicBezTo>
                    <a:cubicBezTo>
                      <a:pt x="549" y="0"/>
                      <a:pt x="585" y="15"/>
                      <a:pt x="579" y="34"/>
                    </a:cubicBezTo>
                    <a:cubicBezTo>
                      <a:pt x="559" y="89"/>
                      <a:pt x="559" y="89"/>
                      <a:pt x="559" y="89"/>
                    </a:cubicBezTo>
                    <a:cubicBezTo>
                      <a:pt x="553" y="107"/>
                      <a:pt x="506" y="122"/>
                      <a:pt x="45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šḷíde">
                <a:extLst>
                  <a:ext uri="{FF2B5EF4-FFF2-40B4-BE49-F238E27FC236}">
                    <a16:creationId xmlns:a16="http://schemas.microsoft.com/office/drawing/2014/main" id="{7C612659-8EE3-43D9-BB6B-7C7E9C4E2940}"/>
                  </a:ext>
                </a:extLst>
              </p:cNvPr>
              <p:cNvSpPr/>
              <p:nvPr/>
            </p:nvSpPr>
            <p:spPr bwMode="auto">
              <a:xfrm>
                <a:off x="4877201" y="4483710"/>
                <a:ext cx="186724" cy="38476"/>
              </a:xfrm>
              <a:custGeom>
                <a:avLst/>
                <a:gdLst>
                  <a:gd name="T0" fmla="*/ 456 w 580"/>
                  <a:gd name="T1" fmla="*/ 122 h 122"/>
                  <a:gd name="T2" fmla="*/ 88 w 580"/>
                  <a:gd name="T3" fmla="*/ 122 h 122"/>
                  <a:gd name="T4" fmla="*/ 7 w 580"/>
                  <a:gd name="T5" fmla="*/ 89 h 122"/>
                  <a:gd name="T6" fmla="*/ 26 w 580"/>
                  <a:gd name="T7" fmla="*/ 34 h 122"/>
                  <a:gd name="T8" fmla="*/ 129 w 580"/>
                  <a:gd name="T9" fmla="*/ 0 h 122"/>
                  <a:gd name="T10" fmla="*/ 493 w 580"/>
                  <a:gd name="T11" fmla="*/ 0 h 122"/>
                  <a:gd name="T12" fmla="*/ 575 w 580"/>
                  <a:gd name="T13" fmla="*/ 34 h 122"/>
                  <a:gd name="T14" fmla="*/ 559 w 580"/>
                  <a:gd name="T15" fmla="*/ 89 h 122"/>
                  <a:gd name="T16" fmla="*/ 456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56" y="122"/>
                    </a:moveTo>
                    <a:cubicBezTo>
                      <a:pt x="88" y="122"/>
                      <a:pt x="88" y="122"/>
                      <a:pt x="88" y="122"/>
                    </a:cubicBezTo>
                    <a:cubicBezTo>
                      <a:pt x="37" y="122"/>
                      <a:pt x="0" y="107"/>
                      <a:pt x="7" y="89"/>
                    </a:cubicBezTo>
                    <a:cubicBezTo>
                      <a:pt x="26" y="34"/>
                      <a:pt x="26" y="34"/>
                      <a:pt x="26" y="34"/>
                    </a:cubicBezTo>
                    <a:cubicBezTo>
                      <a:pt x="32" y="15"/>
                      <a:pt x="79" y="0"/>
                      <a:pt x="129" y="0"/>
                    </a:cubicBezTo>
                    <a:cubicBezTo>
                      <a:pt x="493" y="0"/>
                      <a:pt x="493" y="0"/>
                      <a:pt x="493" y="0"/>
                    </a:cubicBezTo>
                    <a:cubicBezTo>
                      <a:pt x="544" y="0"/>
                      <a:pt x="580" y="15"/>
                      <a:pt x="575" y="34"/>
                    </a:cubicBezTo>
                    <a:cubicBezTo>
                      <a:pt x="559" y="89"/>
                      <a:pt x="559" y="89"/>
                      <a:pt x="559" y="89"/>
                    </a:cubicBezTo>
                    <a:cubicBezTo>
                      <a:pt x="553" y="107"/>
                      <a:pt x="507"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iśļîdè">
                <a:extLst>
                  <a:ext uri="{FF2B5EF4-FFF2-40B4-BE49-F238E27FC236}">
                    <a16:creationId xmlns:a16="http://schemas.microsoft.com/office/drawing/2014/main" id="{5FC9DE38-0A57-48F1-98C9-D8FE161DBFD3}"/>
                  </a:ext>
                </a:extLst>
              </p:cNvPr>
              <p:cNvSpPr/>
              <p:nvPr/>
            </p:nvSpPr>
            <p:spPr bwMode="auto">
              <a:xfrm>
                <a:off x="5076373" y="4483710"/>
                <a:ext cx="184461" cy="38476"/>
              </a:xfrm>
              <a:custGeom>
                <a:avLst/>
                <a:gdLst>
                  <a:gd name="T0" fmla="*/ 456 w 575"/>
                  <a:gd name="T1" fmla="*/ 122 h 122"/>
                  <a:gd name="T2" fmla="*/ 88 w 575"/>
                  <a:gd name="T3" fmla="*/ 122 h 122"/>
                  <a:gd name="T4" fmla="*/ 5 w 575"/>
                  <a:gd name="T5" fmla="*/ 89 h 122"/>
                  <a:gd name="T6" fmla="*/ 21 w 575"/>
                  <a:gd name="T7" fmla="*/ 34 h 122"/>
                  <a:gd name="T8" fmla="*/ 123 w 575"/>
                  <a:gd name="T9" fmla="*/ 0 h 122"/>
                  <a:gd name="T10" fmla="*/ 486 w 575"/>
                  <a:gd name="T11" fmla="*/ 0 h 122"/>
                  <a:gd name="T12" fmla="*/ 570 w 575"/>
                  <a:gd name="T13" fmla="*/ 34 h 122"/>
                  <a:gd name="T14" fmla="*/ 557 w 575"/>
                  <a:gd name="T15" fmla="*/ 89 h 122"/>
                  <a:gd name="T16" fmla="*/ 45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56" y="122"/>
                    </a:moveTo>
                    <a:cubicBezTo>
                      <a:pt x="88" y="122"/>
                      <a:pt x="88" y="122"/>
                      <a:pt x="88" y="122"/>
                    </a:cubicBezTo>
                    <a:cubicBezTo>
                      <a:pt x="37" y="122"/>
                      <a:pt x="0" y="107"/>
                      <a:pt x="5" y="89"/>
                    </a:cubicBezTo>
                    <a:cubicBezTo>
                      <a:pt x="21" y="34"/>
                      <a:pt x="21" y="34"/>
                      <a:pt x="21" y="34"/>
                    </a:cubicBezTo>
                    <a:cubicBezTo>
                      <a:pt x="27" y="15"/>
                      <a:pt x="72" y="0"/>
                      <a:pt x="123" y="0"/>
                    </a:cubicBezTo>
                    <a:cubicBezTo>
                      <a:pt x="486" y="0"/>
                      <a:pt x="486" y="0"/>
                      <a:pt x="486" y="0"/>
                    </a:cubicBezTo>
                    <a:cubicBezTo>
                      <a:pt x="537" y="0"/>
                      <a:pt x="575" y="15"/>
                      <a:pt x="570" y="34"/>
                    </a:cubicBezTo>
                    <a:cubicBezTo>
                      <a:pt x="557" y="89"/>
                      <a:pt x="557" y="89"/>
                      <a:pt x="557" y="89"/>
                    </a:cubicBezTo>
                    <a:cubicBezTo>
                      <a:pt x="553" y="107"/>
                      <a:pt x="508"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ïşḻîḋé">
                <a:extLst>
                  <a:ext uri="{FF2B5EF4-FFF2-40B4-BE49-F238E27FC236}">
                    <a16:creationId xmlns:a16="http://schemas.microsoft.com/office/drawing/2014/main" id="{26290F1A-3E20-4E89-A73E-40AC464B28EC}"/>
                  </a:ext>
                </a:extLst>
              </p:cNvPr>
              <p:cNvSpPr/>
              <p:nvPr/>
            </p:nvSpPr>
            <p:spPr bwMode="auto">
              <a:xfrm>
                <a:off x="5275546" y="4483710"/>
                <a:ext cx="182198" cy="38476"/>
              </a:xfrm>
              <a:custGeom>
                <a:avLst/>
                <a:gdLst>
                  <a:gd name="T0" fmla="*/ 458 w 570"/>
                  <a:gd name="T1" fmla="*/ 122 h 122"/>
                  <a:gd name="T2" fmla="*/ 90 w 570"/>
                  <a:gd name="T3" fmla="*/ 122 h 122"/>
                  <a:gd name="T4" fmla="*/ 5 w 570"/>
                  <a:gd name="T5" fmla="*/ 89 h 122"/>
                  <a:gd name="T6" fmla="*/ 17 w 570"/>
                  <a:gd name="T7" fmla="*/ 34 h 122"/>
                  <a:gd name="T8" fmla="*/ 117 w 570"/>
                  <a:gd name="T9" fmla="*/ 0 h 122"/>
                  <a:gd name="T10" fmla="*/ 481 w 570"/>
                  <a:gd name="T11" fmla="*/ 0 h 122"/>
                  <a:gd name="T12" fmla="*/ 566 w 570"/>
                  <a:gd name="T13" fmla="*/ 34 h 122"/>
                  <a:gd name="T14" fmla="*/ 557 w 570"/>
                  <a:gd name="T15" fmla="*/ 89 h 122"/>
                  <a:gd name="T16" fmla="*/ 458 w 57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122">
                    <a:moveTo>
                      <a:pt x="458" y="122"/>
                    </a:moveTo>
                    <a:cubicBezTo>
                      <a:pt x="90" y="122"/>
                      <a:pt x="90" y="122"/>
                      <a:pt x="90" y="122"/>
                    </a:cubicBezTo>
                    <a:cubicBezTo>
                      <a:pt x="39" y="122"/>
                      <a:pt x="0" y="107"/>
                      <a:pt x="5" y="89"/>
                    </a:cubicBezTo>
                    <a:cubicBezTo>
                      <a:pt x="17" y="34"/>
                      <a:pt x="17" y="34"/>
                      <a:pt x="17" y="34"/>
                    </a:cubicBezTo>
                    <a:cubicBezTo>
                      <a:pt x="22" y="15"/>
                      <a:pt x="66" y="0"/>
                      <a:pt x="117" y="0"/>
                    </a:cubicBezTo>
                    <a:cubicBezTo>
                      <a:pt x="481" y="0"/>
                      <a:pt x="481" y="0"/>
                      <a:pt x="481" y="0"/>
                    </a:cubicBezTo>
                    <a:cubicBezTo>
                      <a:pt x="531" y="0"/>
                      <a:pt x="570" y="15"/>
                      <a:pt x="566" y="34"/>
                    </a:cubicBezTo>
                    <a:cubicBezTo>
                      <a:pt x="557" y="89"/>
                      <a:pt x="557" y="89"/>
                      <a:pt x="557" y="89"/>
                    </a:cubicBezTo>
                    <a:cubicBezTo>
                      <a:pt x="553" y="107"/>
                      <a:pt x="509"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Sḻîďê">
                <a:extLst>
                  <a:ext uri="{FF2B5EF4-FFF2-40B4-BE49-F238E27FC236}">
                    <a16:creationId xmlns:a16="http://schemas.microsoft.com/office/drawing/2014/main" id="{E47D59DC-0ADA-4FC2-8307-70E6092A8012}"/>
                  </a:ext>
                </a:extLst>
              </p:cNvPr>
              <p:cNvSpPr/>
              <p:nvPr/>
            </p:nvSpPr>
            <p:spPr bwMode="auto">
              <a:xfrm>
                <a:off x="5474718" y="4483710"/>
                <a:ext cx="179935" cy="38476"/>
              </a:xfrm>
              <a:custGeom>
                <a:avLst/>
                <a:gdLst>
                  <a:gd name="T0" fmla="*/ 458 w 564"/>
                  <a:gd name="T1" fmla="*/ 122 h 122"/>
                  <a:gd name="T2" fmla="*/ 90 w 564"/>
                  <a:gd name="T3" fmla="*/ 122 h 122"/>
                  <a:gd name="T4" fmla="*/ 3 w 564"/>
                  <a:gd name="T5" fmla="*/ 89 h 122"/>
                  <a:gd name="T6" fmla="*/ 13 w 564"/>
                  <a:gd name="T7" fmla="*/ 34 h 122"/>
                  <a:gd name="T8" fmla="*/ 110 w 564"/>
                  <a:gd name="T9" fmla="*/ 0 h 122"/>
                  <a:gd name="T10" fmla="*/ 474 w 564"/>
                  <a:gd name="T11" fmla="*/ 0 h 122"/>
                  <a:gd name="T12" fmla="*/ 562 w 564"/>
                  <a:gd name="T13" fmla="*/ 34 h 122"/>
                  <a:gd name="T14" fmla="*/ 555 w 564"/>
                  <a:gd name="T15" fmla="*/ 89 h 122"/>
                  <a:gd name="T16" fmla="*/ 458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58" y="122"/>
                    </a:moveTo>
                    <a:cubicBezTo>
                      <a:pt x="90" y="122"/>
                      <a:pt x="90" y="122"/>
                      <a:pt x="90" y="122"/>
                    </a:cubicBezTo>
                    <a:cubicBezTo>
                      <a:pt x="39" y="122"/>
                      <a:pt x="0" y="107"/>
                      <a:pt x="3" y="89"/>
                    </a:cubicBezTo>
                    <a:cubicBezTo>
                      <a:pt x="13" y="34"/>
                      <a:pt x="13" y="34"/>
                      <a:pt x="13" y="34"/>
                    </a:cubicBezTo>
                    <a:cubicBezTo>
                      <a:pt x="16" y="15"/>
                      <a:pt x="59" y="0"/>
                      <a:pt x="110" y="0"/>
                    </a:cubicBezTo>
                    <a:cubicBezTo>
                      <a:pt x="474" y="0"/>
                      <a:pt x="474" y="0"/>
                      <a:pt x="474" y="0"/>
                    </a:cubicBezTo>
                    <a:cubicBezTo>
                      <a:pt x="525" y="0"/>
                      <a:pt x="564" y="15"/>
                      <a:pt x="562" y="34"/>
                    </a:cubicBezTo>
                    <a:cubicBezTo>
                      <a:pt x="555" y="89"/>
                      <a:pt x="555" y="89"/>
                      <a:pt x="555" y="89"/>
                    </a:cubicBezTo>
                    <a:cubicBezTo>
                      <a:pt x="553" y="107"/>
                      <a:pt x="510"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ḻïḋe">
                <a:extLst>
                  <a:ext uri="{FF2B5EF4-FFF2-40B4-BE49-F238E27FC236}">
                    <a16:creationId xmlns:a16="http://schemas.microsoft.com/office/drawing/2014/main" id="{A5EBDCB9-6675-4326-B86F-71B02C64B545}"/>
                  </a:ext>
                </a:extLst>
              </p:cNvPr>
              <p:cNvSpPr/>
              <p:nvPr/>
            </p:nvSpPr>
            <p:spPr bwMode="auto">
              <a:xfrm>
                <a:off x="5672759" y="4483710"/>
                <a:ext cx="179935" cy="38476"/>
              </a:xfrm>
              <a:custGeom>
                <a:avLst/>
                <a:gdLst>
                  <a:gd name="T0" fmla="*/ 459 w 558"/>
                  <a:gd name="T1" fmla="*/ 122 h 122"/>
                  <a:gd name="T2" fmla="*/ 91 w 558"/>
                  <a:gd name="T3" fmla="*/ 122 h 122"/>
                  <a:gd name="T4" fmla="*/ 2 w 558"/>
                  <a:gd name="T5" fmla="*/ 89 h 122"/>
                  <a:gd name="T6" fmla="*/ 8 w 558"/>
                  <a:gd name="T7" fmla="*/ 34 h 122"/>
                  <a:gd name="T8" fmla="*/ 103 w 558"/>
                  <a:gd name="T9" fmla="*/ 0 h 122"/>
                  <a:gd name="T10" fmla="*/ 467 w 558"/>
                  <a:gd name="T11" fmla="*/ 0 h 122"/>
                  <a:gd name="T12" fmla="*/ 557 w 558"/>
                  <a:gd name="T13" fmla="*/ 34 h 122"/>
                  <a:gd name="T14" fmla="*/ 554 w 558"/>
                  <a:gd name="T15" fmla="*/ 89 h 122"/>
                  <a:gd name="T16" fmla="*/ 459 w 55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22">
                    <a:moveTo>
                      <a:pt x="459" y="122"/>
                    </a:moveTo>
                    <a:cubicBezTo>
                      <a:pt x="91" y="122"/>
                      <a:pt x="91" y="122"/>
                      <a:pt x="91" y="122"/>
                    </a:cubicBezTo>
                    <a:cubicBezTo>
                      <a:pt x="39" y="122"/>
                      <a:pt x="0" y="107"/>
                      <a:pt x="2" y="89"/>
                    </a:cubicBezTo>
                    <a:cubicBezTo>
                      <a:pt x="8" y="34"/>
                      <a:pt x="8" y="34"/>
                      <a:pt x="8" y="34"/>
                    </a:cubicBezTo>
                    <a:cubicBezTo>
                      <a:pt x="10" y="15"/>
                      <a:pt x="53" y="0"/>
                      <a:pt x="103" y="0"/>
                    </a:cubicBezTo>
                    <a:cubicBezTo>
                      <a:pt x="467" y="0"/>
                      <a:pt x="467" y="0"/>
                      <a:pt x="467" y="0"/>
                    </a:cubicBezTo>
                    <a:cubicBezTo>
                      <a:pt x="518" y="0"/>
                      <a:pt x="558" y="15"/>
                      <a:pt x="557" y="34"/>
                    </a:cubicBezTo>
                    <a:cubicBezTo>
                      <a:pt x="554" y="89"/>
                      <a:pt x="554" y="89"/>
                      <a:pt x="554" y="89"/>
                    </a:cubicBezTo>
                    <a:cubicBezTo>
                      <a:pt x="552" y="107"/>
                      <a:pt x="510" y="122"/>
                      <a:pt x="45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ïşlíḍè">
                <a:extLst>
                  <a:ext uri="{FF2B5EF4-FFF2-40B4-BE49-F238E27FC236}">
                    <a16:creationId xmlns:a16="http://schemas.microsoft.com/office/drawing/2014/main" id="{BD2AFA93-2DD1-4C7F-A34A-1A0C34B2B8D1}"/>
                  </a:ext>
                </a:extLst>
              </p:cNvPr>
              <p:cNvSpPr/>
              <p:nvPr/>
            </p:nvSpPr>
            <p:spPr bwMode="auto">
              <a:xfrm>
                <a:off x="5871931" y="4483710"/>
                <a:ext cx="177671" cy="38476"/>
              </a:xfrm>
              <a:custGeom>
                <a:avLst/>
                <a:gdLst>
                  <a:gd name="T0" fmla="*/ 460 w 553"/>
                  <a:gd name="T1" fmla="*/ 122 h 122"/>
                  <a:gd name="T2" fmla="*/ 92 w 553"/>
                  <a:gd name="T3" fmla="*/ 122 h 122"/>
                  <a:gd name="T4" fmla="*/ 1 w 553"/>
                  <a:gd name="T5" fmla="*/ 89 h 122"/>
                  <a:gd name="T6" fmla="*/ 4 w 553"/>
                  <a:gd name="T7" fmla="*/ 34 h 122"/>
                  <a:gd name="T8" fmla="*/ 98 w 553"/>
                  <a:gd name="T9" fmla="*/ 0 h 122"/>
                  <a:gd name="T10" fmla="*/ 461 w 553"/>
                  <a:gd name="T11" fmla="*/ 0 h 122"/>
                  <a:gd name="T12" fmla="*/ 553 w 553"/>
                  <a:gd name="T13" fmla="*/ 34 h 122"/>
                  <a:gd name="T14" fmla="*/ 553 w 553"/>
                  <a:gd name="T15" fmla="*/ 89 h 122"/>
                  <a:gd name="T16" fmla="*/ 460 w 553"/>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122">
                    <a:moveTo>
                      <a:pt x="460" y="122"/>
                    </a:moveTo>
                    <a:cubicBezTo>
                      <a:pt x="92" y="122"/>
                      <a:pt x="92" y="122"/>
                      <a:pt x="92" y="122"/>
                    </a:cubicBezTo>
                    <a:cubicBezTo>
                      <a:pt x="41" y="122"/>
                      <a:pt x="0" y="107"/>
                      <a:pt x="1" y="89"/>
                    </a:cubicBezTo>
                    <a:cubicBezTo>
                      <a:pt x="4" y="34"/>
                      <a:pt x="4" y="34"/>
                      <a:pt x="4" y="34"/>
                    </a:cubicBezTo>
                    <a:cubicBezTo>
                      <a:pt x="5" y="15"/>
                      <a:pt x="47" y="0"/>
                      <a:pt x="98" y="0"/>
                    </a:cubicBezTo>
                    <a:cubicBezTo>
                      <a:pt x="461" y="0"/>
                      <a:pt x="461" y="0"/>
                      <a:pt x="461" y="0"/>
                    </a:cubicBezTo>
                    <a:cubicBezTo>
                      <a:pt x="512" y="0"/>
                      <a:pt x="553" y="15"/>
                      <a:pt x="553" y="34"/>
                    </a:cubicBezTo>
                    <a:cubicBezTo>
                      <a:pt x="553" y="89"/>
                      <a:pt x="553" y="89"/>
                      <a:pt x="553" y="89"/>
                    </a:cubicBezTo>
                    <a:cubicBezTo>
                      <a:pt x="553" y="107"/>
                      <a:pt x="511" y="122"/>
                      <a:pt x="46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ṧ1îdé">
                <a:extLst>
                  <a:ext uri="{FF2B5EF4-FFF2-40B4-BE49-F238E27FC236}">
                    <a16:creationId xmlns:a16="http://schemas.microsoft.com/office/drawing/2014/main" id="{7862E0A3-05B7-4F49-BC42-79CA2A234406}"/>
                  </a:ext>
                </a:extLst>
              </p:cNvPr>
              <p:cNvSpPr/>
              <p:nvPr/>
            </p:nvSpPr>
            <p:spPr bwMode="auto">
              <a:xfrm>
                <a:off x="6069972" y="4483710"/>
                <a:ext cx="177671" cy="38476"/>
              </a:xfrm>
              <a:custGeom>
                <a:avLst/>
                <a:gdLst>
                  <a:gd name="T0" fmla="*/ 462 w 554"/>
                  <a:gd name="T1" fmla="*/ 122 h 122"/>
                  <a:gd name="T2" fmla="*/ 94 w 554"/>
                  <a:gd name="T3" fmla="*/ 122 h 122"/>
                  <a:gd name="T4" fmla="*/ 1 w 554"/>
                  <a:gd name="T5" fmla="*/ 89 h 122"/>
                  <a:gd name="T6" fmla="*/ 0 w 554"/>
                  <a:gd name="T7" fmla="*/ 34 h 122"/>
                  <a:gd name="T8" fmla="*/ 92 w 554"/>
                  <a:gd name="T9" fmla="*/ 0 h 122"/>
                  <a:gd name="T10" fmla="*/ 456 w 554"/>
                  <a:gd name="T11" fmla="*/ 0 h 122"/>
                  <a:gd name="T12" fmla="*/ 549 w 554"/>
                  <a:gd name="T13" fmla="*/ 34 h 122"/>
                  <a:gd name="T14" fmla="*/ 553 w 554"/>
                  <a:gd name="T15" fmla="*/ 89 h 122"/>
                  <a:gd name="T16" fmla="*/ 462 w 55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2">
                    <a:moveTo>
                      <a:pt x="462" y="122"/>
                    </a:moveTo>
                    <a:cubicBezTo>
                      <a:pt x="94" y="122"/>
                      <a:pt x="94" y="122"/>
                      <a:pt x="94" y="122"/>
                    </a:cubicBezTo>
                    <a:cubicBezTo>
                      <a:pt x="42" y="122"/>
                      <a:pt x="1" y="107"/>
                      <a:pt x="1" y="89"/>
                    </a:cubicBezTo>
                    <a:cubicBezTo>
                      <a:pt x="0" y="34"/>
                      <a:pt x="0" y="34"/>
                      <a:pt x="0" y="34"/>
                    </a:cubicBezTo>
                    <a:cubicBezTo>
                      <a:pt x="0" y="15"/>
                      <a:pt x="41" y="0"/>
                      <a:pt x="92" y="0"/>
                    </a:cubicBezTo>
                    <a:cubicBezTo>
                      <a:pt x="456" y="0"/>
                      <a:pt x="456" y="0"/>
                      <a:pt x="456" y="0"/>
                    </a:cubicBezTo>
                    <a:cubicBezTo>
                      <a:pt x="506" y="0"/>
                      <a:pt x="548" y="15"/>
                      <a:pt x="549" y="34"/>
                    </a:cubicBezTo>
                    <a:cubicBezTo>
                      <a:pt x="553" y="89"/>
                      <a:pt x="553" y="89"/>
                      <a:pt x="553" y="89"/>
                    </a:cubicBezTo>
                    <a:cubicBezTo>
                      <a:pt x="554" y="107"/>
                      <a:pt x="513" y="122"/>
                      <a:pt x="462"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ṥľiḍe">
                <a:extLst>
                  <a:ext uri="{FF2B5EF4-FFF2-40B4-BE49-F238E27FC236}">
                    <a16:creationId xmlns:a16="http://schemas.microsoft.com/office/drawing/2014/main" id="{C5375C1A-9727-4918-AC1D-4377E4FDAFDE}"/>
                  </a:ext>
                </a:extLst>
              </p:cNvPr>
              <p:cNvSpPr/>
              <p:nvPr/>
            </p:nvSpPr>
            <p:spPr bwMode="auto">
              <a:xfrm>
                <a:off x="6266881" y="4483710"/>
                <a:ext cx="179935" cy="38476"/>
              </a:xfrm>
              <a:custGeom>
                <a:avLst/>
                <a:gdLst>
                  <a:gd name="T0" fmla="*/ 468 w 559"/>
                  <a:gd name="T1" fmla="*/ 122 h 122"/>
                  <a:gd name="T2" fmla="*/ 100 w 559"/>
                  <a:gd name="T3" fmla="*/ 122 h 122"/>
                  <a:gd name="T4" fmla="*/ 5 w 559"/>
                  <a:gd name="T5" fmla="*/ 89 h 122"/>
                  <a:gd name="T6" fmla="*/ 2 w 559"/>
                  <a:gd name="T7" fmla="*/ 34 h 122"/>
                  <a:gd name="T8" fmla="*/ 91 w 559"/>
                  <a:gd name="T9" fmla="*/ 0 h 122"/>
                  <a:gd name="T10" fmla="*/ 455 w 559"/>
                  <a:gd name="T11" fmla="*/ 0 h 122"/>
                  <a:gd name="T12" fmla="*/ 551 w 559"/>
                  <a:gd name="T13" fmla="*/ 34 h 122"/>
                  <a:gd name="T14" fmla="*/ 557 w 559"/>
                  <a:gd name="T15" fmla="*/ 89 h 122"/>
                  <a:gd name="T16" fmla="*/ 468 w 55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122">
                    <a:moveTo>
                      <a:pt x="468" y="122"/>
                    </a:moveTo>
                    <a:cubicBezTo>
                      <a:pt x="100" y="122"/>
                      <a:pt x="100" y="122"/>
                      <a:pt x="100" y="122"/>
                    </a:cubicBezTo>
                    <a:cubicBezTo>
                      <a:pt x="49" y="122"/>
                      <a:pt x="6" y="107"/>
                      <a:pt x="5" y="89"/>
                    </a:cubicBezTo>
                    <a:cubicBezTo>
                      <a:pt x="2" y="34"/>
                      <a:pt x="2" y="34"/>
                      <a:pt x="2" y="34"/>
                    </a:cubicBezTo>
                    <a:cubicBezTo>
                      <a:pt x="0" y="15"/>
                      <a:pt x="41" y="0"/>
                      <a:pt x="91" y="0"/>
                    </a:cubicBezTo>
                    <a:cubicBezTo>
                      <a:pt x="455" y="0"/>
                      <a:pt x="455" y="0"/>
                      <a:pt x="455" y="0"/>
                    </a:cubicBezTo>
                    <a:cubicBezTo>
                      <a:pt x="506" y="0"/>
                      <a:pt x="549" y="15"/>
                      <a:pt x="551" y="34"/>
                    </a:cubicBezTo>
                    <a:cubicBezTo>
                      <a:pt x="557" y="89"/>
                      <a:pt x="557" y="89"/>
                      <a:pt x="557" y="89"/>
                    </a:cubicBezTo>
                    <a:cubicBezTo>
                      <a:pt x="559" y="107"/>
                      <a:pt x="519" y="122"/>
                      <a:pt x="46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ŝľiḑè">
                <a:extLst>
                  <a:ext uri="{FF2B5EF4-FFF2-40B4-BE49-F238E27FC236}">
                    <a16:creationId xmlns:a16="http://schemas.microsoft.com/office/drawing/2014/main" id="{A669D655-F84C-45AA-A18F-8251327FEA9A}"/>
                  </a:ext>
                </a:extLst>
              </p:cNvPr>
              <p:cNvSpPr/>
              <p:nvPr/>
            </p:nvSpPr>
            <p:spPr bwMode="auto">
              <a:xfrm>
                <a:off x="6464922" y="4483710"/>
                <a:ext cx="181066" cy="38476"/>
              </a:xfrm>
              <a:custGeom>
                <a:avLst/>
                <a:gdLst>
                  <a:gd name="T0" fmla="*/ 474 w 564"/>
                  <a:gd name="T1" fmla="*/ 122 h 122"/>
                  <a:gd name="T2" fmla="*/ 106 w 564"/>
                  <a:gd name="T3" fmla="*/ 122 h 122"/>
                  <a:gd name="T4" fmla="*/ 9 w 564"/>
                  <a:gd name="T5" fmla="*/ 89 h 122"/>
                  <a:gd name="T6" fmla="*/ 2 w 564"/>
                  <a:gd name="T7" fmla="*/ 34 h 122"/>
                  <a:gd name="T8" fmla="*/ 90 w 564"/>
                  <a:gd name="T9" fmla="*/ 0 h 122"/>
                  <a:gd name="T10" fmla="*/ 453 w 564"/>
                  <a:gd name="T11" fmla="*/ 0 h 122"/>
                  <a:gd name="T12" fmla="*/ 551 w 564"/>
                  <a:gd name="T13" fmla="*/ 34 h 122"/>
                  <a:gd name="T14" fmla="*/ 561 w 564"/>
                  <a:gd name="T15" fmla="*/ 89 h 122"/>
                  <a:gd name="T16" fmla="*/ 474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74" y="122"/>
                    </a:moveTo>
                    <a:cubicBezTo>
                      <a:pt x="106" y="122"/>
                      <a:pt x="106" y="122"/>
                      <a:pt x="106" y="122"/>
                    </a:cubicBezTo>
                    <a:cubicBezTo>
                      <a:pt x="54" y="122"/>
                      <a:pt x="11" y="107"/>
                      <a:pt x="9" y="89"/>
                    </a:cubicBezTo>
                    <a:cubicBezTo>
                      <a:pt x="2" y="34"/>
                      <a:pt x="2" y="34"/>
                      <a:pt x="2" y="34"/>
                    </a:cubicBezTo>
                    <a:cubicBezTo>
                      <a:pt x="0" y="15"/>
                      <a:pt x="39" y="0"/>
                      <a:pt x="90" y="0"/>
                    </a:cubicBezTo>
                    <a:cubicBezTo>
                      <a:pt x="453" y="0"/>
                      <a:pt x="453" y="0"/>
                      <a:pt x="453" y="0"/>
                    </a:cubicBezTo>
                    <a:cubicBezTo>
                      <a:pt x="504" y="0"/>
                      <a:pt x="548" y="15"/>
                      <a:pt x="551" y="34"/>
                    </a:cubicBezTo>
                    <a:cubicBezTo>
                      <a:pt x="561" y="89"/>
                      <a:pt x="561" y="89"/>
                      <a:pt x="561" y="89"/>
                    </a:cubicBezTo>
                    <a:cubicBezTo>
                      <a:pt x="564" y="107"/>
                      <a:pt x="525" y="122"/>
                      <a:pt x="47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ṥḻîḓê">
                <a:extLst>
                  <a:ext uri="{FF2B5EF4-FFF2-40B4-BE49-F238E27FC236}">
                    <a16:creationId xmlns:a16="http://schemas.microsoft.com/office/drawing/2014/main" id="{9FBBA4B4-3548-4FD1-A7A7-B05BF52B529F}"/>
                  </a:ext>
                </a:extLst>
              </p:cNvPr>
              <p:cNvSpPr/>
              <p:nvPr/>
            </p:nvSpPr>
            <p:spPr bwMode="auto">
              <a:xfrm>
                <a:off x="6661831" y="4483710"/>
                <a:ext cx="182198" cy="38476"/>
              </a:xfrm>
              <a:custGeom>
                <a:avLst/>
                <a:gdLst>
                  <a:gd name="T0" fmla="*/ 480 w 569"/>
                  <a:gd name="T1" fmla="*/ 122 h 122"/>
                  <a:gd name="T2" fmla="*/ 112 w 569"/>
                  <a:gd name="T3" fmla="*/ 122 h 122"/>
                  <a:gd name="T4" fmla="*/ 13 w 569"/>
                  <a:gd name="T5" fmla="*/ 89 h 122"/>
                  <a:gd name="T6" fmla="*/ 3 w 569"/>
                  <a:gd name="T7" fmla="*/ 34 h 122"/>
                  <a:gd name="T8" fmla="*/ 89 w 569"/>
                  <a:gd name="T9" fmla="*/ 0 h 122"/>
                  <a:gd name="T10" fmla="*/ 453 w 569"/>
                  <a:gd name="T11" fmla="*/ 0 h 122"/>
                  <a:gd name="T12" fmla="*/ 552 w 569"/>
                  <a:gd name="T13" fmla="*/ 34 h 122"/>
                  <a:gd name="T14" fmla="*/ 565 w 569"/>
                  <a:gd name="T15" fmla="*/ 89 h 122"/>
                  <a:gd name="T16" fmla="*/ 480 w 56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22">
                    <a:moveTo>
                      <a:pt x="480" y="122"/>
                    </a:moveTo>
                    <a:cubicBezTo>
                      <a:pt x="112" y="122"/>
                      <a:pt x="112" y="122"/>
                      <a:pt x="112" y="122"/>
                    </a:cubicBezTo>
                    <a:cubicBezTo>
                      <a:pt x="61" y="122"/>
                      <a:pt x="16" y="107"/>
                      <a:pt x="13" y="89"/>
                    </a:cubicBezTo>
                    <a:cubicBezTo>
                      <a:pt x="3" y="34"/>
                      <a:pt x="3" y="34"/>
                      <a:pt x="3" y="34"/>
                    </a:cubicBezTo>
                    <a:cubicBezTo>
                      <a:pt x="0" y="15"/>
                      <a:pt x="38" y="0"/>
                      <a:pt x="89" y="0"/>
                    </a:cubicBezTo>
                    <a:cubicBezTo>
                      <a:pt x="453" y="0"/>
                      <a:pt x="453" y="0"/>
                      <a:pt x="453" y="0"/>
                    </a:cubicBezTo>
                    <a:cubicBezTo>
                      <a:pt x="503" y="0"/>
                      <a:pt x="548" y="15"/>
                      <a:pt x="552" y="34"/>
                    </a:cubicBezTo>
                    <a:cubicBezTo>
                      <a:pt x="565" y="89"/>
                      <a:pt x="565" y="89"/>
                      <a:pt x="565" y="89"/>
                    </a:cubicBezTo>
                    <a:cubicBezTo>
                      <a:pt x="569" y="107"/>
                      <a:pt x="531" y="122"/>
                      <a:pt x="48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ṡ1îḑe">
                <a:extLst>
                  <a:ext uri="{FF2B5EF4-FFF2-40B4-BE49-F238E27FC236}">
                    <a16:creationId xmlns:a16="http://schemas.microsoft.com/office/drawing/2014/main" id="{0672183B-F3DA-4A25-B115-84A5331624E1}"/>
                  </a:ext>
                </a:extLst>
              </p:cNvPr>
              <p:cNvSpPr/>
              <p:nvPr/>
            </p:nvSpPr>
            <p:spPr bwMode="auto">
              <a:xfrm>
                <a:off x="6858740" y="4483710"/>
                <a:ext cx="184461" cy="38476"/>
              </a:xfrm>
              <a:custGeom>
                <a:avLst/>
                <a:gdLst>
                  <a:gd name="T0" fmla="*/ 486 w 575"/>
                  <a:gd name="T1" fmla="*/ 122 h 122"/>
                  <a:gd name="T2" fmla="*/ 119 w 575"/>
                  <a:gd name="T3" fmla="*/ 122 h 122"/>
                  <a:gd name="T4" fmla="*/ 18 w 575"/>
                  <a:gd name="T5" fmla="*/ 89 h 122"/>
                  <a:gd name="T6" fmla="*/ 4 w 575"/>
                  <a:gd name="T7" fmla="*/ 34 h 122"/>
                  <a:gd name="T8" fmla="*/ 88 w 575"/>
                  <a:gd name="T9" fmla="*/ 0 h 122"/>
                  <a:gd name="T10" fmla="*/ 452 w 575"/>
                  <a:gd name="T11" fmla="*/ 0 h 122"/>
                  <a:gd name="T12" fmla="*/ 553 w 575"/>
                  <a:gd name="T13" fmla="*/ 34 h 122"/>
                  <a:gd name="T14" fmla="*/ 569 w 575"/>
                  <a:gd name="T15" fmla="*/ 89 h 122"/>
                  <a:gd name="T16" fmla="*/ 48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86" y="122"/>
                    </a:moveTo>
                    <a:cubicBezTo>
                      <a:pt x="119" y="122"/>
                      <a:pt x="119" y="122"/>
                      <a:pt x="119" y="122"/>
                    </a:cubicBezTo>
                    <a:cubicBezTo>
                      <a:pt x="67" y="122"/>
                      <a:pt x="22" y="107"/>
                      <a:pt x="18" y="89"/>
                    </a:cubicBezTo>
                    <a:cubicBezTo>
                      <a:pt x="4" y="34"/>
                      <a:pt x="4" y="34"/>
                      <a:pt x="4" y="34"/>
                    </a:cubicBezTo>
                    <a:cubicBezTo>
                      <a:pt x="0" y="15"/>
                      <a:pt x="37" y="0"/>
                      <a:pt x="88" y="0"/>
                    </a:cubicBezTo>
                    <a:cubicBezTo>
                      <a:pt x="452" y="0"/>
                      <a:pt x="452" y="0"/>
                      <a:pt x="452" y="0"/>
                    </a:cubicBezTo>
                    <a:cubicBezTo>
                      <a:pt x="503" y="0"/>
                      <a:pt x="548" y="15"/>
                      <a:pt x="553" y="34"/>
                    </a:cubicBezTo>
                    <a:cubicBezTo>
                      <a:pt x="569" y="89"/>
                      <a:pt x="569" y="89"/>
                      <a:pt x="569" y="89"/>
                    </a:cubicBezTo>
                    <a:cubicBezTo>
                      <a:pt x="575" y="107"/>
                      <a:pt x="538" y="122"/>
                      <a:pt x="48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ṡļîďè">
                <a:extLst>
                  <a:ext uri="{FF2B5EF4-FFF2-40B4-BE49-F238E27FC236}">
                    <a16:creationId xmlns:a16="http://schemas.microsoft.com/office/drawing/2014/main" id="{2EA5B838-2C08-4D3F-9C00-67A70C185D22}"/>
                  </a:ext>
                </a:extLst>
              </p:cNvPr>
              <p:cNvSpPr/>
              <p:nvPr/>
            </p:nvSpPr>
            <p:spPr bwMode="auto">
              <a:xfrm>
                <a:off x="7055649" y="4483710"/>
                <a:ext cx="185592" cy="38476"/>
              </a:xfrm>
              <a:custGeom>
                <a:avLst/>
                <a:gdLst>
                  <a:gd name="T0" fmla="*/ 493 w 580"/>
                  <a:gd name="T1" fmla="*/ 122 h 122"/>
                  <a:gd name="T2" fmla="*/ 125 w 580"/>
                  <a:gd name="T3" fmla="*/ 122 h 122"/>
                  <a:gd name="T4" fmla="*/ 22 w 580"/>
                  <a:gd name="T5" fmla="*/ 89 h 122"/>
                  <a:gd name="T6" fmla="*/ 6 w 580"/>
                  <a:gd name="T7" fmla="*/ 34 h 122"/>
                  <a:gd name="T8" fmla="*/ 87 w 580"/>
                  <a:gd name="T9" fmla="*/ 0 h 122"/>
                  <a:gd name="T10" fmla="*/ 451 w 580"/>
                  <a:gd name="T11" fmla="*/ 0 h 122"/>
                  <a:gd name="T12" fmla="*/ 555 w 580"/>
                  <a:gd name="T13" fmla="*/ 34 h 122"/>
                  <a:gd name="T14" fmla="*/ 574 w 580"/>
                  <a:gd name="T15" fmla="*/ 89 h 122"/>
                  <a:gd name="T16" fmla="*/ 493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93" y="122"/>
                    </a:moveTo>
                    <a:cubicBezTo>
                      <a:pt x="125" y="122"/>
                      <a:pt x="125" y="122"/>
                      <a:pt x="125" y="122"/>
                    </a:cubicBezTo>
                    <a:cubicBezTo>
                      <a:pt x="74" y="122"/>
                      <a:pt x="28" y="107"/>
                      <a:pt x="22" y="89"/>
                    </a:cubicBezTo>
                    <a:cubicBezTo>
                      <a:pt x="6" y="34"/>
                      <a:pt x="6" y="34"/>
                      <a:pt x="6" y="34"/>
                    </a:cubicBezTo>
                    <a:cubicBezTo>
                      <a:pt x="0" y="15"/>
                      <a:pt x="37" y="0"/>
                      <a:pt x="87" y="0"/>
                    </a:cubicBezTo>
                    <a:cubicBezTo>
                      <a:pt x="451" y="0"/>
                      <a:pt x="451" y="0"/>
                      <a:pt x="451" y="0"/>
                    </a:cubicBezTo>
                    <a:cubicBezTo>
                      <a:pt x="502" y="0"/>
                      <a:pt x="548" y="15"/>
                      <a:pt x="555" y="34"/>
                    </a:cubicBezTo>
                    <a:cubicBezTo>
                      <a:pt x="574" y="89"/>
                      <a:pt x="574" y="89"/>
                      <a:pt x="574" y="89"/>
                    </a:cubicBezTo>
                    <a:cubicBezTo>
                      <a:pt x="580" y="107"/>
                      <a:pt x="544" y="122"/>
                      <a:pt x="493"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íṣ1íḍè">
                <a:extLst>
                  <a:ext uri="{FF2B5EF4-FFF2-40B4-BE49-F238E27FC236}">
                    <a16:creationId xmlns:a16="http://schemas.microsoft.com/office/drawing/2014/main" id="{B0568187-3303-4F05-9AA9-FB4147EF736E}"/>
                  </a:ext>
                </a:extLst>
              </p:cNvPr>
              <p:cNvSpPr/>
              <p:nvPr/>
            </p:nvSpPr>
            <p:spPr bwMode="auto">
              <a:xfrm>
                <a:off x="7252558" y="4483710"/>
                <a:ext cx="187856" cy="38476"/>
              </a:xfrm>
              <a:custGeom>
                <a:avLst/>
                <a:gdLst>
                  <a:gd name="T0" fmla="*/ 499 w 586"/>
                  <a:gd name="T1" fmla="*/ 122 h 122"/>
                  <a:gd name="T2" fmla="*/ 131 w 586"/>
                  <a:gd name="T3" fmla="*/ 122 h 122"/>
                  <a:gd name="T4" fmla="*/ 26 w 586"/>
                  <a:gd name="T5" fmla="*/ 89 h 122"/>
                  <a:gd name="T6" fmla="*/ 7 w 586"/>
                  <a:gd name="T7" fmla="*/ 34 h 122"/>
                  <a:gd name="T8" fmla="*/ 87 w 586"/>
                  <a:gd name="T9" fmla="*/ 0 h 122"/>
                  <a:gd name="T10" fmla="*/ 450 w 586"/>
                  <a:gd name="T11" fmla="*/ 0 h 122"/>
                  <a:gd name="T12" fmla="*/ 556 w 586"/>
                  <a:gd name="T13" fmla="*/ 34 h 122"/>
                  <a:gd name="T14" fmla="*/ 578 w 586"/>
                  <a:gd name="T15" fmla="*/ 89 h 122"/>
                  <a:gd name="T16" fmla="*/ 499 w 586"/>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122">
                    <a:moveTo>
                      <a:pt x="499" y="122"/>
                    </a:moveTo>
                    <a:cubicBezTo>
                      <a:pt x="131" y="122"/>
                      <a:pt x="131" y="122"/>
                      <a:pt x="131" y="122"/>
                    </a:cubicBezTo>
                    <a:cubicBezTo>
                      <a:pt x="80" y="122"/>
                      <a:pt x="33" y="107"/>
                      <a:pt x="26" y="89"/>
                    </a:cubicBezTo>
                    <a:cubicBezTo>
                      <a:pt x="7" y="34"/>
                      <a:pt x="7" y="34"/>
                      <a:pt x="7" y="34"/>
                    </a:cubicBezTo>
                    <a:cubicBezTo>
                      <a:pt x="0" y="15"/>
                      <a:pt x="36" y="0"/>
                      <a:pt x="87" y="0"/>
                    </a:cubicBezTo>
                    <a:cubicBezTo>
                      <a:pt x="450" y="0"/>
                      <a:pt x="450" y="0"/>
                      <a:pt x="450" y="0"/>
                    </a:cubicBezTo>
                    <a:cubicBezTo>
                      <a:pt x="501" y="0"/>
                      <a:pt x="548" y="15"/>
                      <a:pt x="556" y="34"/>
                    </a:cubicBezTo>
                    <a:cubicBezTo>
                      <a:pt x="578" y="89"/>
                      <a:pt x="578" y="89"/>
                      <a:pt x="578" y="89"/>
                    </a:cubicBezTo>
                    <a:cubicBezTo>
                      <a:pt x="586" y="107"/>
                      <a:pt x="551" y="122"/>
                      <a:pt x="49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ṩḷïḑè">
                <a:extLst>
                  <a:ext uri="{FF2B5EF4-FFF2-40B4-BE49-F238E27FC236}">
                    <a16:creationId xmlns:a16="http://schemas.microsoft.com/office/drawing/2014/main" id="{5762C86D-7C71-44A4-A5DA-1A77E4E7AE5B}"/>
                  </a:ext>
                </a:extLst>
              </p:cNvPr>
              <p:cNvSpPr/>
              <p:nvPr/>
            </p:nvSpPr>
            <p:spPr bwMode="auto">
              <a:xfrm>
                <a:off x="4656527" y="4528977"/>
                <a:ext cx="185592" cy="59978"/>
              </a:xfrm>
              <a:custGeom>
                <a:avLst/>
                <a:gdLst>
                  <a:gd name="T0" fmla="*/ 489 w 576"/>
                  <a:gd name="T1" fmla="*/ 187 h 187"/>
                  <a:gd name="T2" fmla="*/ 20 w 576"/>
                  <a:gd name="T3" fmla="*/ 187 h 187"/>
                  <a:gd name="T4" fmla="*/ 2 w 576"/>
                  <a:gd name="T5" fmla="*/ 179 h 187"/>
                  <a:gd name="T6" fmla="*/ 72 w 576"/>
                  <a:gd name="T7" fmla="*/ 8 h 187"/>
                  <a:gd name="T8" fmla="*/ 95 w 576"/>
                  <a:gd name="T9" fmla="*/ 0 h 187"/>
                  <a:gd name="T10" fmla="*/ 557 w 576"/>
                  <a:gd name="T11" fmla="*/ 0 h 187"/>
                  <a:gd name="T12" fmla="*/ 575 w 576"/>
                  <a:gd name="T13" fmla="*/ 8 h 187"/>
                  <a:gd name="T14" fmla="*/ 513 w 576"/>
                  <a:gd name="T15" fmla="*/ 179 h 187"/>
                  <a:gd name="T16" fmla="*/ 489 w 57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87">
                    <a:moveTo>
                      <a:pt x="489" y="187"/>
                    </a:moveTo>
                    <a:cubicBezTo>
                      <a:pt x="20" y="187"/>
                      <a:pt x="20" y="187"/>
                      <a:pt x="20" y="187"/>
                    </a:cubicBezTo>
                    <a:cubicBezTo>
                      <a:pt x="8" y="187"/>
                      <a:pt x="0" y="184"/>
                      <a:pt x="2" y="179"/>
                    </a:cubicBezTo>
                    <a:cubicBezTo>
                      <a:pt x="72" y="8"/>
                      <a:pt x="72" y="8"/>
                      <a:pt x="72" y="8"/>
                    </a:cubicBezTo>
                    <a:cubicBezTo>
                      <a:pt x="73" y="3"/>
                      <a:pt x="84" y="0"/>
                      <a:pt x="95" y="0"/>
                    </a:cubicBezTo>
                    <a:cubicBezTo>
                      <a:pt x="557" y="0"/>
                      <a:pt x="557" y="0"/>
                      <a:pt x="557" y="0"/>
                    </a:cubicBezTo>
                    <a:cubicBezTo>
                      <a:pt x="568" y="0"/>
                      <a:pt x="576" y="3"/>
                      <a:pt x="575"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ṧlïḍê">
                <a:extLst>
                  <a:ext uri="{FF2B5EF4-FFF2-40B4-BE49-F238E27FC236}">
                    <a16:creationId xmlns:a16="http://schemas.microsoft.com/office/drawing/2014/main" id="{580C08D9-5F07-4F28-A42E-14B3A3DCE8D7}"/>
                  </a:ext>
                </a:extLst>
              </p:cNvPr>
              <p:cNvSpPr/>
              <p:nvPr/>
            </p:nvSpPr>
            <p:spPr bwMode="auto">
              <a:xfrm>
                <a:off x="4931521" y="4598008"/>
                <a:ext cx="184461" cy="63373"/>
              </a:xfrm>
              <a:custGeom>
                <a:avLst/>
                <a:gdLst>
                  <a:gd name="T0" fmla="*/ 500 w 574"/>
                  <a:gd name="T1" fmla="*/ 196 h 196"/>
                  <a:gd name="T2" fmla="*/ 21 w 574"/>
                  <a:gd name="T3" fmla="*/ 196 h 196"/>
                  <a:gd name="T4" fmla="*/ 2 w 574"/>
                  <a:gd name="T5" fmla="*/ 187 h 196"/>
                  <a:gd name="T6" fmla="*/ 59 w 574"/>
                  <a:gd name="T7" fmla="*/ 8 h 196"/>
                  <a:gd name="T8" fmla="*/ 83 w 574"/>
                  <a:gd name="T9" fmla="*/ 0 h 196"/>
                  <a:gd name="T10" fmla="*/ 554 w 574"/>
                  <a:gd name="T11" fmla="*/ 0 h 196"/>
                  <a:gd name="T12" fmla="*/ 573 w 574"/>
                  <a:gd name="T13" fmla="*/ 8 h 196"/>
                  <a:gd name="T14" fmla="*/ 524 w 574"/>
                  <a:gd name="T15" fmla="*/ 187 h 196"/>
                  <a:gd name="T16" fmla="*/ 500 w 574"/>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96">
                    <a:moveTo>
                      <a:pt x="500" y="196"/>
                    </a:moveTo>
                    <a:cubicBezTo>
                      <a:pt x="21" y="196"/>
                      <a:pt x="21" y="196"/>
                      <a:pt x="21" y="196"/>
                    </a:cubicBezTo>
                    <a:cubicBezTo>
                      <a:pt x="9" y="196"/>
                      <a:pt x="0" y="192"/>
                      <a:pt x="2" y="187"/>
                    </a:cubicBezTo>
                    <a:cubicBezTo>
                      <a:pt x="59" y="8"/>
                      <a:pt x="59" y="8"/>
                      <a:pt x="59" y="8"/>
                    </a:cubicBezTo>
                    <a:cubicBezTo>
                      <a:pt x="60" y="4"/>
                      <a:pt x="71" y="0"/>
                      <a:pt x="83" y="0"/>
                    </a:cubicBezTo>
                    <a:cubicBezTo>
                      <a:pt x="554" y="0"/>
                      <a:pt x="554" y="0"/>
                      <a:pt x="554" y="0"/>
                    </a:cubicBezTo>
                    <a:cubicBezTo>
                      <a:pt x="565" y="0"/>
                      <a:pt x="574" y="4"/>
                      <a:pt x="573"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S1iḍé">
                <a:extLst>
                  <a:ext uri="{FF2B5EF4-FFF2-40B4-BE49-F238E27FC236}">
                    <a16:creationId xmlns:a16="http://schemas.microsoft.com/office/drawing/2014/main" id="{4C0C5A89-77B8-4E3A-9FF9-85788BDEBBF2}"/>
                  </a:ext>
                </a:extLst>
              </p:cNvPr>
              <p:cNvSpPr/>
              <p:nvPr/>
            </p:nvSpPr>
            <p:spPr bwMode="auto">
              <a:xfrm>
                <a:off x="4953022" y="4670434"/>
                <a:ext cx="187856" cy="65636"/>
              </a:xfrm>
              <a:custGeom>
                <a:avLst/>
                <a:gdLst>
                  <a:gd name="T0" fmla="*/ 511 w 584"/>
                  <a:gd name="T1" fmla="*/ 203 h 203"/>
                  <a:gd name="T2" fmla="*/ 21 w 584"/>
                  <a:gd name="T3" fmla="*/ 203 h 203"/>
                  <a:gd name="T4" fmla="*/ 2 w 584"/>
                  <a:gd name="T5" fmla="*/ 195 h 203"/>
                  <a:gd name="T6" fmla="*/ 59 w 584"/>
                  <a:gd name="T7" fmla="*/ 8 h 203"/>
                  <a:gd name="T8" fmla="*/ 83 w 584"/>
                  <a:gd name="T9" fmla="*/ 0 h 203"/>
                  <a:gd name="T10" fmla="*/ 564 w 584"/>
                  <a:gd name="T11" fmla="*/ 0 h 203"/>
                  <a:gd name="T12" fmla="*/ 583 w 584"/>
                  <a:gd name="T13" fmla="*/ 8 h 203"/>
                  <a:gd name="T14" fmla="*/ 535 w 584"/>
                  <a:gd name="T15" fmla="*/ 195 h 203"/>
                  <a:gd name="T16" fmla="*/ 511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11" y="203"/>
                    </a:moveTo>
                    <a:cubicBezTo>
                      <a:pt x="21" y="203"/>
                      <a:pt x="21" y="203"/>
                      <a:pt x="21" y="203"/>
                    </a:cubicBezTo>
                    <a:cubicBezTo>
                      <a:pt x="9" y="203"/>
                      <a:pt x="0" y="200"/>
                      <a:pt x="2" y="195"/>
                    </a:cubicBezTo>
                    <a:cubicBezTo>
                      <a:pt x="59" y="8"/>
                      <a:pt x="59" y="8"/>
                      <a:pt x="59" y="8"/>
                    </a:cubicBezTo>
                    <a:cubicBezTo>
                      <a:pt x="60" y="4"/>
                      <a:pt x="71" y="0"/>
                      <a:pt x="83" y="0"/>
                    </a:cubicBezTo>
                    <a:cubicBezTo>
                      <a:pt x="564" y="0"/>
                      <a:pt x="564" y="0"/>
                      <a:pt x="564" y="0"/>
                    </a:cubicBezTo>
                    <a:cubicBezTo>
                      <a:pt x="576" y="0"/>
                      <a:pt x="584" y="4"/>
                      <a:pt x="583" y="8"/>
                    </a:cubicBezTo>
                    <a:cubicBezTo>
                      <a:pt x="535" y="195"/>
                      <a:pt x="535" y="195"/>
                      <a:pt x="535"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šḻídê">
                <a:extLst>
                  <a:ext uri="{FF2B5EF4-FFF2-40B4-BE49-F238E27FC236}">
                    <a16:creationId xmlns:a16="http://schemas.microsoft.com/office/drawing/2014/main" id="{1676A6AF-6418-4E3E-BCC0-DFF491BAD609}"/>
                  </a:ext>
                </a:extLst>
              </p:cNvPr>
              <p:cNvSpPr/>
              <p:nvPr/>
            </p:nvSpPr>
            <p:spPr bwMode="auto">
              <a:xfrm>
                <a:off x="5037897" y="4746256"/>
                <a:ext cx="190119" cy="67900"/>
              </a:xfrm>
              <a:custGeom>
                <a:avLst/>
                <a:gdLst>
                  <a:gd name="T0" fmla="*/ 522 w 593"/>
                  <a:gd name="T1" fmla="*/ 213 h 213"/>
                  <a:gd name="T2" fmla="*/ 22 w 593"/>
                  <a:gd name="T3" fmla="*/ 213 h 213"/>
                  <a:gd name="T4" fmla="*/ 2 w 593"/>
                  <a:gd name="T5" fmla="*/ 204 h 213"/>
                  <a:gd name="T6" fmla="*/ 56 w 593"/>
                  <a:gd name="T7" fmla="*/ 9 h 213"/>
                  <a:gd name="T8" fmla="*/ 80 w 593"/>
                  <a:gd name="T9" fmla="*/ 0 h 213"/>
                  <a:gd name="T10" fmla="*/ 571 w 593"/>
                  <a:gd name="T11" fmla="*/ 0 h 213"/>
                  <a:gd name="T12" fmla="*/ 591 w 593"/>
                  <a:gd name="T13" fmla="*/ 9 h 213"/>
                  <a:gd name="T14" fmla="*/ 547 w 593"/>
                  <a:gd name="T15" fmla="*/ 204 h 213"/>
                  <a:gd name="T16" fmla="*/ 522 w 593"/>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213">
                    <a:moveTo>
                      <a:pt x="522" y="213"/>
                    </a:moveTo>
                    <a:cubicBezTo>
                      <a:pt x="22" y="213"/>
                      <a:pt x="22" y="213"/>
                      <a:pt x="22" y="213"/>
                    </a:cubicBezTo>
                    <a:cubicBezTo>
                      <a:pt x="9" y="213"/>
                      <a:pt x="0" y="209"/>
                      <a:pt x="2" y="204"/>
                    </a:cubicBezTo>
                    <a:cubicBezTo>
                      <a:pt x="56" y="9"/>
                      <a:pt x="56" y="9"/>
                      <a:pt x="56" y="9"/>
                    </a:cubicBezTo>
                    <a:cubicBezTo>
                      <a:pt x="57" y="4"/>
                      <a:pt x="68" y="0"/>
                      <a:pt x="80" y="0"/>
                    </a:cubicBezTo>
                    <a:cubicBezTo>
                      <a:pt x="571" y="0"/>
                      <a:pt x="571" y="0"/>
                      <a:pt x="571" y="0"/>
                    </a:cubicBezTo>
                    <a:cubicBezTo>
                      <a:pt x="583" y="0"/>
                      <a:pt x="593" y="4"/>
                      <a:pt x="591" y="9"/>
                    </a:cubicBezTo>
                    <a:cubicBezTo>
                      <a:pt x="547" y="204"/>
                      <a:pt x="547" y="204"/>
                      <a:pt x="547" y="204"/>
                    </a:cubicBezTo>
                    <a:cubicBezTo>
                      <a:pt x="546"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ŝḻïḓe">
                <a:extLst>
                  <a:ext uri="{FF2B5EF4-FFF2-40B4-BE49-F238E27FC236}">
                    <a16:creationId xmlns:a16="http://schemas.microsoft.com/office/drawing/2014/main" id="{497C18F6-CABD-4FB0-B4EE-02E2F090E630}"/>
                  </a:ext>
                </a:extLst>
              </p:cNvPr>
              <p:cNvSpPr/>
              <p:nvPr/>
            </p:nvSpPr>
            <p:spPr bwMode="auto">
              <a:xfrm>
                <a:off x="4528649" y="4825472"/>
                <a:ext cx="207094" cy="80348"/>
              </a:xfrm>
              <a:custGeom>
                <a:avLst/>
                <a:gdLst>
                  <a:gd name="T0" fmla="*/ 533 w 645"/>
                  <a:gd name="T1" fmla="*/ 251 h 251"/>
                  <a:gd name="T2" fmla="*/ 23 w 645"/>
                  <a:gd name="T3" fmla="*/ 251 h 251"/>
                  <a:gd name="T4" fmla="*/ 2 w 645"/>
                  <a:gd name="T5" fmla="*/ 241 h 251"/>
                  <a:gd name="T6" fmla="*/ 96 w 645"/>
                  <a:gd name="T7" fmla="*/ 9 h 251"/>
                  <a:gd name="T8" fmla="*/ 124 w 645"/>
                  <a:gd name="T9" fmla="*/ 0 h 251"/>
                  <a:gd name="T10" fmla="*/ 623 w 645"/>
                  <a:gd name="T11" fmla="*/ 0 h 251"/>
                  <a:gd name="T12" fmla="*/ 644 w 645"/>
                  <a:gd name="T13" fmla="*/ 9 h 251"/>
                  <a:gd name="T14" fmla="*/ 561 w 645"/>
                  <a:gd name="T15" fmla="*/ 241 h 251"/>
                  <a:gd name="T16" fmla="*/ 533 w 645"/>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5" h="251">
                    <a:moveTo>
                      <a:pt x="533" y="251"/>
                    </a:moveTo>
                    <a:cubicBezTo>
                      <a:pt x="23" y="251"/>
                      <a:pt x="23" y="251"/>
                      <a:pt x="23" y="251"/>
                    </a:cubicBezTo>
                    <a:cubicBezTo>
                      <a:pt x="9" y="251"/>
                      <a:pt x="0" y="246"/>
                      <a:pt x="2" y="241"/>
                    </a:cubicBezTo>
                    <a:cubicBezTo>
                      <a:pt x="96" y="9"/>
                      <a:pt x="96" y="9"/>
                      <a:pt x="96" y="9"/>
                    </a:cubicBezTo>
                    <a:cubicBezTo>
                      <a:pt x="98" y="4"/>
                      <a:pt x="111" y="0"/>
                      <a:pt x="124" y="0"/>
                    </a:cubicBezTo>
                    <a:cubicBezTo>
                      <a:pt x="623" y="0"/>
                      <a:pt x="623" y="0"/>
                      <a:pt x="623" y="0"/>
                    </a:cubicBezTo>
                    <a:cubicBezTo>
                      <a:pt x="636" y="0"/>
                      <a:pt x="645" y="4"/>
                      <a:pt x="644" y="9"/>
                    </a:cubicBezTo>
                    <a:cubicBezTo>
                      <a:pt x="561" y="241"/>
                      <a:pt x="561" y="241"/>
                      <a:pt x="561"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ṧlîḋè">
                <a:extLst>
                  <a:ext uri="{FF2B5EF4-FFF2-40B4-BE49-F238E27FC236}">
                    <a16:creationId xmlns:a16="http://schemas.microsoft.com/office/drawing/2014/main" id="{47326B3B-DFC5-46F0-A5EC-B6CD746ECF5E}"/>
                  </a:ext>
                </a:extLst>
              </p:cNvPr>
              <p:cNvSpPr/>
              <p:nvPr/>
            </p:nvSpPr>
            <p:spPr bwMode="auto">
              <a:xfrm>
                <a:off x="4747060" y="4825472"/>
                <a:ext cx="202568" cy="80348"/>
              </a:xfrm>
              <a:custGeom>
                <a:avLst/>
                <a:gdLst>
                  <a:gd name="T0" fmla="*/ 533 w 631"/>
                  <a:gd name="T1" fmla="*/ 251 h 251"/>
                  <a:gd name="T2" fmla="*/ 23 w 631"/>
                  <a:gd name="T3" fmla="*/ 251 h 251"/>
                  <a:gd name="T4" fmla="*/ 2 w 631"/>
                  <a:gd name="T5" fmla="*/ 241 h 251"/>
                  <a:gd name="T6" fmla="*/ 82 w 631"/>
                  <a:gd name="T7" fmla="*/ 9 h 251"/>
                  <a:gd name="T8" fmla="*/ 109 w 631"/>
                  <a:gd name="T9" fmla="*/ 0 h 251"/>
                  <a:gd name="T10" fmla="*/ 608 w 631"/>
                  <a:gd name="T11" fmla="*/ 0 h 251"/>
                  <a:gd name="T12" fmla="*/ 630 w 631"/>
                  <a:gd name="T13" fmla="*/ 9 h 251"/>
                  <a:gd name="T14" fmla="*/ 560 w 631"/>
                  <a:gd name="T15" fmla="*/ 241 h 251"/>
                  <a:gd name="T16" fmla="*/ 533 w 631"/>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251">
                    <a:moveTo>
                      <a:pt x="533" y="251"/>
                    </a:moveTo>
                    <a:cubicBezTo>
                      <a:pt x="23" y="251"/>
                      <a:pt x="23" y="251"/>
                      <a:pt x="23" y="251"/>
                    </a:cubicBezTo>
                    <a:cubicBezTo>
                      <a:pt x="9" y="251"/>
                      <a:pt x="0" y="246"/>
                      <a:pt x="2" y="241"/>
                    </a:cubicBezTo>
                    <a:cubicBezTo>
                      <a:pt x="82" y="9"/>
                      <a:pt x="82" y="9"/>
                      <a:pt x="82" y="9"/>
                    </a:cubicBezTo>
                    <a:cubicBezTo>
                      <a:pt x="84" y="4"/>
                      <a:pt x="96" y="0"/>
                      <a:pt x="109" y="0"/>
                    </a:cubicBezTo>
                    <a:cubicBezTo>
                      <a:pt x="608" y="0"/>
                      <a:pt x="608" y="0"/>
                      <a:pt x="608" y="0"/>
                    </a:cubicBezTo>
                    <a:cubicBezTo>
                      <a:pt x="622" y="0"/>
                      <a:pt x="631" y="4"/>
                      <a:pt x="630" y="9"/>
                    </a:cubicBezTo>
                    <a:cubicBezTo>
                      <a:pt x="560" y="241"/>
                      <a:pt x="560" y="241"/>
                      <a:pt x="560"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ṡḷîḓê">
                <a:extLst>
                  <a:ext uri="{FF2B5EF4-FFF2-40B4-BE49-F238E27FC236}">
                    <a16:creationId xmlns:a16="http://schemas.microsoft.com/office/drawing/2014/main" id="{3315EA73-DEF1-4682-BA50-FC2BA31977EC}"/>
                  </a:ext>
                </a:extLst>
              </p:cNvPr>
              <p:cNvSpPr/>
              <p:nvPr/>
            </p:nvSpPr>
            <p:spPr bwMode="auto">
              <a:xfrm>
                <a:off x="4958681" y="4825472"/>
                <a:ext cx="198041" cy="80348"/>
              </a:xfrm>
              <a:custGeom>
                <a:avLst/>
                <a:gdLst>
                  <a:gd name="T0" fmla="*/ 533 w 618"/>
                  <a:gd name="T1" fmla="*/ 251 h 251"/>
                  <a:gd name="T2" fmla="*/ 23 w 618"/>
                  <a:gd name="T3" fmla="*/ 251 h 251"/>
                  <a:gd name="T4" fmla="*/ 2 w 618"/>
                  <a:gd name="T5" fmla="*/ 241 h 251"/>
                  <a:gd name="T6" fmla="*/ 69 w 618"/>
                  <a:gd name="T7" fmla="*/ 9 h 251"/>
                  <a:gd name="T8" fmla="*/ 96 w 618"/>
                  <a:gd name="T9" fmla="*/ 0 h 251"/>
                  <a:gd name="T10" fmla="*/ 595 w 618"/>
                  <a:gd name="T11" fmla="*/ 0 h 251"/>
                  <a:gd name="T12" fmla="*/ 616 w 618"/>
                  <a:gd name="T13" fmla="*/ 9 h 251"/>
                  <a:gd name="T14" fmla="*/ 560 w 618"/>
                  <a:gd name="T15" fmla="*/ 241 h 251"/>
                  <a:gd name="T16" fmla="*/ 533 w 61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51">
                    <a:moveTo>
                      <a:pt x="533" y="251"/>
                    </a:moveTo>
                    <a:cubicBezTo>
                      <a:pt x="23" y="251"/>
                      <a:pt x="23" y="251"/>
                      <a:pt x="23" y="251"/>
                    </a:cubicBezTo>
                    <a:cubicBezTo>
                      <a:pt x="10" y="251"/>
                      <a:pt x="0" y="246"/>
                      <a:pt x="2" y="241"/>
                    </a:cubicBezTo>
                    <a:cubicBezTo>
                      <a:pt x="69" y="9"/>
                      <a:pt x="69" y="9"/>
                      <a:pt x="69" y="9"/>
                    </a:cubicBezTo>
                    <a:cubicBezTo>
                      <a:pt x="70" y="4"/>
                      <a:pt x="82" y="0"/>
                      <a:pt x="96" y="0"/>
                    </a:cubicBezTo>
                    <a:cubicBezTo>
                      <a:pt x="595" y="0"/>
                      <a:pt x="595" y="0"/>
                      <a:pt x="595" y="0"/>
                    </a:cubicBezTo>
                    <a:cubicBezTo>
                      <a:pt x="608" y="0"/>
                      <a:pt x="618" y="4"/>
                      <a:pt x="616" y="9"/>
                    </a:cubicBezTo>
                    <a:cubicBezTo>
                      <a:pt x="560" y="241"/>
                      <a:pt x="560" y="241"/>
                      <a:pt x="560" y="241"/>
                    </a:cubicBezTo>
                    <a:cubicBezTo>
                      <a:pt x="559" y="246"/>
                      <a:pt x="547"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1îdê">
                <a:extLst>
                  <a:ext uri="{FF2B5EF4-FFF2-40B4-BE49-F238E27FC236}">
                    <a16:creationId xmlns:a16="http://schemas.microsoft.com/office/drawing/2014/main" id="{129A5253-2252-43FD-9EEF-285E9A49F063}"/>
                  </a:ext>
                </a:extLst>
              </p:cNvPr>
              <p:cNvSpPr/>
              <p:nvPr/>
            </p:nvSpPr>
            <p:spPr bwMode="auto">
              <a:xfrm>
                <a:off x="5172564" y="4825472"/>
                <a:ext cx="246702" cy="80348"/>
              </a:xfrm>
              <a:custGeom>
                <a:avLst/>
                <a:gdLst>
                  <a:gd name="T0" fmla="*/ 699 w 770"/>
                  <a:gd name="T1" fmla="*/ 251 h 251"/>
                  <a:gd name="T2" fmla="*/ 26 w 770"/>
                  <a:gd name="T3" fmla="*/ 251 h 251"/>
                  <a:gd name="T4" fmla="*/ 1 w 770"/>
                  <a:gd name="T5" fmla="*/ 239 h 251"/>
                  <a:gd name="T6" fmla="*/ 55 w 770"/>
                  <a:gd name="T7" fmla="*/ 11 h 251"/>
                  <a:gd name="T8" fmla="*/ 85 w 770"/>
                  <a:gd name="T9" fmla="*/ 0 h 251"/>
                  <a:gd name="T10" fmla="*/ 743 w 770"/>
                  <a:gd name="T11" fmla="*/ 0 h 251"/>
                  <a:gd name="T12" fmla="*/ 769 w 770"/>
                  <a:gd name="T13" fmla="*/ 11 h 251"/>
                  <a:gd name="T14" fmla="*/ 729 w 770"/>
                  <a:gd name="T15" fmla="*/ 239 h 251"/>
                  <a:gd name="T16" fmla="*/ 699 w 770"/>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51">
                    <a:moveTo>
                      <a:pt x="699" y="251"/>
                    </a:moveTo>
                    <a:cubicBezTo>
                      <a:pt x="26" y="251"/>
                      <a:pt x="26" y="251"/>
                      <a:pt x="26" y="251"/>
                    </a:cubicBezTo>
                    <a:cubicBezTo>
                      <a:pt x="11" y="251"/>
                      <a:pt x="0" y="246"/>
                      <a:pt x="1" y="239"/>
                    </a:cubicBezTo>
                    <a:cubicBezTo>
                      <a:pt x="55" y="11"/>
                      <a:pt x="55" y="11"/>
                      <a:pt x="55" y="11"/>
                    </a:cubicBezTo>
                    <a:cubicBezTo>
                      <a:pt x="56" y="5"/>
                      <a:pt x="70" y="0"/>
                      <a:pt x="85" y="0"/>
                    </a:cubicBezTo>
                    <a:cubicBezTo>
                      <a:pt x="743" y="0"/>
                      <a:pt x="743" y="0"/>
                      <a:pt x="743" y="0"/>
                    </a:cubicBezTo>
                    <a:cubicBezTo>
                      <a:pt x="758" y="0"/>
                      <a:pt x="770" y="5"/>
                      <a:pt x="769" y="11"/>
                    </a:cubicBezTo>
                    <a:cubicBezTo>
                      <a:pt x="729" y="239"/>
                      <a:pt x="729" y="239"/>
                      <a:pt x="729" y="239"/>
                    </a:cubicBezTo>
                    <a:cubicBezTo>
                      <a:pt x="728" y="246"/>
                      <a:pt x="715" y="251"/>
                      <a:pt x="699"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ślíḓé">
                <a:extLst>
                  <a:ext uri="{FF2B5EF4-FFF2-40B4-BE49-F238E27FC236}">
                    <a16:creationId xmlns:a16="http://schemas.microsoft.com/office/drawing/2014/main" id="{07B2637E-8034-4859-9742-D0CD2B503F67}"/>
                  </a:ext>
                </a:extLst>
              </p:cNvPr>
              <p:cNvSpPr/>
              <p:nvPr/>
            </p:nvSpPr>
            <p:spPr bwMode="auto">
              <a:xfrm>
                <a:off x="6489818" y="4825472"/>
                <a:ext cx="243308" cy="80348"/>
              </a:xfrm>
              <a:custGeom>
                <a:avLst/>
                <a:gdLst>
                  <a:gd name="T0" fmla="*/ 730 w 757"/>
                  <a:gd name="T1" fmla="*/ 251 h 251"/>
                  <a:gd name="T2" fmla="*/ 57 w 757"/>
                  <a:gd name="T3" fmla="*/ 251 h 251"/>
                  <a:gd name="T4" fmla="*/ 28 w 757"/>
                  <a:gd name="T5" fmla="*/ 239 h 251"/>
                  <a:gd name="T6" fmla="*/ 1 w 757"/>
                  <a:gd name="T7" fmla="*/ 11 h 251"/>
                  <a:gd name="T8" fmla="*/ 27 w 757"/>
                  <a:gd name="T9" fmla="*/ 0 h 251"/>
                  <a:gd name="T10" fmla="*/ 686 w 757"/>
                  <a:gd name="T11" fmla="*/ 0 h 251"/>
                  <a:gd name="T12" fmla="*/ 715 w 757"/>
                  <a:gd name="T13" fmla="*/ 11 h 251"/>
                  <a:gd name="T14" fmla="*/ 756 w 757"/>
                  <a:gd name="T15" fmla="*/ 239 h 251"/>
                  <a:gd name="T16" fmla="*/ 730 w 757"/>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7" h="251">
                    <a:moveTo>
                      <a:pt x="730" y="251"/>
                    </a:moveTo>
                    <a:cubicBezTo>
                      <a:pt x="57" y="251"/>
                      <a:pt x="57" y="251"/>
                      <a:pt x="57" y="251"/>
                    </a:cubicBezTo>
                    <a:cubicBezTo>
                      <a:pt x="42" y="251"/>
                      <a:pt x="29" y="246"/>
                      <a:pt x="28" y="239"/>
                    </a:cubicBezTo>
                    <a:cubicBezTo>
                      <a:pt x="1" y="11"/>
                      <a:pt x="1" y="11"/>
                      <a:pt x="1" y="11"/>
                    </a:cubicBezTo>
                    <a:cubicBezTo>
                      <a:pt x="0" y="5"/>
                      <a:pt x="12" y="0"/>
                      <a:pt x="27" y="0"/>
                    </a:cubicBezTo>
                    <a:cubicBezTo>
                      <a:pt x="686" y="0"/>
                      <a:pt x="686" y="0"/>
                      <a:pt x="686" y="0"/>
                    </a:cubicBezTo>
                    <a:cubicBezTo>
                      <a:pt x="701" y="0"/>
                      <a:pt x="714" y="5"/>
                      <a:pt x="715" y="11"/>
                    </a:cubicBezTo>
                    <a:cubicBezTo>
                      <a:pt x="756" y="239"/>
                      <a:pt x="756" y="239"/>
                      <a:pt x="756" y="239"/>
                    </a:cubicBezTo>
                    <a:cubicBezTo>
                      <a:pt x="757" y="246"/>
                      <a:pt x="746" y="251"/>
                      <a:pt x="730"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ľïḋê">
                <a:extLst>
                  <a:ext uri="{FF2B5EF4-FFF2-40B4-BE49-F238E27FC236}">
                    <a16:creationId xmlns:a16="http://schemas.microsoft.com/office/drawing/2014/main" id="{ECAA64CB-C3C8-454E-8DAF-AC93A7B417B7}"/>
                  </a:ext>
                </a:extLst>
              </p:cNvPr>
              <p:cNvSpPr/>
              <p:nvPr/>
            </p:nvSpPr>
            <p:spPr bwMode="auto">
              <a:xfrm>
                <a:off x="6759154" y="4825472"/>
                <a:ext cx="191251" cy="80348"/>
              </a:xfrm>
              <a:custGeom>
                <a:avLst/>
                <a:gdLst>
                  <a:gd name="T0" fmla="*/ 574 w 598"/>
                  <a:gd name="T1" fmla="*/ 251 h 251"/>
                  <a:gd name="T2" fmla="*/ 72 w 598"/>
                  <a:gd name="T3" fmla="*/ 251 h 251"/>
                  <a:gd name="T4" fmla="*/ 45 w 598"/>
                  <a:gd name="T5" fmla="*/ 241 h 251"/>
                  <a:gd name="T6" fmla="*/ 1 w 598"/>
                  <a:gd name="T7" fmla="*/ 9 h 251"/>
                  <a:gd name="T8" fmla="*/ 23 w 598"/>
                  <a:gd name="T9" fmla="*/ 0 h 251"/>
                  <a:gd name="T10" fmla="*/ 515 w 598"/>
                  <a:gd name="T11" fmla="*/ 0 h 251"/>
                  <a:gd name="T12" fmla="*/ 541 w 598"/>
                  <a:gd name="T13" fmla="*/ 9 h 251"/>
                  <a:gd name="T14" fmla="*/ 596 w 598"/>
                  <a:gd name="T15" fmla="*/ 241 h 251"/>
                  <a:gd name="T16" fmla="*/ 574 w 59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51">
                    <a:moveTo>
                      <a:pt x="574" y="251"/>
                    </a:moveTo>
                    <a:cubicBezTo>
                      <a:pt x="72" y="251"/>
                      <a:pt x="72" y="251"/>
                      <a:pt x="72" y="251"/>
                    </a:cubicBezTo>
                    <a:cubicBezTo>
                      <a:pt x="58" y="251"/>
                      <a:pt x="46" y="246"/>
                      <a:pt x="45" y="241"/>
                    </a:cubicBezTo>
                    <a:cubicBezTo>
                      <a:pt x="1" y="9"/>
                      <a:pt x="1" y="9"/>
                      <a:pt x="1" y="9"/>
                    </a:cubicBezTo>
                    <a:cubicBezTo>
                      <a:pt x="0" y="4"/>
                      <a:pt x="10" y="0"/>
                      <a:pt x="23" y="0"/>
                    </a:cubicBezTo>
                    <a:cubicBezTo>
                      <a:pt x="515" y="0"/>
                      <a:pt x="515" y="0"/>
                      <a:pt x="515" y="0"/>
                    </a:cubicBezTo>
                    <a:cubicBezTo>
                      <a:pt x="528" y="0"/>
                      <a:pt x="540" y="4"/>
                      <a:pt x="541" y="9"/>
                    </a:cubicBezTo>
                    <a:cubicBezTo>
                      <a:pt x="596" y="241"/>
                      <a:pt x="596" y="241"/>
                      <a:pt x="596" y="241"/>
                    </a:cubicBezTo>
                    <a:cubicBezTo>
                      <a:pt x="598" y="246"/>
                      <a:pt x="588" y="251"/>
                      <a:pt x="574"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ṧ1íḍé">
                <a:extLst>
                  <a:ext uri="{FF2B5EF4-FFF2-40B4-BE49-F238E27FC236}">
                    <a16:creationId xmlns:a16="http://schemas.microsoft.com/office/drawing/2014/main" id="{427F5BF7-E144-44BB-8BB5-E30D26CDB834}"/>
                  </a:ext>
                </a:extLst>
              </p:cNvPr>
              <p:cNvSpPr/>
              <p:nvPr/>
            </p:nvSpPr>
            <p:spPr bwMode="auto">
              <a:xfrm>
                <a:off x="5440768" y="4825472"/>
                <a:ext cx="1032075" cy="80348"/>
              </a:xfrm>
              <a:custGeom>
                <a:avLst/>
                <a:gdLst>
                  <a:gd name="T0" fmla="*/ 3162 w 3219"/>
                  <a:gd name="T1" fmla="*/ 251 h 251"/>
                  <a:gd name="T2" fmla="*/ 57 w 3219"/>
                  <a:gd name="T3" fmla="*/ 251 h 251"/>
                  <a:gd name="T4" fmla="*/ 2 w 3219"/>
                  <a:gd name="T5" fmla="*/ 227 h 251"/>
                  <a:gd name="T6" fmla="*/ 35 w 3219"/>
                  <a:gd name="T7" fmla="*/ 23 h 251"/>
                  <a:gd name="T8" fmla="*/ 97 w 3219"/>
                  <a:gd name="T9" fmla="*/ 0 h 251"/>
                  <a:gd name="T10" fmla="*/ 3135 w 3219"/>
                  <a:gd name="T11" fmla="*/ 0 h 251"/>
                  <a:gd name="T12" fmla="*/ 3195 w 3219"/>
                  <a:gd name="T13" fmla="*/ 23 h 251"/>
                  <a:gd name="T14" fmla="*/ 3218 w 3219"/>
                  <a:gd name="T15" fmla="*/ 227 h 251"/>
                  <a:gd name="T16" fmla="*/ 3162 w 3219"/>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9" h="251">
                    <a:moveTo>
                      <a:pt x="3162" y="251"/>
                    </a:moveTo>
                    <a:cubicBezTo>
                      <a:pt x="57" y="251"/>
                      <a:pt x="57" y="251"/>
                      <a:pt x="57" y="251"/>
                    </a:cubicBezTo>
                    <a:cubicBezTo>
                      <a:pt x="25" y="251"/>
                      <a:pt x="0" y="240"/>
                      <a:pt x="2" y="227"/>
                    </a:cubicBezTo>
                    <a:cubicBezTo>
                      <a:pt x="35" y="23"/>
                      <a:pt x="35" y="23"/>
                      <a:pt x="35" y="23"/>
                    </a:cubicBezTo>
                    <a:cubicBezTo>
                      <a:pt x="37" y="10"/>
                      <a:pt x="65" y="0"/>
                      <a:pt x="97" y="0"/>
                    </a:cubicBezTo>
                    <a:cubicBezTo>
                      <a:pt x="3135" y="0"/>
                      <a:pt x="3135" y="0"/>
                      <a:pt x="3135" y="0"/>
                    </a:cubicBezTo>
                    <a:cubicBezTo>
                      <a:pt x="3167" y="0"/>
                      <a:pt x="3194" y="10"/>
                      <a:pt x="3195" y="23"/>
                    </a:cubicBezTo>
                    <a:cubicBezTo>
                      <a:pt x="3218" y="227"/>
                      <a:pt x="3218" y="227"/>
                      <a:pt x="3218" y="227"/>
                    </a:cubicBezTo>
                    <a:cubicBezTo>
                      <a:pt x="3219" y="240"/>
                      <a:pt x="3194" y="251"/>
                      <a:pt x="3162"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ṧḷîde">
                <a:extLst>
                  <a:ext uri="{FF2B5EF4-FFF2-40B4-BE49-F238E27FC236}">
                    <a16:creationId xmlns:a16="http://schemas.microsoft.com/office/drawing/2014/main" id="{E78DA351-C06F-4BD2-97B7-7221C2F257DA}"/>
                  </a:ext>
                </a:extLst>
              </p:cNvPr>
              <p:cNvSpPr/>
              <p:nvPr/>
            </p:nvSpPr>
            <p:spPr bwMode="auto">
              <a:xfrm>
                <a:off x="5247254" y="4746256"/>
                <a:ext cx="185592" cy="67900"/>
              </a:xfrm>
              <a:custGeom>
                <a:avLst/>
                <a:gdLst>
                  <a:gd name="T0" fmla="*/ 522 w 580"/>
                  <a:gd name="T1" fmla="*/ 213 h 213"/>
                  <a:gd name="T2" fmla="*/ 22 w 580"/>
                  <a:gd name="T3" fmla="*/ 213 h 213"/>
                  <a:gd name="T4" fmla="*/ 1 w 580"/>
                  <a:gd name="T5" fmla="*/ 204 h 213"/>
                  <a:gd name="T6" fmla="*/ 44 w 580"/>
                  <a:gd name="T7" fmla="*/ 9 h 213"/>
                  <a:gd name="T8" fmla="*/ 68 w 580"/>
                  <a:gd name="T9" fmla="*/ 0 h 213"/>
                  <a:gd name="T10" fmla="*/ 559 w 580"/>
                  <a:gd name="T11" fmla="*/ 0 h 213"/>
                  <a:gd name="T12" fmla="*/ 580 w 580"/>
                  <a:gd name="T13" fmla="*/ 9 h 213"/>
                  <a:gd name="T14" fmla="*/ 546 w 580"/>
                  <a:gd name="T15" fmla="*/ 204 h 213"/>
                  <a:gd name="T16" fmla="*/ 522 w 58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213">
                    <a:moveTo>
                      <a:pt x="522" y="213"/>
                    </a:moveTo>
                    <a:cubicBezTo>
                      <a:pt x="22" y="213"/>
                      <a:pt x="22" y="213"/>
                      <a:pt x="22" y="213"/>
                    </a:cubicBezTo>
                    <a:cubicBezTo>
                      <a:pt x="9" y="213"/>
                      <a:pt x="0" y="209"/>
                      <a:pt x="1" y="204"/>
                    </a:cubicBezTo>
                    <a:cubicBezTo>
                      <a:pt x="44" y="9"/>
                      <a:pt x="44" y="9"/>
                      <a:pt x="44" y="9"/>
                    </a:cubicBezTo>
                    <a:cubicBezTo>
                      <a:pt x="45" y="4"/>
                      <a:pt x="56" y="0"/>
                      <a:pt x="68" y="0"/>
                    </a:cubicBezTo>
                    <a:cubicBezTo>
                      <a:pt x="559" y="0"/>
                      <a:pt x="559" y="0"/>
                      <a:pt x="559" y="0"/>
                    </a:cubicBezTo>
                    <a:cubicBezTo>
                      <a:pt x="571" y="0"/>
                      <a:pt x="580" y="4"/>
                      <a:pt x="580" y="9"/>
                    </a:cubicBezTo>
                    <a:cubicBezTo>
                      <a:pt x="546" y="204"/>
                      <a:pt x="546" y="204"/>
                      <a:pt x="546" y="204"/>
                    </a:cubicBezTo>
                    <a:cubicBezTo>
                      <a:pt x="545" y="209"/>
                      <a:pt x="534"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š1iḑê">
                <a:extLst>
                  <a:ext uri="{FF2B5EF4-FFF2-40B4-BE49-F238E27FC236}">
                    <a16:creationId xmlns:a16="http://schemas.microsoft.com/office/drawing/2014/main" id="{33FCAA6F-B85C-47BB-9D40-E02C4767DFE8}"/>
                  </a:ext>
                </a:extLst>
              </p:cNvPr>
              <p:cNvSpPr/>
              <p:nvPr/>
            </p:nvSpPr>
            <p:spPr bwMode="auto">
              <a:xfrm>
                <a:off x="5455480" y="4746256"/>
                <a:ext cx="182198" cy="67900"/>
              </a:xfrm>
              <a:custGeom>
                <a:avLst/>
                <a:gdLst>
                  <a:gd name="T0" fmla="*/ 523 w 569"/>
                  <a:gd name="T1" fmla="*/ 213 h 213"/>
                  <a:gd name="T2" fmla="*/ 22 w 569"/>
                  <a:gd name="T3" fmla="*/ 213 h 213"/>
                  <a:gd name="T4" fmla="*/ 1 w 569"/>
                  <a:gd name="T5" fmla="*/ 204 h 213"/>
                  <a:gd name="T6" fmla="*/ 33 w 569"/>
                  <a:gd name="T7" fmla="*/ 9 h 213"/>
                  <a:gd name="T8" fmla="*/ 57 w 569"/>
                  <a:gd name="T9" fmla="*/ 0 h 213"/>
                  <a:gd name="T10" fmla="*/ 548 w 569"/>
                  <a:gd name="T11" fmla="*/ 0 h 213"/>
                  <a:gd name="T12" fmla="*/ 569 w 569"/>
                  <a:gd name="T13" fmla="*/ 9 h 213"/>
                  <a:gd name="T14" fmla="*/ 546 w 569"/>
                  <a:gd name="T15" fmla="*/ 204 h 213"/>
                  <a:gd name="T16" fmla="*/ 523 w 569"/>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213">
                    <a:moveTo>
                      <a:pt x="523" y="213"/>
                    </a:moveTo>
                    <a:cubicBezTo>
                      <a:pt x="22" y="213"/>
                      <a:pt x="22" y="213"/>
                      <a:pt x="22" y="213"/>
                    </a:cubicBezTo>
                    <a:cubicBezTo>
                      <a:pt x="10" y="213"/>
                      <a:pt x="0" y="209"/>
                      <a:pt x="1" y="204"/>
                    </a:cubicBezTo>
                    <a:cubicBezTo>
                      <a:pt x="33" y="9"/>
                      <a:pt x="33" y="9"/>
                      <a:pt x="33" y="9"/>
                    </a:cubicBezTo>
                    <a:cubicBezTo>
                      <a:pt x="34" y="4"/>
                      <a:pt x="44" y="0"/>
                      <a:pt x="57" y="0"/>
                    </a:cubicBezTo>
                    <a:cubicBezTo>
                      <a:pt x="548" y="0"/>
                      <a:pt x="548" y="0"/>
                      <a:pt x="548" y="0"/>
                    </a:cubicBezTo>
                    <a:cubicBezTo>
                      <a:pt x="560" y="0"/>
                      <a:pt x="569" y="4"/>
                      <a:pt x="569" y="9"/>
                    </a:cubicBezTo>
                    <a:cubicBezTo>
                      <a:pt x="546" y="204"/>
                      <a:pt x="546" y="204"/>
                      <a:pt x="546" y="204"/>
                    </a:cubicBezTo>
                    <a:cubicBezTo>
                      <a:pt x="546"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šļiḑè">
                <a:extLst>
                  <a:ext uri="{FF2B5EF4-FFF2-40B4-BE49-F238E27FC236}">
                    <a16:creationId xmlns:a16="http://schemas.microsoft.com/office/drawing/2014/main" id="{24B29655-F3CC-424E-BC2E-59404A48A058}"/>
                  </a:ext>
                </a:extLst>
              </p:cNvPr>
              <p:cNvSpPr/>
              <p:nvPr/>
            </p:nvSpPr>
            <p:spPr bwMode="auto">
              <a:xfrm>
                <a:off x="5663705" y="4746256"/>
                <a:ext cx="178802" cy="67900"/>
              </a:xfrm>
              <a:custGeom>
                <a:avLst/>
                <a:gdLst>
                  <a:gd name="T0" fmla="*/ 522 w 557"/>
                  <a:gd name="T1" fmla="*/ 213 h 213"/>
                  <a:gd name="T2" fmla="*/ 22 w 557"/>
                  <a:gd name="T3" fmla="*/ 213 h 213"/>
                  <a:gd name="T4" fmla="*/ 0 w 557"/>
                  <a:gd name="T5" fmla="*/ 204 h 213"/>
                  <a:gd name="T6" fmla="*/ 21 w 557"/>
                  <a:gd name="T7" fmla="*/ 9 h 213"/>
                  <a:gd name="T8" fmla="*/ 44 w 557"/>
                  <a:gd name="T9" fmla="*/ 0 h 213"/>
                  <a:gd name="T10" fmla="*/ 535 w 557"/>
                  <a:gd name="T11" fmla="*/ 0 h 213"/>
                  <a:gd name="T12" fmla="*/ 557 w 557"/>
                  <a:gd name="T13" fmla="*/ 9 h 213"/>
                  <a:gd name="T14" fmla="*/ 545 w 557"/>
                  <a:gd name="T15" fmla="*/ 204 h 213"/>
                  <a:gd name="T16" fmla="*/ 522 w 55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213">
                    <a:moveTo>
                      <a:pt x="522" y="213"/>
                    </a:moveTo>
                    <a:cubicBezTo>
                      <a:pt x="22" y="213"/>
                      <a:pt x="22" y="213"/>
                      <a:pt x="22" y="213"/>
                    </a:cubicBezTo>
                    <a:cubicBezTo>
                      <a:pt x="9" y="213"/>
                      <a:pt x="0" y="209"/>
                      <a:pt x="0" y="204"/>
                    </a:cubicBezTo>
                    <a:cubicBezTo>
                      <a:pt x="21" y="9"/>
                      <a:pt x="21" y="9"/>
                      <a:pt x="21" y="9"/>
                    </a:cubicBezTo>
                    <a:cubicBezTo>
                      <a:pt x="22" y="4"/>
                      <a:pt x="32" y="0"/>
                      <a:pt x="44" y="0"/>
                    </a:cubicBezTo>
                    <a:cubicBezTo>
                      <a:pt x="535" y="0"/>
                      <a:pt x="535" y="0"/>
                      <a:pt x="535" y="0"/>
                    </a:cubicBezTo>
                    <a:cubicBezTo>
                      <a:pt x="547" y="0"/>
                      <a:pt x="557" y="4"/>
                      <a:pt x="557" y="9"/>
                    </a:cubicBezTo>
                    <a:cubicBezTo>
                      <a:pt x="545" y="204"/>
                      <a:pt x="545" y="204"/>
                      <a:pt x="545" y="204"/>
                    </a:cubicBezTo>
                    <a:cubicBezTo>
                      <a:pt x="545"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S1îḋe">
                <a:extLst>
                  <a:ext uri="{FF2B5EF4-FFF2-40B4-BE49-F238E27FC236}">
                    <a16:creationId xmlns:a16="http://schemas.microsoft.com/office/drawing/2014/main" id="{EAAAE495-0597-471D-BF14-D4682E3A0223}"/>
                  </a:ext>
                </a:extLst>
              </p:cNvPr>
              <p:cNvSpPr/>
              <p:nvPr/>
            </p:nvSpPr>
            <p:spPr bwMode="auto">
              <a:xfrm>
                <a:off x="5871931" y="4746256"/>
                <a:ext cx="175408" cy="67900"/>
              </a:xfrm>
              <a:custGeom>
                <a:avLst/>
                <a:gdLst>
                  <a:gd name="T0" fmla="*/ 523 w 546"/>
                  <a:gd name="T1" fmla="*/ 213 h 213"/>
                  <a:gd name="T2" fmla="*/ 23 w 546"/>
                  <a:gd name="T3" fmla="*/ 213 h 213"/>
                  <a:gd name="T4" fmla="*/ 1 w 546"/>
                  <a:gd name="T5" fmla="*/ 204 h 213"/>
                  <a:gd name="T6" fmla="*/ 10 w 546"/>
                  <a:gd name="T7" fmla="*/ 9 h 213"/>
                  <a:gd name="T8" fmla="*/ 33 w 546"/>
                  <a:gd name="T9" fmla="*/ 0 h 213"/>
                  <a:gd name="T10" fmla="*/ 524 w 546"/>
                  <a:gd name="T11" fmla="*/ 0 h 213"/>
                  <a:gd name="T12" fmla="*/ 546 w 546"/>
                  <a:gd name="T13" fmla="*/ 9 h 213"/>
                  <a:gd name="T14" fmla="*/ 545 w 546"/>
                  <a:gd name="T15" fmla="*/ 204 h 213"/>
                  <a:gd name="T16" fmla="*/ 523 w 546"/>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213">
                    <a:moveTo>
                      <a:pt x="523" y="213"/>
                    </a:moveTo>
                    <a:cubicBezTo>
                      <a:pt x="23" y="213"/>
                      <a:pt x="23" y="213"/>
                      <a:pt x="23" y="213"/>
                    </a:cubicBezTo>
                    <a:cubicBezTo>
                      <a:pt x="10" y="213"/>
                      <a:pt x="0" y="209"/>
                      <a:pt x="1" y="204"/>
                    </a:cubicBezTo>
                    <a:cubicBezTo>
                      <a:pt x="10" y="9"/>
                      <a:pt x="10" y="9"/>
                      <a:pt x="10" y="9"/>
                    </a:cubicBezTo>
                    <a:cubicBezTo>
                      <a:pt x="10" y="4"/>
                      <a:pt x="21" y="0"/>
                      <a:pt x="33" y="0"/>
                    </a:cubicBezTo>
                    <a:cubicBezTo>
                      <a:pt x="524" y="0"/>
                      <a:pt x="524" y="0"/>
                      <a:pt x="524" y="0"/>
                    </a:cubicBezTo>
                    <a:cubicBezTo>
                      <a:pt x="536" y="0"/>
                      <a:pt x="546" y="4"/>
                      <a:pt x="546" y="9"/>
                    </a:cubicBezTo>
                    <a:cubicBezTo>
                      <a:pt x="545" y="204"/>
                      <a:pt x="545" y="204"/>
                      <a:pt x="545" y="204"/>
                    </a:cubicBezTo>
                    <a:cubicBezTo>
                      <a:pt x="545"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1ïďe">
                <a:extLst>
                  <a:ext uri="{FF2B5EF4-FFF2-40B4-BE49-F238E27FC236}">
                    <a16:creationId xmlns:a16="http://schemas.microsoft.com/office/drawing/2014/main" id="{4D419C37-59E4-4883-94B0-2FC11D9C678A}"/>
                  </a:ext>
                </a:extLst>
              </p:cNvPr>
              <p:cNvSpPr/>
              <p:nvPr/>
            </p:nvSpPr>
            <p:spPr bwMode="auto">
              <a:xfrm>
                <a:off x="6080157" y="4746256"/>
                <a:ext cx="175408" cy="67900"/>
              </a:xfrm>
              <a:custGeom>
                <a:avLst/>
                <a:gdLst>
                  <a:gd name="T0" fmla="*/ 525 w 547"/>
                  <a:gd name="T1" fmla="*/ 213 h 213"/>
                  <a:gd name="T2" fmla="*/ 24 w 547"/>
                  <a:gd name="T3" fmla="*/ 213 h 213"/>
                  <a:gd name="T4" fmla="*/ 2 w 547"/>
                  <a:gd name="T5" fmla="*/ 204 h 213"/>
                  <a:gd name="T6" fmla="*/ 0 w 547"/>
                  <a:gd name="T7" fmla="*/ 9 h 213"/>
                  <a:gd name="T8" fmla="*/ 22 w 547"/>
                  <a:gd name="T9" fmla="*/ 0 h 213"/>
                  <a:gd name="T10" fmla="*/ 513 w 547"/>
                  <a:gd name="T11" fmla="*/ 0 h 213"/>
                  <a:gd name="T12" fmla="*/ 536 w 547"/>
                  <a:gd name="T13" fmla="*/ 9 h 213"/>
                  <a:gd name="T14" fmla="*/ 547 w 547"/>
                  <a:gd name="T15" fmla="*/ 204 h 213"/>
                  <a:gd name="T16" fmla="*/ 525 w 54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213">
                    <a:moveTo>
                      <a:pt x="525" y="213"/>
                    </a:moveTo>
                    <a:cubicBezTo>
                      <a:pt x="24" y="213"/>
                      <a:pt x="24" y="213"/>
                      <a:pt x="24" y="213"/>
                    </a:cubicBezTo>
                    <a:cubicBezTo>
                      <a:pt x="12" y="213"/>
                      <a:pt x="2" y="209"/>
                      <a:pt x="2" y="204"/>
                    </a:cubicBezTo>
                    <a:cubicBezTo>
                      <a:pt x="0" y="9"/>
                      <a:pt x="0" y="9"/>
                      <a:pt x="0" y="9"/>
                    </a:cubicBezTo>
                    <a:cubicBezTo>
                      <a:pt x="0" y="4"/>
                      <a:pt x="10" y="0"/>
                      <a:pt x="22" y="0"/>
                    </a:cubicBezTo>
                    <a:cubicBezTo>
                      <a:pt x="513" y="0"/>
                      <a:pt x="513" y="0"/>
                      <a:pt x="513" y="0"/>
                    </a:cubicBezTo>
                    <a:cubicBezTo>
                      <a:pt x="526" y="0"/>
                      <a:pt x="536" y="4"/>
                      <a:pt x="536" y="9"/>
                    </a:cubicBezTo>
                    <a:cubicBezTo>
                      <a:pt x="547" y="204"/>
                      <a:pt x="547" y="204"/>
                      <a:pt x="547" y="204"/>
                    </a:cubicBezTo>
                    <a:cubicBezTo>
                      <a:pt x="547" y="209"/>
                      <a:pt x="537" y="213"/>
                      <a:pt x="525"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ṥḷîďè">
                <a:extLst>
                  <a:ext uri="{FF2B5EF4-FFF2-40B4-BE49-F238E27FC236}">
                    <a16:creationId xmlns:a16="http://schemas.microsoft.com/office/drawing/2014/main" id="{92469EB6-14D6-4E40-A1AF-F8ED2D0BD575}"/>
                  </a:ext>
                </a:extLst>
              </p:cNvPr>
              <p:cNvSpPr/>
              <p:nvPr/>
            </p:nvSpPr>
            <p:spPr bwMode="auto">
              <a:xfrm>
                <a:off x="6283856" y="4746256"/>
                <a:ext cx="179935" cy="67900"/>
              </a:xfrm>
              <a:custGeom>
                <a:avLst/>
                <a:gdLst>
                  <a:gd name="T0" fmla="*/ 536 w 558"/>
                  <a:gd name="T1" fmla="*/ 213 h 213"/>
                  <a:gd name="T2" fmla="*/ 36 w 558"/>
                  <a:gd name="T3" fmla="*/ 213 h 213"/>
                  <a:gd name="T4" fmla="*/ 13 w 558"/>
                  <a:gd name="T5" fmla="*/ 204 h 213"/>
                  <a:gd name="T6" fmla="*/ 0 w 558"/>
                  <a:gd name="T7" fmla="*/ 9 h 213"/>
                  <a:gd name="T8" fmla="*/ 22 w 558"/>
                  <a:gd name="T9" fmla="*/ 0 h 213"/>
                  <a:gd name="T10" fmla="*/ 513 w 558"/>
                  <a:gd name="T11" fmla="*/ 0 h 213"/>
                  <a:gd name="T12" fmla="*/ 536 w 558"/>
                  <a:gd name="T13" fmla="*/ 9 h 213"/>
                  <a:gd name="T14" fmla="*/ 558 w 558"/>
                  <a:gd name="T15" fmla="*/ 204 h 213"/>
                  <a:gd name="T16" fmla="*/ 536 w 558"/>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213">
                    <a:moveTo>
                      <a:pt x="536" y="213"/>
                    </a:moveTo>
                    <a:cubicBezTo>
                      <a:pt x="36" y="213"/>
                      <a:pt x="36" y="213"/>
                      <a:pt x="36" y="213"/>
                    </a:cubicBezTo>
                    <a:cubicBezTo>
                      <a:pt x="24" y="213"/>
                      <a:pt x="13" y="209"/>
                      <a:pt x="13" y="204"/>
                    </a:cubicBezTo>
                    <a:cubicBezTo>
                      <a:pt x="0" y="9"/>
                      <a:pt x="0" y="9"/>
                      <a:pt x="0" y="9"/>
                    </a:cubicBezTo>
                    <a:cubicBezTo>
                      <a:pt x="0" y="4"/>
                      <a:pt x="10" y="0"/>
                      <a:pt x="22" y="0"/>
                    </a:cubicBezTo>
                    <a:cubicBezTo>
                      <a:pt x="513" y="0"/>
                      <a:pt x="513" y="0"/>
                      <a:pt x="513" y="0"/>
                    </a:cubicBezTo>
                    <a:cubicBezTo>
                      <a:pt x="525" y="0"/>
                      <a:pt x="536" y="4"/>
                      <a:pt x="536" y="9"/>
                    </a:cubicBezTo>
                    <a:cubicBezTo>
                      <a:pt x="558" y="204"/>
                      <a:pt x="558" y="204"/>
                      <a:pt x="558" y="204"/>
                    </a:cubicBezTo>
                    <a:cubicBezTo>
                      <a:pt x="558" y="209"/>
                      <a:pt x="549" y="213"/>
                      <a:pt x="536"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iṣlíḍê">
                <a:extLst>
                  <a:ext uri="{FF2B5EF4-FFF2-40B4-BE49-F238E27FC236}">
                    <a16:creationId xmlns:a16="http://schemas.microsoft.com/office/drawing/2014/main" id="{641B7583-D9C2-43A6-AD48-D3E66D5AE90E}"/>
                  </a:ext>
                </a:extLst>
              </p:cNvPr>
              <p:cNvSpPr/>
              <p:nvPr/>
            </p:nvSpPr>
            <p:spPr bwMode="auto">
              <a:xfrm>
                <a:off x="6488687" y="4746256"/>
                <a:ext cx="183329" cy="67900"/>
              </a:xfrm>
              <a:custGeom>
                <a:avLst/>
                <a:gdLst>
                  <a:gd name="T0" fmla="*/ 548 w 570"/>
                  <a:gd name="T1" fmla="*/ 213 h 213"/>
                  <a:gd name="T2" fmla="*/ 48 w 570"/>
                  <a:gd name="T3" fmla="*/ 213 h 213"/>
                  <a:gd name="T4" fmla="*/ 24 w 570"/>
                  <a:gd name="T5" fmla="*/ 204 h 213"/>
                  <a:gd name="T6" fmla="*/ 1 w 570"/>
                  <a:gd name="T7" fmla="*/ 9 h 213"/>
                  <a:gd name="T8" fmla="*/ 22 w 570"/>
                  <a:gd name="T9" fmla="*/ 0 h 213"/>
                  <a:gd name="T10" fmla="*/ 513 w 570"/>
                  <a:gd name="T11" fmla="*/ 0 h 213"/>
                  <a:gd name="T12" fmla="*/ 536 w 570"/>
                  <a:gd name="T13" fmla="*/ 9 h 213"/>
                  <a:gd name="T14" fmla="*/ 569 w 570"/>
                  <a:gd name="T15" fmla="*/ 204 h 213"/>
                  <a:gd name="T16" fmla="*/ 548 w 57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13">
                    <a:moveTo>
                      <a:pt x="548" y="213"/>
                    </a:moveTo>
                    <a:cubicBezTo>
                      <a:pt x="48" y="213"/>
                      <a:pt x="48" y="213"/>
                      <a:pt x="48" y="213"/>
                    </a:cubicBezTo>
                    <a:cubicBezTo>
                      <a:pt x="35" y="213"/>
                      <a:pt x="25" y="209"/>
                      <a:pt x="24" y="204"/>
                    </a:cubicBezTo>
                    <a:cubicBezTo>
                      <a:pt x="1" y="9"/>
                      <a:pt x="1" y="9"/>
                      <a:pt x="1" y="9"/>
                    </a:cubicBezTo>
                    <a:cubicBezTo>
                      <a:pt x="0" y="4"/>
                      <a:pt x="9" y="0"/>
                      <a:pt x="22" y="0"/>
                    </a:cubicBezTo>
                    <a:cubicBezTo>
                      <a:pt x="513" y="0"/>
                      <a:pt x="513" y="0"/>
                      <a:pt x="513" y="0"/>
                    </a:cubicBezTo>
                    <a:cubicBezTo>
                      <a:pt x="525" y="0"/>
                      <a:pt x="536" y="4"/>
                      <a:pt x="536" y="9"/>
                    </a:cubicBezTo>
                    <a:cubicBezTo>
                      <a:pt x="569" y="204"/>
                      <a:pt x="569" y="204"/>
                      <a:pt x="569" y="204"/>
                    </a:cubicBezTo>
                    <a:cubicBezTo>
                      <a:pt x="570" y="209"/>
                      <a:pt x="560" y="213"/>
                      <a:pt x="548"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sļîďè">
                <a:extLst>
                  <a:ext uri="{FF2B5EF4-FFF2-40B4-BE49-F238E27FC236}">
                    <a16:creationId xmlns:a16="http://schemas.microsoft.com/office/drawing/2014/main" id="{08B0BCCF-755A-4CBC-80D8-B1C04DF7A40C}"/>
                  </a:ext>
                </a:extLst>
              </p:cNvPr>
              <p:cNvSpPr/>
              <p:nvPr/>
            </p:nvSpPr>
            <p:spPr bwMode="auto">
              <a:xfrm>
                <a:off x="6693517" y="4746256"/>
                <a:ext cx="186724" cy="67900"/>
              </a:xfrm>
              <a:custGeom>
                <a:avLst/>
                <a:gdLst>
                  <a:gd name="T0" fmla="*/ 560 w 581"/>
                  <a:gd name="T1" fmla="*/ 213 h 213"/>
                  <a:gd name="T2" fmla="*/ 59 w 581"/>
                  <a:gd name="T3" fmla="*/ 213 h 213"/>
                  <a:gd name="T4" fmla="*/ 35 w 581"/>
                  <a:gd name="T5" fmla="*/ 204 h 213"/>
                  <a:gd name="T6" fmla="*/ 1 w 581"/>
                  <a:gd name="T7" fmla="*/ 9 h 213"/>
                  <a:gd name="T8" fmla="*/ 21 w 581"/>
                  <a:gd name="T9" fmla="*/ 0 h 213"/>
                  <a:gd name="T10" fmla="*/ 512 w 581"/>
                  <a:gd name="T11" fmla="*/ 0 h 213"/>
                  <a:gd name="T12" fmla="*/ 536 w 581"/>
                  <a:gd name="T13" fmla="*/ 9 h 213"/>
                  <a:gd name="T14" fmla="*/ 580 w 581"/>
                  <a:gd name="T15" fmla="*/ 204 h 213"/>
                  <a:gd name="T16" fmla="*/ 560 w 581"/>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213">
                    <a:moveTo>
                      <a:pt x="560" y="213"/>
                    </a:moveTo>
                    <a:cubicBezTo>
                      <a:pt x="59" y="213"/>
                      <a:pt x="59" y="213"/>
                      <a:pt x="59" y="213"/>
                    </a:cubicBezTo>
                    <a:cubicBezTo>
                      <a:pt x="47" y="213"/>
                      <a:pt x="36" y="209"/>
                      <a:pt x="35" y="204"/>
                    </a:cubicBezTo>
                    <a:cubicBezTo>
                      <a:pt x="1" y="9"/>
                      <a:pt x="1" y="9"/>
                      <a:pt x="1" y="9"/>
                    </a:cubicBezTo>
                    <a:cubicBezTo>
                      <a:pt x="0" y="4"/>
                      <a:pt x="9" y="0"/>
                      <a:pt x="21" y="0"/>
                    </a:cubicBezTo>
                    <a:cubicBezTo>
                      <a:pt x="512" y="0"/>
                      <a:pt x="512" y="0"/>
                      <a:pt x="512" y="0"/>
                    </a:cubicBezTo>
                    <a:cubicBezTo>
                      <a:pt x="525" y="0"/>
                      <a:pt x="535" y="4"/>
                      <a:pt x="536" y="9"/>
                    </a:cubicBezTo>
                    <a:cubicBezTo>
                      <a:pt x="580" y="204"/>
                      <a:pt x="580" y="204"/>
                      <a:pt x="580" y="204"/>
                    </a:cubicBezTo>
                    <a:cubicBezTo>
                      <a:pt x="581" y="209"/>
                      <a:pt x="572" y="213"/>
                      <a:pt x="560"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ṣ1ïḑè">
                <a:extLst>
                  <a:ext uri="{FF2B5EF4-FFF2-40B4-BE49-F238E27FC236}">
                    <a16:creationId xmlns:a16="http://schemas.microsoft.com/office/drawing/2014/main" id="{F10C2B4C-8394-4F81-A8E3-82D51256CB68}"/>
                  </a:ext>
                </a:extLst>
              </p:cNvPr>
              <p:cNvSpPr/>
              <p:nvPr/>
            </p:nvSpPr>
            <p:spPr bwMode="auto">
              <a:xfrm>
                <a:off x="6973038" y="4865080"/>
                <a:ext cx="191251" cy="41872"/>
              </a:xfrm>
              <a:custGeom>
                <a:avLst/>
                <a:gdLst>
                  <a:gd name="T0" fmla="*/ 508 w 593"/>
                  <a:gd name="T1" fmla="*/ 131 h 131"/>
                  <a:gd name="T2" fmla="*/ 118 w 593"/>
                  <a:gd name="T3" fmla="*/ 131 h 131"/>
                  <a:gd name="T4" fmla="*/ 19 w 593"/>
                  <a:gd name="T5" fmla="*/ 94 h 131"/>
                  <a:gd name="T6" fmla="*/ 5 w 593"/>
                  <a:gd name="T7" fmla="*/ 36 h 131"/>
                  <a:gd name="T8" fmla="*/ 85 w 593"/>
                  <a:gd name="T9" fmla="*/ 0 h 131"/>
                  <a:gd name="T10" fmla="*/ 470 w 593"/>
                  <a:gd name="T11" fmla="*/ 0 h 131"/>
                  <a:gd name="T12" fmla="*/ 569 w 593"/>
                  <a:gd name="T13" fmla="*/ 36 h 131"/>
                  <a:gd name="T14" fmla="*/ 587 w 593"/>
                  <a:gd name="T15" fmla="*/ 94 h 131"/>
                  <a:gd name="T16" fmla="*/ 508 w 593"/>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131">
                    <a:moveTo>
                      <a:pt x="508" y="131"/>
                    </a:moveTo>
                    <a:cubicBezTo>
                      <a:pt x="118" y="131"/>
                      <a:pt x="118" y="131"/>
                      <a:pt x="118" y="131"/>
                    </a:cubicBezTo>
                    <a:cubicBezTo>
                      <a:pt x="68" y="131"/>
                      <a:pt x="24" y="114"/>
                      <a:pt x="19" y="94"/>
                    </a:cubicBezTo>
                    <a:cubicBezTo>
                      <a:pt x="5" y="36"/>
                      <a:pt x="5" y="36"/>
                      <a:pt x="5" y="36"/>
                    </a:cubicBezTo>
                    <a:cubicBezTo>
                      <a:pt x="0" y="16"/>
                      <a:pt x="36" y="0"/>
                      <a:pt x="85" y="0"/>
                    </a:cubicBezTo>
                    <a:cubicBezTo>
                      <a:pt x="470" y="0"/>
                      <a:pt x="470" y="0"/>
                      <a:pt x="470" y="0"/>
                    </a:cubicBezTo>
                    <a:cubicBezTo>
                      <a:pt x="519" y="0"/>
                      <a:pt x="564" y="16"/>
                      <a:pt x="569" y="36"/>
                    </a:cubicBezTo>
                    <a:cubicBezTo>
                      <a:pt x="587" y="94"/>
                      <a:pt x="587" y="94"/>
                      <a:pt x="587" y="94"/>
                    </a:cubicBezTo>
                    <a:cubicBezTo>
                      <a:pt x="593" y="114"/>
                      <a:pt x="557" y="131"/>
                      <a:pt x="508"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ľïḓê">
                <a:extLst>
                  <a:ext uri="{FF2B5EF4-FFF2-40B4-BE49-F238E27FC236}">
                    <a16:creationId xmlns:a16="http://schemas.microsoft.com/office/drawing/2014/main" id="{7FE47C64-90F1-44BF-A8F5-173EE39C4C2D}"/>
                  </a:ext>
                </a:extLst>
              </p:cNvPr>
              <p:cNvSpPr/>
              <p:nvPr/>
            </p:nvSpPr>
            <p:spPr bwMode="auto">
              <a:xfrm>
                <a:off x="7185790" y="4865080"/>
                <a:ext cx="192382" cy="41872"/>
              </a:xfrm>
              <a:custGeom>
                <a:avLst/>
                <a:gdLst>
                  <a:gd name="T0" fmla="*/ 515 w 599"/>
                  <a:gd name="T1" fmla="*/ 131 h 131"/>
                  <a:gd name="T2" fmla="*/ 125 w 599"/>
                  <a:gd name="T3" fmla="*/ 131 h 131"/>
                  <a:gd name="T4" fmla="*/ 24 w 599"/>
                  <a:gd name="T5" fmla="*/ 94 h 131"/>
                  <a:gd name="T6" fmla="*/ 6 w 599"/>
                  <a:gd name="T7" fmla="*/ 36 h 131"/>
                  <a:gd name="T8" fmla="*/ 84 w 599"/>
                  <a:gd name="T9" fmla="*/ 0 h 131"/>
                  <a:gd name="T10" fmla="*/ 470 w 599"/>
                  <a:gd name="T11" fmla="*/ 0 h 131"/>
                  <a:gd name="T12" fmla="*/ 571 w 599"/>
                  <a:gd name="T13" fmla="*/ 36 h 131"/>
                  <a:gd name="T14" fmla="*/ 592 w 599"/>
                  <a:gd name="T15" fmla="*/ 94 h 131"/>
                  <a:gd name="T16" fmla="*/ 515 w 599"/>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131">
                    <a:moveTo>
                      <a:pt x="515" y="131"/>
                    </a:moveTo>
                    <a:cubicBezTo>
                      <a:pt x="125" y="131"/>
                      <a:pt x="125" y="131"/>
                      <a:pt x="125" y="131"/>
                    </a:cubicBezTo>
                    <a:cubicBezTo>
                      <a:pt x="75" y="131"/>
                      <a:pt x="30" y="114"/>
                      <a:pt x="24" y="94"/>
                    </a:cubicBezTo>
                    <a:cubicBezTo>
                      <a:pt x="6" y="36"/>
                      <a:pt x="6" y="36"/>
                      <a:pt x="6" y="36"/>
                    </a:cubicBezTo>
                    <a:cubicBezTo>
                      <a:pt x="0" y="16"/>
                      <a:pt x="35" y="0"/>
                      <a:pt x="84" y="0"/>
                    </a:cubicBezTo>
                    <a:cubicBezTo>
                      <a:pt x="470" y="0"/>
                      <a:pt x="470" y="0"/>
                      <a:pt x="470" y="0"/>
                    </a:cubicBezTo>
                    <a:cubicBezTo>
                      <a:pt x="519" y="0"/>
                      <a:pt x="564" y="16"/>
                      <a:pt x="571" y="36"/>
                    </a:cubicBezTo>
                    <a:cubicBezTo>
                      <a:pt x="592" y="94"/>
                      <a:pt x="592" y="94"/>
                      <a:pt x="592" y="94"/>
                    </a:cubicBezTo>
                    <a:cubicBezTo>
                      <a:pt x="599" y="114"/>
                      <a:pt x="564" y="131"/>
                      <a:pt x="515"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ḻiḑe">
                <a:extLst>
                  <a:ext uri="{FF2B5EF4-FFF2-40B4-BE49-F238E27FC236}">
                    <a16:creationId xmlns:a16="http://schemas.microsoft.com/office/drawing/2014/main" id="{464865B2-891C-41BC-B1A4-2DA2A95B5005}"/>
                  </a:ext>
                </a:extLst>
              </p:cNvPr>
              <p:cNvSpPr/>
              <p:nvPr/>
            </p:nvSpPr>
            <p:spPr bwMode="auto">
              <a:xfrm>
                <a:off x="7172210" y="4819813"/>
                <a:ext cx="188988" cy="40740"/>
              </a:xfrm>
              <a:custGeom>
                <a:avLst/>
                <a:gdLst>
                  <a:gd name="T0" fmla="*/ 507 w 591"/>
                  <a:gd name="T1" fmla="*/ 127 h 127"/>
                  <a:gd name="T2" fmla="*/ 122 w 591"/>
                  <a:gd name="T3" fmla="*/ 127 h 127"/>
                  <a:gd name="T4" fmla="*/ 23 w 591"/>
                  <a:gd name="T5" fmla="*/ 92 h 127"/>
                  <a:gd name="T6" fmla="*/ 6 w 591"/>
                  <a:gd name="T7" fmla="*/ 35 h 127"/>
                  <a:gd name="T8" fmla="*/ 83 w 591"/>
                  <a:gd name="T9" fmla="*/ 0 h 127"/>
                  <a:gd name="T10" fmla="*/ 464 w 591"/>
                  <a:gd name="T11" fmla="*/ 0 h 127"/>
                  <a:gd name="T12" fmla="*/ 564 w 591"/>
                  <a:gd name="T13" fmla="*/ 35 h 127"/>
                  <a:gd name="T14" fmla="*/ 584 w 591"/>
                  <a:gd name="T15" fmla="*/ 92 h 127"/>
                  <a:gd name="T16" fmla="*/ 507 w 591"/>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27">
                    <a:moveTo>
                      <a:pt x="507" y="127"/>
                    </a:moveTo>
                    <a:cubicBezTo>
                      <a:pt x="122" y="127"/>
                      <a:pt x="122" y="127"/>
                      <a:pt x="122" y="127"/>
                    </a:cubicBezTo>
                    <a:cubicBezTo>
                      <a:pt x="73" y="127"/>
                      <a:pt x="29" y="111"/>
                      <a:pt x="23" y="92"/>
                    </a:cubicBezTo>
                    <a:cubicBezTo>
                      <a:pt x="6" y="35"/>
                      <a:pt x="6" y="35"/>
                      <a:pt x="6" y="35"/>
                    </a:cubicBezTo>
                    <a:cubicBezTo>
                      <a:pt x="0" y="16"/>
                      <a:pt x="34" y="0"/>
                      <a:pt x="83" y="0"/>
                    </a:cubicBezTo>
                    <a:cubicBezTo>
                      <a:pt x="464" y="0"/>
                      <a:pt x="464" y="0"/>
                      <a:pt x="464" y="0"/>
                    </a:cubicBezTo>
                    <a:cubicBezTo>
                      <a:pt x="512" y="0"/>
                      <a:pt x="557" y="16"/>
                      <a:pt x="564" y="35"/>
                    </a:cubicBezTo>
                    <a:cubicBezTo>
                      <a:pt x="584" y="92"/>
                      <a:pt x="584" y="92"/>
                      <a:pt x="584" y="92"/>
                    </a:cubicBezTo>
                    <a:cubicBezTo>
                      <a:pt x="591" y="111"/>
                      <a:pt x="556" y="127"/>
                      <a:pt x="507" y="12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ṡḻíde">
                <a:extLst>
                  <a:ext uri="{FF2B5EF4-FFF2-40B4-BE49-F238E27FC236}">
                    <a16:creationId xmlns:a16="http://schemas.microsoft.com/office/drawing/2014/main" id="{E2FAB44E-3BBD-4B41-8D20-E3928894ED68}"/>
                  </a:ext>
                </a:extLst>
              </p:cNvPr>
              <p:cNvSpPr/>
              <p:nvPr/>
            </p:nvSpPr>
            <p:spPr bwMode="auto">
              <a:xfrm>
                <a:off x="7398543" y="4865080"/>
                <a:ext cx="193514" cy="41872"/>
              </a:xfrm>
              <a:custGeom>
                <a:avLst/>
                <a:gdLst>
                  <a:gd name="T0" fmla="*/ 521 w 604"/>
                  <a:gd name="T1" fmla="*/ 131 h 131"/>
                  <a:gd name="T2" fmla="*/ 131 w 604"/>
                  <a:gd name="T3" fmla="*/ 131 h 131"/>
                  <a:gd name="T4" fmla="*/ 28 w 604"/>
                  <a:gd name="T5" fmla="*/ 94 h 131"/>
                  <a:gd name="T6" fmla="*/ 7 w 604"/>
                  <a:gd name="T7" fmla="*/ 36 h 131"/>
                  <a:gd name="T8" fmla="*/ 83 w 604"/>
                  <a:gd name="T9" fmla="*/ 0 h 131"/>
                  <a:gd name="T10" fmla="*/ 469 w 604"/>
                  <a:gd name="T11" fmla="*/ 0 h 131"/>
                  <a:gd name="T12" fmla="*/ 572 w 604"/>
                  <a:gd name="T13" fmla="*/ 36 h 131"/>
                  <a:gd name="T14" fmla="*/ 596 w 604"/>
                  <a:gd name="T15" fmla="*/ 94 h 131"/>
                  <a:gd name="T16" fmla="*/ 521 w 604"/>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131">
                    <a:moveTo>
                      <a:pt x="521" y="131"/>
                    </a:moveTo>
                    <a:cubicBezTo>
                      <a:pt x="131" y="131"/>
                      <a:pt x="131" y="131"/>
                      <a:pt x="131" y="131"/>
                    </a:cubicBezTo>
                    <a:cubicBezTo>
                      <a:pt x="81" y="131"/>
                      <a:pt x="35" y="114"/>
                      <a:pt x="28" y="94"/>
                    </a:cubicBezTo>
                    <a:cubicBezTo>
                      <a:pt x="7" y="36"/>
                      <a:pt x="7" y="36"/>
                      <a:pt x="7" y="36"/>
                    </a:cubicBezTo>
                    <a:cubicBezTo>
                      <a:pt x="0" y="16"/>
                      <a:pt x="34" y="0"/>
                      <a:pt x="83" y="0"/>
                    </a:cubicBezTo>
                    <a:cubicBezTo>
                      <a:pt x="469" y="0"/>
                      <a:pt x="469" y="0"/>
                      <a:pt x="469" y="0"/>
                    </a:cubicBezTo>
                    <a:cubicBezTo>
                      <a:pt x="518" y="0"/>
                      <a:pt x="564" y="16"/>
                      <a:pt x="572" y="36"/>
                    </a:cubicBezTo>
                    <a:cubicBezTo>
                      <a:pt x="596" y="94"/>
                      <a:pt x="596" y="94"/>
                      <a:pt x="596" y="94"/>
                    </a:cubicBezTo>
                    <a:cubicBezTo>
                      <a:pt x="604" y="114"/>
                      <a:pt x="570" y="131"/>
                      <a:pt x="521"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ṩļiḋe">
                <a:extLst>
                  <a:ext uri="{FF2B5EF4-FFF2-40B4-BE49-F238E27FC236}">
                    <a16:creationId xmlns:a16="http://schemas.microsoft.com/office/drawing/2014/main" id="{07AF9D13-8E4E-4002-AA86-C0544B094CC6}"/>
                  </a:ext>
                </a:extLst>
              </p:cNvPr>
              <p:cNvSpPr/>
              <p:nvPr/>
            </p:nvSpPr>
            <p:spPr bwMode="auto">
              <a:xfrm>
                <a:off x="5158984" y="4670434"/>
                <a:ext cx="184461" cy="65636"/>
              </a:xfrm>
              <a:custGeom>
                <a:avLst/>
                <a:gdLst>
                  <a:gd name="T0" fmla="*/ 510 w 573"/>
                  <a:gd name="T1" fmla="*/ 203 h 203"/>
                  <a:gd name="T2" fmla="*/ 21 w 573"/>
                  <a:gd name="T3" fmla="*/ 203 h 203"/>
                  <a:gd name="T4" fmla="*/ 1 w 573"/>
                  <a:gd name="T5" fmla="*/ 195 h 203"/>
                  <a:gd name="T6" fmla="*/ 47 w 573"/>
                  <a:gd name="T7" fmla="*/ 8 h 203"/>
                  <a:gd name="T8" fmla="*/ 71 w 573"/>
                  <a:gd name="T9" fmla="*/ 0 h 203"/>
                  <a:gd name="T10" fmla="*/ 552 w 573"/>
                  <a:gd name="T11" fmla="*/ 0 h 203"/>
                  <a:gd name="T12" fmla="*/ 572 w 573"/>
                  <a:gd name="T13" fmla="*/ 8 h 203"/>
                  <a:gd name="T14" fmla="*/ 534 w 573"/>
                  <a:gd name="T15" fmla="*/ 195 h 203"/>
                  <a:gd name="T16" fmla="*/ 510 w 57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203">
                    <a:moveTo>
                      <a:pt x="510" y="203"/>
                    </a:moveTo>
                    <a:cubicBezTo>
                      <a:pt x="21" y="203"/>
                      <a:pt x="21" y="203"/>
                      <a:pt x="21" y="203"/>
                    </a:cubicBezTo>
                    <a:cubicBezTo>
                      <a:pt x="8" y="203"/>
                      <a:pt x="0" y="200"/>
                      <a:pt x="1" y="195"/>
                    </a:cubicBezTo>
                    <a:cubicBezTo>
                      <a:pt x="47" y="8"/>
                      <a:pt x="47" y="8"/>
                      <a:pt x="47" y="8"/>
                    </a:cubicBezTo>
                    <a:cubicBezTo>
                      <a:pt x="48" y="4"/>
                      <a:pt x="59" y="0"/>
                      <a:pt x="71" y="0"/>
                    </a:cubicBezTo>
                    <a:cubicBezTo>
                      <a:pt x="552" y="0"/>
                      <a:pt x="552" y="0"/>
                      <a:pt x="552" y="0"/>
                    </a:cubicBezTo>
                    <a:cubicBezTo>
                      <a:pt x="564" y="0"/>
                      <a:pt x="573" y="4"/>
                      <a:pt x="572" y="8"/>
                    </a:cubicBezTo>
                    <a:cubicBezTo>
                      <a:pt x="534" y="195"/>
                      <a:pt x="534" y="195"/>
                      <a:pt x="534" y="195"/>
                    </a:cubicBezTo>
                    <a:cubicBezTo>
                      <a:pt x="533" y="200"/>
                      <a:pt x="522" y="203"/>
                      <a:pt x="51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ṡlîḍè">
                <a:extLst>
                  <a:ext uri="{FF2B5EF4-FFF2-40B4-BE49-F238E27FC236}">
                    <a16:creationId xmlns:a16="http://schemas.microsoft.com/office/drawing/2014/main" id="{A7D859F3-0BCF-4E75-9FEF-D32CF6D7A8A4}"/>
                  </a:ext>
                </a:extLst>
              </p:cNvPr>
              <p:cNvSpPr/>
              <p:nvPr/>
            </p:nvSpPr>
            <p:spPr bwMode="auto">
              <a:xfrm>
                <a:off x="5364947" y="4670434"/>
                <a:ext cx="179935" cy="65636"/>
              </a:xfrm>
              <a:custGeom>
                <a:avLst/>
                <a:gdLst>
                  <a:gd name="T0" fmla="*/ 511 w 562"/>
                  <a:gd name="T1" fmla="*/ 203 h 203"/>
                  <a:gd name="T2" fmla="*/ 21 w 562"/>
                  <a:gd name="T3" fmla="*/ 203 h 203"/>
                  <a:gd name="T4" fmla="*/ 1 w 562"/>
                  <a:gd name="T5" fmla="*/ 195 h 203"/>
                  <a:gd name="T6" fmla="*/ 37 w 562"/>
                  <a:gd name="T7" fmla="*/ 8 h 203"/>
                  <a:gd name="T8" fmla="*/ 60 w 562"/>
                  <a:gd name="T9" fmla="*/ 0 h 203"/>
                  <a:gd name="T10" fmla="*/ 541 w 562"/>
                  <a:gd name="T11" fmla="*/ 0 h 203"/>
                  <a:gd name="T12" fmla="*/ 561 w 562"/>
                  <a:gd name="T13" fmla="*/ 8 h 203"/>
                  <a:gd name="T14" fmla="*/ 534 w 562"/>
                  <a:gd name="T15" fmla="*/ 195 h 203"/>
                  <a:gd name="T16" fmla="*/ 51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11" y="203"/>
                    </a:moveTo>
                    <a:cubicBezTo>
                      <a:pt x="21" y="203"/>
                      <a:pt x="21" y="203"/>
                      <a:pt x="21" y="203"/>
                    </a:cubicBezTo>
                    <a:cubicBezTo>
                      <a:pt x="9" y="203"/>
                      <a:pt x="0" y="200"/>
                      <a:pt x="1" y="195"/>
                    </a:cubicBezTo>
                    <a:cubicBezTo>
                      <a:pt x="37" y="8"/>
                      <a:pt x="37" y="8"/>
                      <a:pt x="37" y="8"/>
                    </a:cubicBezTo>
                    <a:cubicBezTo>
                      <a:pt x="38" y="4"/>
                      <a:pt x="48" y="0"/>
                      <a:pt x="60" y="0"/>
                    </a:cubicBezTo>
                    <a:cubicBezTo>
                      <a:pt x="541" y="0"/>
                      <a:pt x="541" y="0"/>
                      <a:pt x="541" y="0"/>
                    </a:cubicBezTo>
                    <a:cubicBezTo>
                      <a:pt x="553" y="0"/>
                      <a:pt x="562" y="4"/>
                      <a:pt x="561" y="8"/>
                    </a:cubicBezTo>
                    <a:cubicBezTo>
                      <a:pt x="534" y="195"/>
                      <a:pt x="534" y="195"/>
                      <a:pt x="534"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šḻídê">
                <a:extLst>
                  <a:ext uri="{FF2B5EF4-FFF2-40B4-BE49-F238E27FC236}">
                    <a16:creationId xmlns:a16="http://schemas.microsoft.com/office/drawing/2014/main" id="{05847147-0ADD-45A0-81E0-C71B79614BBC}"/>
                  </a:ext>
                </a:extLst>
              </p:cNvPr>
              <p:cNvSpPr/>
              <p:nvPr/>
            </p:nvSpPr>
            <p:spPr bwMode="auto">
              <a:xfrm>
                <a:off x="5570909" y="4670434"/>
                <a:ext cx="176539" cy="65636"/>
              </a:xfrm>
              <a:custGeom>
                <a:avLst/>
                <a:gdLst>
                  <a:gd name="T0" fmla="*/ 512 w 551"/>
                  <a:gd name="T1" fmla="*/ 203 h 203"/>
                  <a:gd name="T2" fmla="*/ 22 w 551"/>
                  <a:gd name="T3" fmla="*/ 203 h 203"/>
                  <a:gd name="T4" fmla="*/ 1 w 551"/>
                  <a:gd name="T5" fmla="*/ 195 h 203"/>
                  <a:gd name="T6" fmla="*/ 26 w 551"/>
                  <a:gd name="T7" fmla="*/ 8 h 203"/>
                  <a:gd name="T8" fmla="*/ 49 w 551"/>
                  <a:gd name="T9" fmla="*/ 0 h 203"/>
                  <a:gd name="T10" fmla="*/ 530 w 551"/>
                  <a:gd name="T11" fmla="*/ 0 h 203"/>
                  <a:gd name="T12" fmla="*/ 551 w 551"/>
                  <a:gd name="T13" fmla="*/ 8 h 203"/>
                  <a:gd name="T14" fmla="*/ 534 w 551"/>
                  <a:gd name="T15" fmla="*/ 195 h 203"/>
                  <a:gd name="T16" fmla="*/ 512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12" y="203"/>
                    </a:moveTo>
                    <a:cubicBezTo>
                      <a:pt x="22" y="203"/>
                      <a:pt x="22" y="203"/>
                      <a:pt x="22" y="203"/>
                    </a:cubicBezTo>
                    <a:cubicBezTo>
                      <a:pt x="10" y="203"/>
                      <a:pt x="0" y="200"/>
                      <a:pt x="1" y="195"/>
                    </a:cubicBezTo>
                    <a:cubicBezTo>
                      <a:pt x="26" y="8"/>
                      <a:pt x="26" y="8"/>
                      <a:pt x="26" y="8"/>
                    </a:cubicBezTo>
                    <a:cubicBezTo>
                      <a:pt x="27" y="4"/>
                      <a:pt x="37" y="0"/>
                      <a:pt x="49" y="0"/>
                    </a:cubicBezTo>
                    <a:cubicBezTo>
                      <a:pt x="530" y="0"/>
                      <a:pt x="530" y="0"/>
                      <a:pt x="530" y="0"/>
                    </a:cubicBezTo>
                    <a:cubicBezTo>
                      <a:pt x="542" y="0"/>
                      <a:pt x="551" y="4"/>
                      <a:pt x="551"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ḷíḋe">
                <a:extLst>
                  <a:ext uri="{FF2B5EF4-FFF2-40B4-BE49-F238E27FC236}">
                    <a16:creationId xmlns:a16="http://schemas.microsoft.com/office/drawing/2014/main" id="{D0C59ECE-36AB-49BE-BB8E-6EB1FC4057EE}"/>
                  </a:ext>
                </a:extLst>
              </p:cNvPr>
              <p:cNvSpPr/>
              <p:nvPr/>
            </p:nvSpPr>
            <p:spPr bwMode="auto">
              <a:xfrm>
                <a:off x="5775740" y="4670434"/>
                <a:ext cx="173145" cy="65636"/>
              </a:xfrm>
              <a:custGeom>
                <a:avLst/>
                <a:gdLst>
                  <a:gd name="T0" fmla="*/ 511 w 539"/>
                  <a:gd name="T1" fmla="*/ 203 h 203"/>
                  <a:gd name="T2" fmla="*/ 22 w 539"/>
                  <a:gd name="T3" fmla="*/ 203 h 203"/>
                  <a:gd name="T4" fmla="*/ 0 w 539"/>
                  <a:gd name="T5" fmla="*/ 195 h 203"/>
                  <a:gd name="T6" fmla="*/ 15 w 539"/>
                  <a:gd name="T7" fmla="*/ 8 h 203"/>
                  <a:gd name="T8" fmla="*/ 37 w 539"/>
                  <a:gd name="T9" fmla="*/ 0 h 203"/>
                  <a:gd name="T10" fmla="*/ 518 w 539"/>
                  <a:gd name="T11" fmla="*/ 0 h 203"/>
                  <a:gd name="T12" fmla="*/ 539 w 539"/>
                  <a:gd name="T13" fmla="*/ 8 h 203"/>
                  <a:gd name="T14" fmla="*/ 534 w 539"/>
                  <a:gd name="T15" fmla="*/ 195 h 203"/>
                  <a:gd name="T16" fmla="*/ 511 w 539"/>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203">
                    <a:moveTo>
                      <a:pt x="511" y="203"/>
                    </a:moveTo>
                    <a:cubicBezTo>
                      <a:pt x="22" y="203"/>
                      <a:pt x="22" y="203"/>
                      <a:pt x="22" y="203"/>
                    </a:cubicBezTo>
                    <a:cubicBezTo>
                      <a:pt x="10" y="203"/>
                      <a:pt x="0" y="200"/>
                      <a:pt x="0" y="195"/>
                    </a:cubicBezTo>
                    <a:cubicBezTo>
                      <a:pt x="15" y="8"/>
                      <a:pt x="15" y="8"/>
                      <a:pt x="15" y="8"/>
                    </a:cubicBezTo>
                    <a:cubicBezTo>
                      <a:pt x="15" y="4"/>
                      <a:pt x="25" y="0"/>
                      <a:pt x="37" y="0"/>
                    </a:cubicBezTo>
                    <a:cubicBezTo>
                      <a:pt x="518" y="0"/>
                      <a:pt x="518" y="0"/>
                      <a:pt x="518" y="0"/>
                    </a:cubicBezTo>
                    <a:cubicBezTo>
                      <a:pt x="530" y="0"/>
                      <a:pt x="539" y="4"/>
                      <a:pt x="539" y="8"/>
                    </a:cubicBezTo>
                    <a:cubicBezTo>
                      <a:pt x="534" y="195"/>
                      <a:pt x="534" y="195"/>
                      <a:pt x="534" y="195"/>
                    </a:cubicBezTo>
                    <a:cubicBezTo>
                      <a:pt x="533"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ïṩļîḑé">
                <a:extLst>
                  <a:ext uri="{FF2B5EF4-FFF2-40B4-BE49-F238E27FC236}">
                    <a16:creationId xmlns:a16="http://schemas.microsoft.com/office/drawing/2014/main" id="{5044D9E3-4A2A-437D-8447-23E4C69D3AEA}"/>
                  </a:ext>
                </a:extLst>
              </p:cNvPr>
              <p:cNvSpPr/>
              <p:nvPr/>
            </p:nvSpPr>
            <p:spPr bwMode="auto">
              <a:xfrm>
                <a:off x="5981703" y="4670434"/>
                <a:ext cx="170881" cy="65636"/>
              </a:xfrm>
              <a:custGeom>
                <a:avLst/>
                <a:gdLst>
                  <a:gd name="T0" fmla="*/ 512 w 534"/>
                  <a:gd name="T1" fmla="*/ 203 h 203"/>
                  <a:gd name="T2" fmla="*/ 22 w 534"/>
                  <a:gd name="T3" fmla="*/ 203 h 203"/>
                  <a:gd name="T4" fmla="*/ 0 w 534"/>
                  <a:gd name="T5" fmla="*/ 195 h 203"/>
                  <a:gd name="T6" fmla="*/ 4 w 534"/>
                  <a:gd name="T7" fmla="*/ 8 h 203"/>
                  <a:gd name="T8" fmla="*/ 26 w 534"/>
                  <a:gd name="T9" fmla="*/ 0 h 203"/>
                  <a:gd name="T10" fmla="*/ 507 w 534"/>
                  <a:gd name="T11" fmla="*/ 0 h 203"/>
                  <a:gd name="T12" fmla="*/ 529 w 534"/>
                  <a:gd name="T13" fmla="*/ 8 h 203"/>
                  <a:gd name="T14" fmla="*/ 534 w 534"/>
                  <a:gd name="T15" fmla="*/ 195 h 203"/>
                  <a:gd name="T16" fmla="*/ 512 w 53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203">
                    <a:moveTo>
                      <a:pt x="512" y="203"/>
                    </a:moveTo>
                    <a:cubicBezTo>
                      <a:pt x="22" y="203"/>
                      <a:pt x="22" y="203"/>
                      <a:pt x="22" y="203"/>
                    </a:cubicBezTo>
                    <a:cubicBezTo>
                      <a:pt x="10" y="203"/>
                      <a:pt x="0" y="200"/>
                      <a:pt x="0" y="195"/>
                    </a:cubicBezTo>
                    <a:cubicBezTo>
                      <a:pt x="4" y="8"/>
                      <a:pt x="4" y="8"/>
                      <a:pt x="4" y="8"/>
                    </a:cubicBezTo>
                    <a:cubicBezTo>
                      <a:pt x="4" y="4"/>
                      <a:pt x="14" y="0"/>
                      <a:pt x="26" y="0"/>
                    </a:cubicBezTo>
                    <a:cubicBezTo>
                      <a:pt x="507" y="0"/>
                      <a:pt x="507" y="0"/>
                      <a:pt x="507" y="0"/>
                    </a:cubicBezTo>
                    <a:cubicBezTo>
                      <a:pt x="519" y="0"/>
                      <a:pt x="529" y="4"/>
                      <a:pt x="529"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îşļiḑe">
                <a:extLst>
                  <a:ext uri="{FF2B5EF4-FFF2-40B4-BE49-F238E27FC236}">
                    <a16:creationId xmlns:a16="http://schemas.microsoft.com/office/drawing/2014/main" id="{D0D04363-0F47-469B-80E4-8B03FBA7E519}"/>
                  </a:ext>
                </a:extLst>
              </p:cNvPr>
              <p:cNvSpPr/>
              <p:nvPr/>
            </p:nvSpPr>
            <p:spPr bwMode="auto">
              <a:xfrm>
                <a:off x="6176348" y="4670434"/>
                <a:ext cx="173145" cy="65636"/>
              </a:xfrm>
              <a:custGeom>
                <a:avLst/>
                <a:gdLst>
                  <a:gd name="T0" fmla="*/ 518 w 540"/>
                  <a:gd name="T1" fmla="*/ 203 h 203"/>
                  <a:gd name="T2" fmla="*/ 29 w 540"/>
                  <a:gd name="T3" fmla="*/ 203 h 203"/>
                  <a:gd name="T4" fmla="*/ 6 w 540"/>
                  <a:gd name="T5" fmla="*/ 195 h 203"/>
                  <a:gd name="T6" fmla="*/ 0 w 540"/>
                  <a:gd name="T7" fmla="*/ 8 h 203"/>
                  <a:gd name="T8" fmla="*/ 21 w 540"/>
                  <a:gd name="T9" fmla="*/ 0 h 203"/>
                  <a:gd name="T10" fmla="*/ 502 w 540"/>
                  <a:gd name="T11" fmla="*/ 0 h 203"/>
                  <a:gd name="T12" fmla="*/ 524 w 540"/>
                  <a:gd name="T13" fmla="*/ 8 h 203"/>
                  <a:gd name="T14" fmla="*/ 540 w 540"/>
                  <a:gd name="T15" fmla="*/ 195 h 203"/>
                  <a:gd name="T16" fmla="*/ 518 w 540"/>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3">
                    <a:moveTo>
                      <a:pt x="518" y="203"/>
                    </a:moveTo>
                    <a:cubicBezTo>
                      <a:pt x="29" y="203"/>
                      <a:pt x="29" y="203"/>
                      <a:pt x="29" y="203"/>
                    </a:cubicBezTo>
                    <a:cubicBezTo>
                      <a:pt x="16" y="203"/>
                      <a:pt x="6" y="200"/>
                      <a:pt x="6" y="195"/>
                    </a:cubicBezTo>
                    <a:cubicBezTo>
                      <a:pt x="0" y="8"/>
                      <a:pt x="0" y="8"/>
                      <a:pt x="0" y="8"/>
                    </a:cubicBezTo>
                    <a:cubicBezTo>
                      <a:pt x="0" y="4"/>
                      <a:pt x="9" y="0"/>
                      <a:pt x="21" y="0"/>
                    </a:cubicBezTo>
                    <a:cubicBezTo>
                      <a:pt x="502" y="0"/>
                      <a:pt x="502" y="0"/>
                      <a:pt x="502" y="0"/>
                    </a:cubicBezTo>
                    <a:cubicBezTo>
                      <a:pt x="514" y="0"/>
                      <a:pt x="524" y="4"/>
                      <a:pt x="524" y="8"/>
                    </a:cubicBezTo>
                    <a:cubicBezTo>
                      <a:pt x="540" y="195"/>
                      <a:pt x="540" y="195"/>
                      <a:pt x="540" y="195"/>
                    </a:cubicBezTo>
                    <a:cubicBezTo>
                      <a:pt x="540" y="200"/>
                      <a:pt x="530" y="203"/>
                      <a:pt x="518"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ïśḷíḍè">
                <a:extLst>
                  <a:ext uri="{FF2B5EF4-FFF2-40B4-BE49-F238E27FC236}">
                    <a16:creationId xmlns:a16="http://schemas.microsoft.com/office/drawing/2014/main" id="{4729163A-DC35-444B-8ADC-72B563C696F4}"/>
                  </a:ext>
                </a:extLst>
              </p:cNvPr>
              <p:cNvSpPr/>
              <p:nvPr/>
            </p:nvSpPr>
            <p:spPr bwMode="auto">
              <a:xfrm>
                <a:off x="6376652" y="4670434"/>
                <a:ext cx="176539" cy="65636"/>
              </a:xfrm>
              <a:custGeom>
                <a:avLst/>
                <a:gdLst>
                  <a:gd name="T0" fmla="*/ 530 w 551"/>
                  <a:gd name="T1" fmla="*/ 203 h 203"/>
                  <a:gd name="T2" fmla="*/ 40 w 551"/>
                  <a:gd name="T3" fmla="*/ 203 h 203"/>
                  <a:gd name="T4" fmla="*/ 17 w 551"/>
                  <a:gd name="T5" fmla="*/ 195 h 203"/>
                  <a:gd name="T6" fmla="*/ 0 w 551"/>
                  <a:gd name="T7" fmla="*/ 8 h 203"/>
                  <a:gd name="T8" fmla="*/ 21 w 551"/>
                  <a:gd name="T9" fmla="*/ 0 h 203"/>
                  <a:gd name="T10" fmla="*/ 502 w 551"/>
                  <a:gd name="T11" fmla="*/ 0 h 203"/>
                  <a:gd name="T12" fmla="*/ 525 w 551"/>
                  <a:gd name="T13" fmla="*/ 8 h 203"/>
                  <a:gd name="T14" fmla="*/ 551 w 551"/>
                  <a:gd name="T15" fmla="*/ 195 h 203"/>
                  <a:gd name="T16" fmla="*/ 530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30" y="203"/>
                    </a:moveTo>
                    <a:cubicBezTo>
                      <a:pt x="40" y="203"/>
                      <a:pt x="40" y="203"/>
                      <a:pt x="40" y="203"/>
                    </a:cubicBezTo>
                    <a:cubicBezTo>
                      <a:pt x="28" y="203"/>
                      <a:pt x="18" y="200"/>
                      <a:pt x="17" y="195"/>
                    </a:cubicBezTo>
                    <a:cubicBezTo>
                      <a:pt x="0" y="8"/>
                      <a:pt x="0" y="8"/>
                      <a:pt x="0" y="8"/>
                    </a:cubicBezTo>
                    <a:cubicBezTo>
                      <a:pt x="0" y="4"/>
                      <a:pt x="9" y="0"/>
                      <a:pt x="21" y="0"/>
                    </a:cubicBezTo>
                    <a:cubicBezTo>
                      <a:pt x="502" y="0"/>
                      <a:pt x="502" y="0"/>
                      <a:pt x="502" y="0"/>
                    </a:cubicBezTo>
                    <a:cubicBezTo>
                      <a:pt x="514" y="0"/>
                      <a:pt x="524" y="4"/>
                      <a:pt x="525" y="8"/>
                    </a:cubicBezTo>
                    <a:cubicBezTo>
                      <a:pt x="551" y="195"/>
                      <a:pt x="551" y="195"/>
                      <a:pt x="551" y="195"/>
                    </a:cubicBezTo>
                    <a:cubicBezTo>
                      <a:pt x="551" y="200"/>
                      <a:pt x="542" y="203"/>
                      <a:pt x="53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śḷîdé">
                <a:extLst>
                  <a:ext uri="{FF2B5EF4-FFF2-40B4-BE49-F238E27FC236}">
                    <a16:creationId xmlns:a16="http://schemas.microsoft.com/office/drawing/2014/main" id="{E39BB270-F1C3-44B7-8E0E-318ACCCB8CA6}"/>
                  </a:ext>
                </a:extLst>
              </p:cNvPr>
              <p:cNvSpPr/>
              <p:nvPr/>
            </p:nvSpPr>
            <p:spPr bwMode="auto">
              <a:xfrm>
                <a:off x="6576956" y="4670434"/>
                <a:ext cx="179935" cy="65636"/>
              </a:xfrm>
              <a:custGeom>
                <a:avLst/>
                <a:gdLst>
                  <a:gd name="T0" fmla="*/ 541 w 562"/>
                  <a:gd name="T1" fmla="*/ 203 h 203"/>
                  <a:gd name="T2" fmla="*/ 51 w 562"/>
                  <a:gd name="T3" fmla="*/ 203 h 203"/>
                  <a:gd name="T4" fmla="*/ 28 w 562"/>
                  <a:gd name="T5" fmla="*/ 195 h 203"/>
                  <a:gd name="T6" fmla="*/ 0 w 562"/>
                  <a:gd name="T7" fmla="*/ 8 h 203"/>
                  <a:gd name="T8" fmla="*/ 21 w 562"/>
                  <a:gd name="T9" fmla="*/ 0 h 203"/>
                  <a:gd name="T10" fmla="*/ 501 w 562"/>
                  <a:gd name="T11" fmla="*/ 0 h 203"/>
                  <a:gd name="T12" fmla="*/ 525 w 562"/>
                  <a:gd name="T13" fmla="*/ 8 h 203"/>
                  <a:gd name="T14" fmla="*/ 561 w 562"/>
                  <a:gd name="T15" fmla="*/ 195 h 203"/>
                  <a:gd name="T16" fmla="*/ 54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41" y="203"/>
                    </a:moveTo>
                    <a:cubicBezTo>
                      <a:pt x="51" y="203"/>
                      <a:pt x="51" y="203"/>
                      <a:pt x="51" y="203"/>
                    </a:cubicBezTo>
                    <a:cubicBezTo>
                      <a:pt x="39" y="203"/>
                      <a:pt x="28" y="200"/>
                      <a:pt x="28" y="195"/>
                    </a:cubicBezTo>
                    <a:cubicBezTo>
                      <a:pt x="0" y="8"/>
                      <a:pt x="0" y="8"/>
                      <a:pt x="0" y="8"/>
                    </a:cubicBezTo>
                    <a:cubicBezTo>
                      <a:pt x="0" y="4"/>
                      <a:pt x="9" y="0"/>
                      <a:pt x="21" y="0"/>
                    </a:cubicBezTo>
                    <a:cubicBezTo>
                      <a:pt x="501" y="0"/>
                      <a:pt x="501" y="0"/>
                      <a:pt x="501" y="0"/>
                    </a:cubicBezTo>
                    <a:cubicBezTo>
                      <a:pt x="513" y="0"/>
                      <a:pt x="524" y="4"/>
                      <a:pt x="525" y="8"/>
                    </a:cubicBezTo>
                    <a:cubicBezTo>
                      <a:pt x="561" y="195"/>
                      <a:pt x="561" y="195"/>
                      <a:pt x="561" y="195"/>
                    </a:cubicBezTo>
                    <a:cubicBezTo>
                      <a:pt x="562" y="200"/>
                      <a:pt x="553" y="203"/>
                      <a:pt x="54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ṣľïḑê">
                <a:extLst>
                  <a:ext uri="{FF2B5EF4-FFF2-40B4-BE49-F238E27FC236}">
                    <a16:creationId xmlns:a16="http://schemas.microsoft.com/office/drawing/2014/main" id="{9D4E1FD6-D0AC-4877-93E7-1C73B6274A67}"/>
                  </a:ext>
                </a:extLst>
              </p:cNvPr>
              <p:cNvSpPr/>
              <p:nvPr/>
            </p:nvSpPr>
            <p:spPr bwMode="auto">
              <a:xfrm>
                <a:off x="6776129" y="4670434"/>
                <a:ext cx="184461" cy="65636"/>
              </a:xfrm>
              <a:custGeom>
                <a:avLst/>
                <a:gdLst>
                  <a:gd name="T0" fmla="*/ 553 w 574"/>
                  <a:gd name="T1" fmla="*/ 203 h 203"/>
                  <a:gd name="T2" fmla="*/ 63 w 574"/>
                  <a:gd name="T3" fmla="*/ 203 h 203"/>
                  <a:gd name="T4" fmla="*/ 39 w 574"/>
                  <a:gd name="T5" fmla="*/ 195 h 203"/>
                  <a:gd name="T6" fmla="*/ 1 w 574"/>
                  <a:gd name="T7" fmla="*/ 8 h 203"/>
                  <a:gd name="T8" fmla="*/ 21 w 574"/>
                  <a:gd name="T9" fmla="*/ 0 h 203"/>
                  <a:gd name="T10" fmla="*/ 502 w 574"/>
                  <a:gd name="T11" fmla="*/ 0 h 203"/>
                  <a:gd name="T12" fmla="*/ 526 w 574"/>
                  <a:gd name="T13" fmla="*/ 8 h 203"/>
                  <a:gd name="T14" fmla="*/ 572 w 574"/>
                  <a:gd name="T15" fmla="*/ 195 h 203"/>
                  <a:gd name="T16" fmla="*/ 553 w 57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203">
                    <a:moveTo>
                      <a:pt x="553" y="203"/>
                    </a:moveTo>
                    <a:cubicBezTo>
                      <a:pt x="63" y="203"/>
                      <a:pt x="63" y="203"/>
                      <a:pt x="63" y="203"/>
                    </a:cubicBezTo>
                    <a:cubicBezTo>
                      <a:pt x="51" y="203"/>
                      <a:pt x="40" y="200"/>
                      <a:pt x="39" y="195"/>
                    </a:cubicBezTo>
                    <a:cubicBezTo>
                      <a:pt x="1" y="8"/>
                      <a:pt x="1" y="8"/>
                      <a:pt x="1" y="8"/>
                    </a:cubicBezTo>
                    <a:cubicBezTo>
                      <a:pt x="0" y="4"/>
                      <a:pt x="9" y="0"/>
                      <a:pt x="21" y="0"/>
                    </a:cubicBezTo>
                    <a:cubicBezTo>
                      <a:pt x="502" y="0"/>
                      <a:pt x="502" y="0"/>
                      <a:pt x="502" y="0"/>
                    </a:cubicBezTo>
                    <a:cubicBezTo>
                      <a:pt x="514" y="0"/>
                      <a:pt x="524" y="4"/>
                      <a:pt x="526" y="8"/>
                    </a:cubicBezTo>
                    <a:cubicBezTo>
                      <a:pt x="572" y="195"/>
                      <a:pt x="572" y="195"/>
                      <a:pt x="572" y="195"/>
                    </a:cubicBezTo>
                    <a:cubicBezTo>
                      <a:pt x="574" y="200"/>
                      <a:pt x="565" y="203"/>
                      <a:pt x="553"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íšlíḋé">
                <a:extLst>
                  <a:ext uri="{FF2B5EF4-FFF2-40B4-BE49-F238E27FC236}">
                    <a16:creationId xmlns:a16="http://schemas.microsoft.com/office/drawing/2014/main" id="{32C83998-F720-453B-B9BC-224DD5EB4101}"/>
                  </a:ext>
                </a:extLst>
              </p:cNvPr>
              <p:cNvSpPr/>
              <p:nvPr/>
            </p:nvSpPr>
            <p:spPr bwMode="auto">
              <a:xfrm>
                <a:off x="6975301" y="4670434"/>
                <a:ext cx="186724" cy="65636"/>
              </a:xfrm>
              <a:custGeom>
                <a:avLst/>
                <a:gdLst>
                  <a:gd name="T0" fmla="*/ 563 w 584"/>
                  <a:gd name="T1" fmla="*/ 203 h 203"/>
                  <a:gd name="T2" fmla="*/ 74 w 584"/>
                  <a:gd name="T3" fmla="*/ 203 h 203"/>
                  <a:gd name="T4" fmla="*/ 50 w 584"/>
                  <a:gd name="T5" fmla="*/ 195 h 203"/>
                  <a:gd name="T6" fmla="*/ 1 w 584"/>
                  <a:gd name="T7" fmla="*/ 8 h 203"/>
                  <a:gd name="T8" fmla="*/ 20 w 584"/>
                  <a:gd name="T9" fmla="*/ 0 h 203"/>
                  <a:gd name="T10" fmla="*/ 501 w 584"/>
                  <a:gd name="T11" fmla="*/ 0 h 203"/>
                  <a:gd name="T12" fmla="*/ 525 w 584"/>
                  <a:gd name="T13" fmla="*/ 8 h 203"/>
                  <a:gd name="T14" fmla="*/ 583 w 584"/>
                  <a:gd name="T15" fmla="*/ 195 h 203"/>
                  <a:gd name="T16" fmla="*/ 563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63" y="203"/>
                    </a:moveTo>
                    <a:cubicBezTo>
                      <a:pt x="74" y="203"/>
                      <a:pt x="74" y="203"/>
                      <a:pt x="74" y="203"/>
                    </a:cubicBezTo>
                    <a:cubicBezTo>
                      <a:pt x="62" y="203"/>
                      <a:pt x="51" y="200"/>
                      <a:pt x="50" y="195"/>
                    </a:cubicBezTo>
                    <a:cubicBezTo>
                      <a:pt x="1" y="8"/>
                      <a:pt x="1" y="8"/>
                      <a:pt x="1" y="8"/>
                    </a:cubicBezTo>
                    <a:cubicBezTo>
                      <a:pt x="0" y="4"/>
                      <a:pt x="8" y="0"/>
                      <a:pt x="20" y="0"/>
                    </a:cubicBezTo>
                    <a:cubicBezTo>
                      <a:pt x="501" y="0"/>
                      <a:pt x="501" y="0"/>
                      <a:pt x="501" y="0"/>
                    </a:cubicBezTo>
                    <a:cubicBezTo>
                      <a:pt x="513" y="0"/>
                      <a:pt x="524" y="4"/>
                      <a:pt x="525" y="8"/>
                    </a:cubicBezTo>
                    <a:cubicBezTo>
                      <a:pt x="583" y="195"/>
                      <a:pt x="583" y="195"/>
                      <a:pt x="583" y="195"/>
                    </a:cubicBezTo>
                    <a:cubicBezTo>
                      <a:pt x="584" y="200"/>
                      <a:pt x="576" y="203"/>
                      <a:pt x="563"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îŝḻïdè">
                <a:extLst>
                  <a:ext uri="{FF2B5EF4-FFF2-40B4-BE49-F238E27FC236}">
                    <a16:creationId xmlns:a16="http://schemas.microsoft.com/office/drawing/2014/main" id="{B23FB444-1599-4A48-AC67-99478D918077}"/>
                  </a:ext>
                </a:extLst>
              </p:cNvPr>
              <p:cNvSpPr/>
              <p:nvPr/>
            </p:nvSpPr>
            <p:spPr bwMode="auto">
              <a:xfrm>
                <a:off x="6896085" y="4746256"/>
                <a:ext cx="190119" cy="67900"/>
              </a:xfrm>
              <a:custGeom>
                <a:avLst/>
                <a:gdLst>
                  <a:gd name="T0" fmla="*/ 571 w 592"/>
                  <a:gd name="T1" fmla="*/ 213 h 213"/>
                  <a:gd name="T2" fmla="*/ 71 w 592"/>
                  <a:gd name="T3" fmla="*/ 213 h 213"/>
                  <a:gd name="T4" fmla="*/ 46 w 592"/>
                  <a:gd name="T5" fmla="*/ 204 h 213"/>
                  <a:gd name="T6" fmla="*/ 1 w 592"/>
                  <a:gd name="T7" fmla="*/ 9 h 213"/>
                  <a:gd name="T8" fmla="*/ 21 w 592"/>
                  <a:gd name="T9" fmla="*/ 0 h 213"/>
                  <a:gd name="T10" fmla="*/ 512 w 592"/>
                  <a:gd name="T11" fmla="*/ 0 h 213"/>
                  <a:gd name="T12" fmla="*/ 536 w 592"/>
                  <a:gd name="T13" fmla="*/ 9 h 213"/>
                  <a:gd name="T14" fmla="*/ 591 w 592"/>
                  <a:gd name="T15" fmla="*/ 204 h 213"/>
                  <a:gd name="T16" fmla="*/ 571 w 59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213">
                    <a:moveTo>
                      <a:pt x="571" y="213"/>
                    </a:moveTo>
                    <a:cubicBezTo>
                      <a:pt x="71" y="213"/>
                      <a:pt x="71" y="213"/>
                      <a:pt x="71" y="213"/>
                    </a:cubicBezTo>
                    <a:cubicBezTo>
                      <a:pt x="58" y="213"/>
                      <a:pt x="47" y="209"/>
                      <a:pt x="46" y="204"/>
                    </a:cubicBezTo>
                    <a:cubicBezTo>
                      <a:pt x="1" y="9"/>
                      <a:pt x="1" y="9"/>
                      <a:pt x="1" y="9"/>
                    </a:cubicBezTo>
                    <a:cubicBezTo>
                      <a:pt x="0" y="4"/>
                      <a:pt x="9" y="0"/>
                      <a:pt x="21" y="0"/>
                    </a:cubicBezTo>
                    <a:cubicBezTo>
                      <a:pt x="512" y="0"/>
                      <a:pt x="512" y="0"/>
                      <a:pt x="512" y="0"/>
                    </a:cubicBezTo>
                    <a:cubicBezTo>
                      <a:pt x="524" y="0"/>
                      <a:pt x="535" y="4"/>
                      <a:pt x="536" y="9"/>
                    </a:cubicBezTo>
                    <a:cubicBezTo>
                      <a:pt x="591" y="204"/>
                      <a:pt x="591" y="204"/>
                      <a:pt x="591" y="204"/>
                    </a:cubicBezTo>
                    <a:cubicBezTo>
                      <a:pt x="592" y="209"/>
                      <a:pt x="583" y="213"/>
                      <a:pt x="57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îšlïḑé">
                <a:extLst>
                  <a:ext uri="{FF2B5EF4-FFF2-40B4-BE49-F238E27FC236}">
                    <a16:creationId xmlns:a16="http://schemas.microsoft.com/office/drawing/2014/main" id="{F5FC01B4-D079-40F0-8FEB-21260EFA1CF6}"/>
                  </a:ext>
                </a:extLst>
              </p:cNvPr>
              <p:cNvSpPr/>
              <p:nvPr/>
            </p:nvSpPr>
            <p:spPr bwMode="auto">
              <a:xfrm>
                <a:off x="7181264" y="4670434"/>
                <a:ext cx="342894" cy="65636"/>
              </a:xfrm>
              <a:custGeom>
                <a:avLst/>
                <a:gdLst>
                  <a:gd name="T0" fmla="*/ 1039 w 1067"/>
                  <a:gd name="T1" fmla="*/ 203 h 203"/>
                  <a:gd name="T2" fmla="*/ 93 w 1067"/>
                  <a:gd name="T3" fmla="*/ 203 h 203"/>
                  <a:gd name="T4" fmla="*/ 59 w 1067"/>
                  <a:gd name="T5" fmla="*/ 192 h 203"/>
                  <a:gd name="T6" fmla="*/ 2 w 1067"/>
                  <a:gd name="T7" fmla="*/ 11 h 203"/>
                  <a:gd name="T8" fmla="*/ 28 w 1067"/>
                  <a:gd name="T9" fmla="*/ 0 h 203"/>
                  <a:gd name="T10" fmla="*/ 956 w 1067"/>
                  <a:gd name="T11" fmla="*/ 0 h 203"/>
                  <a:gd name="T12" fmla="*/ 991 w 1067"/>
                  <a:gd name="T13" fmla="*/ 11 h 203"/>
                  <a:gd name="T14" fmla="*/ 1064 w 1067"/>
                  <a:gd name="T15" fmla="*/ 192 h 203"/>
                  <a:gd name="T16" fmla="*/ 1039 w 106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03">
                    <a:moveTo>
                      <a:pt x="1039" y="203"/>
                    </a:moveTo>
                    <a:cubicBezTo>
                      <a:pt x="93" y="203"/>
                      <a:pt x="93" y="203"/>
                      <a:pt x="93" y="203"/>
                    </a:cubicBezTo>
                    <a:cubicBezTo>
                      <a:pt x="77" y="203"/>
                      <a:pt x="61" y="198"/>
                      <a:pt x="59" y="192"/>
                    </a:cubicBezTo>
                    <a:cubicBezTo>
                      <a:pt x="2" y="11"/>
                      <a:pt x="2" y="11"/>
                      <a:pt x="2" y="11"/>
                    </a:cubicBezTo>
                    <a:cubicBezTo>
                      <a:pt x="0" y="5"/>
                      <a:pt x="12" y="0"/>
                      <a:pt x="28" y="0"/>
                    </a:cubicBezTo>
                    <a:cubicBezTo>
                      <a:pt x="956" y="0"/>
                      <a:pt x="956" y="0"/>
                      <a:pt x="956" y="0"/>
                    </a:cubicBezTo>
                    <a:cubicBezTo>
                      <a:pt x="973" y="0"/>
                      <a:pt x="988" y="5"/>
                      <a:pt x="991" y="11"/>
                    </a:cubicBezTo>
                    <a:cubicBezTo>
                      <a:pt x="1064" y="192"/>
                      <a:pt x="1064" y="192"/>
                      <a:pt x="1064" y="192"/>
                    </a:cubicBezTo>
                    <a:cubicBezTo>
                      <a:pt x="1067" y="198"/>
                      <a:pt x="1056" y="203"/>
                      <a:pt x="1039"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iṩḷíḓê">
                <a:extLst>
                  <a:ext uri="{FF2B5EF4-FFF2-40B4-BE49-F238E27FC236}">
                    <a16:creationId xmlns:a16="http://schemas.microsoft.com/office/drawing/2014/main" id="{DFD8FC3E-1332-451B-AA51-B2D96DEC90CA}"/>
                  </a:ext>
                </a:extLst>
              </p:cNvPr>
              <p:cNvSpPr/>
              <p:nvPr/>
            </p:nvSpPr>
            <p:spPr bwMode="auto">
              <a:xfrm>
                <a:off x="7099784" y="4746256"/>
                <a:ext cx="456060" cy="67900"/>
              </a:xfrm>
              <a:custGeom>
                <a:avLst/>
                <a:gdLst>
                  <a:gd name="T0" fmla="*/ 1391 w 1424"/>
                  <a:gd name="T1" fmla="*/ 213 h 213"/>
                  <a:gd name="T2" fmla="*/ 95 w 1424"/>
                  <a:gd name="T3" fmla="*/ 213 h 213"/>
                  <a:gd name="T4" fmla="*/ 55 w 1424"/>
                  <a:gd name="T5" fmla="*/ 199 h 213"/>
                  <a:gd name="T6" fmla="*/ 2 w 1424"/>
                  <a:gd name="T7" fmla="*/ 14 h 213"/>
                  <a:gd name="T8" fmla="*/ 33 w 1424"/>
                  <a:gd name="T9" fmla="*/ 0 h 213"/>
                  <a:gd name="T10" fmla="*/ 1305 w 1424"/>
                  <a:gd name="T11" fmla="*/ 0 h 213"/>
                  <a:gd name="T12" fmla="*/ 1345 w 1424"/>
                  <a:gd name="T13" fmla="*/ 14 h 213"/>
                  <a:gd name="T14" fmla="*/ 1421 w 1424"/>
                  <a:gd name="T15" fmla="*/ 199 h 213"/>
                  <a:gd name="T16" fmla="*/ 1391 w 1424"/>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213">
                    <a:moveTo>
                      <a:pt x="1391" y="213"/>
                    </a:moveTo>
                    <a:cubicBezTo>
                      <a:pt x="95" y="213"/>
                      <a:pt x="95" y="213"/>
                      <a:pt x="95" y="213"/>
                    </a:cubicBezTo>
                    <a:cubicBezTo>
                      <a:pt x="75" y="213"/>
                      <a:pt x="58" y="206"/>
                      <a:pt x="55" y="199"/>
                    </a:cubicBezTo>
                    <a:cubicBezTo>
                      <a:pt x="2" y="14"/>
                      <a:pt x="2" y="14"/>
                      <a:pt x="2" y="14"/>
                    </a:cubicBezTo>
                    <a:cubicBezTo>
                      <a:pt x="0" y="6"/>
                      <a:pt x="14" y="0"/>
                      <a:pt x="33" y="0"/>
                    </a:cubicBezTo>
                    <a:cubicBezTo>
                      <a:pt x="1305" y="0"/>
                      <a:pt x="1305" y="0"/>
                      <a:pt x="1305" y="0"/>
                    </a:cubicBezTo>
                    <a:cubicBezTo>
                      <a:pt x="1324" y="0"/>
                      <a:pt x="1342" y="6"/>
                      <a:pt x="1345" y="14"/>
                    </a:cubicBezTo>
                    <a:cubicBezTo>
                      <a:pt x="1421" y="199"/>
                      <a:pt x="1421" y="199"/>
                      <a:pt x="1421" y="199"/>
                    </a:cubicBezTo>
                    <a:cubicBezTo>
                      <a:pt x="1424" y="206"/>
                      <a:pt x="1410" y="213"/>
                      <a:pt x="139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ṡľïḑê">
                <a:extLst>
                  <a:ext uri="{FF2B5EF4-FFF2-40B4-BE49-F238E27FC236}">
                    <a16:creationId xmlns:a16="http://schemas.microsoft.com/office/drawing/2014/main" id="{DF8E15CC-7832-4552-8AC6-AF1ADA1E89B2}"/>
                  </a:ext>
                </a:extLst>
              </p:cNvPr>
              <p:cNvSpPr/>
              <p:nvPr/>
            </p:nvSpPr>
            <p:spPr bwMode="auto">
              <a:xfrm>
                <a:off x="4597680" y="4670434"/>
                <a:ext cx="345157" cy="65636"/>
              </a:xfrm>
              <a:custGeom>
                <a:avLst/>
                <a:gdLst>
                  <a:gd name="T0" fmla="*/ 984 w 1077"/>
                  <a:gd name="T1" fmla="*/ 203 h 203"/>
                  <a:gd name="T2" fmla="*/ 29 w 1077"/>
                  <a:gd name="T3" fmla="*/ 203 h 203"/>
                  <a:gd name="T4" fmla="*/ 3 w 1077"/>
                  <a:gd name="T5" fmla="*/ 192 h 203"/>
                  <a:gd name="T6" fmla="*/ 76 w 1077"/>
                  <a:gd name="T7" fmla="*/ 11 h 203"/>
                  <a:gd name="T8" fmla="*/ 111 w 1077"/>
                  <a:gd name="T9" fmla="*/ 0 h 203"/>
                  <a:gd name="T10" fmla="*/ 1049 w 1077"/>
                  <a:gd name="T11" fmla="*/ 0 h 203"/>
                  <a:gd name="T12" fmla="*/ 1075 w 1077"/>
                  <a:gd name="T13" fmla="*/ 11 h 203"/>
                  <a:gd name="T14" fmla="*/ 1018 w 1077"/>
                  <a:gd name="T15" fmla="*/ 192 h 203"/>
                  <a:gd name="T16" fmla="*/ 984 w 107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203">
                    <a:moveTo>
                      <a:pt x="984" y="203"/>
                    </a:moveTo>
                    <a:cubicBezTo>
                      <a:pt x="29" y="203"/>
                      <a:pt x="29" y="203"/>
                      <a:pt x="29" y="203"/>
                    </a:cubicBezTo>
                    <a:cubicBezTo>
                      <a:pt x="12" y="203"/>
                      <a:pt x="0" y="198"/>
                      <a:pt x="3" y="192"/>
                    </a:cubicBezTo>
                    <a:cubicBezTo>
                      <a:pt x="76" y="11"/>
                      <a:pt x="76" y="11"/>
                      <a:pt x="76" y="11"/>
                    </a:cubicBezTo>
                    <a:cubicBezTo>
                      <a:pt x="79" y="5"/>
                      <a:pt x="94" y="0"/>
                      <a:pt x="111" y="0"/>
                    </a:cubicBezTo>
                    <a:cubicBezTo>
                      <a:pt x="1049" y="0"/>
                      <a:pt x="1049" y="0"/>
                      <a:pt x="1049" y="0"/>
                    </a:cubicBezTo>
                    <a:cubicBezTo>
                      <a:pt x="1065" y="0"/>
                      <a:pt x="1077" y="5"/>
                      <a:pt x="1075" y="11"/>
                    </a:cubicBezTo>
                    <a:cubicBezTo>
                      <a:pt x="1018" y="192"/>
                      <a:pt x="1018" y="192"/>
                      <a:pt x="1018" y="192"/>
                    </a:cubicBezTo>
                    <a:cubicBezTo>
                      <a:pt x="1016" y="198"/>
                      <a:pt x="1001" y="203"/>
                      <a:pt x="984"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iŝľïḓé">
                <a:extLst>
                  <a:ext uri="{FF2B5EF4-FFF2-40B4-BE49-F238E27FC236}">
                    <a16:creationId xmlns:a16="http://schemas.microsoft.com/office/drawing/2014/main" id="{80253855-27EC-4877-9D39-514D451786DB}"/>
                  </a:ext>
                </a:extLst>
              </p:cNvPr>
              <p:cNvSpPr/>
              <p:nvPr/>
            </p:nvSpPr>
            <p:spPr bwMode="auto">
              <a:xfrm>
                <a:off x="4562599" y="4746256"/>
                <a:ext cx="462850" cy="67900"/>
              </a:xfrm>
              <a:custGeom>
                <a:avLst/>
                <a:gdLst>
                  <a:gd name="T0" fmla="*/ 1347 w 1442"/>
                  <a:gd name="T1" fmla="*/ 213 h 213"/>
                  <a:gd name="T2" fmla="*/ 33 w 1442"/>
                  <a:gd name="T3" fmla="*/ 213 h 213"/>
                  <a:gd name="T4" fmla="*/ 3 w 1442"/>
                  <a:gd name="T5" fmla="*/ 198 h 213"/>
                  <a:gd name="T6" fmla="*/ 78 w 1442"/>
                  <a:gd name="T7" fmla="*/ 14 h 213"/>
                  <a:gd name="T8" fmla="*/ 119 w 1442"/>
                  <a:gd name="T9" fmla="*/ 0 h 213"/>
                  <a:gd name="T10" fmla="*/ 1409 w 1442"/>
                  <a:gd name="T11" fmla="*/ 0 h 213"/>
                  <a:gd name="T12" fmla="*/ 1440 w 1442"/>
                  <a:gd name="T13" fmla="*/ 14 h 213"/>
                  <a:gd name="T14" fmla="*/ 1387 w 1442"/>
                  <a:gd name="T15" fmla="*/ 198 h 213"/>
                  <a:gd name="T16" fmla="*/ 1347 w 144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2" h="213">
                    <a:moveTo>
                      <a:pt x="1347" y="213"/>
                    </a:moveTo>
                    <a:cubicBezTo>
                      <a:pt x="33" y="213"/>
                      <a:pt x="33" y="213"/>
                      <a:pt x="33" y="213"/>
                    </a:cubicBezTo>
                    <a:cubicBezTo>
                      <a:pt x="13" y="213"/>
                      <a:pt x="0" y="206"/>
                      <a:pt x="3" y="198"/>
                    </a:cubicBezTo>
                    <a:cubicBezTo>
                      <a:pt x="78" y="14"/>
                      <a:pt x="78" y="14"/>
                      <a:pt x="78" y="14"/>
                    </a:cubicBezTo>
                    <a:cubicBezTo>
                      <a:pt x="81" y="6"/>
                      <a:pt x="99" y="0"/>
                      <a:pt x="119" y="0"/>
                    </a:cubicBezTo>
                    <a:cubicBezTo>
                      <a:pt x="1409" y="0"/>
                      <a:pt x="1409" y="0"/>
                      <a:pt x="1409" y="0"/>
                    </a:cubicBezTo>
                    <a:cubicBezTo>
                      <a:pt x="1428" y="0"/>
                      <a:pt x="1442" y="6"/>
                      <a:pt x="1440" y="14"/>
                    </a:cubicBezTo>
                    <a:cubicBezTo>
                      <a:pt x="1387" y="198"/>
                      <a:pt x="1387" y="198"/>
                      <a:pt x="1387" y="198"/>
                    </a:cubicBezTo>
                    <a:cubicBezTo>
                      <a:pt x="1385" y="206"/>
                      <a:pt x="1367" y="213"/>
                      <a:pt x="1347"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śḻiḓé">
                <a:extLst>
                  <a:ext uri="{FF2B5EF4-FFF2-40B4-BE49-F238E27FC236}">
                    <a16:creationId xmlns:a16="http://schemas.microsoft.com/office/drawing/2014/main" id="{33C3BF38-7ECB-4F60-8A5B-E97669C4F136}"/>
                  </a:ext>
                </a:extLst>
              </p:cNvPr>
              <p:cNvSpPr/>
              <p:nvPr/>
            </p:nvSpPr>
            <p:spPr bwMode="auto">
              <a:xfrm>
                <a:off x="5131824" y="4598008"/>
                <a:ext cx="181066" cy="63373"/>
              </a:xfrm>
              <a:custGeom>
                <a:avLst/>
                <a:gdLst>
                  <a:gd name="T0" fmla="*/ 500 w 563"/>
                  <a:gd name="T1" fmla="*/ 196 h 196"/>
                  <a:gd name="T2" fmla="*/ 21 w 563"/>
                  <a:gd name="T3" fmla="*/ 196 h 196"/>
                  <a:gd name="T4" fmla="*/ 1 w 563"/>
                  <a:gd name="T5" fmla="*/ 187 h 196"/>
                  <a:gd name="T6" fmla="*/ 48 w 563"/>
                  <a:gd name="T7" fmla="*/ 8 h 196"/>
                  <a:gd name="T8" fmla="*/ 72 w 563"/>
                  <a:gd name="T9" fmla="*/ 0 h 196"/>
                  <a:gd name="T10" fmla="*/ 542 w 563"/>
                  <a:gd name="T11" fmla="*/ 0 h 196"/>
                  <a:gd name="T12" fmla="*/ 562 w 563"/>
                  <a:gd name="T13" fmla="*/ 8 h 196"/>
                  <a:gd name="T14" fmla="*/ 524 w 563"/>
                  <a:gd name="T15" fmla="*/ 187 h 196"/>
                  <a:gd name="T16" fmla="*/ 500 w 56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3" h="196">
                    <a:moveTo>
                      <a:pt x="500" y="196"/>
                    </a:moveTo>
                    <a:cubicBezTo>
                      <a:pt x="21" y="196"/>
                      <a:pt x="21" y="196"/>
                      <a:pt x="21" y="196"/>
                    </a:cubicBezTo>
                    <a:cubicBezTo>
                      <a:pt x="9" y="196"/>
                      <a:pt x="0" y="192"/>
                      <a:pt x="1" y="187"/>
                    </a:cubicBezTo>
                    <a:cubicBezTo>
                      <a:pt x="48" y="8"/>
                      <a:pt x="48" y="8"/>
                      <a:pt x="48" y="8"/>
                    </a:cubicBezTo>
                    <a:cubicBezTo>
                      <a:pt x="49" y="4"/>
                      <a:pt x="60" y="0"/>
                      <a:pt x="72" y="0"/>
                    </a:cubicBezTo>
                    <a:cubicBezTo>
                      <a:pt x="542" y="0"/>
                      <a:pt x="542" y="0"/>
                      <a:pt x="542" y="0"/>
                    </a:cubicBezTo>
                    <a:cubicBezTo>
                      <a:pt x="554" y="0"/>
                      <a:pt x="563" y="4"/>
                      <a:pt x="562"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îṧliḓe">
                <a:extLst>
                  <a:ext uri="{FF2B5EF4-FFF2-40B4-BE49-F238E27FC236}">
                    <a16:creationId xmlns:a16="http://schemas.microsoft.com/office/drawing/2014/main" id="{6D7FBD0F-66CF-4F80-ACFA-F2D9E7A9F5A2}"/>
                  </a:ext>
                </a:extLst>
              </p:cNvPr>
              <p:cNvSpPr/>
              <p:nvPr/>
            </p:nvSpPr>
            <p:spPr bwMode="auto">
              <a:xfrm>
                <a:off x="5330997" y="4598008"/>
                <a:ext cx="177671" cy="63373"/>
              </a:xfrm>
              <a:custGeom>
                <a:avLst/>
                <a:gdLst>
                  <a:gd name="T0" fmla="*/ 500 w 552"/>
                  <a:gd name="T1" fmla="*/ 196 h 196"/>
                  <a:gd name="T2" fmla="*/ 21 w 552"/>
                  <a:gd name="T3" fmla="*/ 196 h 196"/>
                  <a:gd name="T4" fmla="*/ 1 w 552"/>
                  <a:gd name="T5" fmla="*/ 187 h 196"/>
                  <a:gd name="T6" fmla="*/ 38 w 552"/>
                  <a:gd name="T7" fmla="*/ 8 h 196"/>
                  <a:gd name="T8" fmla="*/ 61 w 552"/>
                  <a:gd name="T9" fmla="*/ 0 h 196"/>
                  <a:gd name="T10" fmla="*/ 532 w 552"/>
                  <a:gd name="T11" fmla="*/ 0 h 196"/>
                  <a:gd name="T12" fmla="*/ 552 w 552"/>
                  <a:gd name="T13" fmla="*/ 8 h 196"/>
                  <a:gd name="T14" fmla="*/ 523 w 552"/>
                  <a:gd name="T15" fmla="*/ 187 h 196"/>
                  <a:gd name="T16" fmla="*/ 500 w 55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196">
                    <a:moveTo>
                      <a:pt x="500" y="196"/>
                    </a:moveTo>
                    <a:cubicBezTo>
                      <a:pt x="21" y="196"/>
                      <a:pt x="21" y="196"/>
                      <a:pt x="21" y="196"/>
                    </a:cubicBezTo>
                    <a:cubicBezTo>
                      <a:pt x="9" y="196"/>
                      <a:pt x="0" y="192"/>
                      <a:pt x="1" y="187"/>
                    </a:cubicBezTo>
                    <a:cubicBezTo>
                      <a:pt x="38" y="8"/>
                      <a:pt x="38" y="8"/>
                      <a:pt x="38" y="8"/>
                    </a:cubicBezTo>
                    <a:cubicBezTo>
                      <a:pt x="39" y="4"/>
                      <a:pt x="49" y="0"/>
                      <a:pt x="61" y="0"/>
                    </a:cubicBezTo>
                    <a:cubicBezTo>
                      <a:pt x="532" y="0"/>
                      <a:pt x="532" y="0"/>
                      <a:pt x="532" y="0"/>
                    </a:cubicBezTo>
                    <a:cubicBezTo>
                      <a:pt x="543" y="0"/>
                      <a:pt x="552" y="4"/>
                      <a:pt x="552" y="8"/>
                    </a:cubicBezTo>
                    <a:cubicBezTo>
                      <a:pt x="523" y="187"/>
                      <a:pt x="523" y="187"/>
                      <a:pt x="523"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śḻîḓe">
                <a:extLst>
                  <a:ext uri="{FF2B5EF4-FFF2-40B4-BE49-F238E27FC236}">
                    <a16:creationId xmlns:a16="http://schemas.microsoft.com/office/drawing/2014/main" id="{19063A41-084B-421F-8043-110F6C38D5A8}"/>
                  </a:ext>
                </a:extLst>
              </p:cNvPr>
              <p:cNvSpPr/>
              <p:nvPr/>
            </p:nvSpPr>
            <p:spPr bwMode="auto">
              <a:xfrm>
                <a:off x="5532433" y="4598008"/>
                <a:ext cx="173145" cy="63373"/>
              </a:xfrm>
              <a:custGeom>
                <a:avLst/>
                <a:gdLst>
                  <a:gd name="T0" fmla="*/ 500 w 541"/>
                  <a:gd name="T1" fmla="*/ 196 h 196"/>
                  <a:gd name="T2" fmla="*/ 21 w 541"/>
                  <a:gd name="T3" fmla="*/ 196 h 196"/>
                  <a:gd name="T4" fmla="*/ 1 w 541"/>
                  <a:gd name="T5" fmla="*/ 187 h 196"/>
                  <a:gd name="T6" fmla="*/ 27 w 541"/>
                  <a:gd name="T7" fmla="*/ 8 h 196"/>
                  <a:gd name="T8" fmla="*/ 50 w 541"/>
                  <a:gd name="T9" fmla="*/ 0 h 196"/>
                  <a:gd name="T10" fmla="*/ 520 w 541"/>
                  <a:gd name="T11" fmla="*/ 0 h 196"/>
                  <a:gd name="T12" fmla="*/ 541 w 541"/>
                  <a:gd name="T13" fmla="*/ 8 h 196"/>
                  <a:gd name="T14" fmla="*/ 523 w 541"/>
                  <a:gd name="T15" fmla="*/ 187 h 196"/>
                  <a:gd name="T16" fmla="*/ 500 w 54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96">
                    <a:moveTo>
                      <a:pt x="500" y="196"/>
                    </a:moveTo>
                    <a:cubicBezTo>
                      <a:pt x="21" y="196"/>
                      <a:pt x="21" y="196"/>
                      <a:pt x="21" y="196"/>
                    </a:cubicBezTo>
                    <a:cubicBezTo>
                      <a:pt x="9" y="196"/>
                      <a:pt x="0" y="192"/>
                      <a:pt x="1" y="187"/>
                    </a:cubicBezTo>
                    <a:cubicBezTo>
                      <a:pt x="27" y="8"/>
                      <a:pt x="27" y="8"/>
                      <a:pt x="27" y="8"/>
                    </a:cubicBezTo>
                    <a:cubicBezTo>
                      <a:pt x="28" y="4"/>
                      <a:pt x="38" y="0"/>
                      <a:pt x="50" y="0"/>
                    </a:cubicBezTo>
                    <a:cubicBezTo>
                      <a:pt x="520" y="0"/>
                      <a:pt x="520" y="0"/>
                      <a:pt x="520" y="0"/>
                    </a:cubicBezTo>
                    <a:cubicBezTo>
                      <a:pt x="532" y="0"/>
                      <a:pt x="541" y="4"/>
                      <a:pt x="541" y="8"/>
                    </a:cubicBezTo>
                    <a:cubicBezTo>
                      <a:pt x="523" y="187"/>
                      <a:pt x="523" y="187"/>
                      <a:pt x="523"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š1iďê">
                <a:extLst>
                  <a:ext uri="{FF2B5EF4-FFF2-40B4-BE49-F238E27FC236}">
                    <a16:creationId xmlns:a16="http://schemas.microsoft.com/office/drawing/2014/main" id="{3C4923D4-FFF3-4D0C-97F6-9428E3E7D99F}"/>
                  </a:ext>
                </a:extLst>
              </p:cNvPr>
              <p:cNvSpPr/>
              <p:nvPr/>
            </p:nvSpPr>
            <p:spPr bwMode="auto">
              <a:xfrm>
                <a:off x="5732737" y="4598008"/>
                <a:ext cx="169749" cy="63373"/>
              </a:xfrm>
              <a:custGeom>
                <a:avLst/>
                <a:gdLst>
                  <a:gd name="T0" fmla="*/ 500 w 530"/>
                  <a:gd name="T1" fmla="*/ 196 h 196"/>
                  <a:gd name="T2" fmla="*/ 21 w 530"/>
                  <a:gd name="T3" fmla="*/ 196 h 196"/>
                  <a:gd name="T4" fmla="*/ 0 w 530"/>
                  <a:gd name="T5" fmla="*/ 187 h 196"/>
                  <a:gd name="T6" fmla="*/ 17 w 530"/>
                  <a:gd name="T7" fmla="*/ 8 h 196"/>
                  <a:gd name="T8" fmla="*/ 39 w 530"/>
                  <a:gd name="T9" fmla="*/ 0 h 196"/>
                  <a:gd name="T10" fmla="*/ 509 w 530"/>
                  <a:gd name="T11" fmla="*/ 0 h 196"/>
                  <a:gd name="T12" fmla="*/ 530 w 530"/>
                  <a:gd name="T13" fmla="*/ 8 h 196"/>
                  <a:gd name="T14" fmla="*/ 522 w 530"/>
                  <a:gd name="T15" fmla="*/ 187 h 196"/>
                  <a:gd name="T16" fmla="*/ 500 w 530"/>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196">
                    <a:moveTo>
                      <a:pt x="500" y="196"/>
                    </a:moveTo>
                    <a:cubicBezTo>
                      <a:pt x="21" y="196"/>
                      <a:pt x="21" y="196"/>
                      <a:pt x="21" y="196"/>
                    </a:cubicBezTo>
                    <a:cubicBezTo>
                      <a:pt x="9" y="196"/>
                      <a:pt x="0" y="192"/>
                      <a:pt x="0" y="187"/>
                    </a:cubicBezTo>
                    <a:cubicBezTo>
                      <a:pt x="17" y="8"/>
                      <a:pt x="17" y="8"/>
                      <a:pt x="17" y="8"/>
                    </a:cubicBezTo>
                    <a:cubicBezTo>
                      <a:pt x="17" y="4"/>
                      <a:pt x="27" y="0"/>
                      <a:pt x="39" y="0"/>
                    </a:cubicBezTo>
                    <a:cubicBezTo>
                      <a:pt x="509" y="0"/>
                      <a:pt x="509" y="0"/>
                      <a:pt x="509" y="0"/>
                    </a:cubicBezTo>
                    <a:cubicBezTo>
                      <a:pt x="521" y="0"/>
                      <a:pt x="530" y="4"/>
                      <a:pt x="530" y="8"/>
                    </a:cubicBezTo>
                    <a:cubicBezTo>
                      <a:pt x="522" y="187"/>
                      <a:pt x="522" y="187"/>
                      <a:pt x="522"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ṣ1ïḓè">
                <a:extLst>
                  <a:ext uri="{FF2B5EF4-FFF2-40B4-BE49-F238E27FC236}">
                    <a16:creationId xmlns:a16="http://schemas.microsoft.com/office/drawing/2014/main" id="{7FCEEC14-1798-4E29-B870-E0E0293B39B3}"/>
                  </a:ext>
                </a:extLst>
              </p:cNvPr>
              <p:cNvSpPr/>
              <p:nvPr/>
            </p:nvSpPr>
            <p:spPr bwMode="auto">
              <a:xfrm>
                <a:off x="5931909" y="4598008"/>
                <a:ext cx="167486" cy="63373"/>
              </a:xfrm>
              <a:custGeom>
                <a:avLst/>
                <a:gdLst>
                  <a:gd name="T0" fmla="*/ 501 w 522"/>
                  <a:gd name="T1" fmla="*/ 196 h 196"/>
                  <a:gd name="T2" fmla="*/ 21 w 522"/>
                  <a:gd name="T3" fmla="*/ 196 h 196"/>
                  <a:gd name="T4" fmla="*/ 0 w 522"/>
                  <a:gd name="T5" fmla="*/ 187 h 196"/>
                  <a:gd name="T6" fmla="*/ 6 w 522"/>
                  <a:gd name="T7" fmla="*/ 8 h 196"/>
                  <a:gd name="T8" fmla="*/ 28 w 522"/>
                  <a:gd name="T9" fmla="*/ 0 h 196"/>
                  <a:gd name="T10" fmla="*/ 499 w 522"/>
                  <a:gd name="T11" fmla="*/ 0 h 196"/>
                  <a:gd name="T12" fmla="*/ 520 w 522"/>
                  <a:gd name="T13" fmla="*/ 8 h 196"/>
                  <a:gd name="T14" fmla="*/ 522 w 522"/>
                  <a:gd name="T15" fmla="*/ 187 h 196"/>
                  <a:gd name="T16" fmla="*/ 501 w 52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196">
                    <a:moveTo>
                      <a:pt x="501" y="196"/>
                    </a:moveTo>
                    <a:cubicBezTo>
                      <a:pt x="21" y="196"/>
                      <a:pt x="21" y="196"/>
                      <a:pt x="21" y="196"/>
                    </a:cubicBezTo>
                    <a:cubicBezTo>
                      <a:pt x="9" y="196"/>
                      <a:pt x="0" y="192"/>
                      <a:pt x="0" y="187"/>
                    </a:cubicBezTo>
                    <a:cubicBezTo>
                      <a:pt x="6" y="8"/>
                      <a:pt x="6" y="8"/>
                      <a:pt x="6" y="8"/>
                    </a:cubicBezTo>
                    <a:cubicBezTo>
                      <a:pt x="6" y="4"/>
                      <a:pt x="16" y="0"/>
                      <a:pt x="28" y="0"/>
                    </a:cubicBezTo>
                    <a:cubicBezTo>
                      <a:pt x="499" y="0"/>
                      <a:pt x="499" y="0"/>
                      <a:pt x="499" y="0"/>
                    </a:cubicBezTo>
                    <a:cubicBezTo>
                      <a:pt x="510" y="0"/>
                      <a:pt x="520" y="4"/>
                      <a:pt x="520" y="8"/>
                    </a:cubicBezTo>
                    <a:cubicBezTo>
                      <a:pt x="522" y="187"/>
                      <a:pt x="522" y="187"/>
                      <a:pt x="522" y="187"/>
                    </a:cubicBezTo>
                    <a:cubicBezTo>
                      <a:pt x="522" y="192"/>
                      <a:pt x="513" y="196"/>
                      <a:pt x="50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ş1îďè">
                <a:extLst>
                  <a:ext uri="{FF2B5EF4-FFF2-40B4-BE49-F238E27FC236}">
                    <a16:creationId xmlns:a16="http://schemas.microsoft.com/office/drawing/2014/main" id="{773AE611-BB45-4195-B702-C228D9315C34}"/>
                  </a:ext>
                </a:extLst>
              </p:cNvPr>
              <p:cNvSpPr/>
              <p:nvPr/>
            </p:nvSpPr>
            <p:spPr bwMode="auto">
              <a:xfrm>
                <a:off x="6125423" y="4598008"/>
                <a:ext cx="168618" cy="63373"/>
              </a:xfrm>
              <a:custGeom>
                <a:avLst/>
                <a:gdLst>
                  <a:gd name="T0" fmla="*/ 505 w 526"/>
                  <a:gd name="T1" fmla="*/ 196 h 196"/>
                  <a:gd name="T2" fmla="*/ 25 w 526"/>
                  <a:gd name="T3" fmla="*/ 196 h 196"/>
                  <a:gd name="T4" fmla="*/ 4 w 526"/>
                  <a:gd name="T5" fmla="*/ 187 h 196"/>
                  <a:gd name="T6" fmla="*/ 0 w 526"/>
                  <a:gd name="T7" fmla="*/ 8 h 196"/>
                  <a:gd name="T8" fmla="*/ 21 w 526"/>
                  <a:gd name="T9" fmla="*/ 0 h 196"/>
                  <a:gd name="T10" fmla="*/ 492 w 526"/>
                  <a:gd name="T11" fmla="*/ 0 h 196"/>
                  <a:gd name="T12" fmla="*/ 514 w 526"/>
                  <a:gd name="T13" fmla="*/ 8 h 196"/>
                  <a:gd name="T14" fmla="*/ 526 w 526"/>
                  <a:gd name="T15" fmla="*/ 187 h 196"/>
                  <a:gd name="T16" fmla="*/ 505 w 526"/>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196">
                    <a:moveTo>
                      <a:pt x="505" y="196"/>
                    </a:moveTo>
                    <a:cubicBezTo>
                      <a:pt x="25" y="196"/>
                      <a:pt x="25" y="196"/>
                      <a:pt x="25" y="196"/>
                    </a:cubicBezTo>
                    <a:cubicBezTo>
                      <a:pt x="13" y="196"/>
                      <a:pt x="4" y="192"/>
                      <a:pt x="4" y="187"/>
                    </a:cubicBezTo>
                    <a:cubicBezTo>
                      <a:pt x="0" y="8"/>
                      <a:pt x="0" y="8"/>
                      <a:pt x="0" y="8"/>
                    </a:cubicBezTo>
                    <a:cubicBezTo>
                      <a:pt x="0" y="4"/>
                      <a:pt x="9" y="0"/>
                      <a:pt x="21" y="0"/>
                    </a:cubicBezTo>
                    <a:cubicBezTo>
                      <a:pt x="492" y="0"/>
                      <a:pt x="492" y="0"/>
                      <a:pt x="492" y="0"/>
                    </a:cubicBezTo>
                    <a:cubicBezTo>
                      <a:pt x="504" y="0"/>
                      <a:pt x="513" y="4"/>
                      <a:pt x="514" y="8"/>
                    </a:cubicBezTo>
                    <a:cubicBezTo>
                      <a:pt x="526" y="187"/>
                      <a:pt x="526" y="187"/>
                      <a:pt x="526" y="187"/>
                    </a:cubicBezTo>
                    <a:cubicBezTo>
                      <a:pt x="526" y="192"/>
                      <a:pt x="517" y="196"/>
                      <a:pt x="505"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îsļiďê">
                <a:extLst>
                  <a:ext uri="{FF2B5EF4-FFF2-40B4-BE49-F238E27FC236}">
                    <a16:creationId xmlns:a16="http://schemas.microsoft.com/office/drawing/2014/main" id="{92488BF2-1DC5-4C70-B8FB-CB9149692D37}"/>
                  </a:ext>
                </a:extLst>
              </p:cNvPr>
              <p:cNvSpPr/>
              <p:nvPr/>
            </p:nvSpPr>
            <p:spPr bwMode="auto">
              <a:xfrm>
                <a:off x="6323464" y="4598008"/>
                <a:ext cx="173145" cy="63373"/>
              </a:xfrm>
              <a:custGeom>
                <a:avLst/>
                <a:gdLst>
                  <a:gd name="T0" fmla="*/ 516 w 537"/>
                  <a:gd name="T1" fmla="*/ 196 h 196"/>
                  <a:gd name="T2" fmla="*/ 36 w 537"/>
                  <a:gd name="T3" fmla="*/ 196 h 196"/>
                  <a:gd name="T4" fmla="*/ 14 w 537"/>
                  <a:gd name="T5" fmla="*/ 187 h 196"/>
                  <a:gd name="T6" fmla="*/ 0 w 537"/>
                  <a:gd name="T7" fmla="*/ 8 h 196"/>
                  <a:gd name="T8" fmla="*/ 21 w 537"/>
                  <a:gd name="T9" fmla="*/ 0 h 196"/>
                  <a:gd name="T10" fmla="*/ 492 w 537"/>
                  <a:gd name="T11" fmla="*/ 0 h 196"/>
                  <a:gd name="T12" fmla="*/ 514 w 537"/>
                  <a:gd name="T13" fmla="*/ 8 h 196"/>
                  <a:gd name="T14" fmla="*/ 536 w 537"/>
                  <a:gd name="T15" fmla="*/ 187 h 196"/>
                  <a:gd name="T16" fmla="*/ 516 w 53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196">
                    <a:moveTo>
                      <a:pt x="516" y="196"/>
                    </a:moveTo>
                    <a:cubicBezTo>
                      <a:pt x="36" y="196"/>
                      <a:pt x="36" y="196"/>
                      <a:pt x="36" y="196"/>
                    </a:cubicBezTo>
                    <a:cubicBezTo>
                      <a:pt x="25" y="196"/>
                      <a:pt x="15" y="192"/>
                      <a:pt x="14" y="187"/>
                    </a:cubicBezTo>
                    <a:cubicBezTo>
                      <a:pt x="0" y="8"/>
                      <a:pt x="0" y="8"/>
                      <a:pt x="0" y="8"/>
                    </a:cubicBezTo>
                    <a:cubicBezTo>
                      <a:pt x="0" y="4"/>
                      <a:pt x="9" y="0"/>
                      <a:pt x="21" y="0"/>
                    </a:cubicBezTo>
                    <a:cubicBezTo>
                      <a:pt x="492" y="0"/>
                      <a:pt x="492" y="0"/>
                      <a:pt x="492" y="0"/>
                    </a:cubicBezTo>
                    <a:cubicBezTo>
                      <a:pt x="503" y="0"/>
                      <a:pt x="513" y="4"/>
                      <a:pt x="514" y="8"/>
                    </a:cubicBezTo>
                    <a:cubicBezTo>
                      <a:pt x="536" y="187"/>
                      <a:pt x="536" y="187"/>
                      <a:pt x="536" y="187"/>
                    </a:cubicBezTo>
                    <a:cubicBezTo>
                      <a:pt x="537" y="192"/>
                      <a:pt x="528" y="196"/>
                      <a:pt x="51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śļiḑè">
                <a:extLst>
                  <a:ext uri="{FF2B5EF4-FFF2-40B4-BE49-F238E27FC236}">
                    <a16:creationId xmlns:a16="http://schemas.microsoft.com/office/drawing/2014/main" id="{8B2FDACC-E7D1-4CD0-89EC-0DADE38EF7BE}"/>
                  </a:ext>
                </a:extLst>
              </p:cNvPr>
              <p:cNvSpPr/>
              <p:nvPr/>
            </p:nvSpPr>
            <p:spPr bwMode="auto">
              <a:xfrm>
                <a:off x="6520373" y="4598008"/>
                <a:ext cx="175408" cy="63373"/>
              </a:xfrm>
              <a:custGeom>
                <a:avLst/>
                <a:gdLst>
                  <a:gd name="T0" fmla="*/ 526 w 547"/>
                  <a:gd name="T1" fmla="*/ 196 h 196"/>
                  <a:gd name="T2" fmla="*/ 47 w 547"/>
                  <a:gd name="T3" fmla="*/ 196 h 196"/>
                  <a:gd name="T4" fmla="*/ 24 w 547"/>
                  <a:gd name="T5" fmla="*/ 187 h 196"/>
                  <a:gd name="T6" fmla="*/ 0 w 547"/>
                  <a:gd name="T7" fmla="*/ 8 h 196"/>
                  <a:gd name="T8" fmla="*/ 20 w 547"/>
                  <a:gd name="T9" fmla="*/ 0 h 196"/>
                  <a:gd name="T10" fmla="*/ 491 w 547"/>
                  <a:gd name="T11" fmla="*/ 0 h 196"/>
                  <a:gd name="T12" fmla="*/ 514 w 547"/>
                  <a:gd name="T13" fmla="*/ 8 h 196"/>
                  <a:gd name="T14" fmla="*/ 546 w 547"/>
                  <a:gd name="T15" fmla="*/ 187 h 196"/>
                  <a:gd name="T16" fmla="*/ 526 w 54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96">
                    <a:moveTo>
                      <a:pt x="526" y="196"/>
                    </a:moveTo>
                    <a:cubicBezTo>
                      <a:pt x="47" y="196"/>
                      <a:pt x="47" y="196"/>
                      <a:pt x="47" y="196"/>
                    </a:cubicBezTo>
                    <a:cubicBezTo>
                      <a:pt x="35" y="196"/>
                      <a:pt x="25" y="192"/>
                      <a:pt x="24" y="187"/>
                    </a:cubicBezTo>
                    <a:cubicBezTo>
                      <a:pt x="0" y="8"/>
                      <a:pt x="0" y="8"/>
                      <a:pt x="0" y="8"/>
                    </a:cubicBezTo>
                    <a:cubicBezTo>
                      <a:pt x="0" y="4"/>
                      <a:pt x="9" y="0"/>
                      <a:pt x="20" y="0"/>
                    </a:cubicBezTo>
                    <a:cubicBezTo>
                      <a:pt x="491" y="0"/>
                      <a:pt x="491" y="0"/>
                      <a:pt x="491" y="0"/>
                    </a:cubicBezTo>
                    <a:cubicBezTo>
                      <a:pt x="503" y="0"/>
                      <a:pt x="513" y="4"/>
                      <a:pt x="514" y="8"/>
                    </a:cubicBezTo>
                    <a:cubicBezTo>
                      <a:pt x="546" y="187"/>
                      <a:pt x="546" y="187"/>
                      <a:pt x="546" y="187"/>
                    </a:cubicBezTo>
                    <a:cubicBezTo>
                      <a:pt x="547" y="192"/>
                      <a:pt x="538" y="196"/>
                      <a:pt x="52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ïṩ1íḓê">
                <a:extLst>
                  <a:ext uri="{FF2B5EF4-FFF2-40B4-BE49-F238E27FC236}">
                    <a16:creationId xmlns:a16="http://schemas.microsoft.com/office/drawing/2014/main" id="{EC3547BA-AF30-4B44-812D-BDD8AC8785B1}"/>
                  </a:ext>
                </a:extLst>
              </p:cNvPr>
              <p:cNvSpPr/>
              <p:nvPr/>
            </p:nvSpPr>
            <p:spPr bwMode="auto">
              <a:xfrm>
                <a:off x="6712756" y="4598008"/>
                <a:ext cx="178802" cy="63373"/>
              </a:xfrm>
              <a:custGeom>
                <a:avLst/>
                <a:gdLst>
                  <a:gd name="T0" fmla="*/ 537 w 558"/>
                  <a:gd name="T1" fmla="*/ 196 h 196"/>
                  <a:gd name="T2" fmla="*/ 58 w 558"/>
                  <a:gd name="T3" fmla="*/ 196 h 196"/>
                  <a:gd name="T4" fmla="*/ 35 w 558"/>
                  <a:gd name="T5" fmla="*/ 187 h 196"/>
                  <a:gd name="T6" fmla="*/ 1 w 558"/>
                  <a:gd name="T7" fmla="*/ 8 h 196"/>
                  <a:gd name="T8" fmla="*/ 21 w 558"/>
                  <a:gd name="T9" fmla="*/ 0 h 196"/>
                  <a:gd name="T10" fmla="*/ 491 w 558"/>
                  <a:gd name="T11" fmla="*/ 0 h 196"/>
                  <a:gd name="T12" fmla="*/ 515 w 558"/>
                  <a:gd name="T13" fmla="*/ 8 h 196"/>
                  <a:gd name="T14" fmla="*/ 557 w 558"/>
                  <a:gd name="T15" fmla="*/ 187 h 196"/>
                  <a:gd name="T16" fmla="*/ 537 w 558"/>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96">
                    <a:moveTo>
                      <a:pt x="537" y="196"/>
                    </a:moveTo>
                    <a:cubicBezTo>
                      <a:pt x="58" y="196"/>
                      <a:pt x="58" y="196"/>
                      <a:pt x="58" y="196"/>
                    </a:cubicBezTo>
                    <a:cubicBezTo>
                      <a:pt x="46" y="196"/>
                      <a:pt x="36" y="192"/>
                      <a:pt x="35" y="187"/>
                    </a:cubicBezTo>
                    <a:cubicBezTo>
                      <a:pt x="1" y="8"/>
                      <a:pt x="1" y="8"/>
                      <a:pt x="1" y="8"/>
                    </a:cubicBezTo>
                    <a:cubicBezTo>
                      <a:pt x="0" y="4"/>
                      <a:pt x="9" y="0"/>
                      <a:pt x="21" y="0"/>
                    </a:cubicBezTo>
                    <a:cubicBezTo>
                      <a:pt x="491" y="0"/>
                      <a:pt x="491" y="0"/>
                      <a:pt x="491" y="0"/>
                    </a:cubicBezTo>
                    <a:cubicBezTo>
                      <a:pt x="503" y="0"/>
                      <a:pt x="514" y="4"/>
                      <a:pt x="515" y="8"/>
                    </a:cubicBezTo>
                    <a:cubicBezTo>
                      <a:pt x="557" y="187"/>
                      <a:pt x="557" y="187"/>
                      <a:pt x="557" y="187"/>
                    </a:cubicBezTo>
                    <a:cubicBezTo>
                      <a:pt x="558" y="192"/>
                      <a:pt x="549" y="196"/>
                      <a:pt x="537"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ṧľiḓe">
                <a:extLst>
                  <a:ext uri="{FF2B5EF4-FFF2-40B4-BE49-F238E27FC236}">
                    <a16:creationId xmlns:a16="http://schemas.microsoft.com/office/drawing/2014/main" id="{61B02176-ABE7-456E-B268-FBF228FE93BC}"/>
                  </a:ext>
                </a:extLst>
              </p:cNvPr>
              <p:cNvSpPr/>
              <p:nvPr/>
            </p:nvSpPr>
            <p:spPr bwMode="auto">
              <a:xfrm>
                <a:off x="6914192" y="4598008"/>
                <a:ext cx="182198" cy="63373"/>
              </a:xfrm>
              <a:custGeom>
                <a:avLst/>
                <a:gdLst>
                  <a:gd name="T0" fmla="*/ 548 w 569"/>
                  <a:gd name="T1" fmla="*/ 196 h 196"/>
                  <a:gd name="T2" fmla="*/ 69 w 569"/>
                  <a:gd name="T3" fmla="*/ 196 h 196"/>
                  <a:gd name="T4" fmla="*/ 45 w 569"/>
                  <a:gd name="T5" fmla="*/ 187 h 196"/>
                  <a:gd name="T6" fmla="*/ 1 w 569"/>
                  <a:gd name="T7" fmla="*/ 8 h 196"/>
                  <a:gd name="T8" fmla="*/ 20 w 569"/>
                  <a:gd name="T9" fmla="*/ 0 h 196"/>
                  <a:gd name="T10" fmla="*/ 491 w 569"/>
                  <a:gd name="T11" fmla="*/ 0 h 196"/>
                  <a:gd name="T12" fmla="*/ 515 w 569"/>
                  <a:gd name="T13" fmla="*/ 8 h 196"/>
                  <a:gd name="T14" fmla="*/ 567 w 569"/>
                  <a:gd name="T15" fmla="*/ 187 h 196"/>
                  <a:gd name="T16" fmla="*/ 548 w 56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96">
                    <a:moveTo>
                      <a:pt x="548" y="196"/>
                    </a:moveTo>
                    <a:cubicBezTo>
                      <a:pt x="69" y="196"/>
                      <a:pt x="69" y="196"/>
                      <a:pt x="69" y="196"/>
                    </a:cubicBezTo>
                    <a:cubicBezTo>
                      <a:pt x="57" y="196"/>
                      <a:pt x="46" y="192"/>
                      <a:pt x="45" y="187"/>
                    </a:cubicBezTo>
                    <a:cubicBezTo>
                      <a:pt x="1" y="8"/>
                      <a:pt x="1" y="8"/>
                      <a:pt x="1" y="8"/>
                    </a:cubicBezTo>
                    <a:cubicBezTo>
                      <a:pt x="0" y="4"/>
                      <a:pt x="8" y="0"/>
                      <a:pt x="20" y="0"/>
                    </a:cubicBezTo>
                    <a:cubicBezTo>
                      <a:pt x="491" y="0"/>
                      <a:pt x="491" y="0"/>
                      <a:pt x="491" y="0"/>
                    </a:cubicBezTo>
                    <a:cubicBezTo>
                      <a:pt x="503" y="0"/>
                      <a:pt x="513" y="4"/>
                      <a:pt x="515" y="8"/>
                    </a:cubicBezTo>
                    <a:cubicBezTo>
                      <a:pt x="567" y="187"/>
                      <a:pt x="567" y="187"/>
                      <a:pt x="567" y="187"/>
                    </a:cubicBezTo>
                    <a:cubicBezTo>
                      <a:pt x="569" y="192"/>
                      <a:pt x="560" y="196"/>
                      <a:pt x="548"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îṥ1ïdê">
                <a:extLst>
                  <a:ext uri="{FF2B5EF4-FFF2-40B4-BE49-F238E27FC236}">
                    <a16:creationId xmlns:a16="http://schemas.microsoft.com/office/drawing/2014/main" id="{FDC4B1C1-4722-4DF4-89FA-37253790DA63}"/>
                  </a:ext>
                </a:extLst>
              </p:cNvPr>
              <p:cNvSpPr/>
              <p:nvPr/>
            </p:nvSpPr>
            <p:spPr bwMode="auto">
              <a:xfrm>
                <a:off x="7106574" y="4598008"/>
                <a:ext cx="185592" cy="63373"/>
              </a:xfrm>
              <a:custGeom>
                <a:avLst/>
                <a:gdLst>
                  <a:gd name="T0" fmla="*/ 559 w 579"/>
                  <a:gd name="T1" fmla="*/ 196 h 196"/>
                  <a:gd name="T2" fmla="*/ 80 w 579"/>
                  <a:gd name="T3" fmla="*/ 196 h 196"/>
                  <a:gd name="T4" fmla="*/ 56 w 579"/>
                  <a:gd name="T5" fmla="*/ 187 h 196"/>
                  <a:gd name="T6" fmla="*/ 1 w 579"/>
                  <a:gd name="T7" fmla="*/ 8 h 196"/>
                  <a:gd name="T8" fmla="*/ 20 w 579"/>
                  <a:gd name="T9" fmla="*/ 0 h 196"/>
                  <a:gd name="T10" fmla="*/ 491 w 579"/>
                  <a:gd name="T11" fmla="*/ 0 h 196"/>
                  <a:gd name="T12" fmla="*/ 515 w 579"/>
                  <a:gd name="T13" fmla="*/ 8 h 196"/>
                  <a:gd name="T14" fmla="*/ 578 w 579"/>
                  <a:gd name="T15" fmla="*/ 187 h 196"/>
                  <a:gd name="T16" fmla="*/ 559 w 57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196">
                    <a:moveTo>
                      <a:pt x="559" y="196"/>
                    </a:moveTo>
                    <a:cubicBezTo>
                      <a:pt x="80" y="196"/>
                      <a:pt x="80" y="196"/>
                      <a:pt x="80" y="196"/>
                    </a:cubicBezTo>
                    <a:cubicBezTo>
                      <a:pt x="68" y="196"/>
                      <a:pt x="57" y="192"/>
                      <a:pt x="56" y="187"/>
                    </a:cubicBezTo>
                    <a:cubicBezTo>
                      <a:pt x="1" y="8"/>
                      <a:pt x="1" y="8"/>
                      <a:pt x="1" y="8"/>
                    </a:cubicBezTo>
                    <a:cubicBezTo>
                      <a:pt x="0" y="4"/>
                      <a:pt x="8" y="0"/>
                      <a:pt x="20" y="0"/>
                    </a:cubicBezTo>
                    <a:cubicBezTo>
                      <a:pt x="491" y="0"/>
                      <a:pt x="491" y="0"/>
                      <a:pt x="491" y="0"/>
                    </a:cubicBezTo>
                    <a:cubicBezTo>
                      <a:pt x="502" y="0"/>
                      <a:pt x="513" y="4"/>
                      <a:pt x="515" y="8"/>
                    </a:cubicBezTo>
                    <a:cubicBezTo>
                      <a:pt x="578" y="187"/>
                      <a:pt x="578" y="187"/>
                      <a:pt x="578" y="187"/>
                    </a:cubicBezTo>
                    <a:cubicBezTo>
                      <a:pt x="579" y="192"/>
                      <a:pt x="571" y="196"/>
                      <a:pt x="559"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ŝľîďé">
                <a:extLst>
                  <a:ext uri="{FF2B5EF4-FFF2-40B4-BE49-F238E27FC236}">
                    <a16:creationId xmlns:a16="http://schemas.microsoft.com/office/drawing/2014/main" id="{C8F2DC99-D2EA-484C-A7B3-C103B139DAE9}"/>
                  </a:ext>
                </a:extLst>
              </p:cNvPr>
              <p:cNvSpPr/>
              <p:nvPr/>
            </p:nvSpPr>
            <p:spPr bwMode="auto">
              <a:xfrm>
                <a:off x="7303483" y="4598008"/>
                <a:ext cx="190119" cy="63373"/>
              </a:xfrm>
              <a:custGeom>
                <a:avLst/>
                <a:gdLst>
                  <a:gd name="T0" fmla="*/ 571 w 591"/>
                  <a:gd name="T1" fmla="*/ 196 h 196"/>
                  <a:gd name="T2" fmla="*/ 91 w 591"/>
                  <a:gd name="T3" fmla="*/ 196 h 196"/>
                  <a:gd name="T4" fmla="*/ 67 w 591"/>
                  <a:gd name="T5" fmla="*/ 187 h 196"/>
                  <a:gd name="T6" fmla="*/ 2 w 591"/>
                  <a:gd name="T7" fmla="*/ 8 h 196"/>
                  <a:gd name="T8" fmla="*/ 20 w 591"/>
                  <a:gd name="T9" fmla="*/ 0 h 196"/>
                  <a:gd name="T10" fmla="*/ 491 w 591"/>
                  <a:gd name="T11" fmla="*/ 0 h 196"/>
                  <a:gd name="T12" fmla="*/ 516 w 591"/>
                  <a:gd name="T13" fmla="*/ 8 h 196"/>
                  <a:gd name="T14" fmla="*/ 589 w 591"/>
                  <a:gd name="T15" fmla="*/ 187 h 196"/>
                  <a:gd name="T16" fmla="*/ 571 w 59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96">
                    <a:moveTo>
                      <a:pt x="571" y="196"/>
                    </a:moveTo>
                    <a:cubicBezTo>
                      <a:pt x="91" y="196"/>
                      <a:pt x="91" y="196"/>
                      <a:pt x="91" y="196"/>
                    </a:cubicBezTo>
                    <a:cubicBezTo>
                      <a:pt x="79" y="196"/>
                      <a:pt x="68" y="192"/>
                      <a:pt x="67" y="187"/>
                    </a:cubicBezTo>
                    <a:cubicBezTo>
                      <a:pt x="2" y="8"/>
                      <a:pt x="2" y="8"/>
                      <a:pt x="2" y="8"/>
                    </a:cubicBezTo>
                    <a:cubicBezTo>
                      <a:pt x="0" y="4"/>
                      <a:pt x="9" y="0"/>
                      <a:pt x="20" y="0"/>
                    </a:cubicBezTo>
                    <a:cubicBezTo>
                      <a:pt x="491" y="0"/>
                      <a:pt x="491" y="0"/>
                      <a:pt x="491" y="0"/>
                    </a:cubicBezTo>
                    <a:cubicBezTo>
                      <a:pt x="503" y="0"/>
                      <a:pt x="514" y="4"/>
                      <a:pt x="516" y="8"/>
                    </a:cubicBezTo>
                    <a:cubicBezTo>
                      <a:pt x="589" y="187"/>
                      <a:pt x="589" y="187"/>
                      <a:pt x="589" y="187"/>
                    </a:cubicBezTo>
                    <a:cubicBezTo>
                      <a:pt x="591" y="192"/>
                      <a:pt x="582" y="196"/>
                      <a:pt x="57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îşḻiḍé">
                <a:extLst>
                  <a:ext uri="{FF2B5EF4-FFF2-40B4-BE49-F238E27FC236}">
                    <a16:creationId xmlns:a16="http://schemas.microsoft.com/office/drawing/2014/main" id="{A50EFD64-D755-485E-9E1F-19AFFAB836C3}"/>
                  </a:ext>
                </a:extLst>
              </p:cNvPr>
              <p:cNvSpPr/>
              <p:nvPr/>
            </p:nvSpPr>
            <p:spPr bwMode="auto">
              <a:xfrm>
                <a:off x="4855699" y="4528977"/>
                <a:ext cx="182198" cy="59978"/>
              </a:xfrm>
              <a:custGeom>
                <a:avLst/>
                <a:gdLst>
                  <a:gd name="T0" fmla="*/ 489 w 566"/>
                  <a:gd name="T1" fmla="*/ 187 h 187"/>
                  <a:gd name="T2" fmla="*/ 20 w 566"/>
                  <a:gd name="T3" fmla="*/ 187 h 187"/>
                  <a:gd name="T4" fmla="*/ 2 w 566"/>
                  <a:gd name="T5" fmla="*/ 179 h 187"/>
                  <a:gd name="T6" fmla="*/ 61 w 566"/>
                  <a:gd name="T7" fmla="*/ 8 h 187"/>
                  <a:gd name="T8" fmla="*/ 85 w 566"/>
                  <a:gd name="T9" fmla="*/ 0 h 187"/>
                  <a:gd name="T10" fmla="*/ 546 w 566"/>
                  <a:gd name="T11" fmla="*/ 0 h 187"/>
                  <a:gd name="T12" fmla="*/ 564 w 566"/>
                  <a:gd name="T13" fmla="*/ 8 h 187"/>
                  <a:gd name="T14" fmla="*/ 513 w 566"/>
                  <a:gd name="T15" fmla="*/ 179 h 187"/>
                  <a:gd name="T16" fmla="*/ 489 w 56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187">
                    <a:moveTo>
                      <a:pt x="489" y="187"/>
                    </a:moveTo>
                    <a:cubicBezTo>
                      <a:pt x="20" y="187"/>
                      <a:pt x="20" y="187"/>
                      <a:pt x="20" y="187"/>
                    </a:cubicBezTo>
                    <a:cubicBezTo>
                      <a:pt x="8" y="187"/>
                      <a:pt x="0" y="184"/>
                      <a:pt x="2" y="179"/>
                    </a:cubicBezTo>
                    <a:cubicBezTo>
                      <a:pt x="61" y="8"/>
                      <a:pt x="61" y="8"/>
                      <a:pt x="61" y="8"/>
                    </a:cubicBezTo>
                    <a:cubicBezTo>
                      <a:pt x="63" y="3"/>
                      <a:pt x="73" y="0"/>
                      <a:pt x="85" y="0"/>
                    </a:cubicBezTo>
                    <a:cubicBezTo>
                      <a:pt x="546" y="0"/>
                      <a:pt x="546" y="0"/>
                      <a:pt x="546" y="0"/>
                    </a:cubicBezTo>
                    <a:cubicBezTo>
                      <a:pt x="557" y="0"/>
                      <a:pt x="566" y="3"/>
                      <a:pt x="564"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1ïde">
                <a:extLst>
                  <a:ext uri="{FF2B5EF4-FFF2-40B4-BE49-F238E27FC236}">
                    <a16:creationId xmlns:a16="http://schemas.microsoft.com/office/drawing/2014/main" id="{2C9DE1E0-BC90-4FA9-A842-CF9540D14F16}"/>
                  </a:ext>
                </a:extLst>
              </p:cNvPr>
              <p:cNvSpPr/>
              <p:nvPr/>
            </p:nvSpPr>
            <p:spPr bwMode="auto">
              <a:xfrm>
                <a:off x="5049214" y="4528977"/>
                <a:ext cx="178802" cy="59978"/>
              </a:xfrm>
              <a:custGeom>
                <a:avLst/>
                <a:gdLst>
                  <a:gd name="T0" fmla="*/ 490 w 556"/>
                  <a:gd name="T1" fmla="*/ 187 h 187"/>
                  <a:gd name="T2" fmla="*/ 20 w 556"/>
                  <a:gd name="T3" fmla="*/ 187 h 187"/>
                  <a:gd name="T4" fmla="*/ 1 w 556"/>
                  <a:gd name="T5" fmla="*/ 179 h 187"/>
                  <a:gd name="T6" fmla="*/ 51 w 556"/>
                  <a:gd name="T7" fmla="*/ 8 h 187"/>
                  <a:gd name="T8" fmla="*/ 74 w 556"/>
                  <a:gd name="T9" fmla="*/ 0 h 187"/>
                  <a:gd name="T10" fmla="*/ 536 w 556"/>
                  <a:gd name="T11" fmla="*/ 0 h 187"/>
                  <a:gd name="T12" fmla="*/ 555 w 556"/>
                  <a:gd name="T13" fmla="*/ 8 h 187"/>
                  <a:gd name="T14" fmla="*/ 513 w 556"/>
                  <a:gd name="T15" fmla="*/ 179 h 187"/>
                  <a:gd name="T16" fmla="*/ 490 w 55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187">
                    <a:moveTo>
                      <a:pt x="490" y="187"/>
                    </a:moveTo>
                    <a:cubicBezTo>
                      <a:pt x="20" y="187"/>
                      <a:pt x="20" y="187"/>
                      <a:pt x="20" y="187"/>
                    </a:cubicBezTo>
                    <a:cubicBezTo>
                      <a:pt x="8" y="187"/>
                      <a:pt x="0" y="184"/>
                      <a:pt x="1" y="179"/>
                    </a:cubicBezTo>
                    <a:cubicBezTo>
                      <a:pt x="51" y="8"/>
                      <a:pt x="51" y="8"/>
                      <a:pt x="51" y="8"/>
                    </a:cubicBezTo>
                    <a:cubicBezTo>
                      <a:pt x="53" y="3"/>
                      <a:pt x="63" y="0"/>
                      <a:pt x="74" y="0"/>
                    </a:cubicBezTo>
                    <a:cubicBezTo>
                      <a:pt x="536" y="0"/>
                      <a:pt x="536" y="0"/>
                      <a:pt x="536" y="0"/>
                    </a:cubicBezTo>
                    <a:cubicBezTo>
                      <a:pt x="547" y="0"/>
                      <a:pt x="556" y="3"/>
                      <a:pt x="555" y="8"/>
                    </a:cubicBezTo>
                    <a:cubicBezTo>
                      <a:pt x="513" y="179"/>
                      <a:pt x="513" y="179"/>
                      <a:pt x="513"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ṧ1ide">
                <a:extLst>
                  <a:ext uri="{FF2B5EF4-FFF2-40B4-BE49-F238E27FC236}">
                    <a16:creationId xmlns:a16="http://schemas.microsoft.com/office/drawing/2014/main" id="{26AD9263-5D33-4090-BE3D-F43F9796F8AB}"/>
                  </a:ext>
                </a:extLst>
              </p:cNvPr>
              <p:cNvSpPr/>
              <p:nvPr/>
            </p:nvSpPr>
            <p:spPr bwMode="auto">
              <a:xfrm>
                <a:off x="5247254" y="4528977"/>
                <a:ext cx="175408" cy="59978"/>
              </a:xfrm>
              <a:custGeom>
                <a:avLst/>
                <a:gdLst>
                  <a:gd name="T0" fmla="*/ 490 w 545"/>
                  <a:gd name="T1" fmla="*/ 187 h 187"/>
                  <a:gd name="T2" fmla="*/ 20 w 545"/>
                  <a:gd name="T3" fmla="*/ 187 h 187"/>
                  <a:gd name="T4" fmla="*/ 1 w 545"/>
                  <a:gd name="T5" fmla="*/ 179 h 187"/>
                  <a:gd name="T6" fmla="*/ 41 w 545"/>
                  <a:gd name="T7" fmla="*/ 8 h 187"/>
                  <a:gd name="T8" fmla="*/ 64 w 545"/>
                  <a:gd name="T9" fmla="*/ 0 h 187"/>
                  <a:gd name="T10" fmla="*/ 525 w 545"/>
                  <a:gd name="T11" fmla="*/ 0 h 187"/>
                  <a:gd name="T12" fmla="*/ 544 w 545"/>
                  <a:gd name="T13" fmla="*/ 8 h 187"/>
                  <a:gd name="T14" fmla="*/ 512 w 545"/>
                  <a:gd name="T15" fmla="*/ 179 h 187"/>
                  <a:gd name="T16" fmla="*/ 490 w 54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87">
                    <a:moveTo>
                      <a:pt x="490" y="187"/>
                    </a:moveTo>
                    <a:cubicBezTo>
                      <a:pt x="20" y="187"/>
                      <a:pt x="20" y="187"/>
                      <a:pt x="20" y="187"/>
                    </a:cubicBezTo>
                    <a:cubicBezTo>
                      <a:pt x="9" y="187"/>
                      <a:pt x="0" y="184"/>
                      <a:pt x="1" y="179"/>
                    </a:cubicBezTo>
                    <a:cubicBezTo>
                      <a:pt x="41" y="8"/>
                      <a:pt x="41" y="8"/>
                      <a:pt x="41" y="8"/>
                    </a:cubicBezTo>
                    <a:cubicBezTo>
                      <a:pt x="42" y="3"/>
                      <a:pt x="52" y="0"/>
                      <a:pt x="64" y="0"/>
                    </a:cubicBezTo>
                    <a:cubicBezTo>
                      <a:pt x="525" y="0"/>
                      <a:pt x="525" y="0"/>
                      <a:pt x="525" y="0"/>
                    </a:cubicBezTo>
                    <a:cubicBezTo>
                      <a:pt x="537" y="0"/>
                      <a:pt x="545" y="3"/>
                      <a:pt x="544" y="8"/>
                    </a:cubicBezTo>
                    <a:cubicBezTo>
                      <a:pt x="512" y="179"/>
                      <a:pt x="512" y="179"/>
                      <a:pt x="512"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ŝľíḍè">
                <a:extLst>
                  <a:ext uri="{FF2B5EF4-FFF2-40B4-BE49-F238E27FC236}">
                    <a16:creationId xmlns:a16="http://schemas.microsoft.com/office/drawing/2014/main" id="{5AB1B841-51D0-4490-BEAB-D412E367D04B}"/>
                  </a:ext>
                </a:extLst>
              </p:cNvPr>
              <p:cNvSpPr/>
              <p:nvPr/>
            </p:nvSpPr>
            <p:spPr bwMode="auto">
              <a:xfrm>
                <a:off x="5440768" y="4528977"/>
                <a:ext cx="170881" cy="59978"/>
              </a:xfrm>
              <a:custGeom>
                <a:avLst/>
                <a:gdLst>
                  <a:gd name="T0" fmla="*/ 490 w 535"/>
                  <a:gd name="T1" fmla="*/ 187 h 187"/>
                  <a:gd name="T2" fmla="*/ 20 w 535"/>
                  <a:gd name="T3" fmla="*/ 187 h 187"/>
                  <a:gd name="T4" fmla="*/ 0 w 535"/>
                  <a:gd name="T5" fmla="*/ 179 h 187"/>
                  <a:gd name="T6" fmla="*/ 31 w 535"/>
                  <a:gd name="T7" fmla="*/ 8 h 187"/>
                  <a:gd name="T8" fmla="*/ 53 w 535"/>
                  <a:gd name="T9" fmla="*/ 0 h 187"/>
                  <a:gd name="T10" fmla="*/ 514 w 535"/>
                  <a:gd name="T11" fmla="*/ 0 h 187"/>
                  <a:gd name="T12" fmla="*/ 534 w 535"/>
                  <a:gd name="T13" fmla="*/ 8 h 187"/>
                  <a:gd name="T14" fmla="*/ 512 w 535"/>
                  <a:gd name="T15" fmla="*/ 179 h 187"/>
                  <a:gd name="T16" fmla="*/ 490 w 53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187">
                    <a:moveTo>
                      <a:pt x="490" y="187"/>
                    </a:moveTo>
                    <a:cubicBezTo>
                      <a:pt x="20" y="187"/>
                      <a:pt x="20" y="187"/>
                      <a:pt x="20" y="187"/>
                    </a:cubicBezTo>
                    <a:cubicBezTo>
                      <a:pt x="8" y="187"/>
                      <a:pt x="0" y="184"/>
                      <a:pt x="0" y="179"/>
                    </a:cubicBezTo>
                    <a:cubicBezTo>
                      <a:pt x="31" y="8"/>
                      <a:pt x="31" y="8"/>
                      <a:pt x="31" y="8"/>
                    </a:cubicBezTo>
                    <a:cubicBezTo>
                      <a:pt x="32" y="3"/>
                      <a:pt x="42" y="0"/>
                      <a:pt x="53" y="0"/>
                    </a:cubicBezTo>
                    <a:cubicBezTo>
                      <a:pt x="514" y="0"/>
                      <a:pt x="514" y="0"/>
                      <a:pt x="514" y="0"/>
                    </a:cubicBezTo>
                    <a:cubicBezTo>
                      <a:pt x="526" y="0"/>
                      <a:pt x="535" y="3"/>
                      <a:pt x="534" y="8"/>
                    </a:cubicBezTo>
                    <a:cubicBezTo>
                      <a:pt x="512" y="179"/>
                      <a:pt x="512" y="179"/>
                      <a:pt x="512" y="179"/>
                    </a:cubicBezTo>
                    <a:cubicBezTo>
                      <a:pt x="511"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S1îdê">
                <a:extLst>
                  <a:ext uri="{FF2B5EF4-FFF2-40B4-BE49-F238E27FC236}">
                    <a16:creationId xmlns:a16="http://schemas.microsoft.com/office/drawing/2014/main" id="{74BC8EE3-F06D-457F-957A-138691A711CC}"/>
                  </a:ext>
                </a:extLst>
              </p:cNvPr>
              <p:cNvSpPr/>
              <p:nvPr/>
            </p:nvSpPr>
            <p:spPr bwMode="auto">
              <a:xfrm>
                <a:off x="5639941" y="4528977"/>
                <a:ext cx="167486" cy="59978"/>
              </a:xfrm>
              <a:custGeom>
                <a:avLst/>
                <a:gdLst>
                  <a:gd name="T0" fmla="*/ 490 w 525"/>
                  <a:gd name="T1" fmla="*/ 187 h 187"/>
                  <a:gd name="T2" fmla="*/ 21 w 525"/>
                  <a:gd name="T3" fmla="*/ 187 h 187"/>
                  <a:gd name="T4" fmla="*/ 1 w 525"/>
                  <a:gd name="T5" fmla="*/ 179 h 187"/>
                  <a:gd name="T6" fmla="*/ 21 w 525"/>
                  <a:gd name="T7" fmla="*/ 8 h 187"/>
                  <a:gd name="T8" fmla="*/ 43 w 525"/>
                  <a:gd name="T9" fmla="*/ 0 h 187"/>
                  <a:gd name="T10" fmla="*/ 504 w 525"/>
                  <a:gd name="T11" fmla="*/ 0 h 187"/>
                  <a:gd name="T12" fmla="*/ 525 w 525"/>
                  <a:gd name="T13" fmla="*/ 8 h 187"/>
                  <a:gd name="T14" fmla="*/ 512 w 525"/>
                  <a:gd name="T15" fmla="*/ 179 h 187"/>
                  <a:gd name="T16" fmla="*/ 490 w 52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87">
                    <a:moveTo>
                      <a:pt x="490" y="187"/>
                    </a:moveTo>
                    <a:cubicBezTo>
                      <a:pt x="21" y="187"/>
                      <a:pt x="21" y="187"/>
                      <a:pt x="21" y="187"/>
                    </a:cubicBezTo>
                    <a:cubicBezTo>
                      <a:pt x="9" y="187"/>
                      <a:pt x="0" y="184"/>
                      <a:pt x="1" y="179"/>
                    </a:cubicBezTo>
                    <a:cubicBezTo>
                      <a:pt x="21" y="8"/>
                      <a:pt x="21" y="8"/>
                      <a:pt x="21" y="8"/>
                    </a:cubicBezTo>
                    <a:cubicBezTo>
                      <a:pt x="22" y="3"/>
                      <a:pt x="31" y="0"/>
                      <a:pt x="43" y="0"/>
                    </a:cubicBezTo>
                    <a:cubicBezTo>
                      <a:pt x="504" y="0"/>
                      <a:pt x="504" y="0"/>
                      <a:pt x="504" y="0"/>
                    </a:cubicBezTo>
                    <a:cubicBezTo>
                      <a:pt x="516" y="0"/>
                      <a:pt x="525" y="3"/>
                      <a:pt x="525" y="8"/>
                    </a:cubicBezTo>
                    <a:cubicBezTo>
                      <a:pt x="512" y="179"/>
                      <a:pt x="512" y="179"/>
                      <a:pt x="512" y="179"/>
                    </a:cubicBezTo>
                    <a:cubicBezTo>
                      <a:pt x="512" y="184"/>
                      <a:pt x="502"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ïṡļíḓê">
                <a:extLst>
                  <a:ext uri="{FF2B5EF4-FFF2-40B4-BE49-F238E27FC236}">
                    <a16:creationId xmlns:a16="http://schemas.microsoft.com/office/drawing/2014/main" id="{6A7E1D27-E281-47FD-859E-C0F82F31C8A0}"/>
                  </a:ext>
                </a:extLst>
              </p:cNvPr>
              <p:cNvSpPr/>
              <p:nvPr/>
            </p:nvSpPr>
            <p:spPr bwMode="auto">
              <a:xfrm>
                <a:off x="5831191" y="4528977"/>
                <a:ext cx="165223" cy="59978"/>
              </a:xfrm>
              <a:custGeom>
                <a:avLst/>
                <a:gdLst>
                  <a:gd name="T0" fmla="*/ 491 w 515"/>
                  <a:gd name="T1" fmla="*/ 187 h 187"/>
                  <a:gd name="T2" fmla="*/ 21 w 515"/>
                  <a:gd name="T3" fmla="*/ 187 h 187"/>
                  <a:gd name="T4" fmla="*/ 1 w 515"/>
                  <a:gd name="T5" fmla="*/ 179 h 187"/>
                  <a:gd name="T6" fmla="*/ 12 w 515"/>
                  <a:gd name="T7" fmla="*/ 8 h 187"/>
                  <a:gd name="T8" fmla="*/ 33 w 515"/>
                  <a:gd name="T9" fmla="*/ 0 h 187"/>
                  <a:gd name="T10" fmla="*/ 494 w 515"/>
                  <a:gd name="T11" fmla="*/ 0 h 187"/>
                  <a:gd name="T12" fmla="*/ 515 w 515"/>
                  <a:gd name="T13" fmla="*/ 8 h 187"/>
                  <a:gd name="T14" fmla="*/ 512 w 515"/>
                  <a:gd name="T15" fmla="*/ 179 h 187"/>
                  <a:gd name="T16" fmla="*/ 491 w 51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87">
                    <a:moveTo>
                      <a:pt x="491" y="187"/>
                    </a:moveTo>
                    <a:cubicBezTo>
                      <a:pt x="21" y="187"/>
                      <a:pt x="21" y="187"/>
                      <a:pt x="21" y="187"/>
                    </a:cubicBezTo>
                    <a:cubicBezTo>
                      <a:pt x="10" y="187"/>
                      <a:pt x="0" y="184"/>
                      <a:pt x="1" y="179"/>
                    </a:cubicBezTo>
                    <a:cubicBezTo>
                      <a:pt x="12" y="8"/>
                      <a:pt x="12" y="8"/>
                      <a:pt x="12" y="8"/>
                    </a:cubicBezTo>
                    <a:cubicBezTo>
                      <a:pt x="12" y="3"/>
                      <a:pt x="22" y="0"/>
                      <a:pt x="33" y="0"/>
                    </a:cubicBezTo>
                    <a:cubicBezTo>
                      <a:pt x="494" y="0"/>
                      <a:pt x="494" y="0"/>
                      <a:pt x="494" y="0"/>
                    </a:cubicBezTo>
                    <a:cubicBezTo>
                      <a:pt x="506" y="0"/>
                      <a:pt x="515" y="3"/>
                      <a:pt x="515" y="8"/>
                    </a:cubicBezTo>
                    <a:cubicBezTo>
                      <a:pt x="512" y="179"/>
                      <a:pt x="512" y="179"/>
                      <a:pt x="512"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ṡľîḓè">
                <a:extLst>
                  <a:ext uri="{FF2B5EF4-FFF2-40B4-BE49-F238E27FC236}">
                    <a16:creationId xmlns:a16="http://schemas.microsoft.com/office/drawing/2014/main" id="{1CA1840D-1B0F-4197-91DF-1543848E0D8D}"/>
                  </a:ext>
                </a:extLst>
              </p:cNvPr>
              <p:cNvSpPr/>
              <p:nvPr/>
            </p:nvSpPr>
            <p:spPr bwMode="auto">
              <a:xfrm>
                <a:off x="6029232" y="4528977"/>
                <a:ext cx="164091" cy="59978"/>
              </a:xfrm>
              <a:custGeom>
                <a:avLst/>
                <a:gdLst>
                  <a:gd name="T0" fmla="*/ 491 w 512"/>
                  <a:gd name="T1" fmla="*/ 187 h 187"/>
                  <a:gd name="T2" fmla="*/ 21 w 512"/>
                  <a:gd name="T3" fmla="*/ 187 h 187"/>
                  <a:gd name="T4" fmla="*/ 0 w 512"/>
                  <a:gd name="T5" fmla="*/ 179 h 187"/>
                  <a:gd name="T6" fmla="*/ 1 w 512"/>
                  <a:gd name="T7" fmla="*/ 8 h 187"/>
                  <a:gd name="T8" fmla="*/ 22 w 512"/>
                  <a:gd name="T9" fmla="*/ 0 h 187"/>
                  <a:gd name="T10" fmla="*/ 483 w 512"/>
                  <a:gd name="T11" fmla="*/ 0 h 187"/>
                  <a:gd name="T12" fmla="*/ 504 w 512"/>
                  <a:gd name="T13" fmla="*/ 8 h 187"/>
                  <a:gd name="T14" fmla="*/ 511 w 512"/>
                  <a:gd name="T15" fmla="*/ 179 h 187"/>
                  <a:gd name="T16" fmla="*/ 491 w 512"/>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187">
                    <a:moveTo>
                      <a:pt x="491" y="187"/>
                    </a:moveTo>
                    <a:cubicBezTo>
                      <a:pt x="21" y="187"/>
                      <a:pt x="21" y="187"/>
                      <a:pt x="21" y="187"/>
                    </a:cubicBezTo>
                    <a:cubicBezTo>
                      <a:pt x="9" y="187"/>
                      <a:pt x="0" y="184"/>
                      <a:pt x="0" y="179"/>
                    </a:cubicBezTo>
                    <a:cubicBezTo>
                      <a:pt x="1" y="8"/>
                      <a:pt x="1" y="8"/>
                      <a:pt x="1" y="8"/>
                    </a:cubicBezTo>
                    <a:cubicBezTo>
                      <a:pt x="1" y="3"/>
                      <a:pt x="11" y="0"/>
                      <a:pt x="22" y="0"/>
                    </a:cubicBezTo>
                    <a:cubicBezTo>
                      <a:pt x="483" y="0"/>
                      <a:pt x="483" y="0"/>
                      <a:pt x="483" y="0"/>
                    </a:cubicBezTo>
                    <a:cubicBezTo>
                      <a:pt x="495" y="0"/>
                      <a:pt x="504" y="3"/>
                      <a:pt x="504" y="8"/>
                    </a:cubicBezTo>
                    <a:cubicBezTo>
                      <a:pt x="511" y="179"/>
                      <a:pt x="511" y="179"/>
                      <a:pt x="511"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ṧľïḍè">
                <a:extLst>
                  <a:ext uri="{FF2B5EF4-FFF2-40B4-BE49-F238E27FC236}">
                    <a16:creationId xmlns:a16="http://schemas.microsoft.com/office/drawing/2014/main" id="{2DEE1672-207E-466D-9383-12EC322A39B3}"/>
                  </a:ext>
                </a:extLst>
              </p:cNvPr>
              <p:cNvSpPr/>
              <p:nvPr/>
            </p:nvSpPr>
            <p:spPr bwMode="auto">
              <a:xfrm>
                <a:off x="6219351" y="4528977"/>
                <a:ext cx="167486" cy="59978"/>
              </a:xfrm>
              <a:custGeom>
                <a:avLst/>
                <a:gdLst>
                  <a:gd name="T0" fmla="*/ 500 w 520"/>
                  <a:gd name="T1" fmla="*/ 187 h 187"/>
                  <a:gd name="T2" fmla="*/ 30 w 520"/>
                  <a:gd name="T3" fmla="*/ 187 h 187"/>
                  <a:gd name="T4" fmla="*/ 9 w 520"/>
                  <a:gd name="T5" fmla="*/ 179 h 187"/>
                  <a:gd name="T6" fmla="*/ 0 w 520"/>
                  <a:gd name="T7" fmla="*/ 8 h 187"/>
                  <a:gd name="T8" fmla="*/ 21 w 520"/>
                  <a:gd name="T9" fmla="*/ 0 h 187"/>
                  <a:gd name="T10" fmla="*/ 482 w 520"/>
                  <a:gd name="T11" fmla="*/ 0 h 187"/>
                  <a:gd name="T12" fmla="*/ 504 w 520"/>
                  <a:gd name="T13" fmla="*/ 8 h 187"/>
                  <a:gd name="T14" fmla="*/ 520 w 520"/>
                  <a:gd name="T15" fmla="*/ 179 h 187"/>
                  <a:gd name="T16" fmla="*/ 500 w 520"/>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87">
                    <a:moveTo>
                      <a:pt x="500" y="187"/>
                    </a:moveTo>
                    <a:cubicBezTo>
                      <a:pt x="30" y="187"/>
                      <a:pt x="30" y="187"/>
                      <a:pt x="30" y="187"/>
                    </a:cubicBezTo>
                    <a:cubicBezTo>
                      <a:pt x="18" y="187"/>
                      <a:pt x="9" y="184"/>
                      <a:pt x="9" y="179"/>
                    </a:cubicBezTo>
                    <a:cubicBezTo>
                      <a:pt x="0" y="8"/>
                      <a:pt x="0" y="8"/>
                      <a:pt x="0" y="8"/>
                    </a:cubicBezTo>
                    <a:cubicBezTo>
                      <a:pt x="0" y="3"/>
                      <a:pt x="9" y="0"/>
                      <a:pt x="21" y="0"/>
                    </a:cubicBezTo>
                    <a:cubicBezTo>
                      <a:pt x="482" y="0"/>
                      <a:pt x="482" y="0"/>
                      <a:pt x="482" y="0"/>
                    </a:cubicBezTo>
                    <a:cubicBezTo>
                      <a:pt x="493" y="0"/>
                      <a:pt x="503" y="3"/>
                      <a:pt x="504" y="8"/>
                    </a:cubicBezTo>
                    <a:cubicBezTo>
                      <a:pt x="520" y="179"/>
                      <a:pt x="520" y="179"/>
                      <a:pt x="520" y="179"/>
                    </a:cubicBezTo>
                    <a:cubicBezTo>
                      <a:pt x="520" y="184"/>
                      <a:pt x="511" y="187"/>
                      <a:pt x="50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şļíḑè">
                <a:extLst>
                  <a:ext uri="{FF2B5EF4-FFF2-40B4-BE49-F238E27FC236}">
                    <a16:creationId xmlns:a16="http://schemas.microsoft.com/office/drawing/2014/main" id="{1A0A2CE1-58F4-4C36-A67A-9299CB5C011F}"/>
                  </a:ext>
                </a:extLst>
              </p:cNvPr>
              <p:cNvSpPr/>
              <p:nvPr/>
            </p:nvSpPr>
            <p:spPr bwMode="auto">
              <a:xfrm>
                <a:off x="6415129" y="4528977"/>
                <a:ext cx="169749" cy="59978"/>
              </a:xfrm>
              <a:custGeom>
                <a:avLst/>
                <a:gdLst>
                  <a:gd name="T0" fmla="*/ 510 w 531"/>
                  <a:gd name="T1" fmla="*/ 187 h 187"/>
                  <a:gd name="T2" fmla="*/ 41 w 531"/>
                  <a:gd name="T3" fmla="*/ 187 h 187"/>
                  <a:gd name="T4" fmla="*/ 19 w 531"/>
                  <a:gd name="T5" fmla="*/ 179 h 187"/>
                  <a:gd name="T6" fmla="*/ 0 w 531"/>
                  <a:gd name="T7" fmla="*/ 8 h 187"/>
                  <a:gd name="T8" fmla="*/ 20 w 531"/>
                  <a:gd name="T9" fmla="*/ 0 h 187"/>
                  <a:gd name="T10" fmla="*/ 482 w 531"/>
                  <a:gd name="T11" fmla="*/ 0 h 187"/>
                  <a:gd name="T12" fmla="*/ 504 w 531"/>
                  <a:gd name="T13" fmla="*/ 8 h 187"/>
                  <a:gd name="T14" fmla="*/ 530 w 531"/>
                  <a:gd name="T15" fmla="*/ 179 h 187"/>
                  <a:gd name="T16" fmla="*/ 510 w 53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187">
                    <a:moveTo>
                      <a:pt x="510" y="187"/>
                    </a:moveTo>
                    <a:cubicBezTo>
                      <a:pt x="41" y="187"/>
                      <a:pt x="41" y="187"/>
                      <a:pt x="41" y="187"/>
                    </a:cubicBezTo>
                    <a:cubicBezTo>
                      <a:pt x="29" y="187"/>
                      <a:pt x="19" y="184"/>
                      <a:pt x="19" y="179"/>
                    </a:cubicBezTo>
                    <a:cubicBezTo>
                      <a:pt x="0" y="8"/>
                      <a:pt x="0" y="8"/>
                      <a:pt x="0" y="8"/>
                    </a:cubicBezTo>
                    <a:cubicBezTo>
                      <a:pt x="0" y="3"/>
                      <a:pt x="9" y="0"/>
                      <a:pt x="20" y="0"/>
                    </a:cubicBezTo>
                    <a:cubicBezTo>
                      <a:pt x="482" y="0"/>
                      <a:pt x="482" y="0"/>
                      <a:pt x="482" y="0"/>
                    </a:cubicBezTo>
                    <a:cubicBezTo>
                      <a:pt x="493" y="0"/>
                      <a:pt x="503" y="3"/>
                      <a:pt x="504" y="8"/>
                    </a:cubicBezTo>
                    <a:cubicBezTo>
                      <a:pt x="530" y="179"/>
                      <a:pt x="530" y="179"/>
                      <a:pt x="530" y="179"/>
                    </a:cubicBezTo>
                    <a:cubicBezTo>
                      <a:pt x="531" y="184"/>
                      <a:pt x="522" y="187"/>
                      <a:pt x="51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sľîḋè">
                <a:extLst>
                  <a:ext uri="{FF2B5EF4-FFF2-40B4-BE49-F238E27FC236}">
                    <a16:creationId xmlns:a16="http://schemas.microsoft.com/office/drawing/2014/main" id="{40EE99AB-A1E4-40B3-82D2-8FA7D6B825CB}"/>
                  </a:ext>
                </a:extLst>
              </p:cNvPr>
              <p:cNvSpPr/>
              <p:nvPr/>
            </p:nvSpPr>
            <p:spPr bwMode="auto">
              <a:xfrm>
                <a:off x="6609774" y="4528977"/>
                <a:ext cx="173145" cy="59978"/>
              </a:xfrm>
              <a:custGeom>
                <a:avLst/>
                <a:gdLst>
                  <a:gd name="T0" fmla="*/ 520 w 541"/>
                  <a:gd name="T1" fmla="*/ 187 h 187"/>
                  <a:gd name="T2" fmla="*/ 51 w 541"/>
                  <a:gd name="T3" fmla="*/ 187 h 187"/>
                  <a:gd name="T4" fmla="*/ 28 w 541"/>
                  <a:gd name="T5" fmla="*/ 179 h 187"/>
                  <a:gd name="T6" fmla="*/ 0 w 541"/>
                  <a:gd name="T7" fmla="*/ 8 h 187"/>
                  <a:gd name="T8" fmla="*/ 20 w 541"/>
                  <a:gd name="T9" fmla="*/ 0 h 187"/>
                  <a:gd name="T10" fmla="*/ 481 w 541"/>
                  <a:gd name="T11" fmla="*/ 0 h 187"/>
                  <a:gd name="T12" fmla="*/ 504 w 541"/>
                  <a:gd name="T13" fmla="*/ 8 h 187"/>
                  <a:gd name="T14" fmla="*/ 540 w 541"/>
                  <a:gd name="T15" fmla="*/ 179 h 187"/>
                  <a:gd name="T16" fmla="*/ 520 w 54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7">
                    <a:moveTo>
                      <a:pt x="520" y="187"/>
                    </a:moveTo>
                    <a:cubicBezTo>
                      <a:pt x="51" y="187"/>
                      <a:pt x="51" y="187"/>
                      <a:pt x="51" y="187"/>
                    </a:cubicBezTo>
                    <a:cubicBezTo>
                      <a:pt x="39" y="187"/>
                      <a:pt x="29" y="184"/>
                      <a:pt x="28" y="179"/>
                    </a:cubicBezTo>
                    <a:cubicBezTo>
                      <a:pt x="0" y="8"/>
                      <a:pt x="0" y="8"/>
                      <a:pt x="0" y="8"/>
                    </a:cubicBezTo>
                    <a:cubicBezTo>
                      <a:pt x="0" y="3"/>
                      <a:pt x="8" y="0"/>
                      <a:pt x="20" y="0"/>
                    </a:cubicBezTo>
                    <a:cubicBezTo>
                      <a:pt x="481" y="0"/>
                      <a:pt x="481" y="0"/>
                      <a:pt x="481" y="0"/>
                    </a:cubicBezTo>
                    <a:cubicBezTo>
                      <a:pt x="493" y="0"/>
                      <a:pt x="503" y="3"/>
                      <a:pt x="504" y="8"/>
                    </a:cubicBezTo>
                    <a:cubicBezTo>
                      <a:pt x="540" y="179"/>
                      <a:pt x="540" y="179"/>
                      <a:pt x="540" y="179"/>
                    </a:cubicBezTo>
                    <a:cubicBezTo>
                      <a:pt x="541" y="184"/>
                      <a:pt x="532" y="187"/>
                      <a:pt x="52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ŝliďé">
                <a:extLst>
                  <a:ext uri="{FF2B5EF4-FFF2-40B4-BE49-F238E27FC236}">
                    <a16:creationId xmlns:a16="http://schemas.microsoft.com/office/drawing/2014/main" id="{A9E9D52F-9CEA-4873-90D0-5306BB1A39C8}"/>
                  </a:ext>
                </a:extLst>
              </p:cNvPr>
              <p:cNvSpPr/>
              <p:nvPr/>
            </p:nvSpPr>
            <p:spPr bwMode="auto">
              <a:xfrm>
                <a:off x="6802157" y="4528977"/>
                <a:ext cx="176539" cy="59978"/>
              </a:xfrm>
              <a:custGeom>
                <a:avLst/>
                <a:gdLst>
                  <a:gd name="T0" fmla="*/ 531 w 551"/>
                  <a:gd name="T1" fmla="*/ 187 h 187"/>
                  <a:gd name="T2" fmla="*/ 62 w 551"/>
                  <a:gd name="T3" fmla="*/ 187 h 187"/>
                  <a:gd name="T4" fmla="*/ 39 w 551"/>
                  <a:gd name="T5" fmla="*/ 179 h 187"/>
                  <a:gd name="T6" fmla="*/ 1 w 551"/>
                  <a:gd name="T7" fmla="*/ 8 h 187"/>
                  <a:gd name="T8" fmla="*/ 20 w 551"/>
                  <a:gd name="T9" fmla="*/ 0 h 187"/>
                  <a:gd name="T10" fmla="*/ 481 w 551"/>
                  <a:gd name="T11" fmla="*/ 0 h 187"/>
                  <a:gd name="T12" fmla="*/ 504 w 551"/>
                  <a:gd name="T13" fmla="*/ 8 h 187"/>
                  <a:gd name="T14" fmla="*/ 550 w 551"/>
                  <a:gd name="T15" fmla="*/ 179 h 187"/>
                  <a:gd name="T16" fmla="*/ 531 w 55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87">
                    <a:moveTo>
                      <a:pt x="531" y="187"/>
                    </a:moveTo>
                    <a:cubicBezTo>
                      <a:pt x="62" y="187"/>
                      <a:pt x="62" y="187"/>
                      <a:pt x="62" y="187"/>
                    </a:cubicBezTo>
                    <a:cubicBezTo>
                      <a:pt x="50" y="187"/>
                      <a:pt x="40" y="184"/>
                      <a:pt x="39" y="179"/>
                    </a:cubicBezTo>
                    <a:cubicBezTo>
                      <a:pt x="1" y="8"/>
                      <a:pt x="1" y="8"/>
                      <a:pt x="1" y="8"/>
                    </a:cubicBezTo>
                    <a:cubicBezTo>
                      <a:pt x="0" y="3"/>
                      <a:pt x="9" y="0"/>
                      <a:pt x="20" y="0"/>
                    </a:cubicBezTo>
                    <a:cubicBezTo>
                      <a:pt x="481" y="0"/>
                      <a:pt x="481" y="0"/>
                      <a:pt x="481" y="0"/>
                    </a:cubicBezTo>
                    <a:cubicBezTo>
                      <a:pt x="493" y="0"/>
                      <a:pt x="503" y="3"/>
                      <a:pt x="504" y="8"/>
                    </a:cubicBezTo>
                    <a:cubicBezTo>
                      <a:pt x="550" y="179"/>
                      <a:pt x="550" y="179"/>
                      <a:pt x="550" y="179"/>
                    </a:cubicBezTo>
                    <a:cubicBezTo>
                      <a:pt x="551" y="184"/>
                      <a:pt x="543" y="187"/>
                      <a:pt x="53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şḻiḋé">
                <a:extLst>
                  <a:ext uri="{FF2B5EF4-FFF2-40B4-BE49-F238E27FC236}">
                    <a16:creationId xmlns:a16="http://schemas.microsoft.com/office/drawing/2014/main" id="{06DABB44-DE5F-4353-8719-01FE99870EAD}"/>
                  </a:ext>
                </a:extLst>
              </p:cNvPr>
              <p:cNvSpPr/>
              <p:nvPr/>
            </p:nvSpPr>
            <p:spPr bwMode="auto">
              <a:xfrm>
                <a:off x="6987749" y="4528977"/>
                <a:ext cx="179935" cy="59978"/>
              </a:xfrm>
              <a:custGeom>
                <a:avLst/>
                <a:gdLst>
                  <a:gd name="T0" fmla="*/ 541 w 561"/>
                  <a:gd name="T1" fmla="*/ 187 h 187"/>
                  <a:gd name="T2" fmla="*/ 72 w 561"/>
                  <a:gd name="T3" fmla="*/ 187 h 187"/>
                  <a:gd name="T4" fmla="*/ 49 w 561"/>
                  <a:gd name="T5" fmla="*/ 179 h 187"/>
                  <a:gd name="T6" fmla="*/ 1 w 561"/>
                  <a:gd name="T7" fmla="*/ 8 h 187"/>
                  <a:gd name="T8" fmla="*/ 20 w 561"/>
                  <a:gd name="T9" fmla="*/ 0 h 187"/>
                  <a:gd name="T10" fmla="*/ 481 w 561"/>
                  <a:gd name="T11" fmla="*/ 0 h 187"/>
                  <a:gd name="T12" fmla="*/ 505 w 561"/>
                  <a:gd name="T13" fmla="*/ 8 h 187"/>
                  <a:gd name="T14" fmla="*/ 560 w 561"/>
                  <a:gd name="T15" fmla="*/ 179 h 187"/>
                  <a:gd name="T16" fmla="*/ 541 w 56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187">
                    <a:moveTo>
                      <a:pt x="541" y="187"/>
                    </a:moveTo>
                    <a:cubicBezTo>
                      <a:pt x="72" y="187"/>
                      <a:pt x="72" y="187"/>
                      <a:pt x="72" y="187"/>
                    </a:cubicBezTo>
                    <a:cubicBezTo>
                      <a:pt x="60" y="187"/>
                      <a:pt x="50" y="184"/>
                      <a:pt x="49" y="179"/>
                    </a:cubicBezTo>
                    <a:cubicBezTo>
                      <a:pt x="1" y="8"/>
                      <a:pt x="1" y="8"/>
                      <a:pt x="1" y="8"/>
                    </a:cubicBezTo>
                    <a:cubicBezTo>
                      <a:pt x="0" y="3"/>
                      <a:pt x="9" y="0"/>
                      <a:pt x="20" y="0"/>
                    </a:cubicBezTo>
                    <a:cubicBezTo>
                      <a:pt x="481" y="0"/>
                      <a:pt x="481" y="0"/>
                      <a:pt x="481" y="0"/>
                    </a:cubicBezTo>
                    <a:cubicBezTo>
                      <a:pt x="493" y="0"/>
                      <a:pt x="503" y="3"/>
                      <a:pt x="505" y="8"/>
                    </a:cubicBezTo>
                    <a:cubicBezTo>
                      <a:pt x="560" y="179"/>
                      <a:pt x="560" y="179"/>
                      <a:pt x="560" y="179"/>
                    </a:cubicBezTo>
                    <a:cubicBezTo>
                      <a:pt x="561" y="184"/>
                      <a:pt x="553" y="187"/>
                      <a:pt x="54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śḻïḋé">
                <a:extLst>
                  <a:ext uri="{FF2B5EF4-FFF2-40B4-BE49-F238E27FC236}">
                    <a16:creationId xmlns:a16="http://schemas.microsoft.com/office/drawing/2014/main" id="{79C4CEED-BB2F-468A-9C62-AA539EA7C909}"/>
                  </a:ext>
                </a:extLst>
              </p:cNvPr>
              <p:cNvSpPr/>
              <p:nvPr/>
            </p:nvSpPr>
            <p:spPr bwMode="auto">
              <a:xfrm>
                <a:off x="7180132" y="4528977"/>
                <a:ext cx="280652" cy="59978"/>
              </a:xfrm>
              <a:custGeom>
                <a:avLst/>
                <a:gdLst>
                  <a:gd name="T0" fmla="*/ 820 w 875"/>
                  <a:gd name="T1" fmla="*/ 187 h 187"/>
                  <a:gd name="T2" fmla="*/ 118 w 875"/>
                  <a:gd name="T3" fmla="*/ 187 h 187"/>
                  <a:gd name="T4" fmla="*/ 52 w 875"/>
                  <a:gd name="T5" fmla="*/ 165 h 187"/>
                  <a:gd name="T6" fmla="*/ 4 w 875"/>
                  <a:gd name="T7" fmla="*/ 21 h 187"/>
                  <a:gd name="T8" fmla="*/ 55 w 875"/>
                  <a:gd name="T9" fmla="*/ 0 h 187"/>
                  <a:gd name="T10" fmla="*/ 745 w 875"/>
                  <a:gd name="T11" fmla="*/ 0 h 187"/>
                  <a:gd name="T12" fmla="*/ 811 w 875"/>
                  <a:gd name="T13" fmla="*/ 21 h 187"/>
                  <a:gd name="T14" fmla="*/ 870 w 875"/>
                  <a:gd name="T15" fmla="*/ 165 h 187"/>
                  <a:gd name="T16" fmla="*/ 820 w 87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5" h="187">
                    <a:moveTo>
                      <a:pt x="820" y="187"/>
                    </a:moveTo>
                    <a:cubicBezTo>
                      <a:pt x="118" y="187"/>
                      <a:pt x="118" y="187"/>
                      <a:pt x="118" y="187"/>
                    </a:cubicBezTo>
                    <a:cubicBezTo>
                      <a:pt x="86" y="187"/>
                      <a:pt x="56" y="177"/>
                      <a:pt x="52" y="165"/>
                    </a:cubicBezTo>
                    <a:cubicBezTo>
                      <a:pt x="4" y="21"/>
                      <a:pt x="4" y="21"/>
                      <a:pt x="4" y="21"/>
                    </a:cubicBezTo>
                    <a:cubicBezTo>
                      <a:pt x="0" y="9"/>
                      <a:pt x="23" y="0"/>
                      <a:pt x="55" y="0"/>
                    </a:cubicBezTo>
                    <a:cubicBezTo>
                      <a:pt x="745" y="0"/>
                      <a:pt x="745" y="0"/>
                      <a:pt x="745" y="0"/>
                    </a:cubicBezTo>
                    <a:cubicBezTo>
                      <a:pt x="777" y="0"/>
                      <a:pt x="807" y="9"/>
                      <a:pt x="811" y="21"/>
                    </a:cubicBezTo>
                    <a:cubicBezTo>
                      <a:pt x="870" y="165"/>
                      <a:pt x="870" y="165"/>
                      <a:pt x="870" y="165"/>
                    </a:cubicBezTo>
                    <a:cubicBezTo>
                      <a:pt x="875" y="177"/>
                      <a:pt x="853" y="187"/>
                      <a:pt x="820"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Sļîďe">
                <a:extLst>
                  <a:ext uri="{FF2B5EF4-FFF2-40B4-BE49-F238E27FC236}">
                    <a16:creationId xmlns:a16="http://schemas.microsoft.com/office/drawing/2014/main" id="{915E41B6-9534-402B-8FB2-E7425006C76F}"/>
                  </a:ext>
                </a:extLst>
              </p:cNvPr>
              <p:cNvSpPr/>
              <p:nvPr/>
            </p:nvSpPr>
            <p:spPr bwMode="auto">
              <a:xfrm>
                <a:off x="4628236" y="4598008"/>
                <a:ext cx="287442" cy="63373"/>
              </a:xfrm>
              <a:custGeom>
                <a:avLst/>
                <a:gdLst>
                  <a:gd name="T0" fmla="*/ 772 w 893"/>
                  <a:gd name="T1" fmla="*/ 196 h 196"/>
                  <a:gd name="T2" fmla="*/ 56 w 893"/>
                  <a:gd name="T3" fmla="*/ 196 h 196"/>
                  <a:gd name="T4" fmla="*/ 5 w 893"/>
                  <a:gd name="T5" fmla="*/ 173 h 196"/>
                  <a:gd name="T6" fmla="*/ 66 w 893"/>
                  <a:gd name="T7" fmla="*/ 22 h 196"/>
                  <a:gd name="T8" fmla="*/ 134 w 893"/>
                  <a:gd name="T9" fmla="*/ 0 h 196"/>
                  <a:gd name="T10" fmla="*/ 838 w 893"/>
                  <a:gd name="T11" fmla="*/ 0 h 196"/>
                  <a:gd name="T12" fmla="*/ 889 w 893"/>
                  <a:gd name="T13" fmla="*/ 22 h 196"/>
                  <a:gd name="T14" fmla="*/ 840 w 893"/>
                  <a:gd name="T15" fmla="*/ 173 h 196"/>
                  <a:gd name="T16" fmla="*/ 772 w 89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3" h="196">
                    <a:moveTo>
                      <a:pt x="772" y="196"/>
                    </a:moveTo>
                    <a:cubicBezTo>
                      <a:pt x="56" y="196"/>
                      <a:pt x="56" y="196"/>
                      <a:pt x="56" y="196"/>
                    </a:cubicBezTo>
                    <a:cubicBezTo>
                      <a:pt x="22" y="196"/>
                      <a:pt x="0" y="185"/>
                      <a:pt x="5" y="173"/>
                    </a:cubicBezTo>
                    <a:cubicBezTo>
                      <a:pt x="66" y="22"/>
                      <a:pt x="66" y="22"/>
                      <a:pt x="66" y="22"/>
                    </a:cubicBezTo>
                    <a:cubicBezTo>
                      <a:pt x="71" y="10"/>
                      <a:pt x="101" y="0"/>
                      <a:pt x="134" y="0"/>
                    </a:cubicBezTo>
                    <a:cubicBezTo>
                      <a:pt x="838" y="0"/>
                      <a:pt x="838" y="0"/>
                      <a:pt x="838" y="0"/>
                    </a:cubicBezTo>
                    <a:cubicBezTo>
                      <a:pt x="870" y="0"/>
                      <a:pt x="893" y="10"/>
                      <a:pt x="889" y="22"/>
                    </a:cubicBezTo>
                    <a:cubicBezTo>
                      <a:pt x="840" y="173"/>
                      <a:pt x="840" y="173"/>
                      <a:pt x="840" y="173"/>
                    </a:cubicBezTo>
                    <a:cubicBezTo>
                      <a:pt x="836" y="185"/>
                      <a:pt x="806" y="196"/>
                      <a:pt x="772"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íŝḷíḍé">
                <a:extLst>
                  <a:ext uri="{FF2B5EF4-FFF2-40B4-BE49-F238E27FC236}">
                    <a16:creationId xmlns:a16="http://schemas.microsoft.com/office/drawing/2014/main" id="{50EF6859-2F52-4947-A095-D1A4E537BDC3}"/>
                  </a:ext>
                </a:extLst>
              </p:cNvPr>
              <p:cNvSpPr/>
              <p:nvPr/>
            </p:nvSpPr>
            <p:spPr bwMode="auto">
              <a:xfrm>
                <a:off x="4766298" y="2849591"/>
                <a:ext cx="1301411"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7" name="íślïdê">
                <a:extLst>
                  <a:ext uri="{FF2B5EF4-FFF2-40B4-BE49-F238E27FC236}">
                    <a16:creationId xmlns:a16="http://schemas.microsoft.com/office/drawing/2014/main" id="{96196F82-0C71-47AF-84E3-99D025FA78D0}"/>
                  </a:ext>
                </a:extLst>
              </p:cNvPr>
              <p:cNvSpPr/>
              <p:nvPr/>
            </p:nvSpPr>
            <p:spPr bwMode="auto">
              <a:xfrm>
                <a:off x="6097132" y="2849591"/>
                <a:ext cx="1264066"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8" name="işḻïdè">
                <a:extLst>
                  <a:ext uri="{FF2B5EF4-FFF2-40B4-BE49-F238E27FC236}">
                    <a16:creationId xmlns:a16="http://schemas.microsoft.com/office/drawing/2014/main" id="{53CFB561-ED97-4B3D-B654-3D2367A28820}"/>
                  </a:ext>
                </a:extLst>
              </p:cNvPr>
              <p:cNvSpPr/>
              <p:nvPr/>
            </p:nvSpPr>
            <p:spPr bwMode="auto">
              <a:xfrm>
                <a:off x="6097132" y="2849591"/>
                <a:ext cx="1264066" cy="3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9" name="íṥḷïḑè">
                <a:extLst>
                  <a:ext uri="{FF2B5EF4-FFF2-40B4-BE49-F238E27FC236}">
                    <a16:creationId xmlns:a16="http://schemas.microsoft.com/office/drawing/2014/main" id="{40E9D938-908A-4131-9C6A-51D5DA4D1B9B}"/>
                  </a:ext>
                </a:extLst>
              </p:cNvPr>
              <p:cNvSpPr/>
              <p:nvPr/>
            </p:nvSpPr>
            <p:spPr bwMode="auto">
              <a:xfrm>
                <a:off x="4761772"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0" name="ísḷîḓe">
                <a:extLst>
                  <a:ext uri="{FF2B5EF4-FFF2-40B4-BE49-F238E27FC236}">
                    <a16:creationId xmlns:a16="http://schemas.microsoft.com/office/drawing/2014/main" id="{9BEF7068-FE2E-4AA8-BF07-8AB48E2B244A}"/>
                  </a:ext>
                </a:extLst>
              </p:cNvPr>
              <p:cNvSpPr/>
              <p:nvPr/>
            </p:nvSpPr>
            <p:spPr bwMode="auto">
              <a:xfrm>
                <a:off x="4761772"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1" name="îšḻiďe">
                <a:extLst>
                  <a:ext uri="{FF2B5EF4-FFF2-40B4-BE49-F238E27FC236}">
                    <a16:creationId xmlns:a16="http://schemas.microsoft.com/office/drawing/2014/main" id="{66123F6C-37DE-4883-9424-ABB86DD0EE2E}"/>
                  </a:ext>
                </a:extLst>
              </p:cNvPr>
              <p:cNvSpPr/>
              <p:nvPr/>
            </p:nvSpPr>
            <p:spPr bwMode="auto">
              <a:xfrm>
                <a:off x="5203120"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2" name="ïṩļiďê">
                <a:extLst>
                  <a:ext uri="{FF2B5EF4-FFF2-40B4-BE49-F238E27FC236}">
                    <a16:creationId xmlns:a16="http://schemas.microsoft.com/office/drawing/2014/main" id="{F6C6903A-37EB-4A20-B2AC-56EC8D1C329F}"/>
                  </a:ext>
                </a:extLst>
              </p:cNvPr>
              <p:cNvSpPr/>
              <p:nvPr/>
            </p:nvSpPr>
            <p:spPr bwMode="auto">
              <a:xfrm>
                <a:off x="5203120"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3" name="íṧliḓè">
                <a:extLst>
                  <a:ext uri="{FF2B5EF4-FFF2-40B4-BE49-F238E27FC236}">
                    <a16:creationId xmlns:a16="http://schemas.microsoft.com/office/drawing/2014/main" id="{07FC3105-6E60-41AE-A05A-375AB0E4AD26}"/>
                  </a:ext>
                </a:extLst>
              </p:cNvPr>
              <p:cNvSpPr/>
              <p:nvPr/>
            </p:nvSpPr>
            <p:spPr bwMode="auto">
              <a:xfrm>
                <a:off x="5645599" y="2926544"/>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4" name="ïSḻiḋè">
                <a:extLst>
                  <a:ext uri="{FF2B5EF4-FFF2-40B4-BE49-F238E27FC236}">
                    <a16:creationId xmlns:a16="http://schemas.microsoft.com/office/drawing/2014/main" id="{24BDC72D-796D-431B-A352-35943C9D2AE0}"/>
                  </a:ext>
                </a:extLst>
              </p:cNvPr>
              <p:cNvSpPr/>
              <p:nvPr/>
            </p:nvSpPr>
            <p:spPr bwMode="auto">
              <a:xfrm>
                <a:off x="5645599"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5" name="iṡlídè">
                <a:extLst>
                  <a:ext uri="{FF2B5EF4-FFF2-40B4-BE49-F238E27FC236}">
                    <a16:creationId xmlns:a16="http://schemas.microsoft.com/office/drawing/2014/main" id="{0F346CCC-C495-47B2-BE55-96778BC956E4}"/>
                  </a:ext>
                </a:extLst>
              </p:cNvPr>
              <p:cNvSpPr/>
              <p:nvPr/>
            </p:nvSpPr>
            <p:spPr bwMode="auto">
              <a:xfrm>
                <a:off x="6962853" y="2923149"/>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6" name="ïŝļiḋe">
                <a:extLst>
                  <a:ext uri="{FF2B5EF4-FFF2-40B4-BE49-F238E27FC236}">
                    <a16:creationId xmlns:a16="http://schemas.microsoft.com/office/drawing/2014/main" id="{71A4D7A2-4F97-4184-B167-2224C0B5A6A4}"/>
                  </a:ext>
                </a:extLst>
              </p:cNvPr>
              <p:cNvSpPr/>
              <p:nvPr/>
            </p:nvSpPr>
            <p:spPr bwMode="auto">
              <a:xfrm>
                <a:off x="6962853" y="2923149"/>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7" name="iSḻïďé">
                <a:extLst>
                  <a:ext uri="{FF2B5EF4-FFF2-40B4-BE49-F238E27FC236}">
                    <a16:creationId xmlns:a16="http://schemas.microsoft.com/office/drawing/2014/main" id="{50128DA8-0530-4036-94C7-A2F8FA6E6C91}"/>
                  </a:ext>
                </a:extLst>
              </p:cNvPr>
              <p:cNvSpPr/>
              <p:nvPr/>
            </p:nvSpPr>
            <p:spPr bwMode="auto">
              <a:xfrm>
                <a:off x="6080157"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8" name="ï$ḷïḍê">
                <a:extLst>
                  <a:ext uri="{FF2B5EF4-FFF2-40B4-BE49-F238E27FC236}">
                    <a16:creationId xmlns:a16="http://schemas.microsoft.com/office/drawing/2014/main" id="{0C43711A-0DF1-4B39-A8DE-D317E45BCA30}"/>
                  </a:ext>
                </a:extLst>
              </p:cNvPr>
              <p:cNvSpPr/>
              <p:nvPr/>
            </p:nvSpPr>
            <p:spPr bwMode="auto">
              <a:xfrm>
                <a:off x="6080157"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9" name="i$líďé">
                <a:extLst>
                  <a:ext uri="{FF2B5EF4-FFF2-40B4-BE49-F238E27FC236}">
                    <a16:creationId xmlns:a16="http://schemas.microsoft.com/office/drawing/2014/main" id="{400F0352-CA48-46EE-B055-0058ED0FDA0E}"/>
                  </a:ext>
                </a:extLst>
              </p:cNvPr>
              <p:cNvSpPr/>
              <p:nvPr/>
            </p:nvSpPr>
            <p:spPr bwMode="auto">
              <a:xfrm>
                <a:off x="6521505"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0" name="iṥļíďé">
                <a:extLst>
                  <a:ext uri="{FF2B5EF4-FFF2-40B4-BE49-F238E27FC236}">
                    <a16:creationId xmlns:a16="http://schemas.microsoft.com/office/drawing/2014/main" id="{36B13889-68C9-4B16-9E5B-350676DE3CB6}"/>
                  </a:ext>
                </a:extLst>
              </p:cNvPr>
              <p:cNvSpPr/>
              <p:nvPr/>
            </p:nvSpPr>
            <p:spPr bwMode="auto">
              <a:xfrm>
                <a:off x="6521505"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1" name="ïṩľíḋe">
                <a:extLst>
                  <a:ext uri="{FF2B5EF4-FFF2-40B4-BE49-F238E27FC236}">
                    <a16:creationId xmlns:a16="http://schemas.microsoft.com/office/drawing/2014/main" id="{B208F380-1B8E-415D-9DF1-C973BF8053FA}"/>
                  </a:ext>
                </a:extLst>
              </p:cNvPr>
              <p:cNvSpPr/>
              <p:nvPr/>
            </p:nvSpPr>
            <p:spPr bwMode="auto">
              <a:xfrm>
                <a:off x="4766298" y="3228698"/>
                <a:ext cx="540934" cy="21502"/>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2" name="íṡļïďé">
                <a:extLst>
                  <a:ext uri="{FF2B5EF4-FFF2-40B4-BE49-F238E27FC236}">
                    <a16:creationId xmlns:a16="http://schemas.microsoft.com/office/drawing/2014/main" id="{017B6585-6DD1-4DF8-B5B3-3BDD8F061F1D}"/>
                  </a:ext>
                </a:extLst>
              </p:cNvPr>
              <p:cNvSpPr/>
              <p:nvPr/>
            </p:nvSpPr>
            <p:spPr bwMode="auto">
              <a:xfrm>
                <a:off x="4766298" y="3228698"/>
                <a:ext cx="540934" cy="2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3" name="íşliḍe">
                <a:extLst>
                  <a:ext uri="{FF2B5EF4-FFF2-40B4-BE49-F238E27FC236}">
                    <a16:creationId xmlns:a16="http://schemas.microsoft.com/office/drawing/2014/main" id="{5FCC6EEF-0370-48F7-875D-0C9D12C50724}"/>
                  </a:ext>
                </a:extLst>
              </p:cNvPr>
              <p:cNvSpPr/>
              <p:nvPr/>
            </p:nvSpPr>
            <p:spPr bwMode="auto">
              <a:xfrm>
                <a:off x="4766298" y="3280754"/>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4" name="îṡḻíḍê">
                <a:extLst>
                  <a:ext uri="{FF2B5EF4-FFF2-40B4-BE49-F238E27FC236}">
                    <a16:creationId xmlns:a16="http://schemas.microsoft.com/office/drawing/2014/main" id="{9A13DFC1-A0B2-446F-A416-2EA1CE18656B}"/>
                  </a:ext>
                </a:extLst>
              </p:cNvPr>
              <p:cNvSpPr/>
              <p:nvPr/>
            </p:nvSpPr>
            <p:spPr bwMode="auto">
              <a:xfrm>
                <a:off x="4766298" y="3280754"/>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5" name="ïṩḷïďé">
                <a:extLst>
                  <a:ext uri="{FF2B5EF4-FFF2-40B4-BE49-F238E27FC236}">
                    <a16:creationId xmlns:a16="http://schemas.microsoft.com/office/drawing/2014/main" id="{8B697CD0-92A8-41D0-A052-D70E79BF26B9}"/>
                  </a:ext>
                </a:extLst>
              </p:cNvPr>
              <p:cNvSpPr/>
              <p:nvPr/>
            </p:nvSpPr>
            <p:spPr bwMode="auto">
              <a:xfrm>
                <a:off x="4766298" y="3327152"/>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6" name="îṣ1íďè">
                <a:extLst>
                  <a:ext uri="{FF2B5EF4-FFF2-40B4-BE49-F238E27FC236}">
                    <a16:creationId xmlns:a16="http://schemas.microsoft.com/office/drawing/2014/main" id="{C50CA1C8-7E04-4782-B2E1-F2EA63AD14F2}"/>
                  </a:ext>
                </a:extLst>
              </p:cNvPr>
              <p:cNvSpPr/>
              <p:nvPr/>
            </p:nvSpPr>
            <p:spPr bwMode="auto">
              <a:xfrm>
                <a:off x="4766298" y="3327152"/>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7" name="íṥḻîḑe">
                <a:extLst>
                  <a:ext uri="{FF2B5EF4-FFF2-40B4-BE49-F238E27FC236}">
                    <a16:creationId xmlns:a16="http://schemas.microsoft.com/office/drawing/2014/main" id="{6A0C1EF0-1C5E-4254-8AA7-A8CD765BEBF8}"/>
                  </a:ext>
                </a:extLst>
              </p:cNvPr>
              <p:cNvSpPr/>
              <p:nvPr/>
            </p:nvSpPr>
            <p:spPr bwMode="auto">
              <a:xfrm>
                <a:off x="4766298" y="3372419"/>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8" name="iSlîdê">
                <a:extLst>
                  <a:ext uri="{FF2B5EF4-FFF2-40B4-BE49-F238E27FC236}">
                    <a16:creationId xmlns:a16="http://schemas.microsoft.com/office/drawing/2014/main" id="{5FFB6982-2930-40A1-97B3-81849D69B356}"/>
                  </a:ext>
                </a:extLst>
              </p:cNvPr>
              <p:cNvSpPr/>
              <p:nvPr/>
            </p:nvSpPr>
            <p:spPr bwMode="auto">
              <a:xfrm>
                <a:off x="4766298" y="3372419"/>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9" name="îş1îḓé">
                <a:extLst>
                  <a:ext uri="{FF2B5EF4-FFF2-40B4-BE49-F238E27FC236}">
                    <a16:creationId xmlns:a16="http://schemas.microsoft.com/office/drawing/2014/main" id="{8D4870FC-4243-4708-8A3A-A641D3573903}"/>
                  </a:ext>
                </a:extLst>
              </p:cNvPr>
              <p:cNvSpPr/>
              <p:nvPr/>
            </p:nvSpPr>
            <p:spPr bwMode="auto">
              <a:xfrm>
                <a:off x="6146925" y="3218513"/>
                <a:ext cx="458323" cy="2263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0" name="îṩ1îḍê">
                <a:extLst>
                  <a:ext uri="{FF2B5EF4-FFF2-40B4-BE49-F238E27FC236}">
                    <a16:creationId xmlns:a16="http://schemas.microsoft.com/office/drawing/2014/main" id="{22570CE7-06CB-4853-BEA6-99B3F972DE49}"/>
                  </a:ext>
                </a:extLst>
              </p:cNvPr>
              <p:cNvSpPr/>
              <p:nvPr/>
            </p:nvSpPr>
            <p:spPr bwMode="auto">
              <a:xfrm>
                <a:off x="6146925" y="3218513"/>
                <a:ext cx="458323" cy="2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ṥļïḍè">
                <a:extLst>
                  <a:ext uri="{FF2B5EF4-FFF2-40B4-BE49-F238E27FC236}">
                    <a16:creationId xmlns:a16="http://schemas.microsoft.com/office/drawing/2014/main" id="{0CDB9D4B-D5E9-4CF1-9F34-4AE952C69925}"/>
                  </a:ext>
                </a:extLst>
              </p:cNvPr>
              <p:cNvSpPr/>
              <p:nvPr/>
            </p:nvSpPr>
            <p:spPr bwMode="auto">
              <a:xfrm>
                <a:off x="6146925" y="3280754"/>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2" name="îS1ïďê">
                <a:extLst>
                  <a:ext uri="{FF2B5EF4-FFF2-40B4-BE49-F238E27FC236}">
                    <a16:creationId xmlns:a16="http://schemas.microsoft.com/office/drawing/2014/main" id="{5EE972C0-67FF-46E4-BEC8-300452ED8886}"/>
                  </a:ext>
                </a:extLst>
              </p:cNvPr>
              <p:cNvSpPr/>
              <p:nvPr/>
            </p:nvSpPr>
            <p:spPr bwMode="auto">
              <a:xfrm>
                <a:off x="6146925" y="3280754"/>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3" name="isḻïḋè">
                <a:extLst>
                  <a:ext uri="{FF2B5EF4-FFF2-40B4-BE49-F238E27FC236}">
                    <a16:creationId xmlns:a16="http://schemas.microsoft.com/office/drawing/2014/main" id="{47064DF5-268F-4236-8F26-520EE93AAA94}"/>
                  </a:ext>
                </a:extLst>
              </p:cNvPr>
              <p:cNvSpPr/>
              <p:nvPr/>
            </p:nvSpPr>
            <p:spPr bwMode="auto">
              <a:xfrm>
                <a:off x="6146925" y="3327152"/>
                <a:ext cx="1214273"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4" name="íṡľïḋê">
                <a:extLst>
                  <a:ext uri="{FF2B5EF4-FFF2-40B4-BE49-F238E27FC236}">
                    <a16:creationId xmlns:a16="http://schemas.microsoft.com/office/drawing/2014/main" id="{1CC02F58-0520-4AD4-8047-578E4A27415B}"/>
                  </a:ext>
                </a:extLst>
              </p:cNvPr>
              <p:cNvSpPr/>
              <p:nvPr/>
            </p:nvSpPr>
            <p:spPr bwMode="auto">
              <a:xfrm>
                <a:off x="6146925" y="3327152"/>
                <a:ext cx="1214273"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5" name="îSḻíḑè">
                <a:extLst>
                  <a:ext uri="{FF2B5EF4-FFF2-40B4-BE49-F238E27FC236}">
                    <a16:creationId xmlns:a16="http://schemas.microsoft.com/office/drawing/2014/main" id="{1B36EDB1-7C39-430D-A587-37AAF1877E86}"/>
                  </a:ext>
                </a:extLst>
              </p:cNvPr>
              <p:cNvSpPr/>
              <p:nvPr/>
            </p:nvSpPr>
            <p:spPr bwMode="auto">
              <a:xfrm>
                <a:off x="6146925" y="3402973"/>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6" name="íŝ1idê">
                <a:extLst>
                  <a:ext uri="{FF2B5EF4-FFF2-40B4-BE49-F238E27FC236}">
                    <a16:creationId xmlns:a16="http://schemas.microsoft.com/office/drawing/2014/main" id="{F2A08CFB-33E3-4FA5-A034-563D41AF2F08}"/>
                  </a:ext>
                </a:extLst>
              </p:cNvPr>
              <p:cNvSpPr/>
              <p:nvPr/>
            </p:nvSpPr>
            <p:spPr bwMode="auto">
              <a:xfrm>
                <a:off x="6146925" y="3402973"/>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7" name="îṩḷiďe">
                <a:extLst>
                  <a:ext uri="{FF2B5EF4-FFF2-40B4-BE49-F238E27FC236}">
                    <a16:creationId xmlns:a16="http://schemas.microsoft.com/office/drawing/2014/main" id="{3401C1DA-23F9-4DCF-BEEC-D2C922D82B3A}"/>
                  </a:ext>
                </a:extLst>
              </p:cNvPr>
              <p:cNvSpPr/>
              <p:nvPr/>
            </p:nvSpPr>
            <p:spPr bwMode="auto">
              <a:xfrm>
                <a:off x="6146925" y="3481058"/>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ïṧ1íḑé">
                <a:extLst>
                  <a:ext uri="{FF2B5EF4-FFF2-40B4-BE49-F238E27FC236}">
                    <a16:creationId xmlns:a16="http://schemas.microsoft.com/office/drawing/2014/main" id="{B091DBEF-5DCC-4B45-878C-5583C84E1B2E}"/>
                  </a:ext>
                </a:extLst>
              </p:cNvPr>
              <p:cNvSpPr/>
              <p:nvPr/>
            </p:nvSpPr>
            <p:spPr bwMode="auto">
              <a:xfrm>
                <a:off x="6146925" y="3481058"/>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ïšlîḋe">
                <a:extLst>
                  <a:ext uri="{FF2B5EF4-FFF2-40B4-BE49-F238E27FC236}">
                    <a16:creationId xmlns:a16="http://schemas.microsoft.com/office/drawing/2014/main" id="{88BF512E-40BD-465B-BB09-7D5CE3F7D3A8}"/>
                  </a:ext>
                </a:extLst>
              </p:cNvPr>
              <p:cNvSpPr/>
              <p:nvPr/>
            </p:nvSpPr>
            <p:spPr bwMode="auto">
              <a:xfrm>
                <a:off x="6146925" y="3535378"/>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0" name="îṣlîḋè">
                <a:extLst>
                  <a:ext uri="{FF2B5EF4-FFF2-40B4-BE49-F238E27FC236}">
                    <a16:creationId xmlns:a16="http://schemas.microsoft.com/office/drawing/2014/main" id="{AF1DA338-B67B-4581-A67B-4ED71D630CED}"/>
                  </a:ext>
                </a:extLst>
              </p:cNvPr>
              <p:cNvSpPr/>
              <p:nvPr/>
            </p:nvSpPr>
            <p:spPr bwMode="auto">
              <a:xfrm>
                <a:off x="6146925" y="3535378"/>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1" name="íśľîḍe">
                <a:extLst>
                  <a:ext uri="{FF2B5EF4-FFF2-40B4-BE49-F238E27FC236}">
                    <a16:creationId xmlns:a16="http://schemas.microsoft.com/office/drawing/2014/main" id="{887A91AB-ADDD-47D4-B58E-733DC6C57BBC}"/>
                  </a:ext>
                </a:extLst>
              </p:cNvPr>
              <p:cNvSpPr/>
              <p:nvPr/>
            </p:nvSpPr>
            <p:spPr bwMode="auto">
              <a:xfrm>
                <a:off x="6146925" y="3588566"/>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2" name="îs1ïḋê">
                <a:extLst>
                  <a:ext uri="{FF2B5EF4-FFF2-40B4-BE49-F238E27FC236}">
                    <a16:creationId xmlns:a16="http://schemas.microsoft.com/office/drawing/2014/main" id="{59A83B95-B720-4B04-904F-49EAFF3BDEF4}"/>
                  </a:ext>
                </a:extLst>
              </p:cNvPr>
              <p:cNvSpPr/>
              <p:nvPr/>
            </p:nvSpPr>
            <p:spPr bwMode="auto">
              <a:xfrm>
                <a:off x="6146925" y="3588566"/>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3" name="îṡľídé">
                <a:extLst>
                  <a:ext uri="{FF2B5EF4-FFF2-40B4-BE49-F238E27FC236}">
                    <a16:creationId xmlns:a16="http://schemas.microsoft.com/office/drawing/2014/main" id="{7B0145BE-0129-4B22-9D2F-5843C174F7F8}"/>
                  </a:ext>
                </a:extLst>
              </p:cNvPr>
              <p:cNvSpPr/>
              <p:nvPr/>
            </p:nvSpPr>
            <p:spPr bwMode="auto">
              <a:xfrm>
                <a:off x="6146925" y="3641754"/>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4" name="ïśļiḑê">
                <a:extLst>
                  <a:ext uri="{FF2B5EF4-FFF2-40B4-BE49-F238E27FC236}">
                    <a16:creationId xmlns:a16="http://schemas.microsoft.com/office/drawing/2014/main" id="{AA49F8BF-6DCE-45D9-AC9B-0B1AC9D92A73}"/>
                  </a:ext>
                </a:extLst>
              </p:cNvPr>
              <p:cNvSpPr/>
              <p:nvPr/>
            </p:nvSpPr>
            <p:spPr bwMode="auto">
              <a:xfrm>
                <a:off x="6146925" y="3641754"/>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5" name="iṧļiḍé">
                <a:extLst>
                  <a:ext uri="{FF2B5EF4-FFF2-40B4-BE49-F238E27FC236}">
                    <a16:creationId xmlns:a16="http://schemas.microsoft.com/office/drawing/2014/main" id="{32ED8A1B-67F6-4286-AB6D-95EF8C099B6C}"/>
                  </a:ext>
                </a:extLst>
              </p:cNvPr>
              <p:cNvSpPr/>
              <p:nvPr/>
            </p:nvSpPr>
            <p:spPr bwMode="auto">
              <a:xfrm>
                <a:off x="6146925" y="3696074"/>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6" name="îşlíḑé">
                <a:extLst>
                  <a:ext uri="{FF2B5EF4-FFF2-40B4-BE49-F238E27FC236}">
                    <a16:creationId xmlns:a16="http://schemas.microsoft.com/office/drawing/2014/main" id="{13E0CF77-B203-4D96-ABF7-C9A8CD838D9E}"/>
                  </a:ext>
                </a:extLst>
              </p:cNvPr>
              <p:cNvSpPr/>
              <p:nvPr/>
            </p:nvSpPr>
            <p:spPr bwMode="auto">
              <a:xfrm>
                <a:off x="6146925" y="3696074"/>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7" name="îSľïḑè">
                <a:extLst>
                  <a:ext uri="{FF2B5EF4-FFF2-40B4-BE49-F238E27FC236}">
                    <a16:creationId xmlns:a16="http://schemas.microsoft.com/office/drawing/2014/main" id="{81347F5B-A4D4-4FA6-9E4D-47B764C6F4C3}"/>
                  </a:ext>
                </a:extLst>
              </p:cNvPr>
              <p:cNvSpPr/>
              <p:nvPr/>
            </p:nvSpPr>
            <p:spPr bwMode="auto">
              <a:xfrm>
                <a:off x="4766298" y="3439187"/>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8" name="îşļíďê">
                <a:extLst>
                  <a:ext uri="{FF2B5EF4-FFF2-40B4-BE49-F238E27FC236}">
                    <a16:creationId xmlns:a16="http://schemas.microsoft.com/office/drawing/2014/main" id="{4B00C98D-FE37-425C-BEE2-8E593EA9FF1C}"/>
                  </a:ext>
                </a:extLst>
              </p:cNvPr>
              <p:cNvSpPr/>
              <p:nvPr/>
            </p:nvSpPr>
            <p:spPr bwMode="auto">
              <a:xfrm>
                <a:off x="4766298" y="3439187"/>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9" name="îśļïďê">
                <a:extLst>
                  <a:ext uri="{FF2B5EF4-FFF2-40B4-BE49-F238E27FC236}">
                    <a16:creationId xmlns:a16="http://schemas.microsoft.com/office/drawing/2014/main" id="{86A22292-51D9-4FA9-9458-AC15D5A571D0}"/>
                  </a:ext>
                </a:extLst>
              </p:cNvPr>
              <p:cNvSpPr/>
              <p:nvPr/>
            </p:nvSpPr>
            <p:spPr bwMode="auto">
              <a:xfrm>
                <a:off x="4766298" y="3481058"/>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0" name="ïśḷîḑé">
                <a:extLst>
                  <a:ext uri="{FF2B5EF4-FFF2-40B4-BE49-F238E27FC236}">
                    <a16:creationId xmlns:a16="http://schemas.microsoft.com/office/drawing/2014/main" id="{4645A580-13EA-4AEA-9CA4-DB708C8F7843}"/>
                  </a:ext>
                </a:extLst>
              </p:cNvPr>
              <p:cNvSpPr/>
              <p:nvPr/>
            </p:nvSpPr>
            <p:spPr bwMode="auto">
              <a:xfrm>
                <a:off x="4766298" y="3481058"/>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1" name="îṣļíḋè">
                <a:extLst>
                  <a:ext uri="{FF2B5EF4-FFF2-40B4-BE49-F238E27FC236}">
                    <a16:creationId xmlns:a16="http://schemas.microsoft.com/office/drawing/2014/main" id="{8FF7B305-7DFA-4BF6-9DF2-0BB6DFCF628B}"/>
                  </a:ext>
                </a:extLst>
              </p:cNvPr>
              <p:cNvSpPr/>
              <p:nvPr/>
            </p:nvSpPr>
            <p:spPr bwMode="auto">
              <a:xfrm>
                <a:off x="4769693" y="3813767"/>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2" name="îśḷïḑê">
                <a:extLst>
                  <a:ext uri="{FF2B5EF4-FFF2-40B4-BE49-F238E27FC236}">
                    <a16:creationId xmlns:a16="http://schemas.microsoft.com/office/drawing/2014/main" id="{5DA21B7B-F0B2-408F-94A9-97F7FE47E6AC}"/>
                  </a:ext>
                </a:extLst>
              </p:cNvPr>
              <p:cNvSpPr/>
              <p:nvPr/>
            </p:nvSpPr>
            <p:spPr bwMode="auto">
              <a:xfrm>
                <a:off x="4769693" y="3813767"/>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iṧḷiḑé">
                <a:extLst>
                  <a:ext uri="{FF2B5EF4-FFF2-40B4-BE49-F238E27FC236}">
                    <a16:creationId xmlns:a16="http://schemas.microsoft.com/office/drawing/2014/main" id="{E9760769-91B2-46F6-B982-FFC3CBCD4DDF}"/>
                  </a:ext>
                </a:extLst>
              </p:cNvPr>
              <p:cNvSpPr/>
              <p:nvPr/>
            </p:nvSpPr>
            <p:spPr bwMode="auto">
              <a:xfrm>
                <a:off x="4769693" y="38816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iṣḷîḑe">
                <a:extLst>
                  <a:ext uri="{FF2B5EF4-FFF2-40B4-BE49-F238E27FC236}">
                    <a16:creationId xmlns:a16="http://schemas.microsoft.com/office/drawing/2014/main" id="{CDFA3969-A80F-46DA-8780-8F68A045B47F}"/>
                  </a:ext>
                </a:extLst>
              </p:cNvPr>
              <p:cNvSpPr/>
              <p:nvPr/>
            </p:nvSpPr>
            <p:spPr bwMode="auto">
              <a:xfrm>
                <a:off x="4769693" y="38816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ïş1iḑè">
                <a:extLst>
                  <a:ext uri="{FF2B5EF4-FFF2-40B4-BE49-F238E27FC236}">
                    <a16:creationId xmlns:a16="http://schemas.microsoft.com/office/drawing/2014/main" id="{394A3242-ABFE-44AC-A70A-978A5F5D3860}"/>
                  </a:ext>
                </a:extLst>
              </p:cNvPr>
              <p:cNvSpPr/>
              <p:nvPr/>
            </p:nvSpPr>
            <p:spPr bwMode="auto">
              <a:xfrm>
                <a:off x="4769693" y="39495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ïSľïḋê">
                <a:extLst>
                  <a:ext uri="{FF2B5EF4-FFF2-40B4-BE49-F238E27FC236}">
                    <a16:creationId xmlns:a16="http://schemas.microsoft.com/office/drawing/2014/main" id="{9C2B4F0E-F747-4D51-88BA-C6A3D62FE7E6}"/>
                  </a:ext>
                </a:extLst>
              </p:cNvPr>
              <p:cNvSpPr/>
              <p:nvPr/>
            </p:nvSpPr>
            <p:spPr bwMode="auto">
              <a:xfrm>
                <a:off x="4769693" y="39495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ï$ḷiďé">
                <a:extLst>
                  <a:ext uri="{FF2B5EF4-FFF2-40B4-BE49-F238E27FC236}">
                    <a16:creationId xmlns:a16="http://schemas.microsoft.com/office/drawing/2014/main" id="{7D88C105-DBF3-4DAB-8C3F-004963317659}"/>
                  </a:ext>
                </a:extLst>
              </p:cNvPr>
              <p:cNvSpPr/>
              <p:nvPr/>
            </p:nvSpPr>
            <p:spPr bwMode="auto">
              <a:xfrm>
                <a:off x="4769693" y="3997096"/>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iṣļîḓe">
                <a:extLst>
                  <a:ext uri="{FF2B5EF4-FFF2-40B4-BE49-F238E27FC236}">
                    <a16:creationId xmlns:a16="http://schemas.microsoft.com/office/drawing/2014/main" id="{FEAE81EB-8780-45CA-87D2-075CA759761F}"/>
                  </a:ext>
                </a:extLst>
              </p:cNvPr>
              <p:cNvSpPr/>
              <p:nvPr/>
            </p:nvSpPr>
            <p:spPr bwMode="auto">
              <a:xfrm>
                <a:off x="4769693" y="3997096"/>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iŝḷiḍê">
                <a:extLst>
                  <a:ext uri="{FF2B5EF4-FFF2-40B4-BE49-F238E27FC236}">
                    <a16:creationId xmlns:a16="http://schemas.microsoft.com/office/drawing/2014/main" id="{8376A628-96B6-47B9-8ADC-AEC1B127FB72}"/>
                  </a:ext>
                </a:extLst>
              </p:cNvPr>
              <p:cNvSpPr/>
              <p:nvPr/>
            </p:nvSpPr>
            <p:spPr bwMode="auto">
              <a:xfrm>
                <a:off x="4769693" y="4043494"/>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şḻíḑe">
                <a:extLst>
                  <a:ext uri="{FF2B5EF4-FFF2-40B4-BE49-F238E27FC236}">
                    <a16:creationId xmlns:a16="http://schemas.microsoft.com/office/drawing/2014/main" id="{DC070F48-61E0-449C-A23A-D93DB2EDCDAB}"/>
                  </a:ext>
                </a:extLst>
              </p:cNvPr>
              <p:cNvSpPr/>
              <p:nvPr/>
            </p:nvSpPr>
            <p:spPr bwMode="auto">
              <a:xfrm>
                <a:off x="4769693" y="4043494"/>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íṡļídé">
                <a:extLst>
                  <a:ext uri="{FF2B5EF4-FFF2-40B4-BE49-F238E27FC236}">
                    <a16:creationId xmlns:a16="http://schemas.microsoft.com/office/drawing/2014/main" id="{28CB1170-C783-422C-BBA1-5CB969AEA68B}"/>
                  </a:ext>
                </a:extLst>
              </p:cNvPr>
              <p:cNvSpPr/>
              <p:nvPr/>
            </p:nvSpPr>
            <p:spPr bwMode="auto">
              <a:xfrm>
                <a:off x="4769693" y="4093287"/>
                <a:ext cx="2591505"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śļïḍè">
                <a:extLst>
                  <a:ext uri="{FF2B5EF4-FFF2-40B4-BE49-F238E27FC236}">
                    <a16:creationId xmlns:a16="http://schemas.microsoft.com/office/drawing/2014/main" id="{98D723A5-B690-4FC6-8D76-69B6E2735B33}"/>
                  </a:ext>
                </a:extLst>
              </p:cNvPr>
              <p:cNvSpPr/>
              <p:nvPr/>
            </p:nvSpPr>
            <p:spPr bwMode="auto">
              <a:xfrm>
                <a:off x="4769693" y="4093287"/>
                <a:ext cx="2591505"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ïSḷiḓe">
                <a:extLst>
                  <a:ext uri="{FF2B5EF4-FFF2-40B4-BE49-F238E27FC236}">
                    <a16:creationId xmlns:a16="http://schemas.microsoft.com/office/drawing/2014/main" id="{E280D89F-FAC5-46A3-B8D4-463A684E28D1}"/>
                  </a:ext>
                </a:extLst>
              </p:cNvPr>
              <p:cNvSpPr/>
              <p:nvPr/>
            </p:nvSpPr>
            <p:spPr bwMode="auto">
              <a:xfrm>
                <a:off x="4769693" y="3535378"/>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ṡliďê">
                <a:extLst>
                  <a:ext uri="{FF2B5EF4-FFF2-40B4-BE49-F238E27FC236}">
                    <a16:creationId xmlns:a16="http://schemas.microsoft.com/office/drawing/2014/main" id="{D7D2289B-794A-4353-B6B9-B821AEB06D78}"/>
                  </a:ext>
                </a:extLst>
              </p:cNvPr>
              <p:cNvSpPr/>
              <p:nvPr/>
            </p:nvSpPr>
            <p:spPr bwMode="auto">
              <a:xfrm>
                <a:off x="4769693" y="3535378"/>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îšļíďè">
                <a:extLst>
                  <a:ext uri="{FF2B5EF4-FFF2-40B4-BE49-F238E27FC236}">
                    <a16:creationId xmlns:a16="http://schemas.microsoft.com/office/drawing/2014/main" id="{F7816508-857A-4CF4-ADF1-F8B62F0A4BC4}"/>
                  </a:ext>
                </a:extLst>
              </p:cNvPr>
              <p:cNvSpPr/>
              <p:nvPr/>
            </p:nvSpPr>
            <p:spPr bwMode="auto">
              <a:xfrm>
                <a:off x="4771956" y="3582908"/>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iśḷîďè">
                <a:extLst>
                  <a:ext uri="{FF2B5EF4-FFF2-40B4-BE49-F238E27FC236}">
                    <a16:creationId xmlns:a16="http://schemas.microsoft.com/office/drawing/2014/main" id="{CF58145C-1C1D-44B1-BB04-45A7E1D99A65}"/>
                  </a:ext>
                </a:extLst>
              </p:cNvPr>
              <p:cNvSpPr/>
              <p:nvPr/>
            </p:nvSpPr>
            <p:spPr bwMode="auto">
              <a:xfrm>
                <a:off x="4771956" y="3582908"/>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7" name="iṣļidè">
                <a:extLst>
                  <a:ext uri="{FF2B5EF4-FFF2-40B4-BE49-F238E27FC236}">
                    <a16:creationId xmlns:a16="http://schemas.microsoft.com/office/drawing/2014/main" id="{37E96C6D-366D-470D-9C79-59F9E1A68814}"/>
                  </a:ext>
                </a:extLst>
              </p:cNvPr>
              <p:cNvSpPr/>
              <p:nvPr/>
            </p:nvSpPr>
            <p:spPr bwMode="auto">
              <a:xfrm>
                <a:off x="4771956" y="3617989"/>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8" name="íṩľídè">
                <a:extLst>
                  <a:ext uri="{FF2B5EF4-FFF2-40B4-BE49-F238E27FC236}">
                    <a16:creationId xmlns:a16="http://schemas.microsoft.com/office/drawing/2014/main" id="{09A79583-68A7-4FC1-8778-7D4D48649932}"/>
                  </a:ext>
                </a:extLst>
              </p:cNvPr>
              <p:cNvSpPr/>
              <p:nvPr/>
            </p:nvSpPr>
            <p:spPr bwMode="auto">
              <a:xfrm>
                <a:off x="4771956" y="3617989"/>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iṧlïďe">
                <a:extLst>
                  <a:ext uri="{FF2B5EF4-FFF2-40B4-BE49-F238E27FC236}">
                    <a16:creationId xmlns:a16="http://schemas.microsoft.com/office/drawing/2014/main" id="{F1D8A65A-207B-459E-8F11-3AF1468612AE}"/>
                  </a:ext>
                </a:extLst>
              </p:cNvPr>
              <p:cNvSpPr/>
              <p:nvPr/>
            </p:nvSpPr>
            <p:spPr bwMode="auto">
              <a:xfrm>
                <a:off x="4771956" y="3675704"/>
                <a:ext cx="405135"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śľîḓe">
                <a:extLst>
                  <a:ext uri="{FF2B5EF4-FFF2-40B4-BE49-F238E27FC236}">
                    <a16:creationId xmlns:a16="http://schemas.microsoft.com/office/drawing/2014/main" id="{ADAC34A6-B8F6-4B18-B795-5870ADE0BE10}"/>
                  </a:ext>
                </a:extLst>
              </p:cNvPr>
              <p:cNvSpPr/>
              <p:nvPr/>
            </p:nvSpPr>
            <p:spPr bwMode="auto">
              <a:xfrm>
                <a:off x="4771956" y="3675704"/>
                <a:ext cx="405135"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1" name="isľiḓe">
                <a:extLst>
                  <a:ext uri="{FF2B5EF4-FFF2-40B4-BE49-F238E27FC236}">
                    <a16:creationId xmlns:a16="http://schemas.microsoft.com/office/drawing/2014/main" id="{E87C8974-A665-4225-9E77-83D5291CC6B2}"/>
                  </a:ext>
                </a:extLst>
              </p:cNvPr>
              <p:cNvSpPr/>
              <p:nvPr/>
            </p:nvSpPr>
            <p:spPr bwMode="auto">
              <a:xfrm>
                <a:off x="5246123" y="3675704"/>
                <a:ext cx="404003"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2" name="îṡlíďe">
                <a:extLst>
                  <a:ext uri="{FF2B5EF4-FFF2-40B4-BE49-F238E27FC236}">
                    <a16:creationId xmlns:a16="http://schemas.microsoft.com/office/drawing/2014/main" id="{7A9698B8-FD81-4F69-9152-2AAF677012EF}"/>
                  </a:ext>
                </a:extLst>
              </p:cNvPr>
              <p:cNvSpPr/>
              <p:nvPr/>
            </p:nvSpPr>
            <p:spPr bwMode="auto">
              <a:xfrm>
                <a:off x="5246123" y="3675704"/>
                <a:ext cx="404003"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3" name="íṩlïḑè">
                <a:extLst>
                  <a:ext uri="{FF2B5EF4-FFF2-40B4-BE49-F238E27FC236}">
                    <a16:creationId xmlns:a16="http://schemas.microsoft.com/office/drawing/2014/main" id="{8F9E5334-184F-4261-8702-57994613FD4F}"/>
                  </a:ext>
                </a:extLst>
              </p:cNvPr>
              <p:cNvSpPr/>
              <p:nvPr/>
            </p:nvSpPr>
            <p:spPr bwMode="auto">
              <a:xfrm>
                <a:off x="6146925" y="3758315"/>
                <a:ext cx="404003"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4" name="î$ḷiḋe">
                <a:extLst>
                  <a:ext uri="{FF2B5EF4-FFF2-40B4-BE49-F238E27FC236}">
                    <a16:creationId xmlns:a16="http://schemas.microsoft.com/office/drawing/2014/main" id="{523CBCAE-A9D1-44B2-92CA-4BD9239A1157}"/>
                  </a:ext>
                </a:extLst>
              </p:cNvPr>
              <p:cNvSpPr/>
              <p:nvPr/>
            </p:nvSpPr>
            <p:spPr bwMode="auto">
              <a:xfrm>
                <a:off x="6146925"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5" name="iSlîḑé">
                <a:extLst>
                  <a:ext uri="{FF2B5EF4-FFF2-40B4-BE49-F238E27FC236}">
                    <a16:creationId xmlns:a16="http://schemas.microsoft.com/office/drawing/2014/main" id="{A2523642-2713-4EB9-9B2E-FB7019306400}"/>
                  </a:ext>
                </a:extLst>
              </p:cNvPr>
              <p:cNvSpPr/>
              <p:nvPr/>
            </p:nvSpPr>
            <p:spPr bwMode="auto">
              <a:xfrm>
                <a:off x="6595063" y="3758315"/>
                <a:ext cx="404003" cy="15503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6" name="ïṡḻídê">
                <a:extLst>
                  <a:ext uri="{FF2B5EF4-FFF2-40B4-BE49-F238E27FC236}">
                    <a16:creationId xmlns:a16="http://schemas.microsoft.com/office/drawing/2014/main" id="{3099C951-ED76-4D6B-B489-CFB8F6AEC07B}"/>
                  </a:ext>
                </a:extLst>
              </p:cNvPr>
              <p:cNvSpPr/>
              <p:nvPr/>
            </p:nvSpPr>
            <p:spPr bwMode="auto">
              <a:xfrm>
                <a:off x="6595063"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7" name="iśḷíḓé">
                <a:extLst>
                  <a:ext uri="{FF2B5EF4-FFF2-40B4-BE49-F238E27FC236}">
                    <a16:creationId xmlns:a16="http://schemas.microsoft.com/office/drawing/2014/main" id="{471FBF57-18DB-410C-BC46-D88AAEB482EE}"/>
                  </a:ext>
                </a:extLst>
              </p:cNvPr>
              <p:cNvSpPr/>
              <p:nvPr/>
            </p:nvSpPr>
            <p:spPr bwMode="auto">
              <a:xfrm>
                <a:off x="7042069" y="3758315"/>
                <a:ext cx="201436"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8" name="išḷiḍè">
                <a:extLst>
                  <a:ext uri="{FF2B5EF4-FFF2-40B4-BE49-F238E27FC236}">
                    <a16:creationId xmlns:a16="http://schemas.microsoft.com/office/drawing/2014/main" id="{B4003CBB-100D-421A-9AC3-001A1BC68652}"/>
                  </a:ext>
                </a:extLst>
              </p:cNvPr>
              <p:cNvSpPr/>
              <p:nvPr/>
            </p:nvSpPr>
            <p:spPr bwMode="auto">
              <a:xfrm>
                <a:off x="7042069" y="3758315"/>
                <a:ext cx="201436"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9" name="ïSļïdé">
                <a:extLst>
                  <a:ext uri="{FF2B5EF4-FFF2-40B4-BE49-F238E27FC236}">
                    <a16:creationId xmlns:a16="http://schemas.microsoft.com/office/drawing/2014/main" id="{61BFFCBD-5D3F-4A3F-A283-10865ADB6169}"/>
                  </a:ext>
                </a:extLst>
              </p:cNvPr>
              <p:cNvSpPr/>
              <p:nvPr/>
            </p:nvSpPr>
            <p:spPr bwMode="auto">
              <a:xfrm>
                <a:off x="6820263" y="5234001"/>
                <a:ext cx="554514" cy="71295"/>
              </a:xfrm>
              <a:custGeom>
                <a:avLst/>
                <a:gdLst>
                  <a:gd name="T0" fmla="*/ 1710 w 1731"/>
                  <a:gd name="T1" fmla="*/ 101 h 224"/>
                  <a:gd name="T2" fmla="*/ 1488 w 1731"/>
                  <a:gd name="T3" fmla="*/ 0 h 224"/>
                  <a:gd name="T4" fmla="*/ 866 w 1731"/>
                  <a:gd name="T5" fmla="*/ 0 h 224"/>
                  <a:gd name="T6" fmla="*/ 865 w 1731"/>
                  <a:gd name="T7" fmla="*/ 0 h 224"/>
                  <a:gd name="T8" fmla="*/ 243 w 1731"/>
                  <a:gd name="T9" fmla="*/ 0 h 224"/>
                  <a:gd name="T10" fmla="*/ 21 w 1731"/>
                  <a:gd name="T11" fmla="*/ 101 h 224"/>
                  <a:gd name="T12" fmla="*/ 62 w 1731"/>
                  <a:gd name="T13" fmla="*/ 224 h 224"/>
                  <a:gd name="T14" fmla="*/ 865 w 1731"/>
                  <a:gd name="T15" fmla="*/ 224 h 224"/>
                  <a:gd name="T16" fmla="*/ 866 w 1731"/>
                  <a:gd name="T17" fmla="*/ 224 h 224"/>
                  <a:gd name="T18" fmla="*/ 1670 w 1731"/>
                  <a:gd name="T19" fmla="*/ 224 h 224"/>
                  <a:gd name="T20" fmla="*/ 1710 w 1731"/>
                  <a:gd name="T21" fmla="*/ 1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1" h="224">
                    <a:moveTo>
                      <a:pt x="1710" y="101"/>
                    </a:moveTo>
                    <a:cubicBezTo>
                      <a:pt x="1710" y="101"/>
                      <a:pt x="1550" y="0"/>
                      <a:pt x="1488" y="0"/>
                    </a:cubicBezTo>
                    <a:cubicBezTo>
                      <a:pt x="866" y="0"/>
                      <a:pt x="866" y="0"/>
                      <a:pt x="866" y="0"/>
                    </a:cubicBezTo>
                    <a:cubicBezTo>
                      <a:pt x="865" y="0"/>
                      <a:pt x="865" y="0"/>
                      <a:pt x="865" y="0"/>
                    </a:cubicBezTo>
                    <a:cubicBezTo>
                      <a:pt x="243" y="0"/>
                      <a:pt x="243" y="0"/>
                      <a:pt x="243" y="0"/>
                    </a:cubicBezTo>
                    <a:cubicBezTo>
                      <a:pt x="182" y="0"/>
                      <a:pt x="21" y="101"/>
                      <a:pt x="21" y="101"/>
                    </a:cubicBezTo>
                    <a:cubicBezTo>
                      <a:pt x="21" y="163"/>
                      <a:pt x="0" y="224"/>
                      <a:pt x="62" y="224"/>
                    </a:cubicBezTo>
                    <a:cubicBezTo>
                      <a:pt x="865" y="224"/>
                      <a:pt x="865" y="224"/>
                      <a:pt x="865" y="224"/>
                    </a:cubicBezTo>
                    <a:cubicBezTo>
                      <a:pt x="866" y="224"/>
                      <a:pt x="866" y="224"/>
                      <a:pt x="866" y="224"/>
                    </a:cubicBezTo>
                    <a:cubicBezTo>
                      <a:pt x="1670" y="224"/>
                      <a:pt x="1670" y="224"/>
                      <a:pt x="1670" y="224"/>
                    </a:cubicBezTo>
                    <a:cubicBezTo>
                      <a:pt x="1731" y="224"/>
                      <a:pt x="1710" y="163"/>
                      <a:pt x="1710" y="101"/>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íṧḻidé">
                <a:extLst>
                  <a:ext uri="{FF2B5EF4-FFF2-40B4-BE49-F238E27FC236}">
                    <a16:creationId xmlns:a16="http://schemas.microsoft.com/office/drawing/2014/main" id="{F6A589BA-A29B-4989-AD17-A378ACBFCEAB}"/>
                  </a:ext>
                </a:extLst>
              </p:cNvPr>
              <p:cNvSpPr/>
              <p:nvPr/>
            </p:nvSpPr>
            <p:spPr bwMode="auto">
              <a:xfrm>
                <a:off x="6939088" y="4507475"/>
                <a:ext cx="310075" cy="113166"/>
              </a:xfrm>
              <a:custGeom>
                <a:avLst/>
                <a:gdLst>
                  <a:gd name="T0" fmla="*/ 966 w 966"/>
                  <a:gd name="T1" fmla="*/ 353 h 353"/>
                  <a:gd name="T2" fmla="*/ 775 w 966"/>
                  <a:gd name="T3" fmla="*/ 189 h 353"/>
                  <a:gd name="T4" fmla="*/ 619 w 966"/>
                  <a:gd name="T5" fmla="*/ 0 h 353"/>
                  <a:gd name="T6" fmla="*/ 455 w 966"/>
                  <a:gd name="T7" fmla="*/ 0 h 353"/>
                  <a:gd name="T8" fmla="*/ 453 w 966"/>
                  <a:gd name="T9" fmla="*/ 0 h 353"/>
                  <a:gd name="T10" fmla="*/ 289 w 966"/>
                  <a:gd name="T11" fmla="*/ 0 h 353"/>
                  <a:gd name="T12" fmla="*/ 134 w 966"/>
                  <a:gd name="T13" fmla="*/ 188 h 353"/>
                  <a:gd name="T14" fmla="*/ 0 w 966"/>
                  <a:gd name="T15" fmla="*/ 352 h 353"/>
                  <a:gd name="T16" fmla="*/ 463 w 966"/>
                  <a:gd name="T17" fmla="*/ 345 h 353"/>
                  <a:gd name="T18" fmla="*/ 966 w 966"/>
                  <a:gd name="T1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353">
                    <a:moveTo>
                      <a:pt x="966" y="353"/>
                    </a:moveTo>
                    <a:cubicBezTo>
                      <a:pt x="775" y="189"/>
                      <a:pt x="775" y="189"/>
                      <a:pt x="775" y="189"/>
                    </a:cubicBezTo>
                    <a:cubicBezTo>
                      <a:pt x="616" y="115"/>
                      <a:pt x="619" y="0"/>
                      <a:pt x="619" y="0"/>
                    </a:cubicBezTo>
                    <a:cubicBezTo>
                      <a:pt x="455" y="0"/>
                      <a:pt x="455" y="0"/>
                      <a:pt x="455" y="0"/>
                    </a:cubicBezTo>
                    <a:cubicBezTo>
                      <a:pt x="453" y="0"/>
                      <a:pt x="453" y="0"/>
                      <a:pt x="453" y="0"/>
                    </a:cubicBezTo>
                    <a:cubicBezTo>
                      <a:pt x="289" y="0"/>
                      <a:pt x="289" y="0"/>
                      <a:pt x="289" y="0"/>
                    </a:cubicBezTo>
                    <a:cubicBezTo>
                      <a:pt x="289" y="0"/>
                      <a:pt x="293" y="114"/>
                      <a:pt x="134" y="188"/>
                    </a:cubicBezTo>
                    <a:cubicBezTo>
                      <a:pt x="0" y="352"/>
                      <a:pt x="0" y="352"/>
                      <a:pt x="0" y="352"/>
                    </a:cubicBezTo>
                    <a:cubicBezTo>
                      <a:pt x="463" y="345"/>
                      <a:pt x="463" y="345"/>
                      <a:pt x="463" y="345"/>
                    </a:cubicBezTo>
                    <a:cubicBezTo>
                      <a:pt x="966" y="353"/>
                      <a:pt x="966" y="353"/>
                      <a:pt x="966" y="353"/>
                    </a:cubicBezTo>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îsḷîḋé">
                <a:extLst>
                  <a:ext uri="{FF2B5EF4-FFF2-40B4-BE49-F238E27FC236}">
                    <a16:creationId xmlns:a16="http://schemas.microsoft.com/office/drawing/2014/main" id="{6E26FB8D-B16A-4C80-B12C-4C92B830BA65}"/>
                  </a:ext>
                </a:extLst>
              </p:cNvPr>
              <p:cNvSpPr/>
              <p:nvPr/>
            </p:nvSpPr>
            <p:spPr bwMode="auto">
              <a:xfrm>
                <a:off x="7233320" y="5764751"/>
                <a:ext cx="129009" cy="107508"/>
              </a:xfrm>
              <a:custGeom>
                <a:avLst/>
                <a:gdLst>
                  <a:gd name="T0" fmla="*/ 363 w 402"/>
                  <a:gd name="T1" fmla="*/ 0 h 334"/>
                  <a:gd name="T2" fmla="*/ 402 w 402"/>
                  <a:gd name="T3" fmla="*/ 334 h 334"/>
                  <a:gd name="T4" fmla="*/ 0 w 402"/>
                  <a:gd name="T5" fmla="*/ 294 h 334"/>
                  <a:gd name="T6" fmla="*/ 0 w 402"/>
                  <a:gd name="T7" fmla="*/ 0 h 334"/>
                  <a:gd name="T8" fmla="*/ 363 w 402"/>
                  <a:gd name="T9" fmla="*/ 0 h 334"/>
                </a:gdLst>
                <a:ahLst/>
                <a:cxnLst>
                  <a:cxn ang="0">
                    <a:pos x="T0" y="T1"/>
                  </a:cxn>
                  <a:cxn ang="0">
                    <a:pos x="T2" y="T3"/>
                  </a:cxn>
                  <a:cxn ang="0">
                    <a:pos x="T4" y="T5"/>
                  </a:cxn>
                  <a:cxn ang="0">
                    <a:pos x="T6" y="T7"/>
                  </a:cxn>
                  <a:cxn ang="0">
                    <a:pos x="T8" y="T9"/>
                  </a:cxn>
                </a:cxnLst>
                <a:rect l="0" t="0" r="r" b="b"/>
                <a:pathLst>
                  <a:path w="402" h="334">
                    <a:moveTo>
                      <a:pt x="363" y="0"/>
                    </a:moveTo>
                    <a:cubicBezTo>
                      <a:pt x="363" y="0"/>
                      <a:pt x="352" y="219"/>
                      <a:pt x="402" y="334"/>
                    </a:cubicBezTo>
                    <a:cubicBezTo>
                      <a:pt x="0" y="294"/>
                      <a:pt x="0" y="294"/>
                      <a:pt x="0" y="294"/>
                    </a:cubicBezTo>
                    <a:cubicBezTo>
                      <a:pt x="0" y="294"/>
                      <a:pt x="64" y="175"/>
                      <a:pt x="0" y="0"/>
                    </a:cubicBezTo>
                    <a:lnTo>
                      <a:pt x="363"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isľíďè">
                <a:extLst>
                  <a:ext uri="{FF2B5EF4-FFF2-40B4-BE49-F238E27FC236}">
                    <a16:creationId xmlns:a16="http://schemas.microsoft.com/office/drawing/2014/main" id="{5966F6E5-BDAF-4D65-84A2-0A22D1EC3E91}"/>
                  </a:ext>
                </a:extLst>
              </p:cNvPr>
              <p:cNvSpPr/>
              <p:nvPr/>
            </p:nvSpPr>
            <p:spPr bwMode="auto">
              <a:xfrm>
                <a:off x="6819132" y="5755697"/>
                <a:ext cx="127878" cy="107508"/>
              </a:xfrm>
              <a:custGeom>
                <a:avLst/>
                <a:gdLst>
                  <a:gd name="T0" fmla="*/ 39 w 402"/>
                  <a:gd name="T1" fmla="*/ 0 h 335"/>
                  <a:gd name="T2" fmla="*/ 0 w 402"/>
                  <a:gd name="T3" fmla="*/ 335 h 335"/>
                  <a:gd name="T4" fmla="*/ 402 w 402"/>
                  <a:gd name="T5" fmla="*/ 295 h 335"/>
                  <a:gd name="T6" fmla="*/ 402 w 402"/>
                  <a:gd name="T7" fmla="*/ 0 h 335"/>
                  <a:gd name="T8" fmla="*/ 39 w 402"/>
                  <a:gd name="T9" fmla="*/ 0 h 335"/>
                </a:gdLst>
                <a:ahLst/>
                <a:cxnLst>
                  <a:cxn ang="0">
                    <a:pos x="T0" y="T1"/>
                  </a:cxn>
                  <a:cxn ang="0">
                    <a:pos x="T2" y="T3"/>
                  </a:cxn>
                  <a:cxn ang="0">
                    <a:pos x="T4" y="T5"/>
                  </a:cxn>
                  <a:cxn ang="0">
                    <a:pos x="T6" y="T7"/>
                  </a:cxn>
                  <a:cxn ang="0">
                    <a:pos x="T8" y="T9"/>
                  </a:cxn>
                </a:cxnLst>
                <a:rect l="0" t="0" r="r" b="b"/>
                <a:pathLst>
                  <a:path w="402" h="335">
                    <a:moveTo>
                      <a:pt x="39" y="0"/>
                    </a:moveTo>
                    <a:cubicBezTo>
                      <a:pt x="39" y="0"/>
                      <a:pt x="51" y="220"/>
                      <a:pt x="0" y="335"/>
                    </a:cubicBezTo>
                    <a:cubicBezTo>
                      <a:pt x="402" y="295"/>
                      <a:pt x="402" y="295"/>
                      <a:pt x="402" y="295"/>
                    </a:cubicBezTo>
                    <a:cubicBezTo>
                      <a:pt x="402" y="295"/>
                      <a:pt x="339" y="175"/>
                      <a:pt x="402" y="0"/>
                    </a:cubicBezTo>
                    <a:lnTo>
                      <a:pt x="39"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ïśľidè">
                <a:extLst>
                  <a:ext uri="{FF2B5EF4-FFF2-40B4-BE49-F238E27FC236}">
                    <a16:creationId xmlns:a16="http://schemas.microsoft.com/office/drawing/2014/main" id="{40F28F2A-29FF-4FAE-9EF0-F158DC1BF9F6}"/>
                  </a:ext>
                </a:extLst>
              </p:cNvPr>
              <p:cNvSpPr/>
              <p:nvPr/>
            </p:nvSpPr>
            <p:spPr bwMode="auto">
              <a:xfrm>
                <a:off x="6639197" y="5833782"/>
                <a:ext cx="329314" cy="184461"/>
              </a:xfrm>
              <a:custGeom>
                <a:avLst/>
                <a:gdLst>
                  <a:gd name="T0" fmla="*/ 631 w 1027"/>
                  <a:gd name="T1" fmla="*/ 66 h 576"/>
                  <a:gd name="T2" fmla="*/ 561 w 1027"/>
                  <a:gd name="T3" fmla="*/ 45 h 576"/>
                  <a:gd name="T4" fmla="*/ 518 w 1027"/>
                  <a:gd name="T5" fmla="*/ 84 h 576"/>
                  <a:gd name="T6" fmla="*/ 515 w 1027"/>
                  <a:gd name="T7" fmla="*/ 86 h 576"/>
                  <a:gd name="T8" fmla="*/ 479 w 1027"/>
                  <a:gd name="T9" fmla="*/ 117 h 576"/>
                  <a:gd name="T10" fmla="*/ 477 w 1027"/>
                  <a:gd name="T11" fmla="*/ 118 h 576"/>
                  <a:gd name="T12" fmla="*/ 462 w 1027"/>
                  <a:gd name="T13" fmla="*/ 131 h 576"/>
                  <a:gd name="T14" fmla="*/ 458 w 1027"/>
                  <a:gd name="T15" fmla="*/ 134 h 576"/>
                  <a:gd name="T16" fmla="*/ 422 w 1027"/>
                  <a:gd name="T17" fmla="*/ 161 h 576"/>
                  <a:gd name="T18" fmla="*/ 414 w 1027"/>
                  <a:gd name="T19" fmla="*/ 167 h 576"/>
                  <a:gd name="T20" fmla="*/ 400 w 1027"/>
                  <a:gd name="T21" fmla="*/ 177 h 576"/>
                  <a:gd name="T22" fmla="*/ 389 w 1027"/>
                  <a:gd name="T23" fmla="*/ 185 h 576"/>
                  <a:gd name="T24" fmla="*/ 357 w 1027"/>
                  <a:gd name="T25" fmla="*/ 206 h 576"/>
                  <a:gd name="T26" fmla="*/ 341 w 1027"/>
                  <a:gd name="T27" fmla="*/ 217 h 576"/>
                  <a:gd name="T28" fmla="*/ 206 w 1027"/>
                  <a:gd name="T29" fmla="*/ 288 h 576"/>
                  <a:gd name="T30" fmla="*/ 181 w 1027"/>
                  <a:gd name="T31" fmla="*/ 298 h 576"/>
                  <a:gd name="T32" fmla="*/ 5 w 1027"/>
                  <a:gd name="T33" fmla="*/ 502 h 576"/>
                  <a:gd name="T34" fmla="*/ 12 w 1027"/>
                  <a:gd name="T35" fmla="*/ 533 h 576"/>
                  <a:gd name="T36" fmla="*/ 167 w 1027"/>
                  <a:gd name="T37" fmla="*/ 569 h 576"/>
                  <a:gd name="T38" fmla="*/ 991 w 1027"/>
                  <a:gd name="T39" fmla="*/ 403 h 576"/>
                  <a:gd name="T40" fmla="*/ 1015 w 1027"/>
                  <a:gd name="T41" fmla="*/ 262 h 576"/>
                  <a:gd name="T42" fmla="*/ 1013 w 1027"/>
                  <a:gd name="T43" fmla="*/ 247 h 576"/>
                  <a:gd name="T44" fmla="*/ 948 w 1027"/>
                  <a:gd name="T45" fmla="*/ 0 h 576"/>
                  <a:gd name="T46" fmla="*/ 722 w 1027"/>
                  <a:gd name="T47" fmla="*/ 59 h 576"/>
                  <a:gd name="T48" fmla="*/ 692 w 1027"/>
                  <a:gd name="T49" fmla="*/ 64 h 576"/>
                  <a:gd name="T50" fmla="*/ 675 w 1027"/>
                  <a:gd name="T51" fmla="*/ 66 h 576"/>
                  <a:gd name="T52" fmla="*/ 647 w 1027"/>
                  <a:gd name="T53" fmla="*/ 67 h 576"/>
                  <a:gd name="T54" fmla="*/ 646 w 1027"/>
                  <a:gd name="T55" fmla="*/ 67 h 576"/>
                  <a:gd name="T56" fmla="*/ 643 w 1027"/>
                  <a:gd name="T57" fmla="*/ 67 h 576"/>
                  <a:gd name="T58" fmla="*/ 642 w 1027"/>
                  <a:gd name="T59" fmla="*/ 66 h 576"/>
                  <a:gd name="T60" fmla="*/ 631 w 1027"/>
                  <a:gd name="T61" fmla="*/ 6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631" y="66"/>
                    </a:moveTo>
                    <a:cubicBezTo>
                      <a:pt x="602" y="63"/>
                      <a:pt x="577" y="56"/>
                      <a:pt x="561" y="45"/>
                    </a:cubicBezTo>
                    <a:cubicBezTo>
                      <a:pt x="549" y="57"/>
                      <a:pt x="534" y="70"/>
                      <a:pt x="518" y="84"/>
                    </a:cubicBezTo>
                    <a:cubicBezTo>
                      <a:pt x="517" y="85"/>
                      <a:pt x="516" y="86"/>
                      <a:pt x="515" y="86"/>
                    </a:cubicBezTo>
                    <a:cubicBezTo>
                      <a:pt x="504" y="96"/>
                      <a:pt x="492" y="107"/>
                      <a:pt x="479" y="117"/>
                    </a:cubicBezTo>
                    <a:cubicBezTo>
                      <a:pt x="478" y="118"/>
                      <a:pt x="478" y="118"/>
                      <a:pt x="477" y="118"/>
                    </a:cubicBezTo>
                    <a:cubicBezTo>
                      <a:pt x="472" y="123"/>
                      <a:pt x="467" y="127"/>
                      <a:pt x="462" y="131"/>
                    </a:cubicBezTo>
                    <a:cubicBezTo>
                      <a:pt x="461" y="132"/>
                      <a:pt x="459" y="133"/>
                      <a:pt x="458" y="134"/>
                    </a:cubicBezTo>
                    <a:cubicBezTo>
                      <a:pt x="447" y="143"/>
                      <a:pt x="435" y="152"/>
                      <a:pt x="422" y="161"/>
                    </a:cubicBezTo>
                    <a:cubicBezTo>
                      <a:pt x="420" y="163"/>
                      <a:pt x="417" y="165"/>
                      <a:pt x="414" y="167"/>
                    </a:cubicBezTo>
                    <a:cubicBezTo>
                      <a:pt x="409" y="170"/>
                      <a:pt x="405" y="174"/>
                      <a:pt x="400" y="177"/>
                    </a:cubicBezTo>
                    <a:cubicBezTo>
                      <a:pt x="396" y="180"/>
                      <a:pt x="392" y="182"/>
                      <a:pt x="389" y="185"/>
                    </a:cubicBezTo>
                    <a:cubicBezTo>
                      <a:pt x="378" y="192"/>
                      <a:pt x="368" y="199"/>
                      <a:pt x="357" y="206"/>
                    </a:cubicBezTo>
                    <a:cubicBezTo>
                      <a:pt x="352" y="210"/>
                      <a:pt x="346" y="213"/>
                      <a:pt x="341" y="217"/>
                    </a:cubicBezTo>
                    <a:cubicBezTo>
                      <a:pt x="299" y="243"/>
                      <a:pt x="254" y="268"/>
                      <a:pt x="206" y="288"/>
                    </a:cubicBezTo>
                    <a:cubicBezTo>
                      <a:pt x="198" y="291"/>
                      <a:pt x="190" y="295"/>
                      <a:pt x="181" y="298"/>
                    </a:cubicBezTo>
                    <a:cubicBezTo>
                      <a:pt x="15" y="362"/>
                      <a:pt x="0" y="455"/>
                      <a:pt x="5" y="502"/>
                    </a:cubicBezTo>
                    <a:cubicBezTo>
                      <a:pt x="7" y="521"/>
                      <a:pt x="12" y="533"/>
                      <a:pt x="12" y="533"/>
                    </a:cubicBezTo>
                    <a:cubicBezTo>
                      <a:pt x="12" y="533"/>
                      <a:pt x="80" y="568"/>
                      <a:pt x="167" y="569"/>
                    </a:cubicBezTo>
                    <a:cubicBezTo>
                      <a:pt x="489" y="576"/>
                      <a:pt x="991" y="403"/>
                      <a:pt x="991" y="403"/>
                    </a:cubicBezTo>
                    <a:cubicBezTo>
                      <a:pt x="991" y="403"/>
                      <a:pt x="1027" y="360"/>
                      <a:pt x="1015" y="262"/>
                    </a:cubicBezTo>
                    <a:cubicBezTo>
                      <a:pt x="1014" y="257"/>
                      <a:pt x="1014" y="252"/>
                      <a:pt x="1013" y="247"/>
                    </a:cubicBezTo>
                    <a:cubicBezTo>
                      <a:pt x="1012" y="241"/>
                      <a:pt x="966" y="54"/>
                      <a:pt x="948" y="0"/>
                    </a:cubicBezTo>
                    <a:cubicBezTo>
                      <a:pt x="907" y="15"/>
                      <a:pt x="841" y="35"/>
                      <a:pt x="722" y="59"/>
                    </a:cubicBezTo>
                    <a:cubicBezTo>
                      <a:pt x="711" y="62"/>
                      <a:pt x="701" y="63"/>
                      <a:pt x="692" y="64"/>
                    </a:cubicBezTo>
                    <a:cubicBezTo>
                      <a:pt x="686" y="65"/>
                      <a:pt x="681" y="66"/>
                      <a:pt x="675" y="66"/>
                    </a:cubicBezTo>
                    <a:cubicBezTo>
                      <a:pt x="665" y="67"/>
                      <a:pt x="655" y="67"/>
                      <a:pt x="647" y="67"/>
                    </a:cubicBezTo>
                    <a:cubicBezTo>
                      <a:pt x="646" y="67"/>
                      <a:pt x="646" y="67"/>
                      <a:pt x="646" y="67"/>
                    </a:cubicBezTo>
                    <a:cubicBezTo>
                      <a:pt x="643" y="67"/>
                      <a:pt x="643" y="67"/>
                      <a:pt x="643" y="67"/>
                    </a:cubicBezTo>
                    <a:cubicBezTo>
                      <a:pt x="642" y="66"/>
                      <a:pt x="642" y="66"/>
                      <a:pt x="642" y="66"/>
                    </a:cubicBezTo>
                    <a:lnTo>
                      <a:pt x="631" y="66"/>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íSļïḑé">
                <a:extLst>
                  <a:ext uri="{FF2B5EF4-FFF2-40B4-BE49-F238E27FC236}">
                    <a16:creationId xmlns:a16="http://schemas.microsoft.com/office/drawing/2014/main" id="{395FF6D4-1413-493A-9CF9-142961733DB7}"/>
                  </a:ext>
                </a:extLst>
              </p:cNvPr>
              <p:cNvSpPr/>
              <p:nvPr/>
            </p:nvSpPr>
            <p:spPr bwMode="auto">
              <a:xfrm>
                <a:off x="6640329" y="5943553"/>
                <a:ext cx="324787" cy="74690"/>
              </a:xfrm>
              <a:custGeom>
                <a:avLst/>
                <a:gdLst>
                  <a:gd name="T0" fmla="*/ 158 w 1011"/>
                  <a:gd name="T1" fmla="*/ 167 h 234"/>
                  <a:gd name="T2" fmla="*/ 1 w 1011"/>
                  <a:gd name="T3" fmla="*/ 132 h 234"/>
                  <a:gd name="T4" fmla="*/ 1 w 1011"/>
                  <a:gd name="T5" fmla="*/ 160 h 234"/>
                  <a:gd name="T6" fmla="*/ 8 w 1011"/>
                  <a:gd name="T7" fmla="*/ 191 h 234"/>
                  <a:gd name="T8" fmla="*/ 164 w 1011"/>
                  <a:gd name="T9" fmla="*/ 228 h 234"/>
                  <a:gd name="T10" fmla="*/ 988 w 1011"/>
                  <a:gd name="T11" fmla="*/ 61 h 234"/>
                  <a:gd name="T12" fmla="*/ 1011 w 1011"/>
                  <a:gd name="T13" fmla="*/ 0 h 234"/>
                  <a:gd name="T14" fmla="*/ 158 w 1011"/>
                  <a:gd name="T15" fmla="*/ 16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1" h="234">
                    <a:moveTo>
                      <a:pt x="158" y="167"/>
                    </a:moveTo>
                    <a:cubicBezTo>
                      <a:pt x="85" y="165"/>
                      <a:pt x="25" y="142"/>
                      <a:pt x="1" y="132"/>
                    </a:cubicBezTo>
                    <a:cubicBezTo>
                      <a:pt x="0" y="142"/>
                      <a:pt x="0" y="152"/>
                      <a:pt x="1" y="160"/>
                    </a:cubicBezTo>
                    <a:cubicBezTo>
                      <a:pt x="3" y="179"/>
                      <a:pt x="8" y="191"/>
                      <a:pt x="8" y="191"/>
                    </a:cubicBezTo>
                    <a:cubicBezTo>
                      <a:pt x="8" y="191"/>
                      <a:pt x="76" y="226"/>
                      <a:pt x="164" y="228"/>
                    </a:cubicBezTo>
                    <a:cubicBezTo>
                      <a:pt x="486" y="234"/>
                      <a:pt x="988" y="61"/>
                      <a:pt x="988" y="61"/>
                    </a:cubicBezTo>
                    <a:cubicBezTo>
                      <a:pt x="988" y="61"/>
                      <a:pt x="1004" y="42"/>
                      <a:pt x="1011" y="0"/>
                    </a:cubicBezTo>
                    <a:cubicBezTo>
                      <a:pt x="880" y="42"/>
                      <a:pt x="450" y="173"/>
                      <a:pt x="158"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ïSlíďe">
                <a:extLst>
                  <a:ext uri="{FF2B5EF4-FFF2-40B4-BE49-F238E27FC236}">
                    <a16:creationId xmlns:a16="http://schemas.microsoft.com/office/drawing/2014/main" id="{46CAE48F-1CA8-44BC-9309-8D060E5BAA35}"/>
                  </a:ext>
                </a:extLst>
              </p:cNvPr>
              <p:cNvSpPr/>
              <p:nvPr/>
            </p:nvSpPr>
            <p:spPr bwMode="auto">
              <a:xfrm>
                <a:off x="6790840" y="5862073"/>
                <a:ext cx="57715" cy="26029"/>
              </a:xfrm>
              <a:custGeom>
                <a:avLst/>
                <a:gdLst>
                  <a:gd name="T0" fmla="*/ 177 w 180"/>
                  <a:gd name="T1" fmla="*/ 66 h 82"/>
                  <a:gd name="T2" fmla="*/ 144 w 180"/>
                  <a:gd name="T3" fmla="*/ 77 h 82"/>
                  <a:gd name="T4" fmla="*/ 0 w 180"/>
                  <a:gd name="T5" fmla="*/ 31 h 82"/>
                  <a:gd name="T6" fmla="*/ 36 w 180"/>
                  <a:gd name="T7" fmla="*/ 0 h 82"/>
                  <a:gd name="T8" fmla="*/ 156 w 180"/>
                  <a:gd name="T9" fmla="*/ 39 h 82"/>
                  <a:gd name="T10" fmla="*/ 177 w 180"/>
                  <a:gd name="T11" fmla="*/ 66 h 82"/>
                </a:gdLst>
                <a:ahLst/>
                <a:cxnLst>
                  <a:cxn ang="0">
                    <a:pos x="T0" y="T1"/>
                  </a:cxn>
                  <a:cxn ang="0">
                    <a:pos x="T2" y="T3"/>
                  </a:cxn>
                  <a:cxn ang="0">
                    <a:pos x="T4" y="T5"/>
                  </a:cxn>
                  <a:cxn ang="0">
                    <a:pos x="T6" y="T7"/>
                  </a:cxn>
                  <a:cxn ang="0">
                    <a:pos x="T8" y="T9"/>
                  </a:cxn>
                  <a:cxn ang="0">
                    <a:pos x="T10" y="T11"/>
                  </a:cxn>
                </a:cxnLst>
                <a:rect l="0" t="0" r="r" b="b"/>
                <a:pathLst>
                  <a:path w="180" h="82">
                    <a:moveTo>
                      <a:pt x="177" y="66"/>
                    </a:moveTo>
                    <a:cubicBezTo>
                      <a:pt x="173" y="77"/>
                      <a:pt x="159" y="82"/>
                      <a:pt x="144" y="77"/>
                    </a:cubicBezTo>
                    <a:cubicBezTo>
                      <a:pt x="0" y="31"/>
                      <a:pt x="0" y="31"/>
                      <a:pt x="0" y="31"/>
                    </a:cubicBezTo>
                    <a:cubicBezTo>
                      <a:pt x="13" y="21"/>
                      <a:pt x="25" y="10"/>
                      <a:pt x="36" y="0"/>
                    </a:cubicBezTo>
                    <a:cubicBezTo>
                      <a:pt x="156" y="39"/>
                      <a:pt x="156" y="39"/>
                      <a:pt x="156" y="39"/>
                    </a:cubicBezTo>
                    <a:cubicBezTo>
                      <a:pt x="171" y="43"/>
                      <a:pt x="180" y="56"/>
                      <a:pt x="177"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liḑé">
                <a:extLst>
                  <a:ext uri="{FF2B5EF4-FFF2-40B4-BE49-F238E27FC236}">
                    <a16:creationId xmlns:a16="http://schemas.microsoft.com/office/drawing/2014/main" id="{5C134AFE-12F5-473B-8B84-0714420E5A80}"/>
                  </a:ext>
                </a:extLst>
              </p:cNvPr>
              <p:cNvSpPr/>
              <p:nvPr/>
            </p:nvSpPr>
            <p:spPr bwMode="auto">
              <a:xfrm>
                <a:off x="6772734" y="5875653"/>
                <a:ext cx="54320" cy="24897"/>
              </a:xfrm>
              <a:custGeom>
                <a:avLst/>
                <a:gdLst>
                  <a:gd name="T0" fmla="*/ 166 w 170"/>
                  <a:gd name="T1" fmla="*/ 62 h 77"/>
                  <a:gd name="T2" fmla="*/ 134 w 170"/>
                  <a:gd name="T3" fmla="*/ 73 h 77"/>
                  <a:gd name="T4" fmla="*/ 0 w 170"/>
                  <a:gd name="T5" fmla="*/ 30 h 77"/>
                  <a:gd name="T6" fmla="*/ 36 w 170"/>
                  <a:gd name="T7" fmla="*/ 3 h 77"/>
                  <a:gd name="T8" fmla="*/ 40 w 170"/>
                  <a:gd name="T9" fmla="*/ 0 h 77"/>
                  <a:gd name="T10" fmla="*/ 146 w 170"/>
                  <a:gd name="T11" fmla="*/ 34 h 77"/>
                  <a:gd name="T12" fmla="*/ 166 w 170"/>
                  <a:gd name="T13" fmla="*/ 62 h 77"/>
                </a:gdLst>
                <a:ahLst/>
                <a:cxnLst>
                  <a:cxn ang="0">
                    <a:pos x="T0" y="T1"/>
                  </a:cxn>
                  <a:cxn ang="0">
                    <a:pos x="T2" y="T3"/>
                  </a:cxn>
                  <a:cxn ang="0">
                    <a:pos x="T4" y="T5"/>
                  </a:cxn>
                  <a:cxn ang="0">
                    <a:pos x="T6" y="T7"/>
                  </a:cxn>
                  <a:cxn ang="0">
                    <a:pos x="T8" y="T9"/>
                  </a:cxn>
                  <a:cxn ang="0">
                    <a:pos x="T10" y="T11"/>
                  </a:cxn>
                  <a:cxn ang="0">
                    <a:pos x="T12" y="T13"/>
                  </a:cxn>
                </a:cxnLst>
                <a:rect l="0" t="0" r="r" b="b"/>
                <a:pathLst>
                  <a:path w="170" h="77">
                    <a:moveTo>
                      <a:pt x="166" y="62"/>
                    </a:moveTo>
                    <a:cubicBezTo>
                      <a:pt x="163" y="72"/>
                      <a:pt x="148" y="77"/>
                      <a:pt x="134" y="73"/>
                    </a:cubicBezTo>
                    <a:cubicBezTo>
                      <a:pt x="0" y="30"/>
                      <a:pt x="0" y="30"/>
                      <a:pt x="0" y="30"/>
                    </a:cubicBezTo>
                    <a:cubicBezTo>
                      <a:pt x="13" y="21"/>
                      <a:pt x="25" y="12"/>
                      <a:pt x="36" y="3"/>
                    </a:cubicBezTo>
                    <a:cubicBezTo>
                      <a:pt x="37" y="2"/>
                      <a:pt x="39" y="1"/>
                      <a:pt x="40" y="0"/>
                    </a:cubicBezTo>
                    <a:cubicBezTo>
                      <a:pt x="146" y="34"/>
                      <a:pt x="146" y="34"/>
                      <a:pt x="146" y="34"/>
                    </a:cubicBezTo>
                    <a:cubicBezTo>
                      <a:pt x="160" y="39"/>
                      <a:pt x="170" y="51"/>
                      <a:pt x="16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ïṣļiďè">
                <a:extLst>
                  <a:ext uri="{FF2B5EF4-FFF2-40B4-BE49-F238E27FC236}">
                    <a16:creationId xmlns:a16="http://schemas.microsoft.com/office/drawing/2014/main" id="{3ABFDF44-C937-432B-B2C7-D257372E113D}"/>
                  </a:ext>
                </a:extLst>
              </p:cNvPr>
              <p:cNvSpPr/>
              <p:nvPr/>
            </p:nvSpPr>
            <p:spPr bwMode="auto">
              <a:xfrm>
                <a:off x="6751232" y="5890365"/>
                <a:ext cx="53188" cy="24897"/>
              </a:xfrm>
              <a:custGeom>
                <a:avLst/>
                <a:gdLst>
                  <a:gd name="T0" fmla="*/ 161 w 165"/>
                  <a:gd name="T1" fmla="*/ 59 h 75"/>
                  <a:gd name="T2" fmla="*/ 129 w 165"/>
                  <a:gd name="T3" fmla="*/ 70 h 75"/>
                  <a:gd name="T4" fmla="*/ 0 w 165"/>
                  <a:gd name="T5" fmla="*/ 29 h 75"/>
                  <a:gd name="T6" fmla="*/ 32 w 165"/>
                  <a:gd name="T7" fmla="*/ 8 h 75"/>
                  <a:gd name="T8" fmla="*/ 43 w 165"/>
                  <a:gd name="T9" fmla="*/ 0 h 75"/>
                  <a:gd name="T10" fmla="*/ 141 w 165"/>
                  <a:gd name="T11" fmla="*/ 32 h 75"/>
                  <a:gd name="T12" fmla="*/ 161 w 165"/>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5" h="75">
                    <a:moveTo>
                      <a:pt x="161" y="59"/>
                    </a:moveTo>
                    <a:cubicBezTo>
                      <a:pt x="158" y="70"/>
                      <a:pt x="143" y="75"/>
                      <a:pt x="129" y="70"/>
                    </a:cubicBezTo>
                    <a:cubicBezTo>
                      <a:pt x="0" y="29"/>
                      <a:pt x="0" y="29"/>
                      <a:pt x="0" y="29"/>
                    </a:cubicBezTo>
                    <a:cubicBezTo>
                      <a:pt x="11" y="22"/>
                      <a:pt x="21" y="15"/>
                      <a:pt x="32" y="8"/>
                    </a:cubicBezTo>
                    <a:cubicBezTo>
                      <a:pt x="35" y="5"/>
                      <a:pt x="39" y="3"/>
                      <a:pt x="43" y="0"/>
                    </a:cubicBezTo>
                    <a:cubicBezTo>
                      <a:pt x="141" y="32"/>
                      <a:pt x="141" y="32"/>
                      <a:pt x="141" y="32"/>
                    </a:cubicBezTo>
                    <a:cubicBezTo>
                      <a:pt x="156" y="36"/>
                      <a:pt x="165" y="49"/>
                      <a:pt x="161"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iṣlíḋê">
                <a:extLst>
                  <a:ext uri="{FF2B5EF4-FFF2-40B4-BE49-F238E27FC236}">
                    <a16:creationId xmlns:a16="http://schemas.microsoft.com/office/drawing/2014/main" id="{AF43B934-3CD6-4F78-B652-770FEB290060}"/>
                  </a:ext>
                </a:extLst>
              </p:cNvPr>
              <p:cNvSpPr/>
              <p:nvPr/>
            </p:nvSpPr>
            <p:spPr bwMode="auto">
              <a:xfrm>
                <a:off x="7212950" y="5843967"/>
                <a:ext cx="329314" cy="184461"/>
              </a:xfrm>
              <a:custGeom>
                <a:avLst/>
                <a:gdLst>
                  <a:gd name="T0" fmla="*/ 397 w 1027"/>
                  <a:gd name="T1" fmla="*/ 65 h 576"/>
                  <a:gd name="T2" fmla="*/ 466 w 1027"/>
                  <a:gd name="T3" fmla="*/ 45 h 576"/>
                  <a:gd name="T4" fmla="*/ 510 w 1027"/>
                  <a:gd name="T5" fmla="*/ 84 h 576"/>
                  <a:gd name="T6" fmla="*/ 512 w 1027"/>
                  <a:gd name="T7" fmla="*/ 86 h 576"/>
                  <a:gd name="T8" fmla="*/ 549 w 1027"/>
                  <a:gd name="T9" fmla="*/ 117 h 576"/>
                  <a:gd name="T10" fmla="*/ 550 w 1027"/>
                  <a:gd name="T11" fmla="*/ 118 h 576"/>
                  <a:gd name="T12" fmla="*/ 566 w 1027"/>
                  <a:gd name="T13" fmla="*/ 131 h 576"/>
                  <a:gd name="T14" fmla="*/ 569 w 1027"/>
                  <a:gd name="T15" fmla="*/ 133 h 576"/>
                  <a:gd name="T16" fmla="*/ 605 w 1027"/>
                  <a:gd name="T17" fmla="*/ 161 h 576"/>
                  <a:gd name="T18" fmla="*/ 613 w 1027"/>
                  <a:gd name="T19" fmla="*/ 166 h 576"/>
                  <a:gd name="T20" fmla="*/ 628 w 1027"/>
                  <a:gd name="T21" fmla="*/ 177 h 576"/>
                  <a:gd name="T22" fmla="*/ 639 w 1027"/>
                  <a:gd name="T23" fmla="*/ 185 h 576"/>
                  <a:gd name="T24" fmla="*/ 670 w 1027"/>
                  <a:gd name="T25" fmla="*/ 206 h 576"/>
                  <a:gd name="T26" fmla="*/ 687 w 1027"/>
                  <a:gd name="T27" fmla="*/ 216 h 576"/>
                  <a:gd name="T28" fmla="*/ 821 w 1027"/>
                  <a:gd name="T29" fmla="*/ 287 h 576"/>
                  <a:gd name="T30" fmla="*/ 846 w 1027"/>
                  <a:gd name="T31" fmla="*/ 298 h 576"/>
                  <a:gd name="T32" fmla="*/ 1022 w 1027"/>
                  <a:gd name="T33" fmla="*/ 502 h 576"/>
                  <a:gd name="T34" fmla="*/ 1015 w 1027"/>
                  <a:gd name="T35" fmla="*/ 533 h 576"/>
                  <a:gd name="T36" fmla="*/ 860 w 1027"/>
                  <a:gd name="T37" fmla="*/ 569 h 576"/>
                  <a:gd name="T38" fmla="*/ 36 w 1027"/>
                  <a:gd name="T39" fmla="*/ 403 h 576"/>
                  <a:gd name="T40" fmla="*/ 12 w 1027"/>
                  <a:gd name="T41" fmla="*/ 261 h 576"/>
                  <a:gd name="T42" fmla="*/ 14 w 1027"/>
                  <a:gd name="T43" fmla="*/ 247 h 576"/>
                  <a:gd name="T44" fmla="*/ 79 w 1027"/>
                  <a:gd name="T45" fmla="*/ 0 h 576"/>
                  <a:gd name="T46" fmla="*/ 306 w 1027"/>
                  <a:gd name="T47" fmla="*/ 59 h 576"/>
                  <a:gd name="T48" fmla="*/ 335 w 1027"/>
                  <a:gd name="T49" fmla="*/ 64 h 576"/>
                  <a:gd name="T50" fmla="*/ 352 w 1027"/>
                  <a:gd name="T51" fmla="*/ 66 h 576"/>
                  <a:gd name="T52" fmla="*/ 380 w 1027"/>
                  <a:gd name="T53" fmla="*/ 66 h 576"/>
                  <a:gd name="T54" fmla="*/ 381 w 1027"/>
                  <a:gd name="T55" fmla="*/ 66 h 576"/>
                  <a:gd name="T56" fmla="*/ 385 w 1027"/>
                  <a:gd name="T57" fmla="*/ 66 h 576"/>
                  <a:gd name="T58" fmla="*/ 386 w 1027"/>
                  <a:gd name="T59" fmla="*/ 66 h 576"/>
                  <a:gd name="T60" fmla="*/ 397 w 1027"/>
                  <a:gd name="T61" fmla="*/ 6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397" y="65"/>
                    </a:moveTo>
                    <a:cubicBezTo>
                      <a:pt x="425" y="63"/>
                      <a:pt x="450" y="56"/>
                      <a:pt x="466" y="45"/>
                    </a:cubicBezTo>
                    <a:cubicBezTo>
                      <a:pt x="478" y="56"/>
                      <a:pt x="493" y="70"/>
                      <a:pt x="510" y="84"/>
                    </a:cubicBezTo>
                    <a:cubicBezTo>
                      <a:pt x="510" y="85"/>
                      <a:pt x="511" y="85"/>
                      <a:pt x="512" y="86"/>
                    </a:cubicBezTo>
                    <a:cubicBezTo>
                      <a:pt x="523" y="96"/>
                      <a:pt x="536" y="106"/>
                      <a:pt x="549" y="117"/>
                    </a:cubicBezTo>
                    <a:cubicBezTo>
                      <a:pt x="549" y="117"/>
                      <a:pt x="550" y="118"/>
                      <a:pt x="550" y="118"/>
                    </a:cubicBezTo>
                    <a:cubicBezTo>
                      <a:pt x="555" y="122"/>
                      <a:pt x="560" y="126"/>
                      <a:pt x="566" y="131"/>
                    </a:cubicBezTo>
                    <a:cubicBezTo>
                      <a:pt x="567" y="131"/>
                      <a:pt x="568" y="132"/>
                      <a:pt x="569" y="133"/>
                    </a:cubicBezTo>
                    <a:cubicBezTo>
                      <a:pt x="580" y="142"/>
                      <a:pt x="593" y="152"/>
                      <a:pt x="605" y="161"/>
                    </a:cubicBezTo>
                    <a:cubicBezTo>
                      <a:pt x="608" y="163"/>
                      <a:pt x="610" y="165"/>
                      <a:pt x="613" y="166"/>
                    </a:cubicBezTo>
                    <a:cubicBezTo>
                      <a:pt x="618" y="170"/>
                      <a:pt x="623" y="173"/>
                      <a:pt x="628" y="177"/>
                    </a:cubicBezTo>
                    <a:cubicBezTo>
                      <a:pt x="631" y="179"/>
                      <a:pt x="635" y="182"/>
                      <a:pt x="639" y="185"/>
                    </a:cubicBezTo>
                    <a:cubicBezTo>
                      <a:pt x="649" y="192"/>
                      <a:pt x="660" y="199"/>
                      <a:pt x="670" y="206"/>
                    </a:cubicBezTo>
                    <a:cubicBezTo>
                      <a:pt x="676" y="209"/>
                      <a:pt x="681" y="213"/>
                      <a:pt x="687" y="216"/>
                    </a:cubicBezTo>
                    <a:cubicBezTo>
                      <a:pt x="728" y="243"/>
                      <a:pt x="774" y="267"/>
                      <a:pt x="821" y="287"/>
                    </a:cubicBezTo>
                    <a:cubicBezTo>
                      <a:pt x="830" y="291"/>
                      <a:pt x="838" y="295"/>
                      <a:pt x="846" y="298"/>
                    </a:cubicBezTo>
                    <a:cubicBezTo>
                      <a:pt x="1013" y="362"/>
                      <a:pt x="1027" y="454"/>
                      <a:pt x="1022" y="502"/>
                    </a:cubicBezTo>
                    <a:cubicBezTo>
                      <a:pt x="1020" y="521"/>
                      <a:pt x="1015" y="533"/>
                      <a:pt x="1015" y="533"/>
                    </a:cubicBezTo>
                    <a:cubicBezTo>
                      <a:pt x="1015" y="533"/>
                      <a:pt x="948" y="567"/>
                      <a:pt x="860" y="569"/>
                    </a:cubicBezTo>
                    <a:cubicBezTo>
                      <a:pt x="538" y="576"/>
                      <a:pt x="36" y="403"/>
                      <a:pt x="36" y="403"/>
                    </a:cubicBezTo>
                    <a:cubicBezTo>
                      <a:pt x="36" y="403"/>
                      <a:pt x="0" y="360"/>
                      <a:pt x="12" y="261"/>
                    </a:cubicBezTo>
                    <a:cubicBezTo>
                      <a:pt x="13" y="257"/>
                      <a:pt x="14" y="252"/>
                      <a:pt x="14" y="247"/>
                    </a:cubicBezTo>
                    <a:cubicBezTo>
                      <a:pt x="15" y="240"/>
                      <a:pt x="61" y="53"/>
                      <a:pt x="79" y="0"/>
                    </a:cubicBezTo>
                    <a:cubicBezTo>
                      <a:pt x="121" y="14"/>
                      <a:pt x="187" y="35"/>
                      <a:pt x="306" y="59"/>
                    </a:cubicBezTo>
                    <a:cubicBezTo>
                      <a:pt x="316" y="61"/>
                      <a:pt x="326" y="63"/>
                      <a:pt x="335" y="64"/>
                    </a:cubicBezTo>
                    <a:cubicBezTo>
                      <a:pt x="341" y="65"/>
                      <a:pt x="347" y="65"/>
                      <a:pt x="352" y="66"/>
                    </a:cubicBezTo>
                    <a:cubicBezTo>
                      <a:pt x="363" y="67"/>
                      <a:pt x="372" y="67"/>
                      <a:pt x="380" y="66"/>
                    </a:cubicBezTo>
                    <a:cubicBezTo>
                      <a:pt x="381" y="66"/>
                      <a:pt x="381" y="66"/>
                      <a:pt x="381" y="66"/>
                    </a:cubicBezTo>
                    <a:cubicBezTo>
                      <a:pt x="385" y="66"/>
                      <a:pt x="385" y="66"/>
                      <a:pt x="385" y="66"/>
                    </a:cubicBezTo>
                    <a:cubicBezTo>
                      <a:pt x="385" y="66"/>
                      <a:pt x="385" y="66"/>
                      <a:pt x="386" y="66"/>
                    </a:cubicBezTo>
                    <a:lnTo>
                      <a:pt x="397" y="65"/>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iṩḷîḓe">
                <a:extLst>
                  <a:ext uri="{FF2B5EF4-FFF2-40B4-BE49-F238E27FC236}">
                    <a16:creationId xmlns:a16="http://schemas.microsoft.com/office/drawing/2014/main" id="{D841C5AD-ABC3-40A8-AD68-191AE7E74457}"/>
                  </a:ext>
                </a:extLst>
              </p:cNvPr>
              <p:cNvSpPr/>
              <p:nvPr/>
            </p:nvSpPr>
            <p:spPr bwMode="auto">
              <a:xfrm>
                <a:off x="7216345" y="5952606"/>
                <a:ext cx="324787" cy="75822"/>
              </a:xfrm>
              <a:custGeom>
                <a:avLst/>
                <a:gdLst>
                  <a:gd name="T0" fmla="*/ 852 w 1010"/>
                  <a:gd name="T1" fmla="*/ 167 h 235"/>
                  <a:gd name="T2" fmla="*/ 1009 w 1010"/>
                  <a:gd name="T3" fmla="*/ 133 h 235"/>
                  <a:gd name="T4" fmla="*/ 1009 w 1010"/>
                  <a:gd name="T5" fmla="*/ 161 h 235"/>
                  <a:gd name="T6" fmla="*/ 1002 w 1010"/>
                  <a:gd name="T7" fmla="*/ 192 h 235"/>
                  <a:gd name="T8" fmla="*/ 846 w 1010"/>
                  <a:gd name="T9" fmla="*/ 228 h 235"/>
                  <a:gd name="T10" fmla="*/ 23 w 1010"/>
                  <a:gd name="T11" fmla="*/ 62 h 235"/>
                  <a:gd name="T12" fmla="*/ 0 w 1010"/>
                  <a:gd name="T13" fmla="*/ 0 h 235"/>
                  <a:gd name="T14" fmla="*/ 852 w 1010"/>
                  <a:gd name="T15" fmla="*/ 16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0" h="235">
                    <a:moveTo>
                      <a:pt x="852" y="167"/>
                    </a:moveTo>
                    <a:cubicBezTo>
                      <a:pt x="925" y="166"/>
                      <a:pt x="985" y="143"/>
                      <a:pt x="1009" y="133"/>
                    </a:cubicBezTo>
                    <a:cubicBezTo>
                      <a:pt x="1010" y="143"/>
                      <a:pt x="1010" y="153"/>
                      <a:pt x="1009" y="161"/>
                    </a:cubicBezTo>
                    <a:cubicBezTo>
                      <a:pt x="1007" y="180"/>
                      <a:pt x="1002" y="192"/>
                      <a:pt x="1002" y="192"/>
                    </a:cubicBezTo>
                    <a:cubicBezTo>
                      <a:pt x="1002" y="192"/>
                      <a:pt x="934" y="226"/>
                      <a:pt x="846" y="228"/>
                    </a:cubicBezTo>
                    <a:cubicBezTo>
                      <a:pt x="525" y="235"/>
                      <a:pt x="23" y="62"/>
                      <a:pt x="23" y="62"/>
                    </a:cubicBezTo>
                    <a:cubicBezTo>
                      <a:pt x="23" y="62"/>
                      <a:pt x="7" y="43"/>
                      <a:pt x="0" y="0"/>
                    </a:cubicBezTo>
                    <a:cubicBezTo>
                      <a:pt x="130" y="42"/>
                      <a:pt x="560" y="173"/>
                      <a:pt x="852"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šļíḑè">
                <a:extLst>
                  <a:ext uri="{FF2B5EF4-FFF2-40B4-BE49-F238E27FC236}">
                    <a16:creationId xmlns:a16="http://schemas.microsoft.com/office/drawing/2014/main" id="{D97EA8C4-88AD-4B28-974D-218C7A7023CA}"/>
                  </a:ext>
                </a:extLst>
              </p:cNvPr>
              <p:cNvSpPr/>
              <p:nvPr/>
            </p:nvSpPr>
            <p:spPr bwMode="auto">
              <a:xfrm>
                <a:off x="7332906" y="5871127"/>
                <a:ext cx="58846" cy="26029"/>
              </a:xfrm>
              <a:custGeom>
                <a:avLst/>
                <a:gdLst>
                  <a:gd name="T0" fmla="*/ 4 w 181"/>
                  <a:gd name="T1" fmla="*/ 66 h 82"/>
                  <a:gd name="T2" fmla="*/ 36 w 181"/>
                  <a:gd name="T3" fmla="*/ 77 h 82"/>
                  <a:gd name="T4" fmla="*/ 181 w 181"/>
                  <a:gd name="T5" fmla="*/ 31 h 82"/>
                  <a:gd name="T6" fmla="*/ 144 w 181"/>
                  <a:gd name="T7" fmla="*/ 0 h 82"/>
                  <a:gd name="T8" fmla="*/ 24 w 181"/>
                  <a:gd name="T9" fmla="*/ 38 h 82"/>
                  <a:gd name="T10" fmla="*/ 4 w 181"/>
                  <a:gd name="T11" fmla="*/ 66 h 82"/>
                </a:gdLst>
                <a:ahLst/>
                <a:cxnLst>
                  <a:cxn ang="0">
                    <a:pos x="T0" y="T1"/>
                  </a:cxn>
                  <a:cxn ang="0">
                    <a:pos x="T2" y="T3"/>
                  </a:cxn>
                  <a:cxn ang="0">
                    <a:pos x="T4" y="T5"/>
                  </a:cxn>
                  <a:cxn ang="0">
                    <a:pos x="T6" y="T7"/>
                  </a:cxn>
                  <a:cxn ang="0">
                    <a:pos x="T8" y="T9"/>
                  </a:cxn>
                  <a:cxn ang="0">
                    <a:pos x="T10" y="T11"/>
                  </a:cxn>
                </a:cxnLst>
                <a:rect l="0" t="0" r="r" b="b"/>
                <a:pathLst>
                  <a:path w="181" h="82">
                    <a:moveTo>
                      <a:pt x="4" y="66"/>
                    </a:moveTo>
                    <a:cubicBezTo>
                      <a:pt x="7" y="77"/>
                      <a:pt x="22" y="82"/>
                      <a:pt x="36" y="77"/>
                    </a:cubicBezTo>
                    <a:cubicBezTo>
                      <a:pt x="181" y="31"/>
                      <a:pt x="181" y="31"/>
                      <a:pt x="181" y="31"/>
                    </a:cubicBezTo>
                    <a:cubicBezTo>
                      <a:pt x="167" y="20"/>
                      <a:pt x="155" y="10"/>
                      <a:pt x="144" y="0"/>
                    </a:cubicBezTo>
                    <a:cubicBezTo>
                      <a:pt x="24" y="38"/>
                      <a:pt x="24" y="38"/>
                      <a:pt x="24" y="38"/>
                    </a:cubicBezTo>
                    <a:cubicBezTo>
                      <a:pt x="10" y="43"/>
                      <a:pt x="0" y="55"/>
                      <a:pt x="4"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íšlíḋê">
                <a:extLst>
                  <a:ext uri="{FF2B5EF4-FFF2-40B4-BE49-F238E27FC236}">
                    <a16:creationId xmlns:a16="http://schemas.microsoft.com/office/drawing/2014/main" id="{9268893A-7105-4B89-878B-23428DAE4885}"/>
                  </a:ext>
                </a:extLst>
              </p:cNvPr>
              <p:cNvSpPr/>
              <p:nvPr/>
            </p:nvSpPr>
            <p:spPr bwMode="auto">
              <a:xfrm>
                <a:off x="7355539" y="5885838"/>
                <a:ext cx="53188" cy="24897"/>
              </a:xfrm>
              <a:custGeom>
                <a:avLst/>
                <a:gdLst>
                  <a:gd name="T0" fmla="*/ 3 w 169"/>
                  <a:gd name="T1" fmla="*/ 61 h 77"/>
                  <a:gd name="T2" fmla="*/ 36 w 169"/>
                  <a:gd name="T3" fmla="*/ 72 h 77"/>
                  <a:gd name="T4" fmla="*/ 169 w 169"/>
                  <a:gd name="T5" fmla="*/ 30 h 77"/>
                  <a:gd name="T6" fmla="*/ 133 w 169"/>
                  <a:gd name="T7" fmla="*/ 2 h 77"/>
                  <a:gd name="T8" fmla="*/ 130 w 169"/>
                  <a:gd name="T9" fmla="*/ 0 h 77"/>
                  <a:gd name="T10" fmla="*/ 24 w 169"/>
                  <a:gd name="T11" fmla="*/ 34 h 77"/>
                  <a:gd name="T12" fmla="*/ 3 w 169"/>
                  <a:gd name="T13" fmla="*/ 61 h 77"/>
                </a:gdLst>
                <a:ahLst/>
                <a:cxnLst>
                  <a:cxn ang="0">
                    <a:pos x="T0" y="T1"/>
                  </a:cxn>
                  <a:cxn ang="0">
                    <a:pos x="T2" y="T3"/>
                  </a:cxn>
                  <a:cxn ang="0">
                    <a:pos x="T4" y="T5"/>
                  </a:cxn>
                  <a:cxn ang="0">
                    <a:pos x="T6" y="T7"/>
                  </a:cxn>
                  <a:cxn ang="0">
                    <a:pos x="T8" y="T9"/>
                  </a:cxn>
                  <a:cxn ang="0">
                    <a:pos x="T10" y="T11"/>
                  </a:cxn>
                  <a:cxn ang="0">
                    <a:pos x="T12" y="T13"/>
                  </a:cxn>
                </a:cxnLst>
                <a:rect l="0" t="0" r="r" b="b"/>
                <a:pathLst>
                  <a:path w="169" h="77">
                    <a:moveTo>
                      <a:pt x="3" y="61"/>
                    </a:moveTo>
                    <a:cubicBezTo>
                      <a:pt x="7" y="72"/>
                      <a:pt x="21" y="77"/>
                      <a:pt x="36" y="72"/>
                    </a:cubicBezTo>
                    <a:cubicBezTo>
                      <a:pt x="169" y="30"/>
                      <a:pt x="169" y="30"/>
                      <a:pt x="169" y="30"/>
                    </a:cubicBezTo>
                    <a:cubicBezTo>
                      <a:pt x="156" y="21"/>
                      <a:pt x="144" y="11"/>
                      <a:pt x="133" y="2"/>
                    </a:cubicBezTo>
                    <a:cubicBezTo>
                      <a:pt x="132" y="1"/>
                      <a:pt x="131" y="0"/>
                      <a:pt x="130" y="0"/>
                    </a:cubicBezTo>
                    <a:cubicBezTo>
                      <a:pt x="24" y="34"/>
                      <a:pt x="24" y="34"/>
                      <a:pt x="24" y="34"/>
                    </a:cubicBezTo>
                    <a:cubicBezTo>
                      <a:pt x="9" y="38"/>
                      <a:pt x="0" y="51"/>
                      <a:pt x="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ṧḷîdè">
                <a:extLst>
                  <a:ext uri="{FF2B5EF4-FFF2-40B4-BE49-F238E27FC236}">
                    <a16:creationId xmlns:a16="http://schemas.microsoft.com/office/drawing/2014/main" id="{C12C743E-34A5-4936-8AB7-4EB9D7730AAD}"/>
                  </a:ext>
                </a:extLst>
              </p:cNvPr>
              <p:cNvSpPr/>
              <p:nvPr/>
            </p:nvSpPr>
            <p:spPr bwMode="auto">
              <a:xfrm>
                <a:off x="7377041" y="5900550"/>
                <a:ext cx="53188" cy="23765"/>
              </a:xfrm>
              <a:custGeom>
                <a:avLst/>
                <a:gdLst>
                  <a:gd name="T0" fmla="*/ 3 w 164"/>
                  <a:gd name="T1" fmla="*/ 59 h 75"/>
                  <a:gd name="T2" fmla="*/ 36 w 164"/>
                  <a:gd name="T3" fmla="*/ 70 h 75"/>
                  <a:gd name="T4" fmla="*/ 164 w 164"/>
                  <a:gd name="T5" fmla="*/ 29 h 75"/>
                  <a:gd name="T6" fmla="*/ 133 w 164"/>
                  <a:gd name="T7" fmla="*/ 8 h 75"/>
                  <a:gd name="T8" fmla="*/ 122 w 164"/>
                  <a:gd name="T9" fmla="*/ 0 h 75"/>
                  <a:gd name="T10" fmla="*/ 23 w 164"/>
                  <a:gd name="T11" fmla="*/ 31 h 75"/>
                  <a:gd name="T12" fmla="*/ 3 w 164"/>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4" h="75">
                    <a:moveTo>
                      <a:pt x="3" y="59"/>
                    </a:moveTo>
                    <a:cubicBezTo>
                      <a:pt x="7" y="70"/>
                      <a:pt x="21" y="75"/>
                      <a:pt x="36" y="70"/>
                    </a:cubicBezTo>
                    <a:cubicBezTo>
                      <a:pt x="164" y="29"/>
                      <a:pt x="164" y="29"/>
                      <a:pt x="164" y="29"/>
                    </a:cubicBezTo>
                    <a:cubicBezTo>
                      <a:pt x="153" y="22"/>
                      <a:pt x="143" y="15"/>
                      <a:pt x="133" y="8"/>
                    </a:cubicBezTo>
                    <a:cubicBezTo>
                      <a:pt x="129" y="5"/>
                      <a:pt x="125" y="2"/>
                      <a:pt x="122" y="0"/>
                    </a:cubicBezTo>
                    <a:cubicBezTo>
                      <a:pt x="23" y="31"/>
                      <a:pt x="23" y="31"/>
                      <a:pt x="23" y="31"/>
                    </a:cubicBezTo>
                    <a:cubicBezTo>
                      <a:pt x="9" y="36"/>
                      <a:pt x="0" y="48"/>
                      <a:pt x="3"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1íďe">
                <a:extLst>
                  <a:ext uri="{FF2B5EF4-FFF2-40B4-BE49-F238E27FC236}">
                    <a16:creationId xmlns:a16="http://schemas.microsoft.com/office/drawing/2014/main" id="{D38710F0-5F6A-4080-ABD5-F6D2C276B4E0}"/>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íṥḻídè">
                <a:extLst>
                  <a:ext uri="{FF2B5EF4-FFF2-40B4-BE49-F238E27FC236}">
                    <a16:creationId xmlns:a16="http://schemas.microsoft.com/office/drawing/2014/main" id="{6BEC880F-E59D-4D7F-9420-156D602BDFCE}"/>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ṡ1íďé">
                <a:extLst>
                  <a:ext uri="{FF2B5EF4-FFF2-40B4-BE49-F238E27FC236}">
                    <a16:creationId xmlns:a16="http://schemas.microsoft.com/office/drawing/2014/main" id="{D154D0C5-7122-4A89-A4E6-F7ECCFA52835}"/>
                  </a:ext>
                </a:extLst>
              </p:cNvPr>
              <p:cNvSpPr/>
              <p:nvPr/>
            </p:nvSpPr>
            <p:spPr bwMode="auto">
              <a:xfrm>
                <a:off x="7173342" y="4559531"/>
                <a:ext cx="40740" cy="30555"/>
              </a:xfrm>
              <a:custGeom>
                <a:avLst/>
                <a:gdLst>
                  <a:gd name="T0" fmla="*/ 116 w 126"/>
                  <a:gd name="T1" fmla="*/ 88 h 95"/>
                  <a:gd name="T2" fmla="*/ 125 w 126"/>
                  <a:gd name="T3" fmla="*/ 95 h 95"/>
                  <a:gd name="T4" fmla="*/ 126 w 126"/>
                  <a:gd name="T5" fmla="*/ 89 h 95"/>
                  <a:gd name="T6" fmla="*/ 116 w 126"/>
                  <a:gd name="T7" fmla="*/ 88 h 95"/>
                  <a:gd name="T8" fmla="*/ 3 w 126"/>
                  <a:gd name="T9" fmla="*/ 0 h 95"/>
                  <a:gd name="T10" fmla="*/ 0 w 126"/>
                  <a:gd name="T11" fmla="*/ 2 h 95"/>
                  <a:gd name="T12" fmla="*/ 44 w 126"/>
                  <a:gd name="T13" fmla="*/ 26 h 95"/>
                  <a:gd name="T14" fmla="*/ 64 w 126"/>
                  <a:gd name="T15" fmla="*/ 43 h 95"/>
                  <a:gd name="T16" fmla="*/ 54 w 126"/>
                  <a:gd name="T17" fmla="*/ 13 h 95"/>
                  <a:gd name="T18" fmla="*/ 3 w 126"/>
                  <a:gd name="T1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5">
                    <a:moveTo>
                      <a:pt x="116" y="88"/>
                    </a:moveTo>
                    <a:cubicBezTo>
                      <a:pt x="125" y="95"/>
                      <a:pt x="125" y="95"/>
                      <a:pt x="125" y="95"/>
                    </a:cubicBezTo>
                    <a:cubicBezTo>
                      <a:pt x="126" y="89"/>
                      <a:pt x="126" y="89"/>
                      <a:pt x="126" y="89"/>
                    </a:cubicBezTo>
                    <a:cubicBezTo>
                      <a:pt x="123" y="89"/>
                      <a:pt x="119" y="88"/>
                      <a:pt x="116" y="88"/>
                    </a:cubicBezTo>
                    <a:moveTo>
                      <a:pt x="3" y="0"/>
                    </a:moveTo>
                    <a:cubicBezTo>
                      <a:pt x="0" y="2"/>
                      <a:pt x="0" y="2"/>
                      <a:pt x="0" y="2"/>
                    </a:cubicBezTo>
                    <a:cubicBezTo>
                      <a:pt x="13" y="10"/>
                      <a:pt x="28" y="18"/>
                      <a:pt x="44" y="26"/>
                    </a:cubicBezTo>
                    <a:cubicBezTo>
                      <a:pt x="64" y="43"/>
                      <a:pt x="64" y="43"/>
                      <a:pt x="64" y="43"/>
                    </a:cubicBezTo>
                    <a:cubicBezTo>
                      <a:pt x="54" y="13"/>
                      <a:pt x="54" y="13"/>
                      <a:pt x="54" y="13"/>
                    </a:cubicBezTo>
                    <a:cubicBezTo>
                      <a:pt x="3" y="0"/>
                      <a:pt x="3" y="0"/>
                      <a:pt x="3"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ṣḻíḓe">
                <a:extLst>
                  <a:ext uri="{FF2B5EF4-FFF2-40B4-BE49-F238E27FC236}">
                    <a16:creationId xmlns:a16="http://schemas.microsoft.com/office/drawing/2014/main" id="{E1B9EEFA-5767-4119-BE8E-16DD5CB47BE1}"/>
                  </a:ext>
                </a:extLst>
              </p:cNvPr>
              <p:cNvSpPr/>
              <p:nvPr/>
            </p:nvSpPr>
            <p:spPr bwMode="auto">
              <a:xfrm>
                <a:off x="7191448" y="4564058"/>
                <a:ext cx="27160" cy="24897"/>
              </a:xfrm>
              <a:custGeom>
                <a:avLst/>
                <a:gdLst>
                  <a:gd name="T0" fmla="*/ 0 w 86"/>
                  <a:gd name="T1" fmla="*/ 0 h 76"/>
                  <a:gd name="T2" fmla="*/ 10 w 86"/>
                  <a:gd name="T3" fmla="*/ 30 h 76"/>
                  <a:gd name="T4" fmla="*/ 62 w 86"/>
                  <a:gd name="T5" fmla="*/ 75 h 76"/>
                  <a:gd name="T6" fmla="*/ 72 w 86"/>
                  <a:gd name="T7" fmla="*/ 76 h 76"/>
                  <a:gd name="T8" fmla="*/ 86 w 86"/>
                  <a:gd name="T9" fmla="*/ 20 h 76"/>
                  <a:gd name="T10" fmla="*/ 0 w 86"/>
                  <a:gd name="T11" fmla="*/ 0 h 76"/>
                </a:gdLst>
                <a:ahLst/>
                <a:cxnLst>
                  <a:cxn ang="0">
                    <a:pos x="T0" y="T1"/>
                  </a:cxn>
                  <a:cxn ang="0">
                    <a:pos x="T2" y="T3"/>
                  </a:cxn>
                  <a:cxn ang="0">
                    <a:pos x="T4" y="T5"/>
                  </a:cxn>
                  <a:cxn ang="0">
                    <a:pos x="T6" y="T7"/>
                  </a:cxn>
                  <a:cxn ang="0">
                    <a:pos x="T8" y="T9"/>
                  </a:cxn>
                  <a:cxn ang="0">
                    <a:pos x="T10" y="T11"/>
                  </a:cxn>
                </a:cxnLst>
                <a:rect l="0" t="0" r="r" b="b"/>
                <a:pathLst>
                  <a:path w="86" h="76">
                    <a:moveTo>
                      <a:pt x="0" y="0"/>
                    </a:moveTo>
                    <a:cubicBezTo>
                      <a:pt x="10" y="30"/>
                      <a:pt x="10" y="30"/>
                      <a:pt x="10" y="30"/>
                    </a:cubicBezTo>
                    <a:cubicBezTo>
                      <a:pt x="62" y="75"/>
                      <a:pt x="62" y="75"/>
                      <a:pt x="62" y="75"/>
                    </a:cubicBezTo>
                    <a:cubicBezTo>
                      <a:pt x="65" y="75"/>
                      <a:pt x="69" y="76"/>
                      <a:pt x="72" y="76"/>
                    </a:cubicBezTo>
                    <a:cubicBezTo>
                      <a:pt x="86" y="20"/>
                      <a:pt x="86" y="20"/>
                      <a:pt x="86" y="20"/>
                    </a:cubicBezTo>
                    <a:cubicBezTo>
                      <a:pt x="0" y="0"/>
                      <a:pt x="0" y="0"/>
                      <a:pt x="0"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iŝliḍè">
                <a:extLst>
                  <a:ext uri="{FF2B5EF4-FFF2-40B4-BE49-F238E27FC236}">
                    <a16:creationId xmlns:a16="http://schemas.microsoft.com/office/drawing/2014/main" id="{A903A05A-F095-48C9-8BB3-97FC7DE17810}"/>
                  </a:ext>
                </a:extLst>
              </p:cNvPr>
              <p:cNvSpPr/>
              <p:nvPr/>
            </p:nvSpPr>
            <p:spPr bwMode="auto">
              <a:xfrm>
                <a:off x="7106574" y="4560663"/>
                <a:ext cx="107508" cy="50925"/>
              </a:xfrm>
              <a:custGeom>
                <a:avLst/>
                <a:gdLst>
                  <a:gd name="T0" fmla="*/ 209 w 334"/>
                  <a:gd name="T1" fmla="*/ 0 h 158"/>
                  <a:gd name="T2" fmla="*/ 0 w 334"/>
                  <a:gd name="T3" fmla="*/ 134 h 158"/>
                  <a:gd name="T4" fmla="*/ 17 w 334"/>
                  <a:gd name="T5" fmla="*/ 134 h 158"/>
                  <a:gd name="T6" fmla="*/ 43 w 334"/>
                  <a:gd name="T7" fmla="*/ 148 h 158"/>
                  <a:gd name="T8" fmla="*/ 318 w 334"/>
                  <a:gd name="T9" fmla="*/ 158 h 158"/>
                  <a:gd name="T10" fmla="*/ 334 w 334"/>
                  <a:gd name="T11" fmla="*/ 93 h 158"/>
                  <a:gd name="T12" fmla="*/ 325 w 334"/>
                  <a:gd name="T13" fmla="*/ 86 h 158"/>
                  <a:gd name="T14" fmla="*/ 273 w 334"/>
                  <a:gd name="T15" fmla="*/ 41 h 158"/>
                  <a:gd name="T16" fmla="*/ 253 w 334"/>
                  <a:gd name="T17" fmla="*/ 24 h 158"/>
                  <a:gd name="T18" fmla="*/ 209 w 334"/>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158">
                    <a:moveTo>
                      <a:pt x="209" y="0"/>
                    </a:moveTo>
                    <a:cubicBezTo>
                      <a:pt x="0" y="134"/>
                      <a:pt x="0" y="134"/>
                      <a:pt x="0" y="134"/>
                    </a:cubicBezTo>
                    <a:cubicBezTo>
                      <a:pt x="17" y="134"/>
                      <a:pt x="17" y="134"/>
                      <a:pt x="17" y="134"/>
                    </a:cubicBezTo>
                    <a:cubicBezTo>
                      <a:pt x="31" y="134"/>
                      <a:pt x="40" y="140"/>
                      <a:pt x="43" y="148"/>
                    </a:cubicBezTo>
                    <a:cubicBezTo>
                      <a:pt x="318" y="158"/>
                      <a:pt x="318" y="158"/>
                      <a:pt x="318" y="158"/>
                    </a:cubicBezTo>
                    <a:cubicBezTo>
                      <a:pt x="334" y="93"/>
                      <a:pt x="334" y="93"/>
                      <a:pt x="334" y="93"/>
                    </a:cubicBezTo>
                    <a:cubicBezTo>
                      <a:pt x="325" y="86"/>
                      <a:pt x="325" y="86"/>
                      <a:pt x="325" y="86"/>
                    </a:cubicBezTo>
                    <a:cubicBezTo>
                      <a:pt x="273" y="41"/>
                      <a:pt x="273" y="41"/>
                      <a:pt x="273" y="41"/>
                    </a:cubicBezTo>
                    <a:cubicBezTo>
                      <a:pt x="253" y="24"/>
                      <a:pt x="253" y="24"/>
                      <a:pt x="253" y="24"/>
                    </a:cubicBezTo>
                    <a:cubicBezTo>
                      <a:pt x="237" y="16"/>
                      <a:pt x="222" y="8"/>
                      <a:pt x="209"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iṥlíďé">
                <a:extLst>
                  <a:ext uri="{FF2B5EF4-FFF2-40B4-BE49-F238E27FC236}">
                    <a16:creationId xmlns:a16="http://schemas.microsoft.com/office/drawing/2014/main" id="{1DFA68DA-5DC7-4412-8709-6E40ECC277D0}"/>
                  </a:ext>
                </a:extLst>
              </p:cNvPr>
              <p:cNvSpPr/>
              <p:nvPr/>
            </p:nvSpPr>
            <p:spPr bwMode="auto">
              <a:xfrm>
                <a:off x="7114495" y="4608193"/>
                <a:ext cx="93928" cy="87138"/>
              </a:xfrm>
              <a:custGeom>
                <a:avLst/>
                <a:gdLst>
                  <a:gd name="T0" fmla="*/ 18 w 293"/>
                  <a:gd name="T1" fmla="*/ 0 h 271"/>
                  <a:gd name="T2" fmla="*/ 16 w 293"/>
                  <a:gd name="T3" fmla="*/ 14 h 271"/>
                  <a:gd name="T4" fmla="*/ 0 w 293"/>
                  <a:gd name="T5" fmla="*/ 44 h 271"/>
                  <a:gd name="T6" fmla="*/ 222 w 293"/>
                  <a:gd name="T7" fmla="*/ 271 h 271"/>
                  <a:gd name="T8" fmla="*/ 250 w 293"/>
                  <a:gd name="T9" fmla="*/ 183 h 271"/>
                  <a:gd name="T10" fmla="*/ 293 w 293"/>
                  <a:gd name="T11" fmla="*/ 10 h 271"/>
                  <a:gd name="T12" fmla="*/ 18 w 293"/>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293" h="271">
                    <a:moveTo>
                      <a:pt x="18" y="0"/>
                    </a:moveTo>
                    <a:cubicBezTo>
                      <a:pt x="19" y="4"/>
                      <a:pt x="18" y="9"/>
                      <a:pt x="16" y="14"/>
                    </a:cubicBezTo>
                    <a:cubicBezTo>
                      <a:pt x="0" y="44"/>
                      <a:pt x="0" y="44"/>
                      <a:pt x="0" y="44"/>
                    </a:cubicBezTo>
                    <a:cubicBezTo>
                      <a:pt x="222" y="271"/>
                      <a:pt x="222" y="271"/>
                      <a:pt x="222" y="271"/>
                    </a:cubicBezTo>
                    <a:cubicBezTo>
                      <a:pt x="250" y="183"/>
                      <a:pt x="250" y="183"/>
                      <a:pt x="250" y="183"/>
                    </a:cubicBezTo>
                    <a:cubicBezTo>
                      <a:pt x="293" y="10"/>
                      <a:pt x="293" y="10"/>
                      <a:pt x="293" y="10"/>
                    </a:cubicBezTo>
                    <a:cubicBezTo>
                      <a:pt x="18" y="0"/>
                      <a:pt x="18" y="0"/>
                      <a:pt x="18"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ŝ1îďe">
                <a:extLst>
                  <a:ext uri="{FF2B5EF4-FFF2-40B4-BE49-F238E27FC236}">
                    <a16:creationId xmlns:a16="http://schemas.microsoft.com/office/drawing/2014/main" id="{718A7693-F825-4985-A817-F1F2CD6DCDC8}"/>
                  </a:ext>
                </a:extLst>
              </p:cNvPr>
              <p:cNvSpPr/>
              <p:nvPr/>
            </p:nvSpPr>
            <p:spPr bwMode="auto">
              <a:xfrm>
                <a:off x="7056781" y="4603666"/>
                <a:ext cx="65636" cy="35082"/>
              </a:xfrm>
              <a:custGeom>
                <a:avLst/>
                <a:gdLst>
                  <a:gd name="T0" fmla="*/ 157 w 202"/>
                  <a:gd name="T1" fmla="*/ 102 h 110"/>
                  <a:gd name="T2" fmla="*/ 135 w 202"/>
                  <a:gd name="T3" fmla="*/ 110 h 110"/>
                  <a:gd name="T4" fmla="*/ 68 w 202"/>
                  <a:gd name="T5" fmla="*/ 110 h 110"/>
                  <a:gd name="T6" fmla="*/ 46 w 202"/>
                  <a:gd name="T7" fmla="*/ 102 h 110"/>
                  <a:gd name="T8" fmla="*/ 8 w 202"/>
                  <a:gd name="T9" fmla="*/ 28 h 110"/>
                  <a:gd name="T10" fmla="*/ 32 w 202"/>
                  <a:gd name="T11" fmla="*/ 0 h 110"/>
                  <a:gd name="T12" fmla="*/ 171 w 202"/>
                  <a:gd name="T13" fmla="*/ 0 h 110"/>
                  <a:gd name="T14" fmla="*/ 195 w 202"/>
                  <a:gd name="T15" fmla="*/ 28 h 110"/>
                  <a:gd name="T16" fmla="*/ 157 w 202"/>
                  <a:gd name="T17"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10">
                    <a:moveTo>
                      <a:pt x="157" y="102"/>
                    </a:moveTo>
                    <a:cubicBezTo>
                      <a:pt x="154" y="106"/>
                      <a:pt x="145" y="110"/>
                      <a:pt x="135" y="110"/>
                    </a:cubicBezTo>
                    <a:cubicBezTo>
                      <a:pt x="68" y="110"/>
                      <a:pt x="68" y="110"/>
                      <a:pt x="68" y="110"/>
                    </a:cubicBezTo>
                    <a:cubicBezTo>
                      <a:pt x="58" y="110"/>
                      <a:pt x="48" y="106"/>
                      <a:pt x="46" y="102"/>
                    </a:cubicBezTo>
                    <a:cubicBezTo>
                      <a:pt x="8" y="28"/>
                      <a:pt x="8" y="28"/>
                      <a:pt x="8" y="28"/>
                    </a:cubicBezTo>
                    <a:cubicBezTo>
                      <a:pt x="0" y="13"/>
                      <a:pt x="11" y="0"/>
                      <a:pt x="32" y="0"/>
                    </a:cubicBezTo>
                    <a:cubicBezTo>
                      <a:pt x="171" y="0"/>
                      <a:pt x="171" y="0"/>
                      <a:pt x="171" y="0"/>
                    </a:cubicBezTo>
                    <a:cubicBezTo>
                      <a:pt x="192" y="0"/>
                      <a:pt x="202" y="13"/>
                      <a:pt x="195" y="28"/>
                    </a:cubicBezTo>
                    <a:cubicBezTo>
                      <a:pt x="157" y="102"/>
                      <a:pt x="157" y="102"/>
                      <a:pt x="157" y="102"/>
                    </a:cubicBezTo>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Sḷïďê">
                <a:extLst>
                  <a:ext uri="{FF2B5EF4-FFF2-40B4-BE49-F238E27FC236}">
                    <a16:creationId xmlns:a16="http://schemas.microsoft.com/office/drawing/2014/main" id="{5D2F9347-6C76-4F61-BDA7-F413287BCBF3}"/>
                  </a:ext>
                </a:extLst>
              </p:cNvPr>
              <p:cNvSpPr/>
              <p:nvPr/>
            </p:nvSpPr>
            <p:spPr bwMode="auto">
              <a:xfrm>
                <a:off x="7034148" y="4635353"/>
                <a:ext cx="110903" cy="522827"/>
              </a:xfrm>
              <a:custGeom>
                <a:avLst/>
                <a:gdLst>
                  <a:gd name="T0" fmla="*/ 98 w 98"/>
                  <a:gd name="T1" fmla="*/ 462 h 462"/>
                  <a:gd name="T2" fmla="*/ 0 w 98"/>
                  <a:gd name="T3" fmla="*/ 462 h 462"/>
                  <a:gd name="T4" fmla="*/ 23 w 98"/>
                  <a:gd name="T5" fmla="*/ 149 h 462"/>
                  <a:gd name="T6" fmla="*/ 33 w 98"/>
                  <a:gd name="T7" fmla="*/ 0 h 462"/>
                  <a:gd name="T8" fmla="*/ 65 w 98"/>
                  <a:gd name="T9" fmla="*/ 0 h 462"/>
                  <a:gd name="T10" fmla="*/ 76 w 98"/>
                  <a:gd name="T11" fmla="*/ 154 h 462"/>
                  <a:gd name="T12" fmla="*/ 98 w 98"/>
                  <a:gd name="T13" fmla="*/ 462 h 462"/>
                </a:gdLst>
                <a:ahLst/>
                <a:cxnLst>
                  <a:cxn ang="0">
                    <a:pos x="T0" y="T1"/>
                  </a:cxn>
                  <a:cxn ang="0">
                    <a:pos x="T2" y="T3"/>
                  </a:cxn>
                  <a:cxn ang="0">
                    <a:pos x="T4" y="T5"/>
                  </a:cxn>
                  <a:cxn ang="0">
                    <a:pos x="T6" y="T7"/>
                  </a:cxn>
                  <a:cxn ang="0">
                    <a:pos x="T8" y="T9"/>
                  </a:cxn>
                  <a:cxn ang="0">
                    <a:pos x="T10" y="T11"/>
                  </a:cxn>
                  <a:cxn ang="0">
                    <a:pos x="T12" y="T13"/>
                  </a:cxn>
                </a:cxnLst>
                <a:rect l="0" t="0" r="r" b="b"/>
                <a:pathLst>
                  <a:path w="98" h="462">
                    <a:moveTo>
                      <a:pt x="98" y="462"/>
                    </a:moveTo>
                    <a:lnTo>
                      <a:pt x="0" y="462"/>
                    </a:lnTo>
                    <a:lnTo>
                      <a:pt x="23" y="149"/>
                    </a:lnTo>
                    <a:lnTo>
                      <a:pt x="33" y="0"/>
                    </a:lnTo>
                    <a:lnTo>
                      <a:pt x="65" y="0"/>
                    </a:lnTo>
                    <a:lnTo>
                      <a:pt x="76" y="154"/>
                    </a:lnTo>
                    <a:lnTo>
                      <a:pt x="98" y="462"/>
                    </a:lnTo>
                    <a:close/>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ïṧḻïḍè">
                <a:extLst>
                  <a:ext uri="{FF2B5EF4-FFF2-40B4-BE49-F238E27FC236}">
                    <a16:creationId xmlns:a16="http://schemas.microsoft.com/office/drawing/2014/main" id="{D87D8D3E-2529-45AF-86C5-B8BC10E10A56}"/>
                  </a:ext>
                </a:extLst>
              </p:cNvPr>
              <p:cNvSpPr/>
              <p:nvPr/>
            </p:nvSpPr>
            <p:spPr bwMode="auto">
              <a:xfrm>
                <a:off x="6662963" y="4574243"/>
                <a:ext cx="852141" cy="672207"/>
              </a:xfrm>
              <a:custGeom>
                <a:avLst/>
                <a:gdLst>
                  <a:gd name="T0" fmla="*/ 2602 w 2656"/>
                  <a:gd name="T1" fmla="*/ 927 h 2099"/>
                  <a:gd name="T2" fmla="*/ 2501 w 2656"/>
                  <a:gd name="T3" fmla="*/ 582 h 2099"/>
                  <a:gd name="T4" fmla="*/ 1802 w 2656"/>
                  <a:gd name="T5" fmla="*/ 0 h 2099"/>
                  <a:gd name="T6" fmla="*/ 1674 w 2656"/>
                  <a:gd name="T7" fmla="*/ 236 h 2099"/>
                  <a:gd name="T8" fmla="*/ 1328 w 2656"/>
                  <a:gd name="T9" fmla="*/ 1342 h 2099"/>
                  <a:gd name="T10" fmla="*/ 982 w 2656"/>
                  <a:gd name="T11" fmla="*/ 236 h 2099"/>
                  <a:gd name="T12" fmla="*/ 854 w 2656"/>
                  <a:gd name="T13" fmla="*/ 0 h 2099"/>
                  <a:gd name="T14" fmla="*/ 155 w 2656"/>
                  <a:gd name="T15" fmla="*/ 582 h 2099"/>
                  <a:gd name="T16" fmla="*/ 54 w 2656"/>
                  <a:gd name="T17" fmla="*/ 927 h 2099"/>
                  <a:gd name="T18" fmla="*/ 30 w 2656"/>
                  <a:gd name="T19" fmla="*/ 1405 h 2099"/>
                  <a:gd name="T20" fmla="*/ 31 w 2656"/>
                  <a:gd name="T21" fmla="*/ 1410 h 2099"/>
                  <a:gd name="T22" fmla="*/ 114 w 2656"/>
                  <a:gd name="T23" fmla="*/ 1589 h 2099"/>
                  <a:gd name="T24" fmla="*/ 325 w 2656"/>
                  <a:gd name="T25" fmla="*/ 1844 h 2099"/>
                  <a:gd name="T26" fmla="*/ 541 w 2656"/>
                  <a:gd name="T27" fmla="*/ 1664 h 2099"/>
                  <a:gd name="T28" fmla="*/ 359 w 2656"/>
                  <a:gd name="T29" fmla="*/ 1409 h 2099"/>
                  <a:gd name="T30" fmla="*/ 387 w 2656"/>
                  <a:gd name="T31" fmla="*/ 1203 h 2099"/>
                  <a:gd name="T32" fmla="*/ 646 w 2656"/>
                  <a:gd name="T33" fmla="*/ 865 h 2099"/>
                  <a:gd name="T34" fmla="*/ 620 w 2656"/>
                  <a:gd name="T35" fmla="*/ 1654 h 2099"/>
                  <a:gd name="T36" fmla="*/ 547 w 2656"/>
                  <a:gd name="T37" fmla="*/ 1983 h 2099"/>
                  <a:gd name="T38" fmla="*/ 601 w 2656"/>
                  <a:gd name="T39" fmla="*/ 2090 h 2099"/>
                  <a:gd name="T40" fmla="*/ 1327 w 2656"/>
                  <a:gd name="T41" fmla="*/ 2099 h 2099"/>
                  <a:gd name="T42" fmla="*/ 1327 w 2656"/>
                  <a:gd name="T43" fmla="*/ 2099 h 2099"/>
                  <a:gd name="T44" fmla="*/ 1328 w 2656"/>
                  <a:gd name="T45" fmla="*/ 2099 h 2099"/>
                  <a:gd name="T46" fmla="*/ 1329 w 2656"/>
                  <a:gd name="T47" fmla="*/ 2099 h 2099"/>
                  <a:gd name="T48" fmla="*/ 1329 w 2656"/>
                  <a:gd name="T49" fmla="*/ 2099 h 2099"/>
                  <a:gd name="T50" fmla="*/ 2055 w 2656"/>
                  <a:gd name="T51" fmla="*/ 2090 h 2099"/>
                  <a:gd name="T52" fmla="*/ 2109 w 2656"/>
                  <a:gd name="T53" fmla="*/ 1983 h 2099"/>
                  <a:gd name="T54" fmla="*/ 2036 w 2656"/>
                  <a:gd name="T55" fmla="*/ 1654 h 2099"/>
                  <a:gd name="T56" fmla="*/ 2010 w 2656"/>
                  <a:gd name="T57" fmla="*/ 865 h 2099"/>
                  <a:gd name="T58" fmla="*/ 2269 w 2656"/>
                  <a:gd name="T59" fmla="*/ 1203 h 2099"/>
                  <a:gd name="T60" fmla="*/ 2297 w 2656"/>
                  <a:gd name="T61" fmla="*/ 1409 h 2099"/>
                  <a:gd name="T62" fmla="*/ 2115 w 2656"/>
                  <a:gd name="T63" fmla="*/ 1664 h 2099"/>
                  <a:gd name="T64" fmla="*/ 2331 w 2656"/>
                  <a:gd name="T65" fmla="*/ 1844 h 2099"/>
                  <a:gd name="T66" fmla="*/ 2542 w 2656"/>
                  <a:gd name="T67" fmla="*/ 1589 h 2099"/>
                  <a:gd name="T68" fmla="*/ 2625 w 2656"/>
                  <a:gd name="T69" fmla="*/ 1410 h 2099"/>
                  <a:gd name="T70" fmla="*/ 2626 w 2656"/>
                  <a:gd name="T71" fmla="*/ 1405 h 2099"/>
                  <a:gd name="T72" fmla="*/ 2602 w 2656"/>
                  <a:gd name="T73" fmla="*/ 927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56" h="2099">
                    <a:moveTo>
                      <a:pt x="2602" y="927"/>
                    </a:moveTo>
                    <a:cubicBezTo>
                      <a:pt x="2501" y="582"/>
                      <a:pt x="2501" y="582"/>
                      <a:pt x="2501" y="582"/>
                    </a:cubicBezTo>
                    <a:cubicBezTo>
                      <a:pt x="2385" y="121"/>
                      <a:pt x="1802" y="0"/>
                      <a:pt x="1802" y="0"/>
                    </a:cubicBezTo>
                    <a:cubicBezTo>
                      <a:pt x="1674" y="236"/>
                      <a:pt x="1674" y="236"/>
                      <a:pt x="1674" y="236"/>
                    </a:cubicBezTo>
                    <a:cubicBezTo>
                      <a:pt x="1328" y="1342"/>
                      <a:pt x="1328" y="1342"/>
                      <a:pt x="1328" y="1342"/>
                    </a:cubicBezTo>
                    <a:cubicBezTo>
                      <a:pt x="982" y="236"/>
                      <a:pt x="982" y="236"/>
                      <a:pt x="982" y="236"/>
                    </a:cubicBezTo>
                    <a:cubicBezTo>
                      <a:pt x="854" y="0"/>
                      <a:pt x="854" y="0"/>
                      <a:pt x="854" y="0"/>
                    </a:cubicBezTo>
                    <a:cubicBezTo>
                      <a:pt x="854" y="0"/>
                      <a:pt x="271" y="121"/>
                      <a:pt x="155" y="582"/>
                    </a:cubicBezTo>
                    <a:cubicBezTo>
                      <a:pt x="54" y="927"/>
                      <a:pt x="54" y="927"/>
                      <a:pt x="54" y="927"/>
                    </a:cubicBezTo>
                    <a:cubicBezTo>
                      <a:pt x="8" y="1082"/>
                      <a:pt x="0" y="1246"/>
                      <a:pt x="30" y="1405"/>
                    </a:cubicBezTo>
                    <a:cubicBezTo>
                      <a:pt x="30" y="1406"/>
                      <a:pt x="31" y="1408"/>
                      <a:pt x="31" y="1410"/>
                    </a:cubicBezTo>
                    <a:cubicBezTo>
                      <a:pt x="43" y="1476"/>
                      <a:pt x="72" y="1537"/>
                      <a:pt x="114" y="1589"/>
                    </a:cubicBezTo>
                    <a:cubicBezTo>
                      <a:pt x="325" y="1844"/>
                      <a:pt x="325" y="1844"/>
                      <a:pt x="325" y="1844"/>
                    </a:cubicBezTo>
                    <a:cubicBezTo>
                      <a:pt x="541" y="1664"/>
                      <a:pt x="541" y="1664"/>
                      <a:pt x="541" y="1664"/>
                    </a:cubicBezTo>
                    <a:cubicBezTo>
                      <a:pt x="359" y="1409"/>
                      <a:pt x="359" y="1409"/>
                      <a:pt x="359" y="1409"/>
                    </a:cubicBezTo>
                    <a:cubicBezTo>
                      <a:pt x="359" y="1409"/>
                      <a:pt x="360" y="1277"/>
                      <a:pt x="387" y="1203"/>
                    </a:cubicBezTo>
                    <a:cubicBezTo>
                      <a:pt x="646" y="865"/>
                      <a:pt x="646" y="865"/>
                      <a:pt x="646" y="865"/>
                    </a:cubicBezTo>
                    <a:cubicBezTo>
                      <a:pt x="620" y="1654"/>
                      <a:pt x="620" y="1654"/>
                      <a:pt x="620" y="1654"/>
                    </a:cubicBezTo>
                    <a:cubicBezTo>
                      <a:pt x="547" y="1983"/>
                      <a:pt x="547" y="1983"/>
                      <a:pt x="547" y="1983"/>
                    </a:cubicBezTo>
                    <a:cubicBezTo>
                      <a:pt x="547" y="1983"/>
                      <a:pt x="536" y="2070"/>
                      <a:pt x="601" y="2090"/>
                    </a:cubicBezTo>
                    <a:cubicBezTo>
                      <a:pt x="1327" y="2099"/>
                      <a:pt x="1327" y="2099"/>
                      <a:pt x="1327" y="2099"/>
                    </a:cubicBezTo>
                    <a:cubicBezTo>
                      <a:pt x="1327" y="2099"/>
                      <a:pt x="1327" y="2099"/>
                      <a:pt x="1327" y="2099"/>
                    </a:cubicBezTo>
                    <a:cubicBezTo>
                      <a:pt x="1328" y="2099"/>
                      <a:pt x="1328" y="2099"/>
                      <a:pt x="1328" y="2099"/>
                    </a:cubicBezTo>
                    <a:cubicBezTo>
                      <a:pt x="1329" y="2099"/>
                      <a:pt x="1329" y="2099"/>
                      <a:pt x="1329" y="2099"/>
                    </a:cubicBezTo>
                    <a:cubicBezTo>
                      <a:pt x="1329" y="2099"/>
                      <a:pt x="1329" y="2099"/>
                      <a:pt x="1329" y="2099"/>
                    </a:cubicBezTo>
                    <a:cubicBezTo>
                      <a:pt x="2055" y="2090"/>
                      <a:pt x="2055" y="2090"/>
                      <a:pt x="2055" y="2090"/>
                    </a:cubicBezTo>
                    <a:cubicBezTo>
                      <a:pt x="2120" y="2070"/>
                      <a:pt x="2109" y="1983"/>
                      <a:pt x="2109" y="1983"/>
                    </a:cubicBezTo>
                    <a:cubicBezTo>
                      <a:pt x="2036" y="1654"/>
                      <a:pt x="2036" y="1654"/>
                      <a:pt x="2036" y="1654"/>
                    </a:cubicBezTo>
                    <a:cubicBezTo>
                      <a:pt x="2010" y="865"/>
                      <a:pt x="2010" y="865"/>
                      <a:pt x="2010" y="865"/>
                    </a:cubicBezTo>
                    <a:cubicBezTo>
                      <a:pt x="2269" y="1203"/>
                      <a:pt x="2269" y="1203"/>
                      <a:pt x="2269" y="1203"/>
                    </a:cubicBezTo>
                    <a:cubicBezTo>
                      <a:pt x="2296" y="1277"/>
                      <a:pt x="2297" y="1409"/>
                      <a:pt x="2297" y="1409"/>
                    </a:cubicBezTo>
                    <a:cubicBezTo>
                      <a:pt x="2115" y="1664"/>
                      <a:pt x="2115" y="1664"/>
                      <a:pt x="2115" y="1664"/>
                    </a:cubicBezTo>
                    <a:cubicBezTo>
                      <a:pt x="2331" y="1844"/>
                      <a:pt x="2331" y="1844"/>
                      <a:pt x="2331" y="1844"/>
                    </a:cubicBezTo>
                    <a:cubicBezTo>
                      <a:pt x="2542" y="1589"/>
                      <a:pt x="2542" y="1589"/>
                      <a:pt x="2542" y="1589"/>
                    </a:cubicBezTo>
                    <a:cubicBezTo>
                      <a:pt x="2584" y="1537"/>
                      <a:pt x="2613" y="1476"/>
                      <a:pt x="2625" y="1410"/>
                    </a:cubicBezTo>
                    <a:cubicBezTo>
                      <a:pt x="2625" y="1408"/>
                      <a:pt x="2626" y="1406"/>
                      <a:pt x="2626" y="1405"/>
                    </a:cubicBezTo>
                    <a:cubicBezTo>
                      <a:pt x="2656" y="1246"/>
                      <a:pt x="2648" y="1082"/>
                      <a:pt x="2602" y="927"/>
                    </a:cubicBezTo>
                  </a:path>
                </a:pathLst>
              </a:custGeom>
              <a:solidFill>
                <a:srgbClr val="5B73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ṡļïḋe">
                <a:extLst>
                  <a:ext uri="{FF2B5EF4-FFF2-40B4-BE49-F238E27FC236}">
                    <a16:creationId xmlns:a16="http://schemas.microsoft.com/office/drawing/2014/main" id="{356AFC7C-1625-4F07-AF43-B1D6255BF050}"/>
                  </a:ext>
                </a:extLst>
              </p:cNvPr>
              <p:cNvSpPr/>
              <p:nvPr/>
            </p:nvSpPr>
            <p:spPr bwMode="auto">
              <a:xfrm>
                <a:off x="7099784" y="4553873"/>
                <a:ext cx="119956" cy="136931"/>
              </a:xfrm>
              <a:custGeom>
                <a:avLst/>
                <a:gdLst>
                  <a:gd name="T0" fmla="*/ 0 w 106"/>
                  <a:gd name="T1" fmla="*/ 42 h 121"/>
                  <a:gd name="T2" fmla="*/ 78 w 106"/>
                  <a:gd name="T3" fmla="*/ 121 h 121"/>
                  <a:gd name="T4" fmla="*/ 106 w 106"/>
                  <a:gd name="T5" fmla="*/ 14 h 121"/>
                  <a:gd name="T6" fmla="*/ 59 w 106"/>
                  <a:gd name="T7" fmla="*/ 0 h 121"/>
                  <a:gd name="T8" fmla="*/ 0 w 106"/>
                  <a:gd name="T9" fmla="*/ 42 h 121"/>
                </a:gdLst>
                <a:ahLst/>
                <a:cxnLst>
                  <a:cxn ang="0">
                    <a:pos x="T0" y="T1"/>
                  </a:cxn>
                  <a:cxn ang="0">
                    <a:pos x="T2" y="T3"/>
                  </a:cxn>
                  <a:cxn ang="0">
                    <a:pos x="T4" y="T5"/>
                  </a:cxn>
                  <a:cxn ang="0">
                    <a:pos x="T6" y="T7"/>
                  </a:cxn>
                  <a:cxn ang="0">
                    <a:pos x="T8" y="T9"/>
                  </a:cxn>
                </a:cxnLst>
                <a:rect l="0" t="0" r="r" b="b"/>
                <a:pathLst>
                  <a:path w="106" h="121">
                    <a:moveTo>
                      <a:pt x="0" y="42"/>
                    </a:moveTo>
                    <a:lnTo>
                      <a:pt x="78" y="121"/>
                    </a:lnTo>
                    <a:lnTo>
                      <a:pt x="106" y="14"/>
                    </a:lnTo>
                    <a:lnTo>
                      <a:pt x="59" y="0"/>
                    </a:lnTo>
                    <a:lnTo>
                      <a:pt x="0"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îSlíḋé">
                <a:extLst>
                  <a:ext uri="{FF2B5EF4-FFF2-40B4-BE49-F238E27FC236}">
                    <a16:creationId xmlns:a16="http://schemas.microsoft.com/office/drawing/2014/main" id="{3A0B2633-47F5-4B01-8858-15A9420645E9}"/>
                  </a:ext>
                </a:extLst>
              </p:cNvPr>
              <p:cNvSpPr/>
              <p:nvPr/>
            </p:nvSpPr>
            <p:spPr bwMode="auto">
              <a:xfrm>
                <a:off x="7099784" y="4564058"/>
                <a:ext cx="156169" cy="440217"/>
              </a:xfrm>
              <a:custGeom>
                <a:avLst/>
                <a:gdLst>
                  <a:gd name="T0" fmla="*/ 448 w 486"/>
                  <a:gd name="T1" fmla="*/ 522 h 1374"/>
                  <a:gd name="T2" fmla="*/ 293 w 486"/>
                  <a:gd name="T3" fmla="*/ 522 h 1374"/>
                  <a:gd name="T4" fmla="*/ 346 w 486"/>
                  <a:gd name="T5" fmla="*/ 604 h 1374"/>
                  <a:gd name="T6" fmla="*/ 0 w 486"/>
                  <a:gd name="T7" fmla="*/ 1374 h 1374"/>
                  <a:gd name="T8" fmla="*/ 281 w 486"/>
                  <a:gd name="T9" fmla="*/ 139 h 1374"/>
                  <a:gd name="T10" fmla="*/ 313 w 486"/>
                  <a:gd name="T11" fmla="*/ 0 h 1374"/>
                  <a:gd name="T12" fmla="*/ 486 w 486"/>
                  <a:gd name="T13" fmla="*/ 49 h 1374"/>
                  <a:gd name="T14" fmla="*/ 448 w 486"/>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1374">
                    <a:moveTo>
                      <a:pt x="448" y="522"/>
                    </a:moveTo>
                    <a:cubicBezTo>
                      <a:pt x="293" y="522"/>
                      <a:pt x="293" y="522"/>
                      <a:pt x="293" y="522"/>
                    </a:cubicBezTo>
                    <a:cubicBezTo>
                      <a:pt x="346" y="604"/>
                      <a:pt x="346" y="604"/>
                      <a:pt x="346" y="604"/>
                    </a:cubicBezTo>
                    <a:cubicBezTo>
                      <a:pt x="0" y="1374"/>
                      <a:pt x="0" y="1374"/>
                      <a:pt x="0" y="1374"/>
                    </a:cubicBezTo>
                    <a:cubicBezTo>
                      <a:pt x="281" y="139"/>
                      <a:pt x="281" y="139"/>
                      <a:pt x="281" y="139"/>
                    </a:cubicBezTo>
                    <a:cubicBezTo>
                      <a:pt x="313" y="0"/>
                      <a:pt x="313" y="0"/>
                      <a:pt x="313" y="0"/>
                    </a:cubicBezTo>
                    <a:cubicBezTo>
                      <a:pt x="313" y="0"/>
                      <a:pt x="442" y="31"/>
                      <a:pt x="486" y="49"/>
                    </a:cubicBezTo>
                    <a:lnTo>
                      <a:pt x="44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ľíḋe">
                <a:extLst>
                  <a:ext uri="{FF2B5EF4-FFF2-40B4-BE49-F238E27FC236}">
                    <a16:creationId xmlns:a16="http://schemas.microsoft.com/office/drawing/2014/main" id="{22F0E402-5B36-40F0-93F6-1DA6D4CD7502}"/>
                  </a:ext>
                </a:extLst>
              </p:cNvPr>
              <p:cNvSpPr/>
              <p:nvPr/>
            </p:nvSpPr>
            <p:spPr bwMode="auto">
              <a:xfrm>
                <a:off x="6957195" y="4560663"/>
                <a:ext cx="38476" cy="36213"/>
              </a:xfrm>
              <a:custGeom>
                <a:avLst/>
                <a:gdLst>
                  <a:gd name="T0" fmla="*/ 27 w 122"/>
                  <a:gd name="T1" fmla="*/ 88 h 113"/>
                  <a:gd name="T2" fmla="*/ 0 w 122"/>
                  <a:gd name="T3" fmla="*/ 88 h 113"/>
                  <a:gd name="T4" fmla="*/ 6 w 122"/>
                  <a:gd name="T5" fmla="*/ 113 h 113"/>
                  <a:gd name="T6" fmla="*/ 27 w 122"/>
                  <a:gd name="T7" fmla="*/ 88 h 113"/>
                  <a:gd name="T8" fmla="*/ 121 w 122"/>
                  <a:gd name="T9" fmla="*/ 0 h 113"/>
                  <a:gd name="T10" fmla="*/ 51 w 122"/>
                  <a:gd name="T11" fmla="*/ 17 h 113"/>
                  <a:gd name="T12" fmla="*/ 60 w 122"/>
                  <a:gd name="T13" fmla="*/ 48 h 113"/>
                  <a:gd name="T14" fmla="*/ 79 w 122"/>
                  <a:gd name="T15" fmla="*/ 24 h 113"/>
                  <a:gd name="T16" fmla="*/ 122 w 122"/>
                  <a:gd name="T17" fmla="*/ 1 h 113"/>
                  <a:gd name="T18" fmla="*/ 121 w 122"/>
                  <a:gd name="T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3">
                    <a:moveTo>
                      <a:pt x="27" y="88"/>
                    </a:moveTo>
                    <a:cubicBezTo>
                      <a:pt x="0" y="88"/>
                      <a:pt x="0" y="88"/>
                      <a:pt x="0" y="88"/>
                    </a:cubicBezTo>
                    <a:cubicBezTo>
                      <a:pt x="6" y="113"/>
                      <a:pt x="6" y="113"/>
                      <a:pt x="6" y="113"/>
                    </a:cubicBezTo>
                    <a:cubicBezTo>
                      <a:pt x="27" y="88"/>
                      <a:pt x="27" y="88"/>
                      <a:pt x="27" y="88"/>
                    </a:cubicBezTo>
                    <a:moveTo>
                      <a:pt x="121" y="0"/>
                    </a:moveTo>
                    <a:cubicBezTo>
                      <a:pt x="51" y="17"/>
                      <a:pt x="51" y="17"/>
                      <a:pt x="51" y="17"/>
                    </a:cubicBezTo>
                    <a:cubicBezTo>
                      <a:pt x="60" y="48"/>
                      <a:pt x="60" y="48"/>
                      <a:pt x="60" y="48"/>
                    </a:cubicBezTo>
                    <a:cubicBezTo>
                      <a:pt x="79" y="24"/>
                      <a:pt x="79" y="24"/>
                      <a:pt x="79" y="24"/>
                    </a:cubicBezTo>
                    <a:cubicBezTo>
                      <a:pt x="95" y="17"/>
                      <a:pt x="109" y="9"/>
                      <a:pt x="122" y="1"/>
                    </a:cubicBezTo>
                    <a:cubicBezTo>
                      <a:pt x="121" y="0"/>
                      <a:pt x="121" y="0"/>
                      <a:pt x="121"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îŝḷïďé">
                <a:extLst>
                  <a:ext uri="{FF2B5EF4-FFF2-40B4-BE49-F238E27FC236}">
                    <a16:creationId xmlns:a16="http://schemas.microsoft.com/office/drawing/2014/main" id="{C28A71C0-7072-4DAD-A033-8450CAC5EF90}"/>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ḷíḍé">
                <a:extLst>
                  <a:ext uri="{FF2B5EF4-FFF2-40B4-BE49-F238E27FC236}">
                    <a16:creationId xmlns:a16="http://schemas.microsoft.com/office/drawing/2014/main" id="{B8455D48-A427-4B62-99DC-E76926CE9087}"/>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s1ïďé">
                <a:extLst>
                  <a:ext uri="{FF2B5EF4-FFF2-40B4-BE49-F238E27FC236}">
                    <a16:creationId xmlns:a16="http://schemas.microsoft.com/office/drawing/2014/main" id="{63E4BC78-A0CD-4D74-A174-6E861B983A8B}"/>
                  </a:ext>
                </a:extLst>
              </p:cNvPr>
              <p:cNvSpPr/>
              <p:nvPr/>
            </p:nvSpPr>
            <p:spPr bwMode="auto">
              <a:xfrm>
                <a:off x="6995671" y="4559531"/>
                <a:ext cx="1132" cy="1132"/>
              </a:xfrm>
              <a:custGeom>
                <a:avLst/>
                <a:gdLst>
                  <a:gd name="T0" fmla="*/ 3 w 3"/>
                  <a:gd name="T1" fmla="*/ 0 h 2"/>
                  <a:gd name="T2" fmla="*/ 0 w 3"/>
                  <a:gd name="T3" fmla="*/ 1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0" y="1"/>
                      <a:pt x="0" y="1"/>
                      <a:pt x="0" y="1"/>
                    </a:cubicBezTo>
                    <a:cubicBezTo>
                      <a:pt x="1" y="2"/>
                      <a:pt x="1" y="2"/>
                      <a:pt x="1" y="2"/>
                    </a:cubicBezTo>
                    <a:cubicBezTo>
                      <a:pt x="1" y="1"/>
                      <a:pt x="2" y="1"/>
                      <a:pt x="3" y="1"/>
                    </a:cubicBezTo>
                    <a:cubicBezTo>
                      <a:pt x="3" y="0"/>
                      <a:pt x="3" y="0"/>
                      <a:pt x="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iSľïḓê">
                <a:extLst>
                  <a:ext uri="{FF2B5EF4-FFF2-40B4-BE49-F238E27FC236}">
                    <a16:creationId xmlns:a16="http://schemas.microsoft.com/office/drawing/2014/main" id="{F5E44749-65DF-4951-B3E1-7874CA4C7ACA}"/>
                  </a:ext>
                </a:extLst>
              </p:cNvPr>
              <p:cNvSpPr/>
              <p:nvPr/>
            </p:nvSpPr>
            <p:spPr bwMode="auto">
              <a:xfrm>
                <a:off x="6958326" y="4560663"/>
                <a:ext cx="106376" cy="49793"/>
              </a:xfrm>
              <a:custGeom>
                <a:avLst/>
                <a:gdLst>
                  <a:gd name="T0" fmla="*/ 118 w 330"/>
                  <a:gd name="T1" fmla="*/ 0 h 158"/>
                  <a:gd name="T2" fmla="*/ 116 w 330"/>
                  <a:gd name="T3" fmla="*/ 1 h 158"/>
                  <a:gd name="T4" fmla="*/ 73 w 330"/>
                  <a:gd name="T5" fmla="*/ 24 h 158"/>
                  <a:gd name="T6" fmla="*/ 54 w 330"/>
                  <a:gd name="T7" fmla="*/ 48 h 158"/>
                  <a:gd name="T8" fmla="*/ 21 w 330"/>
                  <a:gd name="T9" fmla="*/ 88 h 158"/>
                  <a:gd name="T10" fmla="*/ 0 w 330"/>
                  <a:gd name="T11" fmla="*/ 113 h 158"/>
                  <a:gd name="T12" fmla="*/ 11 w 330"/>
                  <a:gd name="T13" fmla="*/ 158 h 158"/>
                  <a:gd name="T14" fmla="*/ 314 w 330"/>
                  <a:gd name="T15" fmla="*/ 147 h 158"/>
                  <a:gd name="T16" fmla="*/ 330 w 330"/>
                  <a:gd name="T17" fmla="*/ 136 h 158"/>
                  <a:gd name="T18" fmla="*/ 118 w 330"/>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158">
                    <a:moveTo>
                      <a:pt x="118" y="0"/>
                    </a:moveTo>
                    <a:cubicBezTo>
                      <a:pt x="117" y="0"/>
                      <a:pt x="116" y="0"/>
                      <a:pt x="116" y="1"/>
                    </a:cubicBezTo>
                    <a:cubicBezTo>
                      <a:pt x="103" y="9"/>
                      <a:pt x="89" y="17"/>
                      <a:pt x="73" y="24"/>
                    </a:cubicBezTo>
                    <a:cubicBezTo>
                      <a:pt x="54" y="48"/>
                      <a:pt x="54" y="48"/>
                      <a:pt x="54" y="48"/>
                    </a:cubicBezTo>
                    <a:cubicBezTo>
                      <a:pt x="21" y="88"/>
                      <a:pt x="21" y="88"/>
                      <a:pt x="21" y="88"/>
                    </a:cubicBezTo>
                    <a:cubicBezTo>
                      <a:pt x="0" y="113"/>
                      <a:pt x="0" y="113"/>
                      <a:pt x="0" y="113"/>
                    </a:cubicBezTo>
                    <a:cubicBezTo>
                      <a:pt x="11" y="158"/>
                      <a:pt x="11" y="158"/>
                      <a:pt x="11" y="158"/>
                    </a:cubicBezTo>
                    <a:cubicBezTo>
                      <a:pt x="314" y="147"/>
                      <a:pt x="314" y="147"/>
                      <a:pt x="314" y="147"/>
                    </a:cubicBezTo>
                    <a:cubicBezTo>
                      <a:pt x="316" y="142"/>
                      <a:pt x="322" y="137"/>
                      <a:pt x="330" y="136"/>
                    </a:cubicBezTo>
                    <a:cubicBezTo>
                      <a:pt x="118" y="0"/>
                      <a:pt x="118" y="0"/>
                      <a:pt x="118"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şḷiḓê">
                <a:extLst>
                  <a:ext uri="{FF2B5EF4-FFF2-40B4-BE49-F238E27FC236}">
                    <a16:creationId xmlns:a16="http://schemas.microsoft.com/office/drawing/2014/main" id="{6A5B631C-2F14-426C-BDE2-D5E2EC9B2DCC}"/>
                  </a:ext>
                </a:extLst>
              </p:cNvPr>
              <p:cNvSpPr/>
              <p:nvPr/>
            </p:nvSpPr>
            <p:spPr bwMode="auto">
              <a:xfrm>
                <a:off x="6962853" y="4607061"/>
                <a:ext cx="98455" cy="82612"/>
              </a:xfrm>
              <a:custGeom>
                <a:avLst/>
                <a:gdLst>
                  <a:gd name="T0" fmla="*/ 303 w 310"/>
                  <a:gd name="T1" fmla="*/ 0 h 256"/>
                  <a:gd name="T2" fmla="*/ 0 w 310"/>
                  <a:gd name="T3" fmla="*/ 11 h 256"/>
                  <a:gd name="T4" fmla="*/ 15 w 310"/>
                  <a:gd name="T5" fmla="*/ 71 h 256"/>
                  <a:gd name="T6" fmla="*/ 49 w 310"/>
                  <a:gd name="T7" fmla="*/ 133 h 256"/>
                  <a:gd name="T8" fmla="*/ 88 w 310"/>
                  <a:gd name="T9" fmla="*/ 256 h 256"/>
                  <a:gd name="T10" fmla="*/ 310 w 310"/>
                  <a:gd name="T11" fmla="*/ 29 h 256"/>
                  <a:gd name="T12" fmla="*/ 304 w 310"/>
                  <a:gd name="T13" fmla="*/ 16 h 256"/>
                  <a:gd name="T14" fmla="*/ 303 w 310"/>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56">
                    <a:moveTo>
                      <a:pt x="303" y="0"/>
                    </a:moveTo>
                    <a:cubicBezTo>
                      <a:pt x="0" y="11"/>
                      <a:pt x="0" y="11"/>
                      <a:pt x="0" y="11"/>
                    </a:cubicBezTo>
                    <a:cubicBezTo>
                      <a:pt x="15" y="71"/>
                      <a:pt x="15" y="71"/>
                      <a:pt x="15" y="71"/>
                    </a:cubicBezTo>
                    <a:cubicBezTo>
                      <a:pt x="49" y="133"/>
                      <a:pt x="49" y="133"/>
                      <a:pt x="49" y="133"/>
                    </a:cubicBezTo>
                    <a:cubicBezTo>
                      <a:pt x="88" y="256"/>
                      <a:pt x="88" y="256"/>
                      <a:pt x="88" y="256"/>
                    </a:cubicBezTo>
                    <a:cubicBezTo>
                      <a:pt x="310" y="29"/>
                      <a:pt x="310" y="29"/>
                      <a:pt x="310" y="29"/>
                    </a:cubicBezTo>
                    <a:cubicBezTo>
                      <a:pt x="304" y="16"/>
                      <a:pt x="304" y="16"/>
                      <a:pt x="304" y="16"/>
                    </a:cubicBezTo>
                    <a:cubicBezTo>
                      <a:pt x="301" y="10"/>
                      <a:pt x="301" y="5"/>
                      <a:pt x="303"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îṡľîḋê">
                <a:extLst>
                  <a:ext uri="{FF2B5EF4-FFF2-40B4-BE49-F238E27FC236}">
                    <a16:creationId xmlns:a16="http://schemas.microsoft.com/office/drawing/2014/main" id="{43E5F63B-72E8-4001-9EDF-85B5838F5718}"/>
                  </a:ext>
                </a:extLst>
              </p:cNvPr>
              <p:cNvSpPr/>
              <p:nvPr/>
            </p:nvSpPr>
            <p:spPr bwMode="auto">
              <a:xfrm>
                <a:off x="7059044" y="4603666"/>
                <a:ext cx="11317" cy="12449"/>
              </a:xfrm>
              <a:custGeom>
                <a:avLst/>
                <a:gdLst>
                  <a:gd name="T0" fmla="*/ 18 w 37"/>
                  <a:gd name="T1" fmla="*/ 0 h 40"/>
                  <a:gd name="T2" fmla="*/ 2 w 37"/>
                  <a:gd name="T3" fmla="*/ 11 h 40"/>
                  <a:gd name="T4" fmla="*/ 3 w 37"/>
                  <a:gd name="T5" fmla="*/ 27 h 40"/>
                  <a:gd name="T6" fmla="*/ 9 w 37"/>
                  <a:gd name="T7" fmla="*/ 40 h 40"/>
                  <a:gd name="T8" fmla="*/ 37 w 37"/>
                  <a:gd name="T9" fmla="*/ 12 h 40"/>
                  <a:gd name="T10" fmla="*/ 18 w 37"/>
                  <a:gd name="T11" fmla="*/ 0 h 40"/>
                </a:gdLst>
                <a:ahLst/>
                <a:cxnLst>
                  <a:cxn ang="0">
                    <a:pos x="T0" y="T1"/>
                  </a:cxn>
                  <a:cxn ang="0">
                    <a:pos x="T2" y="T3"/>
                  </a:cxn>
                  <a:cxn ang="0">
                    <a:pos x="T4" y="T5"/>
                  </a:cxn>
                  <a:cxn ang="0">
                    <a:pos x="T6" y="T7"/>
                  </a:cxn>
                  <a:cxn ang="0">
                    <a:pos x="T8" y="T9"/>
                  </a:cxn>
                  <a:cxn ang="0">
                    <a:pos x="T10" y="T11"/>
                  </a:cxn>
                </a:cxnLst>
                <a:rect l="0" t="0" r="r" b="b"/>
                <a:pathLst>
                  <a:path w="37" h="40">
                    <a:moveTo>
                      <a:pt x="18" y="0"/>
                    </a:moveTo>
                    <a:cubicBezTo>
                      <a:pt x="10" y="1"/>
                      <a:pt x="4" y="6"/>
                      <a:pt x="2" y="11"/>
                    </a:cubicBezTo>
                    <a:cubicBezTo>
                      <a:pt x="0" y="16"/>
                      <a:pt x="0" y="21"/>
                      <a:pt x="3" y="27"/>
                    </a:cubicBezTo>
                    <a:cubicBezTo>
                      <a:pt x="9" y="40"/>
                      <a:pt x="9" y="40"/>
                      <a:pt x="9" y="40"/>
                    </a:cubicBezTo>
                    <a:cubicBezTo>
                      <a:pt x="37" y="12"/>
                      <a:pt x="37" y="12"/>
                      <a:pt x="37" y="12"/>
                    </a:cubicBezTo>
                    <a:cubicBezTo>
                      <a:pt x="18" y="0"/>
                      <a:pt x="18" y="0"/>
                      <a:pt x="18" y="0"/>
                    </a:cubicBezTo>
                  </a:path>
                </a:pathLst>
              </a:custGeom>
              <a:solidFill>
                <a:srgbClr val="D7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ïŝľïḑe">
                <a:extLst>
                  <a:ext uri="{FF2B5EF4-FFF2-40B4-BE49-F238E27FC236}">
                    <a16:creationId xmlns:a16="http://schemas.microsoft.com/office/drawing/2014/main" id="{D92D37E5-810C-422A-AB0D-7D7A1664F239}"/>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close/>
                  </a:path>
                </a:pathLst>
              </a:custGeom>
              <a:solidFill>
                <a:srgbClr val="526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íśḷîďe">
                <a:extLst>
                  <a:ext uri="{FF2B5EF4-FFF2-40B4-BE49-F238E27FC236}">
                    <a16:creationId xmlns:a16="http://schemas.microsoft.com/office/drawing/2014/main" id="{DCD76DCF-594F-420E-8196-1999A2C11D7F}"/>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íślïḍe">
                <a:extLst>
                  <a:ext uri="{FF2B5EF4-FFF2-40B4-BE49-F238E27FC236}">
                    <a16:creationId xmlns:a16="http://schemas.microsoft.com/office/drawing/2014/main" id="{4FA43F77-ACFC-4678-9B10-56B5871D9823}"/>
                  </a:ext>
                </a:extLst>
              </p:cNvPr>
              <p:cNvSpPr/>
              <p:nvPr/>
            </p:nvSpPr>
            <p:spPr bwMode="auto">
              <a:xfrm>
                <a:off x="6951536" y="4553873"/>
                <a:ext cx="118825" cy="136931"/>
              </a:xfrm>
              <a:custGeom>
                <a:avLst/>
                <a:gdLst>
                  <a:gd name="T0" fmla="*/ 105 w 105"/>
                  <a:gd name="T1" fmla="*/ 42 h 121"/>
                  <a:gd name="T2" fmla="*/ 29 w 105"/>
                  <a:gd name="T3" fmla="*/ 121 h 121"/>
                  <a:gd name="T4" fmla="*/ 0 w 105"/>
                  <a:gd name="T5" fmla="*/ 14 h 121"/>
                  <a:gd name="T6" fmla="*/ 47 w 105"/>
                  <a:gd name="T7" fmla="*/ 0 h 121"/>
                  <a:gd name="T8" fmla="*/ 105 w 105"/>
                  <a:gd name="T9" fmla="*/ 42 h 121"/>
                </a:gdLst>
                <a:ahLst/>
                <a:cxnLst>
                  <a:cxn ang="0">
                    <a:pos x="T0" y="T1"/>
                  </a:cxn>
                  <a:cxn ang="0">
                    <a:pos x="T2" y="T3"/>
                  </a:cxn>
                  <a:cxn ang="0">
                    <a:pos x="T4" y="T5"/>
                  </a:cxn>
                  <a:cxn ang="0">
                    <a:pos x="T6" y="T7"/>
                  </a:cxn>
                  <a:cxn ang="0">
                    <a:pos x="T8" y="T9"/>
                  </a:cxn>
                </a:cxnLst>
                <a:rect l="0" t="0" r="r" b="b"/>
                <a:pathLst>
                  <a:path w="105" h="121">
                    <a:moveTo>
                      <a:pt x="105" y="42"/>
                    </a:moveTo>
                    <a:lnTo>
                      <a:pt x="29" y="121"/>
                    </a:lnTo>
                    <a:lnTo>
                      <a:pt x="0" y="14"/>
                    </a:lnTo>
                    <a:lnTo>
                      <a:pt x="47" y="0"/>
                    </a:lnTo>
                    <a:lnTo>
                      <a:pt x="105"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ṧḻïďê">
                <a:extLst>
                  <a:ext uri="{FF2B5EF4-FFF2-40B4-BE49-F238E27FC236}">
                    <a16:creationId xmlns:a16="http://schemas.microsoft.com/office/drawing/2014/main" id="{62070926-795C-4D19-8135-9F2CE3893981}"/>
                  </a:ext>
                </a:extLst>
              </p:cNvPr>
              <p:cNvSpPr/>
              <p:nvPr/>
            </p:nvSpPr>
            <p:spPr bwMode="auto">
              <a:xfrm>
                <a:off x="6915323" y="4564058"/>
                <a:ext cx="156169" cy="440217"/>
              </a:xfrm>
              <a:custGeom>
                <a:avLst/>
                <a:gdLst>
                  <a:gd name="T0" fmla="*/ 38 w 487"/>
                  <a:gd name="T1" fmla="*/ 522 h 1374"/>
                  <a:gd name="T2" fmla="*/ 193 w 487"/>
                  <a:gd name="T3" fmla="*/ 522 h 1374"/>
                  <a:gd name="T4" fmla="*/ 141 w 487"/>
                  <a:gd name="T5" fmla="*/ 604 h 1374"/>
                  <a:gd name="T6" fmla="*/ 487 w 487"/>
                  <a:gd name="T7" fmla="*/ 1374 h 1374"/>
                  <a:gd name="T8" fmla="*/ 206 w 487"/>
                  <a:gd name="T9" fmla="*/ 139 h 1374"/>
                  <a:gd name="T10" fmla="*/ 174 w 487"/>
                  <a:gd name="T11" fmla="*/ 0 h 1374"/>
                  <a:gd name="T12" fmla="*/ 0 w 487"/>
                  <a:gd name="T13" fmla="*/ 49 h 1374"/>
                  <a:gd name="T14" fmla="*/ 38 w 487"/>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1374">
                    <a:moveTo>
                      <a:pt x="38" y="522"/>
                    </a:moveTo>
                    <a:cubicBezTo>
                      <a:pt x="193" y="522"/>
                      <a:pt x="193" y="522"/>
                      <a:pt x="193" y="522"/>
                    </a:cubicBezTo>
                    <a:cubicBezTo>
                      <a:pt x="141" y="604"/>
                      <a:pt x="141" y="604"/>
                      <a:pt x="141" y="604"/>
                    </a:cubicBezTo>
                    <a:cubicBezTo>
                      <a:pt x="487" y="1374"/>
                      <a:pt x="487" y="1374"/>
                      <a:pt x="487" y="1374"/>
                    </a:cubicBezTo>
                    <a:cubicBezTo>
                      <a:pt x="206" y="139"/>
                      <a:pt x="206" y="139"/>
                      <a:pt x="206" y="139"/>
                    </a:cubicBezTo>
                    <a:cubicBezTo>
                      <a:pt x="174" y="0"/>
                      <a:pt x="174" y="0"/>
                      <a:pt x="174" y="0"/>
                    </a:cubicBezTo>
                    <a:cubicBezTo>
                      <a:pt x="174" y="0"/>
                      <a:pt x="44" y="31"/>
                      <a:pt x="0" y="49"/>
                    </a:cubicBezTo>
                    <a:lnTo>
                      <a:pt x="3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sľïďê">
                <a:extLst>
                  <a:ext uri="{FF2B5EF4-FFF2-40B4-BE49-F238E27FC236}">
                    <a16:creationId xmlns:a16="http://schemas.microsoft.com/office/drawing/2014/main" id="{D86DDB68-4064-4469-8BF4-F088B15422BA}"/>
                  </a:ext>
                </a:extLst>
              </p:cNvPr>
              <p:cNvSpPr/>
              <p:nvPr/>
            </p:nvSpPr>
            <p:spPr bwMode="auto">
              <a:xfrm>
                <a:off x="6801025" y="5170628"/>
                <a:ext cx="279521" cy="573753"/>
              </a:xfrm>
              <a:custGeom>
                <a:avLst/>
                <a:gdLst>
                  <a:gd name="T0" fmla="*/ 480 w 873"/>
                  <a:gd name="T1" fmla="*/ 1793 h 1793"/>
                  <a:gd name="T2" fmla="*/ 36 w 873"/>
                  <a:gd name="T3" fmla="*/ 1744 h 1793"/>
                  <a:gd name="T4" fmla="*/ 9 w 873"/>
                  <a:gd name="T5" fmla="*/ 1109 h 1793"/>
                  <a:gd name="T6" fmla="*/ 84 w 873"/>
                  <a:gd name="T7" fmla="*/ 369 h 1793"/>
                  <a:gd name="T8" fmla="*/ 322 w 873"/>
                  <a:gd name="T9" fmla="*/ 159 h 1793"/>
                  <a:gd name="T10" fmla="*/ 693 w 873"/>
                  <a:gd name="T11" fmla="*/ 93 h 1793"/>
                  <a:gd name="T12" fmla="*/ 621 w 873"/>
                  <a:gd name="T13" fmla="*/ 1268 h 1793"/>
                  <a:gd name="T14" fmla="*/ 480 w 873"/>
                  <a:gd name="T15" fmla="*/ 1793 h 1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793">
                    <a:moveTo>
                      <a:pt x="480" y="1793"/>
                    </a:moveTo>
                    <a:cubicBezTo>
                      <a:pt x="36" y="1744"/>
                      <a:pt x="36" y="1744"/>
                      <a:pt x="36" y="1744"/>
                    </a:cubicBezTo>
                    <a:cubicBezTo>
                      <a:pt x="36" y="1744"/>
                      <a:pt x="0" y="1168"/>
                      <a:pt x="9" y="1109"/>
                    </a:cubicBezTo>
                    <a:cubicBezTo>
                      <a:pt x="42" y="888"/>
                      <a:pt x="33" y="523"/>
                      <a:pt x="84" y="369"/>
                    </a:cubicBezTo>
                    <a:cubicBezTo>
                      <a:pt x="134" y="216"/>
                      <a:pt x="322" y="159"/>
                      <a:pt x="322" y="159"/>
                    </a:cubicBezTo>
                    <a:cubicBezTo>
                      <a:pt x="322" y="159"/>
                      <a:pt x="558" y="0"/>
                      <a:pt x="693" y="93"/>
                    </a:cubicBezTo>
                    <a:cubicBezTo>
                      <a:pt x="731" y="119"/>
                      <a:pt x="873" y="186"/>
                      <a:pt x="621" y="1268"/>
                    </a:cubicBezTo>
                    <a:cubicBezTo>
                      <a:pt x="555" y="1551"/>
                      <a:pt x="480" y="1793"/>
                      <a:pt x="480" y="1793"/>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şḻíde">
                <a:extLst>
                  <a:ext uri="{FF2B5EF4-FFF2-40B4-BE49-F238E27FC236}">
                    <a16:creationId xmlns:a16="http://schemas.microsoft.com/office/drawing/2014/main" id="{F37AC7A0-7AC8-49E9-B47F-8EFD8A748A4F}"/>
                  </a:ext>
                </a:extLst>
              </p:cNvPr>
              <p:cNvSpPr/>
              <p:nvPr/>
            </p:nvSpPr>
            <p:spPr bwMode="auto">
              <a:xfrm>
                <a:off x="7120154" y="5168365"/>
                <a:ext cx="263677" cy="574884"/>
              </a:xfrm>
              <a:custGeom>
                <a:avLst/>
                <a:gdLst>
                  <a:gd name="T0" fmla="*/ 311 w 822"/>
                  <a:gd name="T1" fmla="*/ 1794 h 1794"/>
                  <a:gd name="T2" fmla="*/ 757 w 822"/>
                  <a:gd name="T3" fmla="*/ 1762 h 1794"/>
                  <a:gd name="T4" fmla="*/ 816 w 822"/>
                  <a:gd name="T5" fmla="*/ 1129 h 1794"/>
                  <a:gd name="T6" fmla="*/ 778 w 822"/>
                  <a:gd name="T7" fmla="*/ 387 h 1794"/>
                  <a:gd name="T8" fmla="*/ 551 w 822"/>
                  <a:gd name="T9" fmla="*/ 168 h 1794"/>
                  <a:gd name="T10" fmla="*/ 183 w 822"/>
                  <a:gd name="T11" fmla="*/ 88 h 1794"/>
                  <a:gd name="T12" fmla="*/ 196 w 822"/>
                  <a:gd name="T13" fmla="*/ 1264 h 1794"/>
                  <a:gd name="T14" fmla="*/ 311 w 822"/>
                  <a:gd name="T15" fmla="*/ 1794 h 17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2" h="1794">
                    <a:moveTo>
                      <a:pt x="311" y="1794"/>
                    </a:moveTo>
                    <a:cubicBezTo>
                      <a:pt x="757" y="1762"/>
                      <a:pt x="757" y="1762"/>
                      <a:pt x="757" y="1762"/>
                    </a:cubicBezTo>
                    <a:cubicBezTo>
                      <a:pt x="757" y="1762"/>
                      <a:pt x="822" y="1188"/>
                      <a:pt x="816" y="1129"/>
                    </a:cubicBezTo>
                    <a:cubicBezTo>
                      <a:pt x="794" y="906"/>
                      <a:pt x="821" y="541"/>
                      <a:pt x="778" y="387"/>
                    </a:cubicBezTo>
                    <a:cubicBezTo>
                      <a:pt x="736" y="232"/>
                      <a:pt x="551" y="168"/>
                      <a:pt x="551" y="168"/>
                    </a:cubicBezTo>
                    <a:cubicBezTo>
                      <a:pt x="551" y="168"/>
                      <a:pt x="324" y="0"/>
                      <a:pt x="183" y="88"/>
                    </a:cubicBezTo>
                    <a:cubicBezTo>
                      <a:pt x="144" y="112"/>
                      <a:pt x="0" y="174"/>
                      <a:pt x="196" y="1264"/>
                    </a:cubicBezTo>
                    <a:cubicBezTo>
                      <a:pt x="248" y="1550"/>
                      <a:pt x="311" y="1794"/>
                      <a:pt x="311" y="1794"/>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iśļiḑé">
                <a:extLst>
                  <a:ext uri="{FF2B5EF4-FFF2-40B4-BE49-F238E27FC236}">
                    <a16:creationId xmlns:a16="http://schemas.microsoft.com/office/drawing/2014/main" id="{C68009FF-F88B-454E-93C6-2386356B097B}"/>
                  </a:ext>
                </a:extLst>
              </p:cNvPr>
              <p:cNvSpPr/>
              <p:nvPr/>
            </p:nvSpPr>
            <p:spPr bwMode="auto">
              <a:xfrm>
                <a:off x="6797630" y="5721747"/>
                <a:ext cx="173145" cy="65636"/>
              </a:xfrm>
              <a:custGeom>
                <a:avLst/>
                <a:gdLst>
                  <a:gd name="T0" fmla="*/ 505 w 540"/>
                  <a:gd name="T1" fmla="*/ 202 h 202"/>
                  <a:gd name="T2" fmla="*/ 36 w 540"/>
                  <a:gd name="T3" fmla="*/ 202 h 202"/>
                  <a:gd name="T4" fmla="*/ 0 w 540"/>
                  <a:gd name="T5" fmla="*/ 167 h 202"/>
                  <a:gd name="T6" fmla="*/ 0 w 540"/>
                  <a:gd name="T7" fmla="*/ 35 h 202"/>
                  <a:gd name="T8" fmla="*/ 36 w 540"/>
                  <a:gd name="T9" fmla="*/ 0 h 202"/>
                  <a:gd name="T10" fmla="*/ 505 w 540"/>
                  <a:gd name="T11" fmla="*/ 0 h 202"/>
                  <a:gd name="T12" fmla="*/ 540 w 540"/>
                  <a:gd name="T13" fmla="*/ 35 h 202"/>
                  <a:gd name="T14" fmla="*/ 540 w 540"/>
                  <a:gd name="T15" fmla="*/ 167 h 202"/>
                  <a:gd name="T16" fmla="*/ 505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505" y="202"/>
                    </a:moveTo>
                    <a:cubicBezTo>
                      <a:pt x="36" y="202"/>
                      <a:pt x="36" y="202"/>
                      <a:pt x="36" y="202"/>
                    </a:cubicBezTo>
                    <a:cubicBezTo>
                      <a:pt x="16" y="202"/>
                      <a:pt x="0" y="186"/>
                      <a:pt x="0" y="167"/>
                    </a:cubicBezTo>
                    <a:cubicBezTo>
                      <a:pt x="0" y="35"/>
                      <a:pt x="0" y="35"/>
                      <a:pt x="0" y="35"/>
                    </a:cubicBezTo>
                    <a:cubicBezTo>
                      <a:pt x="0" y="16"/>
                      <a:pt x="16" y="0"/>
                      <a:pt x="36" y="0"/>
                    </a:cubicBezTo>
                    <a:cubicBezTo>
                      <a:pt x="505" y="0"/>
                      <a:pt x="505" y="0"/>
                      <a:pt x="505" y="0"/>
                    </a:cubicBezTo>
                    <a:cubicBezTo>
                      <a:pt x="524" y="0"/>
                      <a:pt x="540" y="16"/>
                      <a:pt x="540" y="35"/>
                    </a:cubicBezTo>
                    <a:cubicBezTo>
                      <a:pt x="540" y="167"/>
                      <a:pt x="540" y="167"/>
                      <a:pt x="540" y="167"/>
                    </a:cubicBezTo>
                    <a:cubicBezTo>
                      <a:pt x="540" y="186"/>
                      <a:pt x="524" y="202"/>
                      <a:pt x="505"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iś1îḓè">
                <a:extLst>
                  <a:ext uri="{FF2B5EF4-FFF2-40B4-BE49-F238E27FC236}">
                    <a16:creationId xmlns:a16="http://schemas.microsoft.com/office/drawing/2014/main" id="{7D629EE6-A22B-4E9A-A5A3-29D0E17A197B}"/>
                  </a:ext>
                </a:extLst>
              </p:cNvPr>
              <p:cNvSpPr/>
              <p:nvPr/>
            </p:nvSpPr>
            <p:spPr bwMode="auto">
              <a:xfrm>
                <a:off x="7209555" y="5721747"/>
                <a:ext cx="173145" cy="65636"/>
              </a:xfrm>
              <a:custGeom>
                <a:avLst/>
                <a:gdLst>
                  <a:gd name="T0" fmla="*/ 36 w 540"/>
                  <a:gd name="T1" fmla="*/ 202 h 202"/>
                  <a:gd name="T2" fmla="*/ 505 w 540"/>
                  <a:gd name="T3" fmla="*/ 202 h 202"/>
                  <a:gd name="T4" fmla="*/ 540 w 540"/>
                  <a:gd name="T5" fmla="*/ 167 h 202"/>
                  <a:gd name="T6" fmla="*/ 540 w 540"/>
                  <a:gd name="T7" fmla="*/ 35 h 202"/>
                  <a:gd name="T8" fmla="*/ 505 w 540"/>
                  <a:gd name="T9" fmla="*/ 0 h 202"/>
                  <a:gd name="T10" fmla="*/ 36 w 540"/>
                  <a:gd name="T11" fmla="*/ 0 h 202"/>
                  <a:gd name="T12" fmla="*/ 0 w 540"/>
                  <a:gd name="T13" fmla="*/ 35 h 202"/>
                  <a:gd name="T14" fmla="*/ 0 w 540"/>
                  <a:gd name="T15" fmla="*/ 167 h 202"/>
                  <a:gd name="T16" fmla="*/ 36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36" y="202"/>
                    </a:moveTo>
                    <a:cubicBezTo>
                      <a:pt x="505" y="202"/>
                      <a:pt x="505" y="202"/>
                      <a:pt x="505" y="202"/>
                    </a:cubicBezTo>
                    <a:cubicBezTo>
                      <a:pt x="524" y="202"/>
                      <a:pt x="540" y="186"/>
                      <a:pt x="540" y="167"/>
                    </a:cubicBezTo>
                    <a:cubicBezTo>
                      <a:pt x="540" y="35"/>
                      <a:pt x="540" y="35"/>
                      <a:pt x="540" y="35"/>
                    </a:cubicBezTo>
                    <a:cubicBezTo>
                      <a:pt x="540" y="16"/>
                      <a:pt x="524" y="0"/>
                      <a:pt x="505" y="0"/>
                    </a:cubicBezTo>
                    <a:cubicBezTo>
                      <a:pt x="36" y="0"/>
                      <a:pt x="36" y="0"/>
                      <a:pt x="36" y="0"/>
                    </a:cubicBezTo>
                    <a:cubicBezTo>
                      <a:pt x="16" y="0"/>
                      <a:pt x="0" y="16"/>
                      <a:pt x="0" y="35"/>
                    </a:cubicBezTo>
                    <a:cubicBezTo>
                      <a:pt x="0" y="167"/>
                      <a:pt x="0" y="167"/>
                      <a:pt x="0" y="167"/>
                    </a:cubicBezTo>
                    <a:cubicBezTo>
                      <a:pt x="0" y="186"/>
                      <a:pt x="16" y="202"/>
                      <a:pt x="36"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îṧḻiḓè">
                <a:extLst>
                  <a:ext uri="{FF2B5EF4-FFF2-40B4-BE49-F238E27FC236}">
                    <a16:creationId xmlns:a16="http://schemas.microsoft.com/office/drawing/2014/main" id="{F9EDB597-9204-4337-957F-51746A95EAAC}"/>
                  </a:ext>
                </a:extLst>
              </p:cNvPr>
              <p:cNvSpPr/>
              <p:nvPr/>
            </p:nvSpPr>
            <p:spPr bwMode="auto">
              <a:xfrm>
                <a:off x="6885900" y="4244929"/>
                <a:ext cx="38476" cy="84875"/>
              </a:xfrm>
              <a:custGeom>
                <a:avLst/>
                <a:gdLst>
                  <a:gd name="T0" fmla="*/ 119 w 122"/>
                  <a:gd name="T1" fmla="*/ 127 h 266"/>
                  <a:gd name="T2" fmla="*/ 69 w 122"/>
                  <a:gd name="T3" fmla="*/ 264 h 266"/>
                  <a:gd name="T4" fmla="*/ 2 w 122"/>
                  <a:gd name="T5" fmla="*/ 135 h 266"/>
                  <a:gd name="T6" fmla="*/ 66 w 122"/>
                  <a:gd name="T7" fmla="*/ 2 h 266"/>
                  <a:gd name="T8" fmla="*/ 119 w 122"/>
                  <a:gd name="T9" fmla="*/ 127 h 266"/>
                </a:gdLst>
                <a:ahLst/>
                <a:cxnLst>
                  <a:cxn ang="0">
                    <a:pos x="T0" y="T1"/>
                  </a:cxn>
                  <a:cxn ang="0">
                    <a:pos x="T2" y="T3"/>
                  </a:cxn>
                  <a:cxn ang="0">
                    <a:pos x="T4" y="T5"/>
                  </a:cxn>
                  <a:cxn ang="0">
                    <a:pos x="T6" y="T7"/>
                  </a:cxn>
                  <a:cxn ang="0">
                    <a:pos x="T8" y="T9"/>
                  </a:cxn>
                </a:cxnLst>
                <a:rect l="0" t="0" r="r" b="b"/>
                <a:pathLst>
                  <a:path w="122" h="266">
                    <a:moveTo>
                      <a:pt x="119" y="127"/>
                    </a:moveTo>
                    <a:cubicBezTo>
                      <a:pt x="122" y="200"/>
                      <a:pt x="107" y="263"/>
                      <a:pt x="69" y="264"/>
                    </a:cubicBezTo>
                    <a:cubicBezTo>
                      <a:pt x="32" y="266"/>
                      <a:pt x="5" y="208"/>
                      <a:pt x="2" y="135"/>
                    </a:cubicBezTo>
                    <a:cubicBezTo>
                      <a:pt x="0" y="63"/>
                      <a:pt x="29" y="3"/>
                      <a:pt x="66" y="2"/>
                    </a:cubicBezTo>
                    <a:cubicBezTo>
                      <a:pt x="104" y="0"/>
                      <a:pt x="117" y="55"/>
                      <a:pt x="119" y="127"/>
                    </a:cubicBez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ïşḷîďè">
                <a:extLst>
                  <a:ext uri="{FF2B5EF4-FFF2-40B4-BE49-F238E27FC236}">
                    <a16:creationId xmlns:a16="http://schemas.microsoft.com/office/drawing/2014/main" id="{8EE08D1A-2FD1-4ED0-A202-4DB97983DC2E}"/>
                  </a:ext>
                </a:extLst>
              </p:cNvPr>
              <p:cNvSpPr/>
              <p:nvPr/>
            </p:nvSpPr>
            <p:spPr bwMode="auto">
              <a:xfrm>
                <a:off x="7235583" y="4240403"/>
                <a:ext cx="39609" cy="84875"/>
              </a:xfrm>
              <a:custGeom>
                <a:avLst/>
                <a:gdLst>
                  <a:gd name="T0" fmla="*/ 3 w 122"/>
                  <a:gd name="T1" fmla="*/ 127 h 265"/>
                  <a:gd name="T2" fmla="*/ 52 w 122"/>
                  <a:gd name="T3" fmla="*/ 264 h 265"/>
                  <a:gd name="T4" fmla="*/ 119 w 122"/>
                  <a:gd name="T5" fmla="*/ 135 h 265"/>
                  <a:gd name="T6" fmla="*/ 56 w 122"/>
                  <a:gd name="T7" fmla="*/ 1 h 265"/>
                  <a:gd name="T8" fmla="*/ 3 w 122"/>
                  <a:gd name="T9" fmla="*/ 127 h 265"/>
                </a:gdLst>
                <a:ahLst/>
                <a:cxnLst>
                  <a:cxn ang="0">
                    <a:pos x="T0" y="T1"/>
                  </a:cxn>
                  <a:cxn ang="0">
                    <a:pos x="T2" y="T3"/>
                  </a:cxn>
                  <a:cxn ang="0">
                    <a:pos x="T4" y="T5"/>
                  </a:cxn>
                  <a:cxn ang="0">
                    <a:pos x="T6" y="T7"/>
                  </a:cxn>
                  <a:cxn ang="0">
                    <a:pos x="T8" y="T9"/>
                  </a:cxn>
                </a:cxnLst>
                <a:rect l="0" t="0" r="r" b="b"/>
                <a:pathLst>
                  <a:path w="122" h="265">
                    <a:moveTo>
                      <a:pt x="3" y="127"/>
                    </a:moveTo>
                    <a:cubicBezTo>
                      <a:pt x="0" y="199"/>
                      <a:pt x="15" y="262"/>
                      <a:pt x="52" y="264"/>
                    </a:cubicBezTo>
                    <a:cubicBezTo>
                      <a:pt x="90" y="265"/>
                      <a:pt x="117" y="207"/>
                      <a:pt x="119" y="135"/>
                    </a:cubicBezTo>
                    <a:cubicBezTo>
                      <a:pt x="122" y="62"/>
                      <a:pt x="93" y="2"/>
                      <a:pt x="56" y="1"/>
                    </a:cubicBezTo>
                    <a:cubicBezTo>
                      <a:pt x="18" y="0"/>
                      <a:pt x="5" y="54"/>
                      <a:pt x="3" y="127"/>
                    </a:cubicBezTo>
                    <a:close/>
                  </a:path>
                </a:pathLst>
              </a:custGeom>
              <a:solidFill>
                <a:srgbClr val="EDD2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îṡľïḍê">
                <a:extLst>
                  <a:ext uri="{FF2B5EF4-FFF2-40B4-BE49-F238E27FC236}">
                    <a16:creationId xmlns:a16="http://schemas.microsoft.com/office/drawing/2014/main" id="{06254A74-D200-454D-9C76-46E053AD59AD}"/>
                  </a:ext>
                </a:extLst>
              </p:cNvPr>
              <p:cNvSpPr/>
              <p:nvPr/>
            </p:nvSpPr>
            <p:spPr bwMode="auto">
              <a:xfrm>
                <a:off x="6919849" y="4058206"/>
                <a:ext cx="325918" cy="463981"/>
              </a:xfrm>
              <a:prstGeom prst="ellipse">
                <a:avLst/>
              </a:pr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isliḑe">
                <a:extLst>
                  <a:ext uri="{FF2B5EF4-FFF2-40B4-BE49-F238E27FC236}">
                    <a16:creationId xmlns:a16="http://schemas.microsoft.com/office/drawing/2014/main" id="{1F7CEB02-D6BB-44CB-8D9D-CBC850B8348E}"/>
                  </a:ext>
                </a:extLst>
              </p:cNvPr>
              <p:cNvSpPr/>
              <p:nvPr/>
            </p:nvSpPr>
            <p:spPr bwMode="auto">
              <a:xfrm>
                <a:off x="6883636" y="3999359"/>
                <a:ext cx="401740" cy="364395"/>
              </a:xfrm>
              <a:custGeom>
                <a:avLst/>
                <a:gdLst>
                  <a:gd name="T0" fmla="*/ 140 w 1253"/>
                  <a:gd name="T1" fmla="*/ 1140 h 1140"/>
                  <a:gd name="T2" fmla="*/ 273 w 1253"/>
                  <a:gd name="T3" fmla="*/ 489 h 1140"/>
                  <a:gd name="T4" fmla="*/ 685 w 1253"/>
                  <a:gd name="T5" fmla="*/ 587 h 1140"/>
                  <a:gd name="T6" fmla="*/ 850 w 1253"/>
                  <a:gd name="T7" fmla="*/ 514 h 1140"/>
                  <a:gd name="T8" fmla="*/ 1084 w 1253"/>
                  <a:gd name="T9" fmla="*/ 612 h 1140"/>
                  <a:gd name="T10" fmla="*/ 1118 w 1253"/>
                  <a:gd name="T11" fmla="*/ 1096 h 1140"/>
                  <a:gd name="T12" fmla="*/ 1222 w 1253"/>
                  <a:gd name="T13" fmla="*/ 737 h 1140"/>
                  <a:gd name="T14" fmla="*/ 1197 w 1253"/>
                  <a:gd name="T15" fmla="*/ 393 h 1140"/>
                  <a:gd name="T16" fmla="*/ 998 w 1253"/>
                  <a:gd name="T17" fmla="*/ 186 h 1140"/>
                  <a:gd name="T18" fmla="*/ 572 w 1253"/>
                  <a:gd name="T19" fmla="*/ 38 h 1140"/>
                  <a:gd name="T20" fmla="*/ 232 w 1253"/>
                  <a:gd name="T21" fmla="*/ 195 h 1140"/>
                  <a:gd name="T22" fmla="*/ 21 w 1253"/>
                  <a:gd name="T23" fmla="*/ 650 h 1140"/>
                  <a:gd name="T24" fmla="*/ 140 w 1253"/>
                  <a:gd name="T2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1140">
                    <a:moveTo>
                      <a:pt x="140" y="1140"/>
                    </a:moveTo>
                    <a:cubicBezTo>
                      <a:pt x="140" y="1140"/>
                      <a:pt x="23" y="707"/>
                      <a:pt x="273" y="489"/>
                    </a:cubicBezTo>
                    <a:cubicBezTo>
                      <a:pt x="273" y="489"/>
                      <a:pt x="459" y="639"/>
                      <a:pt x="685" y="587"/>
                    </a:cubicBezTo>
                    <a:cubicBezTo>
                      <a:pt x="685" y="587"/>
                      <a:pt x="759" y="571"/>
                      <a:pt x="850" y="514"/>
                    </a:cubicBezTo>
                    <a:cubicBezTo>
                      <a:pt x="850" y="514"/>
                      <a:pt x="1026" y="439"/>
                      <a:pt x="1084" y="612"/>
                    </a:cubicBezTo>
                    <a:cubicBezTo>
                      <a:pt x="1146" y="796"/>
                      <a:pt x="1115" y="984"/>
                      <a:pt x="1118" y="1096"/>
                    </a:cubicBezTo>
                    <a:cubicBezTo>
                      <a:pt x="1118" y="1096"/>
                      <a:pt x="1219" y="797"/>
                      <a:pt x="1222" y="737"/>
                    </a:cubicBezTo>
                    <a:cubicBezTo>
                      <a:pt x="1222" y="737"/>
                      <a:pt x="1253" y="521"/>
                      <a:pt x="1197" y="393"/>
                    </a:cubicBezTo>
                    <a:cubicBezTo>
                      <a:pt x="1197" y="393"/>
                      <a:pt x="1156" y="256"/>
                      <a:pt x="998" y="186"/>
                    </a:cubicBezTo>
                    <a:cubicBezTo>
                      <a:pt x="998" y="186"/>
                      <a:pt x="944" y="8"/>
                      <a:pt x="572" y="38"/>
                    </a:cubicBezTo>
                    <a:cubicBezTo>
                      <a:pt x="572" y="38"/>
                      <a:pt x="297" y="0"/>
                      <a:pt x="232" y="195"/>
                    </a:cubicBezTo>
                    <a:cubicBezTo>
                      <a:pt x="232" y="195"/>
                      <a:pt x="0" y="246"/>
                      <a:pt x="21" y="650"/>
                    </a:cubicBezTo>
                    <a:cubicBezTo>
                      <a:pt x="21" y="650"/>
                      <a:pt x="1" y="955"/>
                      <a:pt x="140" y="114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îṣlíḓé">
                <a:extLst>
                  <a:ext uri="{FF2B5EF4-FFF2-40B4-BE49-F238E27FC236}">
                    <a16:creationId xmlns:a16="http://schemas.microsoft.com/office/drawing/2014/main" id="{E083B49D-D63B-42EF-944F-E8C9D123DBC4}"/>
                  </a:ext>
                </a:extLst>
              </p:cNvPr>
              <p:cNvSpPr/>
              <p:nvPr/>
            </p:nvSpPr>
            <p:spPr bwMode="auto">
              <a:xfrm>
                <a:off x="6742179" y="4806233"/>
                <a:ext cx="680129" cy="427768"/>
              </a:xfrm>
              <a:custGeom>
                <a:avLst/>
                <a:gdLst>
                  <a:gd name="T0" fmla="*/ 2027 w 2122"/>
                  <a:gd name="T1" fmla="*/ 1335 h 1335"/>
                  <a:gd name="T2" fmla="*/ 96 w 2122"/>
                  <a:gd name="T3" fmla="*/ 1335 h 1335"/>
                  <a:gd name="T4" fmla="*/ 0 w 2122"/>
                  <a:gd name="T5" fmla="*/ 1240 h 1335"/>
                  <a:gd name="T6" fmla="*/ 0 w 2122"/>
                  <a:gd name="T7" fmla="*/ 96 h 1335"/>
                  <a:gd name="T8" fmla="*/ 96 w 2122"/>
                  <a:gd name="T9" fmla="*/ 0 h 1335"/>
                  <a:gd name="T10" fmla="*/ 2027 w 2122"/>
                  <a:gd name="T11" fmla="*/ 0 h 1335"/>
                  <a:gd name="T12" fmla="*/ 2122 w 2122"/>
                  <a:gd name="T13" fmla="*/ 96 h 1335"/>
                  <a:gd name="T14" fmla="*/ 2122 w 2122"/>
                  <a:gd name="T15" fmla="*/ 1240 h 1335"/>
                  <a:gd name="T16" fmla="*/ 2027 w 2122"/>
                  <a:gd name="T17" fmla="*/ 1335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2" h="1335">
                    <a:moveTo>
                      <a:pt x="2027" y="1335"/>
                    </a:moveTo>
                    <a:cubicBezTo>
                      <a:pt x="96" y="1335"/>
                      <a:pt x="96" y="1335"/>
                      <a:pt x="96" y="1335"/>
                    </a:cubicBezTo>
                    <a:cubicBezTo>
                      <a:pt x="43" y="1335"/>
                      <a:pt x="0" y="1293"/>
                      <a:pt x="0" y="1240"/>
                    </a:cubicBezTo>
                    <a:cubicBezTo>
                      <a:pt x="0" y="96"/>
                      <a:pt x="0" y="96"/>
                      <a:pt x="0" y="96"/>
                    </a:cubicBezTo>
                    <a:cubicBezTo>
                      <a:pt x="0" y="43"/>
                      <a:pt x="43" y="0"/>
                      <a:pt x="96" y="0"/>
                    </a:cubicBezTo>
                    <a:cubicBezTo>
                      <a:pt x="2027" y="0"/>
                      <a:pt x="2027" y="0"/>
                      <a:pt x="2027" y="0"/>
                    </a:cubicBezTo>
                    <a:cubicBezTo>
                      <a:pt x="2079" y="0"/>
                      <a:pt x="2122" y="43"/>
                      <a:pt x="2122" y="96"/>
                    </a:cubicBezTo>
                    <a:cubicBezTo>
                      <a:pt x="2122" y="1240"/>
                      <a:pt x="2122" y="1240"/>
                      <a:pt x="2122" y="1240"/>
                    </a:cubicBezTo>
                    <a:cubicBezTo>
                      <a:pt x="2122" y="1293"/>
                      <a:pt x="2079" y="1335"/>
                      <a:pt x="2027" y="1335"/>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ïśľiḋe">
                <a:extLst>
                  <a:ext uri="{FF2B5EF4-FFF2-40B4-BE49-F238E27FC236}">
                    <a16:creationId xmlns:a16="http://schemas.microsoft.com/office/drawing/2014/main" id="{211A1072-14C2-446A-AF8F-626A4672FBD4}"/>
                  </a:ext>
                </a:extLst>
              </p:cNvPr>
              <p:cNvSpPr/>
              <p:nvPr/>
            </p:nvSpPr>
            <p:spPr bwMode="auto">
              <a:xfrm>
                <a:off x="6747837" y="4817550"/>
                <a:ext cx="675602" cy="417583"/>
              </a:xfrm>
              <a:custGeom>
                <a:avLst/>
                <a:gdLst>
                  <a:gd name="T0" fmla="*/ 0 w 2106"/>
                  <a:gd name="T1" fmla="*/ 1258 h 1302"/>
                  <a:gd name="T2" fmla="*/ 80 w 2106"/>
                  <a:gd name="T3" fmla="*/ 1302 h 1302"/>
                  <a:gd name="T4" fmla="*/ 2011 w 2106"/>
                  <a:gd name="T5" fmla="*/ 1302 h 1302"/>
                  <a:gd name="T6" fmla="*/ 2106 w 2106"/>
                  <a:gd name="T7" fmla="*/ 1206 h 1302"/>
                  <a:gd name="T8" fmla="*/ 2106 w 2106"/>
                  <a:gd name="T9" fmla="*/ 61 h 1302"/>
                  <a:gd name="T10" fmla="*/ 2084 w 2106"/>
                  <a:gd name="T11" fmla="*/ 0 h 1302"/>
                  <a:gd name="T12" fmla="*/ 0 w 2106"/>
                  <a:gd name="T13" fmla="*/ 1258 h 1302"/>
                </a:gdLst>
                <a:ahLst/>
                <a:cxnLst>
                  <a:cxn ang="0">
                    <a:pos x="T0" y="T1"/>
                  </a:cxn>
                  <a:cxn ang="0">
                    <a:pos x="T2" y="T3"/>
                  </a:cxn>
                  <a:cxn ang="0">
                    <a:pos x="T4" y="T5"/>
                  </a:cxn>
                  <a:cxn ang="0">
                    <a:pos x="T6" y="T7"/>
                  </a:cxn>
                  <a:cxn ang="0">
                    <a:pos x="T8" y="T9"/>
                  </a:cxn>
                  <a:cxn ang="0">
                    <a:pos x="T10" y="T11"/>
                  </a:cxn>
                  <a:cxn ang="0">
                    <a:pos x="T12" y="T13"/>
                  </a:cxn>
                </a:cxnLst>
                <a:rect l="0" t="0" r="r" b="b"/>
                <a:pathLst>
                  <a:path w="2106" h="1302">
                    <a:moveTo>
                      <a:pt x="0" y="1258"/>
                    </a:moveTo>
                    <a:cubicBezTo>
                      <a:pt x="17" y="1284"/>
                      <a:pt x="47" y="1302"/>
                      <a:pt x="80" y="1302"/>
                    </a:cubicBezTo>
                    <a:cubicBezTo>
                      <a:pt x="2011" y="1302"/>
                      <a:pt x="2011" y="1302"/>
                      <a:pt x="2011" y="1302"/>
                    </a:cubicBezTo>
                    <a:cubicBezTo>
                      <a:pt x="2064" y="1302"/>
                      <a:pt x="2106" y="1258"/>
                      <a:pt x="2106" y="1206"/>
                    </a:cubicBezTo>
                    <a:cubicBezTo>
                      <a:pt x="2106" y="61"/>
                      <a:pt x="2106" y="61"/>
                      <a:pt x="2106" y="61"/>
                    </a:cubicBezTo>
                    <a:cubicBezTo>
                      <a:pt x="2106" y="38"/>
                      <a:pt x="2098" y="17"/>
                      <a:pt x="2084" y="0"/>
                    </a:cubicBezTo>
                    <a:lnTo>
                      <a:pt x="0" y="125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ïšlíḍe">
                <a:extLst>
                  <a:ext uri="{FF2B5EF4-FFF2-40B4-BE49-F238E27FC236}">
                    <a16:creationId xmlns:a16="http://schemas.microsoft.com/office/drawing/2014/main" id="{F156A58C-F1AC-4138-9507-9A1CB61EBA84}"/>
                  </a:ext>
                </a:extLst>
              </p:cNvPr>
              <p:cNvSpPr/>
              <p:nvPr/>
            </p:nvSpPr>
            <p:spPr bwMode="auto">
              <a:xfrm>
                <a:off x="6738784" y="5232870"/>
                <a:ext cx="688050" cy="38476"/>
              </a:xfrm>
              <a:custGeom>
                <a:avLst/>
                <a:gdLst>
                  <a:gd name="T0" fmla="*/ 2110 w 2144"/>
                  <a:gd name="T1" fmla="*/ 0 h 121"/>
                  <a:gd name="T2" fmla="*/ 34 w 2144"/>
                  <a:gd name="T3" fmla="*/ 0 h 121"/>
                  <a:gd name="T4" fmla="*/ 0 w 2144"/>
                  <a:gd name="T5" fmla="*/ 35 h 121"/>
                  <a:gd name="T6" fmla="*/ 0 w 2144"/>
                  <a:gd name="T7" fmla="*/ 86 h 121"/>
                  <a:gd name="T8" fmla="*/ 34 w 2144"/>
                  <a:gd name="T9" fmla="*/ 121 h 121"/>
                  <a:gd name="T10" fmla="*/ 2110 w 2144"/>
                  <a:gd name="T11" fmla="*/ 121 h 121"/>
                  <a:gd name="T12" fmla="*/ 2144 w 2144"/>
                  <a:gd name="T13" fmla="*/ 86 h 121"/>
                  <a:gd name="T14" fmla="*/ 2144 w 2144"/>
                  <a:gd name="T15" fmla="*/ 35 h 121"/>
                  <a:gd name="T16" fmla="*/ 2110 w 214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4" h="121">
                    <a:moveTo>
                      <a:pt x="2110" y="0"/>
                    </a:moveTo>
                    <a:cubicBezTo>
                      <a:pt x="34" y="0"/>
                      <a:pt x="34" y="0"/>
                      <a:pt x="34" y="0"/>
                    </a:cubicBezTo>
                    <a:cubicBezTo>
                      <a:pt x="15" y="0"/>
                      <a:pt x="0" y="16"/>
                      <a:pt x="0" y="35"/>
                    </a:cubicBezTo>
                    <a:cubicBezTo>
                      <a:pt x="0" y="86"/>
                      <a:pt x="0" y="86"/>
                      <a:pt x="0" y="86"/>
                    </a:cubicBezTo>
                    <a:cubicBezTo>
                      <a:pt x="0" y="105"/>
                      <a:pt x="15" y="121"/>
                      <a:pt x="34" y="121"/>
                    </a:cubicBezTo>
                    <a:cubicBezTo>
                      <a:pt x="2110" y="121"/>
                      <a:pt x="2110" y="121"/>
                      <a:pt x="2110" y="121"/>
                    </a:cubicBezTo>
                    <a:cubicBezTo>
                      <a:pt x="2129" y="121"/>
                      <a:pt x="2144" y="105"/>
                      <a:pt x="2144" y="86"/>
                    </a:cubicBezTo>
                    <a:cubicBezTo>
                      <a:pt x="2144" y="35"/>
                      <a:pt x="2144" y="35"/>
                      <a:pt x="2144" y="35"/>
                    </a:cubicBezTo>
                    <a:cubicBezTo>
                      <a:pt x="2144" y="16"/>
                      <a:pt x="2129" y="0"/>
                      <a:pt x="2110"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íṥľiḑè">
                <a:extLst>
                  <a:ext uri="{FF2B5EF4-FFF2-40B4-BE49-F238E27FC236}">
                    <a16:creationId xmlns:a16="http://schemas.microsoft.com/office/drawing/2014/main" id="{14F2C30B-F414-4D15-BC3A-51A1DA9DCA42}"/>
                  </a:ext>
                </a:extLst>
              </p:cNvPr>
              <p:cNvSpPr/>
              <p:nvPr/>
            </p:nvSpPr>
            <p:spPr bwMode="auto">
              <a:xfrm>
                <a:off x="4645210" y="1083068"/>
                <a:ext cx="383634" cy="543197"/>
              </a:xfrm>
              <a:custGeom>
                <a:avLst/>
                <a:gdLst>
                  <a:gd name="T0" fmla="*/ 53 w 1196"/>
                  <a:gd name="T1" fmla="*/ 1157 h 1696"/>
                  <a:gd name="T2" fmla="*/ 88 w 1196"/>
                  <a:gd name="T3" fmla="*/ 1084 h 1696"/>
                  <a:gd name="T4" fmla="*/ 97 w 1196"/>
                  <a:gd name="T5" fmla="*/ 931 h 1696"/>
                  <a:gd name="T6" fmla="*/ 28 w 1196"/>
                  <a:gd name="T7" fmla="*/ 736 h 1696"/>
                  <a:gd name="T8" fmla="*/ 53 w 1196"/>
                  <a:gd name="T9" fmla="*/ 425 h 1696"/>
                  <a:gd name="T10" fmla="*/ 801 w 1196"/>
                  <a:gd name="T11" fmla="*/ 331 h 1696"/>
                  <a:gd name="T12" fmla="*/ 889 w 1196"/>
                  <a:gd name="T13" fmla="*/ 1126 h 1696"/>
                  <a:gd name="T14" fmla="*/ 855 w 1196"/>
                  <a:gd name="T15" fmla="*/ 1160 h 1696"/>
                  <a:gd name="T16" fmla="*/ 1052 w 1196"/>
                  <a:gd name="T17" fmla="*/ 1142 h 1696"/>
                  <a:gd name="T18" fmla="*/ 1114 w 1196"/>
                  <a:gd name="T19" fmla="*/ 1284 h 1696"/>
                  <a:gd name="T20" fmla="*/ 687 w 1196"/>
                  <a:gd name="T21" fmla="*/ 1696 h 1696"/>
                  <a:gd name="T22" fmla="*/ 571 w 1196"/>
                  <a:gd name="T23" fmla="*/ 1430 h 1696"/>
                  <a:gd name="T24" fmla="*/ 297 w 1196"/>
                  <a:gd name="T25" fmla="*/ 1482 h 1696"/>
                  <a:gd name="T26" fmla="*/ 292 w 1196"/>
                  <a:gd name="T27" fmla="*/ 1410 h 1696"/>
                  <a:gd name="T28" fmla="*/ 290 w 1196"/>
                  <a:gd name="T29" fmla="*/ 1390 h 1696"/>
                  <a:gd name="T30" fmla="*/ 264 w 1196"/>
                  <a:gd name="T31" fmla="*/ 1358 h 1696"/>
                  <a:gd name="T32" fmla="*/ 178 w 1196"/>
                  <a:gd name="T33" fmla="*/ 1243 h 1696"/>
                  <a:gd name="T34" fmla="*/ 108 w 1196"/>
                  <a:gd name="T35" fmla="*/ 1214 h 1696"/>
                  <a:gd name="T36" fmla="*/ 53 w 1196"/>
                  <a:gd name="T37" fmla="*/ 1157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1696">
                    <a:moveTo>
                      <a:pt x="53" y="1157"/>
                    </a:moveTo>
                    <a:cubicBezTo>
                      <a:pt x="62" y="1140"/>
                      <a:pt x="74" y="1117"/>
                      <a:pt x="88" y="1084"/>
                    </a:cubicBezTo>
                    <a:cubicBezTo>
                      <a:pt x="108" y="1035"/>
                      <a:pt x="111" y="982"/>
                      <a:pt x="97" y="931"/>
                    </a:cubicBezTo>
                    <a:cubicBezTo>
                      <a:pt x="81" y="872"/>
                      <a:pt x="56" y="792"/>
                      <a:pt x="28" y="736"/>
                    </a:cubicBezTo>
                    <a:cubicBezTo>
                      <a:pt x="28" y="736"/>
                      <a:pt x="0" y="582"/>
                      <a:pt x="53" y="425"/>
                    </a:cubicBezTo>
                    <a:cubicBezTo>
                      <a:pt x="53" y="425"/>
                      <a:pt x="394" y="0"/>
                      <a:pt x="801" y="331"/>
                    </a:cubicBezTo>
                    <a:cubicBezTo>
                      <a:pt x="801" y="331"/>
                      <a:pt x="1196" y="641"/>
                      <a:pt x="889" y="1126"/>
                    </a:cubicBezTo>
                    <a:cubicBezTo>
                      <a:pt x="855" y="1160"/>
                      <a:pt x="855" y="1160"/>
                      <a:pt x="855" y="1160"/>
                    </a:cubicBezTo>
                    <a:cubicBezTo>
                      <a:pt x="1052" y="1142"/>
                      <a:pt x="1052" y="1142"/>
                      <a:pt x="1052" y="1142"/>
                    </a:cubicBezTo>
                    <a:cubicBezTo>
                      <a:pt x="1114" y="1284"/>
                      <a:pt x="1114" y="1284"/>
                      <a:pt x="1114" y="1284"/>
                    </a:cubicBezTo>
                    <a:cubicBezTo>
                      <a:pt x="687" y="1696"/>
                      <a:pt x="687" y="1696"/>
                      <a:pt x="687" y="1696"/>
                    </a:cubicBezTo>
                    <a:cubicBezTo>
                      <a:pt x="571" y="1430"/>
                      <a:pt x="571" y="1430"/>
                      <a:pt x="571" y="1430"/>
                    </a:cubicBezTo>
                    <a:cubicBezTo>
                      <a:pt x="571" y="1430"/>
                      <a:pt x="342" y="1547"/>
                      <a:pt x="297" y="1482"/>
                    </a:cubicBezTo>
                    <a:cubicBezTo>
                      <a:pt x="297" y="1482"/>
                      <a:pt x="271" y="1453"/>
                      <a:pt x="292" y="1410"/>
                    </a:cubicBezTo>
                    <a:cubicBezTo>
                      <a:pt x="292" y="1410"/>
                      <a:pt x="291" y="1402"/>
                      <a:pt x="290" y="1390"/>
                    </a:cubicBezTo>
                    <a:cubicBezTo>
                      <a:pt x="280" y="1380"/>
                      <a:pt x="271" y="1370"/>
                      <a:pt x="264" y="1358"/>
                    </a:cubicBezTo>
                    <a:cubicBezTo>
                      <a:pt x="234" y="1316"/>
                      <a:pt x="190" y="1252"/>
                      <a:pt x="178" y="1243"/>
                    </a:cubicBezTo>
                    <a:cubicBezTo>
                      <a:pt x="166" y="1234"/>
                      <a:pt x="147" y="1226"/>
                      <a:pt x="108" y="1214"/>
                    </a:cubicBezTo>
                    <a:cubicBezTo>
                      <a:pt x="80" y="1206"/>
                      <a:pt x="39" y="1182"/>
                      <a:pt x="53" y="1157"/>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iṡḷiḍé">
                <a:extLst>
                  <a:ext uri="{FF2B5EF4-FFF2-40B4-BE49-F238E27FC236}">
                    <a16:creationId xmlns:a16="http://schemas.microsoft.com/office/drawing/2014/main" id="{BBCFD377-3073-4B62-9EE8-460BC2685339}"/>
                  </a:ext>
                </a:extLst>
              </p:cNvPr>
              <p:cNvSpPr/>
              <p:nvPr/>
            </p:nvSpPr>
            <p:spPr bwMode="auto">
              <a:xfrm>
                <a:off x="4622577" y="1133992"/>
                <a:ext cx="394950" cy="381370"/>
              </a:xfrm>
              <a:custGeom>
                <a:avLst/>
                <a:gdLst>
                  <a:gd name="T0" fmla="*/ 125 w 1231"/>
                  <a:gd name="T1" fmla="*/ 561 h 1193"/>
                  <a:gd name="T2" fmla="*/ 73 w 1231"/>
                  <a:gd name="T3" fmla="*/ 565 h 1193"/>
                  <a:gd name="T4" fmla="*/ 57 w 1231"/>
                  <a:gd name="T5" fmla="*/ 218 h 1193"/>
                  <a:gd name="T6" fmla="*/ 213 w 1231"/>
                  <a:gd name="T7" fmla="*/ 60 h 1193"/>
                  <a:gd name="T8" fmla="*/ 495 w 1231"/>
                  <a:gd name="T9" fmla="*/ 16 h 1193"/>
                  <a:gd name="T10" fmla="*/ 554 w 1231"/>
                  <a:gd name="T11" fmla="*/ 33 h 1193"/>
                  <a:gd name="T12" fmla="*/ 699 w 1231"/>
                  <a:gd name="T13" fmla="*/ 50 h 1193"/>
                  <a:gd name="T14" fmla="*/ 910 w 1231"/>
                  <a:gd name="T15" fmla="*/ 84 h 1193"/>
                  <a:gd name="T16" fmla="*/ 1154 w 1231"/>
                  <a:gd name="T17" fmla="*/ 348 h 1193"/>
                  <a:gd name="T18" fmla="*/ 1196 w 1231"/>
                  <a:gd name="T19" fmla="*/ 679 h 1193"/>
                  <a:gd name="T20" fmla="*/ 1195 w 1231"/>
                  <a:gd name="T21" fmla="*/ 685 h 1193"/>
                  <a:gd name="T22" fmla="*/ 1184 w 1231"/>
                  <a:gd name="T23" fmla="*/ 1115 h 1193"/>
                  <a:gd name="T24" fmla="*/ 1175 w 1231"/>
                  <a:gd name="T25" fmla="*/ 1134 h 1193"/>
                  <a:gd name="T26" fmla="*/ 987 w 1231"/>
                  <a:gd name="T27" fmla="*/ 1136 h 1193"/>
                  <a:gd name="T28" fmla="*/ 898 w 1231"/>
                  <a:gd name="T29" fmla="*/ 1013 h 1193"/>
                  <a:gd name="T30" fmla="*/ 871 w 1231"/>
                  <a:gd name="T31" fmla="*/ 848 h 1193"/>
                  <a:gd name="T32" fmla="*/ 827 w 1231"/>
                  <a:gd name="T33" fmla="*/ 701 h 1193"/>
                  <a:gd name="T34" fmla="*/ 826 w 1231"/>
                  <a:gd name="T35" fmla="*/ 699 h 1193"/>
                  <a:gd name="T36" fmla="*/ 679 w 1231"/>
                  <a:gd name="T37" fmla="*/ 679 h 1193"/>
                  <a:gd name="T38" fmla="*/ 677 w 1231"/>
                  <a:gd name="T39" fmla="*/ 681 h 1193"/>
                  <a:gd name="T40" fmla="*/ 594 w 1231"/>
                  <a:gd name="T41" fmla="*/ 754 h 1193"/>
                  <a:gd name="T42" fmla="*/ 503 w 1231"/>
                  <a:gd name="T43" fmla="*/ 729 h 1193"/>
                  <a:gd name="T44" fmla="*/ 402 w 1231"/>
                  <a:gd name="T45" fmla="*/ 574 h 1193"/>
                  <a:gd name="T46" fmla="*/ 400 w 1231"/>
                  <a:gd name="T47" fmla="*/ 530 h 1193"/>
                  <a:gd name="T48" fmla="*/ 184 w 1231"/>
                  <a:gd name="T49" fmla="*/ 464 h 1193"/>
                  <a:gd name="T50" fmla="*/ 125 w 1231"/>
                  <a:gd name="T51" fmla="*/ 5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1" h="1193">
                    <a:moveTo>
                      <a:pt x="125" y="561"/>
                    </a:moveTo>
                    <a:cubicBezTo>
                      <a:pt x="115" y="582"/>
                      <a:pt x="86" y="585"/>
                      <a:pt x="73" y="565"/>
                    </a:cubicBezTo>
                    <a:cubicBezTo>
                      <a:pt x="50" y="534"/>
                      <a:pt x="0" y="440"/>
                      <a:pt x="57" y="218"/>
                    </a:cubicBezTo>
                    <a:cubicBezTo>
                      <a:pt x="72" y="160"/>
                      <a:pt x="142" y="89"/>
                      <a:pt x="213" y="60"/>
                    </a:cubicBezTo>
                    <a:cubicBezTo>
                      <a:pt x="281" y="32"/>
                      <a:pt x="389" y="0"/>
                      <a:pt x="495" y="16"/>
                    </a:cubicBezTo>
                    <a:cubicBezTo>
                      <a:pt x="515" y="19"/>
                      <a:pt x="535" y="25"/>
                      <a:pt x="554" y="33"/>
                    </a:cubicBezTo>
                    <a:cubicBezTo>
                      <a:pt x="577" y="41"/>
                      <a:pt x="625" y="55"/>
                      <a:pt x="699" y="50"/>
                    </a:cubicBezTo>
                    <a:cubicBezTo>
                      <a:pt x="771" y="44"/>
                      <a:pt x="844" y="55"/>
                      <a:pt x="910" y="84"/>
                    </a:cubicBezTo>
                    <a:cubicBezTo>
                      <a:pt x="1010" y="127"/>
                      <a:pt x="1108" y="223"/>
                      <a:pt x="1154" y="348"/>
                    </a:cubicBezTo>
                    <a:cubicBezTo>
                      <a:pt x="1154" y="348"/>
                      <a:pt x="1231" y="591"/>
                      <a:pt x="1196" y="679"/>
                    </a:cubicBezTo>
                    <a:cubicBezTo>
                      <a:pt x="1195" y="681"/>
                      <a:pt x="1195" y="683"/>
                      <a:pt x="1195" y="685"/>
                    </a:cubicBezTo>
                    <a:cubicBezTo>
                      <a:pt x="1192" y="721"/>
                      <a:pt x="1077" y="912"/>
                      <a:pt x="1184" y="1115"/>
                    </a:cubicBezTo>
                    <a:cubicBezTo>
                      <a:pt x="1187" y="1122"/>
                      <a:pt x="1181" y="1130"/>
                      <a:pt x="1175" y="1134"/>
                    </a:cubicBezTo>
                    <a:cubicBezTo>
                      <a:pt x="1149" y="1152"/>
                      <a:pt x="1074" y="1193"/>
                      <a:pt x="987" y="1136"/>
                    </a:cubicBezTo>
                    <a:cubicBezTo>
                      <a:pt x="987" y="1136"/>
                      <a:pt x="939" y="1107"/>
                      <a:pt x="898" y="1013"/>
                    </a:cubicBezTo>
                    <a:cubicBezTo>
                      <a:pt x="876" y="961"/>
                      <a:pt x="867" y="904"/>
                      <a:pt x="871" y="848"/>
                    </a:cubicBezTo>
                    <a:cubicBezTo>
                      <a:pt x="874" y="808"/>
                      <a:pt x="868" y="750"/>
                      <a:pt x="827" y="701"/>
                    </a:cubicBezTo>
                    <a:cubicBezTo>
                      <a:pt x="827" y="700"/>
                      <a:pt x="827" y="700"/>
                      <a:pt x="826" y="699"/>
                    </a:cubicBezTo>
                    <a:cubicBezTo>
                      <a:pt x="816" y="689"/>
                      <a:pt x="721" y="596"/>
                      <a:pt x="679" y="679"/>
                    </a:cubicBezTo>
                    <a:cubicBezTo>
                      <a:pt x="678" y="680"/>
                      <a:pt x="678" y="681"/>
                      <a:pt x="677" y="681"/>
                    </a:cubicBezTo>
                    <a:cubicBezTo>
                      <a:pt x="671" y="689"/>
                      <a:pt x="639" y="732"/>
                      <a:pt x="594" y="754"/>
                    </a:cubicBezTo>
                    <a:cubicBezTo>
                      <a:pt x="562" y="769"/>
                      <a:pt x="523" y="758"/>
                      <a:pt x="503" y="729"/>
                    </a:cubicBezTo>
                    <a:cubicBezTo>
                      <a:pt x="485" y="702"/>
                      <a:pt x="413" y="610"/>
                      <a:pt x="402" y="574"/>
                    </a:cubicBezTo>
                    <a:cubicBezTo>
                      <a:pt x="400" y="566"/>
                      <a:pt x="401" y="549"/>
                      <a:pt x="400" y="530"/>
                    </a:cubicBezTo>
                    <a:cubicBezTo>
                      <a:pt x="394" y="419"/>
                      <a:pt x="251" y="376"/>
                      <a:pt x="184" y="464"/>
                    </a:cubicBezTo>
                    <a:cubicBezTo>
                      <a:pt x="165" y="489"/>
                      <a:pt x="145" y="521"/>
                      <a:pt x="125" y="56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iṣ1ïḑe">
                <a:extLst>
                  <a:ext uri="{FF2B5EF4-FFF2-40B4-BE49-F238E27FC236}">
                    <a16:creationId xmlns:a16="http://schemas.microsoft.com/office/drawing/2014/main" id="{464A6F6F-12E5-4F3B-BE40-76785F84E005}"/>
                  </a:ext>
                </a:extLst>
              </p:cNvPr>
              <p:cNvSpPr/>
              <p:nvPr/>
            </p:nvSpPr>
            <p:spPr bwMode="auto">
              <a:xfrm>
                <a:off x="4252524" y="2814510"/>
                <a:ext cx="151643" cy="115429"/>
              </a:xfrm>
              <a:custGeom>
                <a:avLst/>
                <a:gdLst>
                  <a:gd name="T0" fmla="*/ 86 w 470"/>
                  <a:gd name="T1" fmla="*/ 0 h 359"/>
                  <a:gd name="T2" fmla="*/ 0 w 470"/>
                  <a:gd name="T3" fmla="*/ 348 h 359"/>
                  <a:gd name="T4" fmla="*/ 430 w 470"/>
                  <a:gd name="T5" fmla="*/ 359 h 359"/>
                  <a:gd name="T6" fmla="*/ 470 w 470"/>
                  <a:gd name="T7" fmla="*/ 48 h 359"/>
                  <a:gd name="T8" fmla="*/ 86 w 470"/>
                  <a:gd name="T9" fmla="*/ 0 h 359"/>
                </a:gdLst>
                <a:ahLst/>
                <a:cxnLst>
                  <a:cxn ang="0">
                    <a:pos x="T0" y="T1"/>
                  </a:cxn>
                  <a:cxn ang="0">
                    <a:pos x="T2" y="T3"/>
                  </a:cxn>
                  <a:cxn ang="0">
                    <a:pos x="T4" y="T5"/>
                  </a:cxn>
                  <a:cxn ang="0">
                    <a:pos x="T6" y="T7"/>
                  </a:cxn>
                  <a:cxn ang="0">
                    <a:pos x="T8" y="T9"/>
                  </a:cxn>
                </a:cxnLst>
                <a:rect l="0" t="0" r="r" b="b"/>
                <a:pathLst>
                  <a:path w="470" h="359">
                    <a:moveTo>
                      <a:pt x="86" y="0"/>
                    </a:moveTo>
                    <a:cubicBezTo>
                      <a:pt x="86" y="0"/>
                      <a:pt x="69" y="233"/>
                      <a:pt x="0" y="348"/>
                    </a:cubicBezTo>
                    <a:cubicBezTo>
                      <a:pt x="430" y="359"/>
                      <a:pt x="430" y="359"/>
                      <a:pt x="430" y="359"/>
                    </a:cubicBezTo>
                    <a:cubicBezTo>
                      <a:pt x="430" y="359"/>
                      <a:pt x="379" y="224"/>
                      <a:pt x="470" y="48"/>
                    </a:cubicBezTo>
                    <a:lnTo>
                      <a:pt x="86" y="0"/>
                    </a:lnTo>
                    <a:close/>
                  </a:path>
                </a:pathLst>
              </a:custGeom>
              <a:solidFill>
                <a:srgbClr val="CCA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íṣliḓé">
                <a:extLst>
                  <a:ext uri="{FF2B5EF4-FFF2-40B4-BE49-F238E27FC236}">
                    <a16:creationId xmlns:a16="http://schemas.microsoft.com/office/drawing/2014/main" id="{89AFCA33-BDEE-4381-BDF5-A26982965850}"/>
                  </a:ext>
                </a:extLst>
              </p:cNvPr>
              <p:cNvSpPr/>
              <p:nvPr/>
            </p:nvSpPr>
            <p:spPr bwMode="auto">
              <a:xfrm>
                <a:off x="4047693" y="2869961"/>
                <a:ext cx="353078" cy="176539"/>
              </a:xfrm>
              <a:custGeom>
                <a:avLst/>
                <a:gdLst>
                  <a:gd name="T0" fmla="*/ 719 w 1099"/>
                  <a:gd name="T1" fmla="*/ 30 h 551"/>
                  <a:gd name="T2" fmla="*/ 648 w 1099"/>
                  <a:gd name="T3" fmla="*/ 0 h 551"/>
                  <a:gd name="T4" fmla="*/ 598 w 1099"/>
                  <a:gd name="T5" fmla="*/ 35 h 551"/>
                  <a:gd name="T6" fmla="*/ 595 w 1099"/>
                  <a:gd name="T7" fmla="*/ 37 h 551"/>
                  <a:gd name="T8" fmla="*/ 552 w 1099"/>
                  <a:gd name="T9" fmla="*/ 65 h 551"/>
                  <a:gd name="T10" fmla="*/ 550 w 1099"/>
                  <a:gd name="T11" fmla="*/ 66 h 551"/>
                  <a:gd name="T12" fmla="*/ 532 w 1099"/>
                  <a:gd name="T13" fmla="*/ 77 h 551"/>
                  <a:gd name="T14" fmla="*/ 528 w 1099"/>
                  <a:gd name="T15" fmla="*/ 79 h 551"/>
                  <a:gd name="T16" fmla="*/ 487 w 1099"/>
                  <a:gd name="T17" fmla="*/ 103 h 551"/>
                  <a:gd name="T18" fmla="*/ 477 w 1099"/>
                  <a:gd name="T19" fmla="*/ 108 h 551"/>
                  <a:gd name="T20" fmla="*/ 461 w 1099"/>
                  <a:gd name="T21" fmla="*/ 117 h 551"/>
                  <a:gd name="T22" fmla="*/ 448 w 1099"/>
                  <a:gd name="T23" fmla="*/ 124 h 551"/>
                  <a:gd name="T24" fmla="*/ 412 w 1099"/>
                  <a:gd name="T25" fmla="*/ 142 h 551"/>
                  <a:gd name="T26" fmla="*/ 393 w 1099"/>
                  <a:gd name="T27" fmla="*/ 151 h 551"/>
                  <a:gd name="T28" fmla="*/ 241 w 1099"/>
                  <a:gd name="T29" fmla="*/ 208 h 551"/>
                  <a:gd name="T30" fmla="*/ 213 w 1099"/>
                  <a:gd name="T31" fmla="*/ 216 h 551"/>
                  <a:gd name="T32" fmla="*/ 0 w 1099"/>
                  <a:gd name="T33" fmla="*/ 407 h 551"/>
                  <a:gd name="T34" fmla="*/ 4 w 1099"/>
                  <a:gd name="T35" fmla="*/ 441 h 551"/>
                  <a:gd name="T36" fmla="*/ 163 w 1099"/>
                  <a:gd name="T37" fmla="*/ 500 h 551"/>
                  <a:gd name="T38" fmla="*/ 1055 w 1099"/>
                  <a:gd name="T39" fmla="*/ 435 h 551"/>
                  <a:gd name="T40" fmla="*/ 1099 w 1099"/>
                  <a:gd name="T41" fmla="*/ 289 h 551"/>
                  <a:gd name="T42" fmla="*/ 1099 w 1099"/>
                  <a:gd name="T43" fmla="*/ 274 h 551"/>
                  <a:gd name="T44" fmla="*/ 1063 w 1099"/>
                  <a:gd name="T45" fmla="*/ 4 h 551"/>
                  <a:gd name="T46" fmla="*/ 816 w 1099"/>
                  <a:gd name="T47" fmla="*/ 36 h 551"/>
                  <a:gd name="T48" fmla="*/ 785 w 1099"/>
                  <a:gd name="T49" fmla="*/ 37 h 551"/>
                  <a:gd name="T50" fmla="*/ 767 w 1099"/>
                  <a:gd name="T51" fmla="*/ 37 h 551"/>
                  <a:gd name="T52" fmla="*/ 737 w 1099"/>
                  <a:gd name="T53" fmla="*/ 34 h 551"/>
                  <a:gd name="T54" fmla="*/ 736 w 1099"/>
                  <a:gd name="T55" fmla="*/ 34 h 551"/>
                  <a:gd name="T56" fmla="*/ 732 w 1099"/>
                  <a:gd name="T57" fmla="*/ 33 h 551"/>
                  <a:gd name="T58" fmla="*/ 731 w 1099"/>
                  <a:gd name="T59" fmla="*/ 33 h 551"/>
                  <a:gd name="T60" fmla="*/ 719 w 1099"/>
                  <a:gd name="T61" fmla="*/ 3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1">
                    <a:moveTo>
                      <a:pt x="719" y="30"/>
                    </a:moveTo>
                    <a:cubicBezTo>
                      <a:pt x="690" y="24"/>
                      <a:pt x="665" y="13"/>
                      <a:pt x="648" y="0"/>
                    </a:cubicBezTo>
                    <a:cubicBezTo>
                      <a:pt x="634" y="10"/>
                      <a:pt x="617" y="22"/>
                      <a:pt x="598" y="35"/>
                    </a:cubicBezTo>
                    <a:cubicBezTo>
                      <a:pt x="597" y="36"/>
                      <a:pt x="596" y="36"/>
                      <a:pt x="595" y="37"/>
                    </a:cubicBezTo>
                    <a:cubicBezTo>
                      <a:pt x="582" y="46"/>
                      <a:pt x="567" y="55"/>
                      <a:pt x="552" y="65"/>
                    </a:cubicBezTo>
                    <a:cubicBezTo>
                      <a:pt x="551" y="65"/>
                      <a:pt x="551" y="65"/>
                      <a:pt x="550" y="66"/>
                    </a:cubicBezTo>
                    <a:cubicBezTo>
                      <a:pt x="545" y="69"/>
                      <a:pt x="539" y="73"/>
                      <a:pt x="532" y="77"/>
                    </a:cubicBezTo>
                    <a:cubicBezTo>
                      <a:pt x="531" y="77"/>
                      <a:pt x="530" y="78"/>
                      <a:pt x="528" y="79"/>
                    </a:cubicBezTo>
                    <a:cubicBezTo>
                      <a:pt x="515" y="87"/>
                      <a:pt x="501" y="95"/>
                      <a:pt x="487" y="103"/>
                    </a:cubicBezTo>
                    <a:cubicBezTo>
                      <a:pt x="484" y="105"/>
                      <a:pt x="480" y="107"/>
                      <a:pt x="477" y="108"/>
                    </a:cubicBezTo>
                    <a:cubicBezTo>
                      <a:pt x="472" y="111"/>
                      <a:pt x="466" y="114"/>
                      <a:pt x="461" y="117"/>
                    </a:cubicBezTo>
                    <a:cubicBezTo>
                      <a:pt x="456" y="119"/>
                      <a:pt x="452" y="122"/>
                      <a:pt x="448" y="124"/>
                    </a:cubicBezTo>
                    <a:cubicBezTo>
                      <a:pt x="436" y="130"/>
                      <a:pt x="424" y="136"/>
                      <a:pt x="412" y="142"/>
                    </a:cubicBezTo>
                    <a:cubicBezTo>
                      <a:pt x="406" y="145"/>
                      <a:pt x="399" y="148"/>
                      <a:pt x="393" y="151"/>
                    </a:cubicBezTo>
                    <a:cubicBezTo>
                      <a:pt x="345" y="173"/>
                      <a:pt x="294" y="193"/>
                      <a:pt x="241" y="208"/>
                    </a:cubicBezTo>
                    <a:cubicBezTo>
                      <a:pt x="232" y="211"/>
                      <a:pt x="223" y="213"/>
                      <a:pt x="213" y="216"/>
                    </a:cubicBezTo>
                    <a:cubicBezTo>
                      <a:pt x="29" y="261"/>
                      <a:pt x="1" y="357"/>
                      <a:pt x="0" y="407"/>
                    </a:cubicBezTo>
                    <a:cubicBezTo>
                      <a:pt x="0" y="428"/>
                      <a:pt x="4" y="441"/>
                      <a:pt x="4" y="441"/>
                    </a:cubicBezTo>
                    <a:cubicBezTo>
                      <a:pt x="4" y="441"/>
                      <a:pt x="71" y="487"/>
                      <a:pt x="163" y="500"/>
                    </a:cubicBezTo>
                    <a:cubicBezTo>
                      <a:pt x="502" y="551"/>
                      <a:pt x="1055" y="435"/>
                      <a:pt x="1055" y="435"/>
                    </a:cubicBezTo>
                    <a:cubicBezTo>
                      <a:pt x="1055" y="435"/>
                      <a:pt x="1099" y="395"/>
                      <a:pt x="1099" y="289"/>
                    </a:cubicBezTo>
                    <a:cubicBezTo>
                      <a:pt x="1099" y="284"/>
                      <a:pt x="1099" y="279"/>
                      <a:pt x="1099" y="274"/>
                    </a:cubicBezTo>
                    <a:cubicBezTo>
                      <a:pt x="1099" y="266"/>
                      <a:pt x="1075" y="63"/>
                      <a:pt x="1063" y="4"/>
                    </a:cubicBezTo>
                    <a:cubicBezTo>
                      <a:pt x="1018" y="14"/>
                      <a:pt x="945" y="27"/>
                      <a:pt x="816" y="36"/>
                    </a:cubicBezTo>
                    <a:cubicBezTo>
                      <a:pt x="805" y="37"/>
                      <a:pt x="794" y="37"/>
                      <a:pt x="785" y="37"/>
                    </a:cubicBezTo>
                    <a:cubicBezTo>
                      <a:pt x="778" y="37"/>
                      <a:pt x="772" y="37"/>
                      <a:pt x="767" y="37"/>
                    </a:cubicBezTo>
                    <a:cubicBezTo>
                      <a:pt x="755" y="37"/>
                      <a:pt x="745" y="35"/>
                      <a:pt x="737" y="34"/>
                    </a:cubicBezTo>
                    <a:cubicBezTo>
                      <a:pt x="736" y="34"/>
                      <a:pt x="736" y="34"/>
                      <a:pt x="736" y="34"/>
                    </a:cubicBezTo>
                    <a:cubicBezTo>
                      <a:pt x="732" y="33"/>
                      <a:pt x="732" y="33"/>
                      <a:pt x="732" y="33"/>
                    </a:cubicBezTo>
                    <a:cubicBezTo>
                      <a:pt x="732" y="33"/>
                      <a:pt x="731" y="33"/>
                      <a:pt x="731" y="33"/>
                    </a:cubicBezTo>
                    <a:lnTo>
                      <a:pt x="719" y="30"/>
                    </a:lnTo>
                    <a:close/>
                  </a:path>
                </a:pathLst>
              </a:custGeom>
              <a:solidFill>
                <a:srgbClr val="AF68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ŝ1íḓé">
                <a:extLst>
                  <a:ext uri="{FF2B5EF4-FFF2-40B4-BE49-F238E27FC236}">
                    <a16:creationId xmlns:a16="http://schemas.microsoft.com/office/drawing/2014/main" id="{8628BA43-49E2-484E-BAEC-FA110017EE70}"/>
                  </a:ext>
                </a:extLst>
              </p:cNvPr>
              <p:cNvSpPr/>
              <p:nvPr/>
            </p:nvSpPr>
            <p:spPr bwMode="auto">
              <a:xfrm>
                <a:off x="4047693" y="2988785"/>
                <a:ext cx="349684" cy="57715"/>
              </a:xfrm>
              <a:custGeom>
                <a:avLst/>
                <a:gdLst>
                  <a:gd name="T0" fmla="*/ 165 w 1088"/>
                  <a:gd name="T1" fmla="*/ 62 h 178"/>
                  <a:gd name="T2" fmla="*/ 4 w 1088"/>
                  <a:gd name="T3" fmla="*/ 5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9"/>
                      <a:pt x="4" y="5"/>
                    </a:cubicBezTo>
                    <a:cubicBezTo>
                      <a:pt x="2" y="15"/>
                      <a:pt x="1" y="26"/>
                      <a:pt x="0" y="34"/>
                    </a:cubicBezTo>
                    <a:cubicBezTo>
                      <a:pt x="0" y="55"/>
                      <a:pt x="4" y="68"/>
                      <a:pt x="4" y="68"/>
                    </a:cubicBezTo>
                    <a:cubicBezTo>
                      <a:pt x="4" y="68"/>
                      <a:pt x="71" y="114"/>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îṧḷiḓe">
                <a:extLst>
                  <a:ext uri="{FF2B5EF4-FFF2-40B4-BE49-F238E27FC236}">
                    <a16:creationId xmlns:a16="http://schemas.microsoft.com/office/drawing/2014/main" id="{6B94FDE8-8E5C-4A77-B95F-23DAD6D6D223}"/>
                  </a:ext>
                </a:extLst>
              </p:cNvPr>
              <p:cNvSpPr/>
              <p:nvPr/>
            </p:nvSpPr>
            <p:spPr bwMode="auto">
              <a:xfrm>
                <a:off x="4223101" y="2881278"/>
                <a:ext cx="59978" cy="32819"/>
              </a:xfrm>
              <a:custGeom>
                <a:avLst/>
                <a:gdLst>
                  <a:gd name="T0" fmla="*/ 182 w 187"/>
                  <a:gd name="T1" fmla="*/ 88 h 102"/>
                  <a:gd name="T2" fmla="*/ 146 w 187"/>
                  <a:gd name="T3" fmla="*/ 95 h 102"/>
                  <a:gd name="T4" fmla="*/ 0 w 187"/>
                  <a:gd name="T5" fmla="*/ 28 h 102"/>
                  <a:gd name="T6" fmla="*/ 43 w 187"/>
                  <a:gd name="T7" fmla="*/ 0 h 102"/>
                  <a:gd name="T8" fmla="*/ 164 w 187"/>
                  <a:gd name="T9" fmla="*/ 56 h 102"/>
                  <a:gd name="T10" fmla="*/ 182 w 187"/>
                  <a:gd name="T11" fmla="*/ 88 h 102"/>
                </a:gdLst>
                <a:ahLst/>
                <a:cxnLst>
                  <a:cxn ang="0">
                    <a:pos x="T0" y="T1"/>
                  </a:cxn>
                  <a:cxn ang="0">
                    <a:pos x="T2" y="T3"/>
                  </a:cxn>
                  <a:cxn ang="0">
                    <a:pos x="T4" y="T5"/>
                  </a:cxn>
                  <a:cxn ang="0">
                    <a:pos x="T6" y="T7"/>
                  </a:cxn>
                  <a:cxn ang="0">
                    <a:pos x="T8" y="T9"/>
                  </a:cxn>
                  <a:cxn ang="0">
                    <a:pos x="T10" y="T11"/>
                  </a:cxn>
                </a:cxnLst>
                <a:rect l="0" t="0" r="r" b="b"/>
                <a:pathLst>
                  <a:path w="187" h="102">
                    <a:moveTo>
                      <a:pt x="182" y="88"/>
                    </a:moveTo>
                    <a:cubicBezTo>
                      <a:pt x="177" y="99"/>
                      <a:pt x="161" y="102"/>
                      <a:pt x="146" y="95"/>
                    </a:cubicBezTo>
                    <a:cubicBezTo>
                      <a:pt x="0" y="28"/>
                      <a:pt x="0" y="28"/>
                      <a:pt x="0" y="28"/>
                    </a:cubicBezTo>
                    <a:cubicBezTo>
                      <a:pt x="15" y="18"/>
                      <a:pt x="29" y="9"/>
                      <a:pt x="43" y="0"/>
                    </a:cubicBezTo>
                    <a:cubicBezTo>
                      <a:pt x="164" y="56"/>
                      <a:pt x="164" y="56"/>
                      <a:pt x="164" y="56"/>
                    </a:cubicBezTo>
                    <a:cubicBezTo>
                      <a:pt x="179" y="63"/>
                      <a:pt x="187" y="77"/>
                      <a:pt x="182"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ïṩ1ïḋè">
                <a:extLst>
                  <a:ext uri="{FF2B5EF4-FFF2-40B4-BE49-F238E27FC236}">
                    <a16:creationId xmlns:a16="http://schemas.microsoft.com/office/drawing/2014/main" id="{54E7E064-2B84-4311-88CE-6DB495759036}"/>
                  </a:ext>
                </a:extLst>
              </p:cNvPr>
              <p:cNvSpPr/>
              <p:nvPr/>
            </p:nvSpPr>
            <p:spPr bwMode="auto">
              <a:xfrm>
                <a:off x="4201599" y="2893726"/>
                <a:ext cx="56583" cy="31687"/>
              </a:xfrm>
              <a:custGeom>
                <a:avLst/>
                <a:gdLst>
                  <a:gd name="T0" fmla="*/ 171 w 176"/>
                  <a:gd name="T1" fmla="*/ 82 h 96"/>
                  <a:gd name="T2" fmla="*/ 135 w 176"/>
                  <a:gd name="T3" fmla="*/ 89 h 96"/>
                  <a:gd name="T4" fmla="*/ 0 w 176"/>
                  <a:gd name="T5" fmla="*/ 26 h 96"/>
                  <a:gd name="T6" fmla="*/ 42 w 176"/>
                  <a:gd name="T7" fmla="*/ 2 h 96"/>
                  <a:gd name="T8" fmla="*/ 46 w 176"/>
                  <a:gd name="T9" fmla="*/ 0 h 96"/>
                  <a:gd name="T10" fmla="*/ 153 w 176"/>
                  <a:gd name="T11" fmla="*/ 50 h 96"/>
                  <a:gd name="T12" fmla="*/ 171 w 176"/>
                  <a:gd name="T13" fmla="*/ 82 h 96"/>
                </a:gdLst>
                <a:ahLst/>
                <a:cxnLst>
                  <a:cxn ang="0">
                    <a:pos x="T0" y="T1"/>
                  </a:cxn>
                  <a:cxn ang="0">
                    <a:pos x="T2" y="T3"/>
                  </a:cxn>
                  <a:cxn ang="0">
                    <a:pos x="T4" y="T5"/>
                  </a:cxn>
                  <a:cxn ang="0">
                    <a:pos x="T6" y="T7"/>
                  </a:cxn>
                  <a:cxn ang="0">
                    <a:pos x="T8" y="T9"/>
                  </a:cxn>
                  <a:cxn ang="0">
                    <a:pos x="T10" y="T11"/>
                  </a:cxn>
                  <a:cxn ang="0">
                    <a:pos x="T12" y="T13"/>
                  </a:cxn>
                </a:cxnLst>
                <a:rect l="0" t="0" r="r" b="b"/>
                <a:pathLst>
                  <a:path w="176" h="96">
                    <a:moveTo>
                      <a:pt x="171" y="82"/>
                    </a:moveTo>
                    <a:cubicBezTo>
                      <a:pt x="166" y="93"/>
                      <a:pt x="150" y="96"/>
                      <a:pt x="135" y="89"/>
                    </a:cubicBezTo>
                    <a:cubicBezTo>
                      <a:pt x="0" y="26"/>
                      <a:pt x="0" y="26"/>
                      <a:pt x="0" y="26"/>
                    </a:cubicBezTo>
                    <a:cubicBezTo>
                      <a:pt x="15" y="18"/>
                      <a:pt x="29" y="10"/>
                      <a:pt x="42" y="2"/>
                    </a:cubicBezTo>
                    <a:cubicBezTo>
                      <a:pt x="43" y="1"/>
                      <a:pt x="45" y="0"/>
                      <a:pt x="46" y="0"/>
                    </a:cubicBezTo>
                    <a:cubicBezTo>
                      <a:pt x="153" y="50"/>
                      <a:pt x="153" y="50"/>
                      <a:pt x="153" y="50"/>
                    </a:cubicBezTo>
                    <a:cubicBezTo>
                      <a:pt x="168" y="57"/>
                      <a:pt x="176" y="71"/>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ïŝḻîḓé">
                <a:extLst>
                  <a:ext uri="{FF2B5EF4-FFF2-40B4-BE49-F238E27FC236}">
                    <a16:creationId xmlns:a16="http://schemas.microsoft.com/office/drawing/2014/main" id="{77EBB2AE-EED9-46A3-B34E-7F0719AEB95C}"/>
                  </a:ext>
                </a:extLst>
              </p:cNvPr>
              <p:cNvSpPr/>
              <p:nvPr/>
            </p:nvSpPr>
            <p:spPr bwMode="auto">
              <a:xfrm>
                <a:off x="4177834" y="2907306"/>
                <a:ext cx="54320" cy="29423"/>
              </a:xfrm>
              <a:custGeom>
                <a:avLst/>
                <a:gdLst>
                  <a:gd name="T0" fmla="*/ 166 w 172"/>
                  <a:gd name="T1" fmla="*/ 78 h 93"/>
                  <a:gd name="T2" fmla="*/ 130 w 172"/>
                  <a:gd name="T3" fmla="*/ 86 h 93"/>
                  <a:gd name="T4" fmla="*/ 0 w 172"/>
                  <a:gd name="T5" fmla="*/ 25 h 93"/>
                  <a:gd name="T6" fmla="*/ 37 w 172"/>
                  <a:gd name="T7" fmla="*/ 7 h 93"/>
                  <a:gd name="T8" fmla="*/ 49 w 172"/>
                  <a:gd name="T9" fmla="*/ 0 h 93"/>
                  <a:gd name="T10" fmla="*/ 149 w 172"/>
                  <a:gd name="T11" fmla="*/ 47 h 93"/>
                  <a:gd name="T12" fmla="*/ 166 w 172"/>
                  <a:gd name="T13" fmla="*/ 78 h 93"/>
                </a:gdLst>
                <a:ahLst/>
                <a:cxnLst>
                  <a:cxn ang="0">
                    <a:pos x="T0" y="T1"/>
                  </a:cxn>
                  <a:cxn ang="0">
                    <a:pos x="T2" y="T3"/>
                  </a:cxn>
                  <a:cxn ang="0">
                    <a:pos x="T4" y="T5"/>
                  </a:cxn>
                  <a:cxn ang="0">
                    <a:pos x="T6" y="T7"/>
                  </a:cxn>
                  <a:cxn ang="0">
                    <a:pos x="T8" y="T9"/>
                  </a:cxn>
                  <a:cxn ang="0">
                    <a:pos x="T10" y="T11"/>
                  </a:cxn>
                  <a:cxn ang="0">
                    <a:pos x="T12" y="T13"/>
                  </a:cxn>
                </a:cxnLst>
                <a:rect l="0" t="0" r="r" b="b"/>
                <a:pathLst>
                  <a:path w="172" h="93">
                    <a:moveTo>
                      <a:pt x="166" y="78"/>
                    </a:moveTo>
                    <a:cubicBezTo>
                      <a:pt x="161" y="89"/>
                      <a:pt x="145" y="93"/>
                      <a:pt x="130" y="86"/>
                    </a:cubicBezTo>
                    <a:cubicBezTo>
                      <a:pt x="0" y="25"/>
                      <a:pt x="0" y="25"/>
                      <a:pt x="0" y="25"/>
                    </a:cubicBezTo>
                    <a:cubicBezTo>
                      <a:pt x="13" y="19"/>
                      <a:pt x="25" y="13"/>
                      <a:pt x="37" y="7"/>
                    </a:cubicBezTo>
                    <a:cubicBezTo>
                      <a:pt x="41" y="5"/>
                      <a:pt x="45" y="2"/>
                      <a:pt x="49" y="0"/>
                    </a:cubicBezTo>
                    <a:cubicBezTo>
                      <a:pt x="149" y="47"/>
                      <a:pt x="149" y="47"/>
                      <a:pt x="149" y="47"/>
                    </a:cubicBezTo>
                    <a:cubicBezTo>
                      <a:pt x="164" y="53"/>
                      <a:pt x="172" y="68"/>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ïsliḋé">
                <a:extLst>
                  <a:ext uri="{FF2B5EF4-FFF2-40B4-BE49-F238E27FC236}">
                    <a16:creationId xmlns:a16="http://schemas.microsoft.com/office/drawing/2014/main" id="{DCD5A9CF-A1E6-4D32-80B7-35D70CA3CCA7}"/>
                  </a:ext>
                </a:extLst>
              </p:cNvPr>
              <p:cNvSpPr/>
              <p:nvPr/>
            </p:nvSpPr>
            <p:spPr bwMode="auto">
              <a:xfrm>
                <a:off x="4264972" y="2237362"/>
                <a:ext cx="254624" cy="624677"/>
              </a:xfrm>
              <a:custGeom>
                <a:avLst/>
                <a:gdLst>
                  <a:gd name="T0" fmla="*/ 192 w 794"/>
                  <a:gd name="T1" fmla="*/ 1951 h 1951"/>
                  <a:gd name="T2" fmla="*/ 0 w 794"/>
                  <a:gd name="T3" fmla="*/ 1934 h 1951"/>
                  <a:gd name="T4" fmla="*/ 509 w 794"/>
                  <a:gd name="T5" fmla="*/ 37 h 1951"/>
                  <a:gd name="T6" fmla="*/ 531 w 794"/>
                  <a:gd name="T7" fmla="*/ 938 h 1951"/>
                  <a:gd name="T8" fmla="*/ 192 w 794"/>
                  <a:gd name="T9" fmla="*/ 1951 h 1951"/>
                </a:gdLst>
                <a:ahLst/>
                <a:cxnLst>
                  <a:cxn ang="0">
                    <a:pos x="T0" y="T1"/>
                  </a:cxn>
                  <a:cxn ang="0">
                    <a:pos x="T2" y="T3"/>
                  </a:cxn>
                  <a:cxn ang="0">
                    <a:pos x="T4" y="T5"/>
                  </a:cxn>
                  <a:cxn ang="0">
                    <a:pos x="T6" y="T7"/>
                  </a:cxn>
                  <a:cxn ang="0">
                    <a:pos x="T8" y="T9"/>
                  </a:cxn>
                </a:cxnLst>
                <a:rect l="0" t="0" r="r" b="b"/>
                <a:pathLst>
                  <a:path w="794" h="1951">
                    <a:moveTo>
                      <a:pt x="192" y="1951"/>
                    </a:moveTo>
                    <a:cubicBezTo>
                      <a:pt x="0" y="1934"/>
                      <a:pt x="0" y="1934"/>
                      <a:pt x="0" y="1934"/>
                    </a:cubicBezTo>
                    <a:cubicBezTo>
                      <a:pt x="0" y="1934"/>
                      <a:pt x="87" y="0"/>
                      <a:pt x="509" y="37"/>
                    </a:cubicBezTo>
                    <a:cubicBezTo>
                      <a:pt x="794" y="61"/>
                      <a:pt x="531" y="938"/>
                      <a:pt x="531" y="938"/>
                    </a:cubicBezTo>
                    <a:lnTo>
                      <a:pt x="192" y="1951"/>
                    </a:lnTo>
                    <a:close/>
                  </a:path>
                </a:pathLst>
              </a:custGeom>
              <a:solidFill>
                <a:srgbClr val="123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ïśḷïḋê">
                <a:extLst>
                  <a:ext uri="{FF2B5EF4-FFF2-40B4-BE49-F238E27FC236}">
                    <a16:creationId xmlns:a16="http://schemas.microsoft.com/office/drawing/2014/main" id="{46C1CCE2-16BF-4EE1-84A1-AC2BA2F311BF}"/>
                  </a:ext>
                </a:extLst>
              </p:cNvPr>
              <p:cNvSpPr/>
              <p:nvPr/>
            </p:nvSpPr>
            <p:spPr bwMode="auto">
              <a:xfrm>
                <a:off x="4366821" y="2164936"/>
                <a:ext cx="490010" cy="57715"/>
              </a:xfrm>
              <a:custGeom>
                <a:avLst/>
                <a:gdLst>
                  <a:gd name="T0" fmla="*/ 36 w 1527"/>
                  <a:gd name="T1" fmla="*/ 0 h 180"/>
                  <a:gd name="T2" fmla="*/ 1492 w 1527"/>
                  <a:gd name="T3" fmla="*/ 0 h 180"/>
                  <a:gd name="T4" fmla="*/ 1527 w 1527"/>
                  <a:gd name="T5" fmla="*/ 35 h 180"/>
                  <a:gd name="T6" fmla="*/ 1527 w 1527"/>
                  <a:gd name="T7" fmla="*/ 144 h 180"/>
                  <a:gd name="T8" fmla="*/ 1492 w 1527"/>
                  <a:gd name="T9" fmla="*/ 180 h 180"/>
                  <a:gd name="T10" fmla="*/ 36 w 1527"/>
                  <a:gd name="T11" fmla="*/ 180 h 180"/>
                  <a:gd name="T12" fmla="*/ 0 w 1527"/>
                  <a:gd name="T13" fmla="*/ 144 h 180"/>
                  <a:gd name="T14" fmla="*/ 0 w 1527"/>
                  <a:gd name="T15" fmla="*/ 35 h 180"/>
                  <a:gd name="T16" fmla="*/ 36 w 1527"/>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7" h="180">
                    <a:moveTo>
                      <a:pt x="36" y="0"/>
                    </a:moveTo>
                    <a:cubicBezTo>
                      <a:pt x="1492" y="0"/>
                      <a:pt x="1492" y="0"/>
                      <a:pt x="1492" y="0"/>
                    </a:cubicBezTo>
                    <a:cubicBezTo>
                      <a:pt x="1511" y="0"/>
                      <a:pt x="1527" y="15"/>
                      <a:pt x="1527" y="35"/>
                    </a:cubicBezTo>
                    <a:cubicBezTo>
                      <a:pt x="1527" y="144"/>
                      <a:pt x="1527" y="144"/>
                      <a:pt x="1527" y="144"/>
                    </a:cubicBezTo>
                    <a:cubicBezTo>
                      <a:pt x="1527" y="164"/>
                      <a:pt x="1511" y="180"/>
                      <a:pt x="1492" y="180"/>
                    </a:cubicBezTo>
                    <a:cubicBezTo>
                      <a:pt x="36" y="180"/>
                      <a:pt x="36" y="180"/>
                      <a:pt x="36" y="180"/>
                    </a:cubicBezTo>
                    <a:cubicBezTo>
                      <a:pt x="16" y="180"/>
                      <a:pt x="0" y="164"/>
                      <a:pt x="0" y="144"/>
                    </a:cubicBezTo>
                    <a:cubicBezTo>
                      <a:pt x="0" y="35"/>
                      <a:pt x="0" y="35"/>
                      <a:pt x="0" y="35"/>
                    </a:cubicBezTo>
                    <a:cubicBezTo>
                      <a:pt x="0" y="15"/>
                      <a:pt x="16" y="0"/>
                      <a:pt x="36" y="0"/>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ṧļiḍé">
                <a:extLst>
                  <a:ext uri="{FF2B5EF4-FFF2-40B4-BE49-F238E27FC236}">
                    <a16:creationId xmlns:a16="http://schemas.microsoft.com/office/drawing/2014/main" id="{BD5EC084-8803-4EE2-A16F-99E20154FA01}"/>
                  </a:ext>
                </a:extLst>
              </p:cNvPr>
              <p:cNvSpPr/>
              <p:nvPr/>
            </p:nvSpPr>
            <p:spPr bwMode="auto">
              <a:xfrm>
                <a:off x="4124646" y="1784698"/>
                <a:ext cx="280652" cy="422110"/>
              </a:xfrm>
              <a:custGeom>
                <a:avLst/>
                <a:gdLst>
                  <a:gd name="T0" fmla="*/ 77 w 877"/>
                  <a:gd name="T1" fmla="*/ 16 h 1318"/>
                  <a:gd name="T2" fmla="*/ 869 w 877"/>
                  <a:gd name="T3" fmla="*/ 1258 h 1318"/>
                  <a:gd name="T4" fmla="*/ 861 w 877"/>
                  <a:gd name="T5" fmla="*/ 1295 h 1318"/>
                  <a:gd name="T6" fmla="*/ 837 w 877"/>
                  <a:gd name="T7" fmla="*/ 1310 h 1318"/>
                  <a:gd name="T8" fmla="*/ 800 w 877"/>
                  <a:gd name="T9" fmla="*/ 1302 h 1318"/>
                  <a:gd name="T10" fmla="*/ 8 w 877"/>
                  <a:gd name="T11" fmla="*/ 60 h 1318"/>
                  <a:gd name="T12" fmla="*/ 16 w 877"/>
                  <a:gd name="T13" fmla="*/ 22 h 1318"/>
                  <a:gd name="T14" fmla="*/ 40 w 877"/>
                  <a:gd name="T15" fmla="*/ 8 h 1318"/>
                  <a:gd name="T16" fmla="*/ 77 w 877"/>
                  <a:gd name="T17" fmla="*/ 16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7" h="1318">
                    <a:moveTo>
                      <a:pt x="77" y="16"/>
                    </a:moveTo>
                    <a:cubicBezTo>
                      <a:pt x="869" y="1258"/>
                      <a:pt x="869" y="1258"/>
                      <a:pt x="869" y="1258"/>
                    </a:cubicBezTo>
                    <a:cubicBezTo>
                      <a:pt x="877" y="1270"/>
                      <a:pt x="873" y="1287"/>
                      <a:pt x="861" y="1295"/>
                    </a:cubicBezTo>
                    <a:cubicBezTo>
                      <a:pt x="837" y="1310"/>
                      <a:pt x="837" y="1310"/>
                      <a:pt x="837" y="1310"/>
                    </a:cubicBezTo>
                    <a:cubicBezTo>
                      <a:pt x="825" y="1318"/>
                      <a:pt x="808" y="1314"/>
                      <a:pt x="800" y="1302"/>
                    </a:cubicBezTo>
                    <a:cubicBezTo>
                      <a:pt x="8" y="60"/>
                      <a:pt x="8" y="60"/>
                      <a:pt x="8" y="60"/>
                    </a:cubicBezTo>
                    <a:cubicBezTo>
                      <a:pt x="0" y="47"/>
                      <a:pt x="4" y="30"/>
                      <a:pt x="16" y="22"/>
                    </a:cubicBezTo>
                    <a:cubicBezTo>
                      <a:pt x="40" y="8"/>
                      <a:pt x="40" y="8"/>
                      <a:pt x="40" y="8"/>
                    </a:cubicBezTo>
                    <a:cubicBezTo>
                      <a:pt x="52" y="0"/>
                      <a:pt x="69" y="3"/>
                      <a:pt x="77" y="16"/>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ïsḻide">
                <a:extLst>
                  <a:ext uri="{FF2B5EF4-FFF2-40B4-BE49-F238E27FC236}">
                    <a16:creationId xmlns:a16="http://schemas.microsoft.com/office/drawing/2014/main" id="{B9587060-7B6D-4FCB-9BCB-0A336FACC17D}"/>
                  </a:ext>
                </a:extLst>
              </p:cNvPr>
              <p:cNvSpPr/>
              <p:nvPr/>
            </p:nvSpPr>
            <p:spPr bwMode="auto">
              <a:xfrm>
                <a:off x="4328345" y="2834879"/>
                <a:ext cx="150511" cy="115429"/>
              </a:xfrm>
              <a:custGeom>
                <a:avLst/>
                <a:gdLst>
                  <a:gd name="T0" fmla="*/ 86 w 469"/>
                  <a:gd name="T1" fmla="*/ 0 h 360"/>
                  <a:gd name="T2" fmla="*/ 0 w 469"/>
                  <a:gd name="T3" fmla="*/ 348 h 360"/>
                  <a:gd name="T4" fmla="*/ 430 w 469"/>
                  <a:gd name="T5" fmla="*/ 360 h 360"/>
                  <a:gd name="T6" fmla="*/ 469 w 469"/>
                  <a:gd name="T7" fmla="*/ 49 h 360"/>
                  <a:gd name="T8" fmla="*/ 86 w 469"/>
                  <a:gd name="T9" fmla="*/ 0 h 360"/>
                </a:gdLst>
                <a:ahLst/>
                <a:cxnLst>
                  <a:cxn ang="0">
                    <a:pos x="T0" y="T1"/>
                  </a:cxn>
                  <a:cxn ang="0">
                    <a:pos x="T2" y="T3"/>
                  </a:cxn>
                  <a:cxn ang="0">
                    <a:pos x="T4" y="T5"/>
                  </a:cxn>
                  <a:cxn ang="0">
                    <a:pos x="T6" y="T7"/>
                  </a:cxn>
                  <a:cxn ang="0">
                    <a:pos x="T8" y="T9"/>
                  </a:cxn>
                </a:cxnLst>
                <a:rect l="0" t="0" r="r" b="b"/>
                <a:pathLst>
                  <a:path w="469" h="360">
                    <a:moveTo>
                      <a:pt x="86" y="0"/>
                    </a:moveTo>
                    <a:cubicBezTo>
                      <a:pt x="86" y="0"/>
                      <a:pt x="69" y="233"/>
                      <a:pt x="0" y="348"/>
                    </a:cubicBezTo>
                    <a:cubicBezTo>
                      <a:pt x="430" y="360"/>
                      <a:pt x="430" y="360"/>
                      <a:pt x="430" y="360"/>
                    </a:cubicBezTo>
                    <a:cubicBezTo>
                      <a:pt x="430" y="360"/>
                      <a:pt x="379" y="225"/>
                      <a:pt x="469" y="49"/>
                    </a:cubicBezTo>
                    <a:lnTo>
                      <a:pt x="86" y="0"/>
                    </a:ln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iṡľïḋe">
                <a:extLst>
                  <a:ext uri="{FF2B5EF4-FFF2-40B4-BE49-F238E27FC236}">
                    <a16:creationId xmlns:a16="http://schemas.microsoft.com/office/drawing/2014/main" id="{679B1CAE-2A9D-41CE-B13F-8D1B9F9A761F}"/>
                  </a:ext>
                </a:extLst>
              </p:cNvPr>
              <p:cNvSpPr/>
              <p:nvPr/>
            </p:nvSpPr>
            <p:spPr bwMode="auto">
              <a:xfrm>
                <a:off x="4122383" y="2890331"/>
                <a:ext cx="353078" cy="176539"/>
              </a:xfrm>
              <a:custGeom>
                <a:avLst/>
                <a:gdLst>
                  <a:gd name="T0" fmla="*/ 719 w 1099"/>
                  <a:gd name="T1" fmla="*/ 31 h 552"/>
                  <a:gd name="T2" fmla="*/ 648 w 1099"/>
                  <a:gd name="T3" fmla="*/ 0 h 552"/>
                  <a:gd name="T4" fmla="*/ 598 w 1099"/>
                  <a:gd name="T5" fmla="*/ 36 h 552"/>
                  <a:gd name="T6" fmla="*/ 595 w 1099"/>
                  <a:gd name="T7" fmla="*/ 38 h 552"/>
                  <a:gd name="T8" fmla="*/ 552 w 1099"/>
                  <a:gd name="T9" fmla="*/ 65 h 552"/>
                  <a:gd name="T10" fmla="*/ 550 w 1099"/>
                  <a:gd name="T11" fmla="*/ 66 h 552"/>
                  <a:gd name="T12" fmla="*/ 532 w 1099"/>
                  <a:gd name="T13" fmla="*/ 77 h 552"/>
                  <a:gd name="T14" fmla="*/ 528 w 1099"/>
                  <a:gd name="T15" fmla="*/ 80 h 552"/>
                  <a:gd name="T16" fmla="*/ 487 w 1099"/>
                  <a:gd name="T17" fmla="*/ 104 h 552"/>
                  <a:gd name="T18" fmla="*/ 477 w 1099"/>
                  <a:gd name="T19" fmla="*/ 109 h 552"/>
                  <a:gd name="T20" fmla="*/ 460 w 1099"/>
                  <a:gd name="T21" fmla="*/ 118 h 552"/>
                  <a:gd name="T22" fmla="*/ 448 w 1099"/>
                  <a:gd name="T23" fmla="*/ 125 h 552"/>
                  <a:gd name="T24" fmla="*/ 411 w 1099"/>
                  <a:gd name="T25" fmla="*/ 143 h 552"/>
                  <a:gd name="T26" fmla="*/ 393 w 1099"/>
                  <a:gd name="T27" fmla="*/ 152 h 552"/>
                  <a:gd name="T28" fmla="*/ 241 w 1099"/>
                  <a:gd name="T29" fmla="*/ 209 h 552"/>
                  <a:gd name="T30" fmla="*/ 213 w 1099"/>
                  <a:gd name="T31" fmla="*/ 216 h 552"/>
                  <a:gd name="T32" fmla="*/ 0 w 1099"/>
                  <a:gd name="T33" fmla="*/ 408 h 552"/>
                  <a:gd name="T34" fmla="*/ 4 w 1099"/>
                  <a:gd name="T35" fmla="*/ 442 h 552"/>
                  <a:gd name="T36" fmla="*/ 163 w 1099"/>
                  <a:gd name="T37" fmla="*/ 501 h 552"/>
                  <a:gd name="T38" fmla="*/ 1055 w 1099"/>
                  <a:gd name="T39" fmla="*/ 436 h 552"/>
                  <a:gd name="T40" fmla="*/ 1099 w 1099"/>
                  <a:gd name="T41" fmla="*/ 290 h 552"/>
                  <a:gd name="T42" fmla="*/ 1099 w 1099"/>
                  <a:gd name="T43" fmla="*/ 274 h 552"/>
                  <a:gd name="T44" fmla="*/ 1063 w 1099"/>
                  <a:gd name="T45" fmla="*/ 5 h 552"/>
                  <a:gd name="T46" fmla="*/ 816 w 1099"/>
                  <a:gd name="T47" fmla="*/ 37 h 552"/>
                  <a:gd name="T48" fmla="*/ 785 w 1099"/>
                  <a:gd name="T49" fmla="*/ 38 h 552"/>
                  <a:gd name="T50" fmla="*/ 766 w 1099"/>
                  <a:gd name="T51" fmla="*/ 38 h 552"/>
                  <a:gd name="T52" fmla="*/ 736 w 1099"/>
                  <a:gd name="T53" fmla="*/ 34 h 552"/>
                  <a:gd name="T54" fmla="*/ 735 w 1099"/>
                  <a:gd name="T55" fmla="*/ 34 h 552"/>
                  <a:gd name="T56" fmla="*/ 732 w 1099"/>
                  <a:gd name="T57" fmla="*/ 34 h 552"/>
                  <a:gd name="T58" fmla="*/ 731 w 1099"/>
                  <a:gd name="T59" fmla="*/ 33 h 552"/>
                  <a:gd name="T60" fmla="*/ 719 w 1099"/>
                  <a:gd name="T61" fmla="*/ 3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2">
                    <a:moveTo>
                      <a:pt x="719" y="31"/>
                    </a:moveTo>
                    <a:cubicBezTo>
                      <a:pt x="690" y="25"/>
                      <a:pt x="664" y="14"/>
                      <a:pt x="648" y="0"/>
                    </a:cubicBezTo>
                    <a:cubicBezTo>
                      <a:pt x="634" y="11"/>
                      <a:pt x="617" y="23"/>
                      <a:pt x="598" y="36"/>
                    </a:cubicBezTo>
                    <a:cubicBezTo>
                      <a:pt x="597" y="36"/>
                      <a:pt x="596" y="37"/>
                      <a:pt x="595" y="38"/>
                    </a:cubicBezTo>
                    <a:cubicBezTo>
                      <a:pt x="582" y="46"/>
                      <a:pt x="567" y="56"/>
                      <a:pt x="552" y="65"/>
                    </a:cubicBezTo>
                    <a:cubicBezTo>
                      <a:pt x="551" y="66"/>
                      <a:pt x="551" y="66"/>
                      <a:pt x="550" y="66"/>
                    </a:cubicBezTo>
                    <a:cubicBezTo>
                      <a:pt x="544" y="70"/>
                      <a:pt x="538" y="74"/>
                      <a:pt x="532" y="77"/>
                    </a:cubicBezTo>
                    <a:cubicBezTo>
                      <a:pt x="531" y="78"/>
                      <a:pt x="530" y="79"/>
                      <a:pt x="528" y="80"/>
                    </a:cubicBezTo>
                    <a:cubicBezTo>
                      <a:pt x="515" y="88"/>
                      <a:pt x="501" y="96"/>
                      <a:pt x="487" y="104"/>
                    </a:cubicBezTo>
                    <a:cubicBezTo>
                      <a:pt x="483" y="106"/>
                      <a:pt x="480" y="107"/>
                      <a:pt x="477" y="109"/>
                    </a:cubicBezTo>
                    <a:cubicBezTo>
                      <a:pt x="472" y="112"/>
                      <a:pt x="466" y="115"/>
                      <a:pt x="460" y="118"/>
                    </a:cubicBezTo>
                    <a:cubicBezTo>
                      <a:pt x="456" y="120"/>
                      <a:pt x="452" y="122"/>
                      <a:pt x="448" y="125"/>
                    </a:cubicBezTo>
                    <a:cubicBezTo>
                      <a:pt x="436" y="131"/>
                      <a:pt x="424" y="137"/>
                      <a:pt x="411" y="143"/>
                    </a:cubicBezTo>
                    <a:cubicBezTo>
                      <a:pt x="406" y="146"/>
                      <a:pt x="399" y="149"/>
                      <a:pt x="393" y="152"/>
                    </a:cubicBezTo>
                    <a:cubicBezTo>
                      <a:pt x="345" y="174"/>
                      <a:pt x="294" y="194"/>
                      <a:pt x="241" y="209"/>
                    </a:cubicBezTo>
                    <a:cubicBezTo>
                      <a:pt x="232" y="211"/>
                      <a:pt x="223" y="214"/>
                      <a:pt x="213" y="216"/>
                    </a:cubicBezTo>
                    <a:cubicBezTo>
                      <a:pt x="29" y="261"/>
                      <a:pt x="1" y="357"/>
                      <a:pt x="0" y="408"/>
                    </a:cubicBezTo>
                    <a:cubicBezTo>
                      <a:pt x="0" y="429"/>
                      <a:pt x="4" y="442"/>
                      <a:pt x="4" y="442"/>
                    </a:cubicBezTo>
                    <a:cubicBezTo>
                      <a:pt x="4" y="442"/>
                      <a:pt x="70" y="487"/>
                      <a:pt x="163" y="501"/>
                    </a:cubicBezTo>
                    <a:cubicBezTo>
                      <a:pt x="502" y="552"/>
                      <a:pt x="1055" y="436"/>
                      <a:pt x="1055" y="436"/>
                    </a:cubicBezTo>
                    <a:cubicBezTo>
                      <a:pt x="1055" y="436"/>
                      <a:pt x="1098" y="396"/>
                      <a:pt x="1099" y="290"/>
                    </a:cubicBezTo>
                    <a:cubicBezTo>
                      <a:pt x="1099" y="285"/>
                      <a:pt x="1099" y="280"/>
                      <a:pt x="1099" y="274"/>
                    </a:cubicBezTo>
                    <a:cubicBezTo>
                      <a:pt x="1099" y="267"/>
                      <a:pt x="1075" y="63"/>
                      <a:pt x="1063" y="5"/>
                    </a:cubicBezTo>
                    <a:cubicBezTo>
                      <a:pt x="1018" y="14"/>
                      <a:pt x="945" y="27"/>
                      <a:pt x="816" y="37"/>
                    </a:cubicBezTo>
                    <a:cubicBezTo>
                      <a:pt x="805" y="38"/>
                      <a:pt x="794" y="38"/>
                      <a:pt x="785" y="38"/>
                    </a:cubicBezTo>
                    <a:cubicBezTo>
                      <a:pt x="778" y="38"/>
                      <a:pt x="772" y="38"/>
                      <a:pt x="766" y="38"/>
                    </a:cubicBezTo>
                    <a:cubicBezTo>
                      <a:pt x="755" y="37"/>
                      <a:pt x="745" y="36"/>
                      <a:pt x="736" y="34"/>
                    </a:cubicBezTo>
                    <a:cubicBezTo>
                      <a:pt x="735" y="34"/>
                      <a:pt x="735" y="34"/>
                      <a:pt x="735" y="34"/>
                    </a:cubicBezTo>
                    <a:cubicBezTo>
                      <a:pt x="732" y="34"/>
                      <a:pt x="732" y="34"/>
                      <a:pt x="732" y="34"/>
                    </a:cubicBezTo>
                    <a:cubicBezTo>
                      <a:pt x="732" y="33"/>
                      <a:pt x="731" y="33"/>
                      <a:pt x="731" y="33"/>
                    </a:cubicBezTo>
                    <a:lnTo>
                      <a:pt x="719" y="31"/>
                    </a:lnTo>
                    <a:close/>
                  </a:path>
                </a:pathLst>
              </a:custGeom>
              <a:solidFill>
                <a:srgbClr val="9D5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îśḻíḍé">
                <a:extLst>
                  <a:ext uri="{FF2B5EF4-FFF2-40B4-BE49-F238E27FC236}">
                    <a16:creationId xmlns:a16="http://schemas.microsoft.com/office/drawing/2014/main" id="{B9E1CF40-A4E4-49A3-8237-56F4755E3DE6}"/>
                  </a:ext>
                </a:extLst>
              </p:cNvPr>
              <p:cNvSpPr/>
              <p:nvPr/>
            </p:nvSpPr>
            <p:spPr bwMode="auto">
              <a:xfrm>
                <a:off x="4122383" y="3010287"/>
                <a:ext cx="349684" cy="56583"/>
              </a:xfrm>
              <a:custGeom>
                <a:avLst/>
                <a:gdLst>
                  <a:gd name="T0" fmla="*/ 165 w 1088"/>
                  <a:gd name="T1" fmla="*/ 62 h 178"/>
                  <a:gd name="T2" fmla="*/ 4 w 1088"/>
                  <a:gd name="T3" fmla="*/ 4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8"/>
                      <a:pt x="4" y="4"/>
                    </a:cubicBezTo>
                    <a:cubicBezTo>
                      <a:pt x="2" y="15"/>
                      <a:pt x="0" y="25"/>
                      <a:pt x="0" y="34"/>
                    </a:cubicBezTo>
                    <a:cubicBezTo>
                      <a:pt x="0" y="55"/>
                      <a:pt x="4" y="68"/>
                      <a:pt x="4" y="68"/>
                    </a:cubicBezTo>
                    <a:cubicBezTo>
                      <a:pt x="4" y="68"/>
                      <a:pt x="71" y="113"/>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ŝļiḋè">
                <a:extLst>
                  <a:ext uri="{FF2B5EF4-FFF2-40B4-BE49-F238E27FC236}">
                    <a16:creationId xmlns:a16="http://schemas.microsoft.com/office/drawing/2014/main" id="{239AECB1-939D-4D54-A434-ADBDB4CCF3E3}"/>
                  </a:ext>
                </a:extLst>
              </p:cNvPr>
              <p:cNvSpPr/>
              <p:nvPr/>
            </p:nvSpPr>
            <p:spPr bwMode="auto">
              <a:xfrm>
                <a:off x="4296658" y="2901648"/>
                <a:ext cx="61110" cy="32819"/>
              </a:xfrm>
              <a:custGeom>
                <a:avLst/>
                <a:gdLst>
                  <a:gd name="T0" fmla="*/ 183 w 188"/>
                  <a:gd name="T1" fmla="*/ 88 h 102"/>
                  <a:gd name="T2" fmla="*/ 147 w 188"/>
                  <a:gd name="T3" fmla="*/ 95 h 102"/>
                  <a:gd name="T4" fmla="*/ 0 w 188"/>
                  <a:gd name="T5" fmla="*/ 27 h 102"/>
                  <a:gd name="T6" fmla="*/ 43 w 188"/>
                  <a:gd name="T7" fmla="*/ 0 h 102"/>
                  <a:gd name="T8" fmla="*/ 165 w 188"/>
                  <a:gd name="T9" fmla="*/ 56 h 102"/>
                  <a:gd name="T10" fmla="*/ 183 w 188"/>
                  <a:gd name="T11" fmla="*/ 88 h 102"/>
                </a:gdLst>
                <a:ahLst/>
                <a:cxnLst>
                  <a:cxn ang="0">
                    <a:pos x="T0" y="T1"/>
                  </a:cxn>
                  <a:cxn ang="0">
                    <a:pos x="T2" y="T3"/>
                  </a:cxn>
                  <a:cxn ang="0">
                    <a:pos x="T4" y="T5"/>
                  </a:cxn>
                  <a:cxn ang="0">
                    <a:pos x="T6" y="T7"/>
                  </a:cxn>
                  <a:cxn ang="0">
                    <a:pos x="T8" y="T9"/>
                  </a:cxn>
                  <a:cxn ang="0">
                    <a:pos x="T10" y="T11"/>
                  </a:cxn>
                </a:cxnLst>
                <a:rect l="0" t="0" r="r" b="b"/>
                <a:pathLst>
                  <a:path w="188" h="102">
                    <a:moveTo>
                      <a:pt x="183" y="88"/>
                    </a:moveTo>
                    <a:cubicBezTo>
                      <a:pt x="178" y="99"/>
                      <a:pt x="162" y="102"/>
                      <a:pt x="147" y="95"/>
                    </a:cubicBezTo>
                    <a:cubicBezTo>
                      <a:pt x="0" y="27"/>
                      <a:pt x="0" y="27"/>
                      <a:pt x="0" y="27"/>
                    </a:cubicBezTo>
                    <a:cubicBezTo>
                      <a:pt x="16" y="18"/>
                      <a:pt x="30" y="8"/>
                      <a:pt x="43" y="0"/>
                    </a:cubicBezTo>
                    <a:cubicBezTo>
                      <a:pt x="165" y="56"/>
                      <a:pt x="165" y="56"/>
                      <a:pt x="165" y="56"/>
                    </a:cubicBezTo>
                    <a:cubicBezTo>
                      <a:pt x="180" y="63"/>
                      <a:pt x="188" y="77"/>
                      <a:pt x="183"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işliḓè">
                <a:extLst>
                  <a:ext uri="{FF2B5EF4-FFF2-40B4-BE49-F238E27FC236}">
                    <a16:creationId xmlns:a16="http://schemas.microsoft.com/office/drawing/2014/main" id="{1BD122DC-CDD9-416C-8DCE-CE1F517902E2}"/>
                  </a:ext>
                </a:extLst>
              </p:cNvPr>
              <p:cNvSpPr/>
              <p:nvPr/>
            </p:nvSpPr>
            <p:spPr bwMode="auto">
              <a:xfrm>
                <a:off x="4276288" y="2915228"/>
                <a:ext cx="56583" cy="30555"/>
              </a:xfrm>
              <a:custGeom>
                <a:avLst/>
                <a:gdLst>
                  <a:gd name="T0" fmla="*/ 171 w 176"/>
                  <a:gd name="T1" fmla="*/ 82 h 97"/>
                  <a:gd name="T2" fmla="*/ 135 w 176"/>
                  <a:gd name="T3" fmla="*/ 90 h 97"/>
                  <a:gd name="T4" fmla="*/ 0 w 176"/>
                  <a:gd name="T5" fmla="*/ 27 h 97"/>
                  <a:gd name="T6" fmla="*/ 42 w 176"/>
                  <a:gd name="T7" fmla="*/ 3 h 97"/>
                  <a:gd name="T8" fmla="*/ 46 w 176"/>
                  <a:gd name="T9" fmla="*/ 0 h 97"/>
                  <a:gd name="T10" fmla="*/ 153 w 176"/>
                  <a:gd name="T11" fmla="*/ 50 h 97"/>
                  <a:gd name="T12" fmla="*/ 171 w 176"/>
                  <a:gd name="T13" fmla="*/ 82 h 97"/>
                </a:gdLst>
                <a:ahLst/>
                <a:cxnLst>
                  <a:cxn ang="0">
                    <a:pos x="T0" y="T1"/>
                  </a:cxn>
                  <a:cxn ang="0">
                    <a:pos x="T2" y="T3"/>
                  </a:cxn>
                  <a:cxn ang="0">
                    <a:pos x="T4" y="T5"/>
                  </a:cxn>
                  <a:cxn ang="0">
                    <a:pos x="T6" y="T7"/>
                  </a:cxn>
                  <a:cxn ang="0">
                    <a:pos x="T8" y="T9"/>
                  </a:cxn>
                  <a:cxn ang="0">
                    <a:pos x="T10" y="T11"/>
                  </a:cxn>
                  <a:cxn ang="0">
                    <a:pos x="T12" y="T13"/>
                  </a:cxn>
                </a:cxnLst>
                <a:rect l="0" t="0" r="r" b="b"/>
                <a:pathLst>
                  <a:path w="176" h="97">
                    <a:moveTo>
                      <a:pt x="171" y="82"/>
                    </a:moveTo>
                    <a:cubicBezTo>
                      <a:pt x="166" y="93"/>
                      <a:pt x="150" y="97"/>
                      <a:pt x="135" y="90"/>
                    </a:cubicBezTo>
                    <a:cubicBezTo>
                      <a:pt x="0" y="27"/>
                      <a:pt x="0" y="27"/>
                      <a:pt x="0" y="27"/>
                    </a:cubicBezTo>
                    <a:cubicBezTo>
                      <a:pt x="15" y="19"/>
                      <a:pt x="29" y="11"/>
                      <a:pt x="42" y="3"/>
                    </a:cubicBezTo>
                    <a:cubicBezTo>
                      <a:pt x="43" y="2"/>
                      <a:pt x="45" y="1"/>
                      <a:pt x="46" y="0"/>
                    </a:cubicBezTo>
                    <a:cubicBezTo>
                      <a:pt x="153" y="50"/>
                      <a:pt x="153" y="50"/>
                      <a:pt x="153" y="50"/>
                    </a:cubicBezTo>
                    <a:cubicBezTo>
                      <a:pt x="168" y="57"/>
                      <a:pt x="176" y="72"/>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ïŝlíďé">
                <a:extLst>
                  <a:ext uri="{FF2B5EF4-FFF2-40B4-BE49-F238E27FC236}">
                    <a16:creationId xmlns:a16="http://schemas.microsoft.com/office/drawing/2014/main" id="{131726A4-DC46-4E21-9B22-E203DB183E5E}"/>
                  </a:ext>
                </a:extLst>
              </p:cNvPr>
              <p:cNvSpPr/>
              <p:nvPr/>
            </p:nvSpPr>
            <p:spPr bwMode="auto">
              <a:xfrm>
                <a:off x="4252524" y="2927676"/>
                <a:ext cx="54320" cy="29423"/>
              </a:xfrm>
              <a:custGeom>
                <a:avLst/>
                <a:gdLst>
                  <a:gd name="T0" fmla="*/ 166 w 171"/>
                  <a:gd name="T1" fmla="*/ 78 h 92"/>
                  <a:gd name="T2" fmla="*/ 130 w 171"/>
                  <a:gd name="T3" fmla="*/ 85 h 92"/>
                  <a:gd name="T4" fmla="*/ 0 w 171"/>
                  <a:gd name="T5" fmla="*/ 25 h 92"/>
                  <a:gd name="T6" fmla="*/ 36 w 171"/>
                  <a:gd name="T7" fmla="*/ 7 h 92"/>
                  <a:gd name="T8" fmla="*/ 49 w 171"/>
                  <a:gd name="T9" fmla="*/ 0 h 92"/>
                  <a:gd name="T10" fmla="*/ 149 w 171"/>
                  <a:gd name="T11" fmla="*/ 46 h 92"/>
                  <a:gd name="T12" fmla="*/ 166 w 171"/>
                  <a:gd name="T13" fmla="*/ 78 h 92"/>
                </a:gdLst>
                <a:ahLst/>
                <a:cxnLst>
                  <a:cxn ang="0">
                    <a:pos x="T0" y="T1"/>
                  </a:cxn>
                  <a:cxn ang="0">
                    <a:pos x="T2" y="T3"/>
                  </a:cxn>
                  <a:cxn ang="0">
                    <a:pos x="T4" y="T5"/>
                  </a:cxn>
                  <a:cxn ang="0">
                    <a:pos x="T6" y="T7"/>
                  </a:cxn>
                  <a:cxn ang="0">
                    <a:pos x="T8" y="T9"/>
                  </a:cxn>
                  <a:cxn ang="0">
                    <a:pos x="T10" y="T11"/>
                  </a:cxn>
                  <a:cxn ang="0">
                    <a:pos x="T12" y="T13"/>
                  </a:cxn>
                </a:cxnLst>
                <a:rect l="0" t="0" r="r" b="b"/>
                <a:pathLst>
                  <a:path w="171" h="92">
                    <a:moveTo>
                      <a:pt x="166" y="78"/>
                    </a:moveTo>
                    <a:cubicBezTo>
                      <a:pt x="161" y="89"/>
                      <a:pt x="145" y="92"/>
                      <a:pt x="130" y="85"/>
                    </a:cubicBezTo>
                    <a:cubicBezTo>
                      <a:pt x="0" y="25"/>
                      <a:pt x="0" y="25"/>
                      <a:pt x="0" y="25"/>
                    </a:cubicBezTo>
                    <a:cubicBezTo>
                      <a:pt x="12" y="19"/>
                      <a:pt x="25" y="13"/>
                      <a:pt x="36" y="7"/>
                    </a:cubicBezTo>
                    <a:cubicBezTo>
                      <a:pt x="41" y="4"/>
                      <a:pt x="45" y="2"/>
                      <a:pt x="49" y="0"/>
                    </a:cubicBezTo>
                    <a:cubicBezTo>
                      <a:pt x="149" y="46"/>
                      <a:pt x="149" y="46"/>
                      <a:pt x="149" y="46"/>
                    </a:cubicBezTo>
                    <a:cubicBezTo>
                      <a:pt x="164" y="53"/>
                      <a:pt x="171" y="67"/>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š1iďê">
                <a:extLst>
                  <a:ext uri="{FF2B5EF4-FFF2-40B4-BE49-F238E27FC236}">
                    <a16:creationId xmlns:a16="http://schemas.microsoft.com/office/drawing/2014/main" id="{75A1B6A9-79B9-4D98-BA43-B81548B3A120}"/>
                  </a:ext>
                </a:extLst>
              </p:cNvPr>
              <p:cNvSpPr/>
              <p:nvPr/>
            </p:nvSpPr>
            <p:spPr bwMode="auto">
              <a:xfrm>
                <a:off x="4305712" y="2215861"/>
                <a:ext cx="866853" cy="668812"/>
              </a:xfrm>
              <a:custGeom>
                <a:avLst/>
                <a:gdLst>
                  <a:gd name="T0" fmla="*/ 204 w 2702"/>
                  <a:gd name="T1" fmla="*/ 482 h 2086"/>
                  <a:gd name="T2" fmla="*/ 511 w 2702"/>
                  <a:gd name="T3" fmla="*/ 26 h 2086"/>
                  <a:gd name="T4" fmla="*/ 1364 w 2702"/>
                  <a:gd name="T5" fmla="*/ 20 h 2086"/>
                  <a:gd name="T6" fmla="*/ 1738 w 2702"/>
                  <a:gd name="T7" fmla="*/ 0 h 2086"/>
                  <a:gd name="T8" fmla="*/ 2702 w 2702"/>
                  <a:gd name="T9" fmla="*/ 347 h 2086"/>
                  <a:gd name="T10" fmla="*/ 2684 w 2702"/>
                  <a:gd name="T11" fmla="*/ 443 h 2086"/>
                  <a:gd name="T12" fmla="*/ 2315 w 2702"/>
                  <a:gd name="T13" fmla="*/ 730 h 2086"/>
                  <a:gd name="T14" fmla="*/ 1555 w 2702"/>
                  <a:gd name="T15" fmla="*/ 730 h 2086"/>
                  <a:gd name="T16" fmla="*/ 784 w 2702"/>
                  <a:gd name="T17" fmla="*/ 724 h 2086"/>
                  <a:gd name="T18" fmla="*/ 784 w 2702"/>
                  <a:gd name="T19" fmla="*/ 855 h 2086"/>
                  <a:gd name="T20" fmla="*/ 654 w 2702"/>
                  <a:gd name="T21" fmla="*/ 2069 h 2086"/>
                  <a:gd name="T22" fmla="*/ 39 w 2702"/>
                  <a:gd name="T23" fmla="*/ 2041 h 2086"/>
                  <a:gd name="T24" fmla="*/ 78 w 2702"/>
                  <a:gd name="T25" fmla="*/ 1433 h 2086"/>
                  <a:gd name="T26" fmla="*/ 204 w 2702"/>
                  <a:gd name="T27" fmla="*/ 482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2" h="2086">
                    <a:moveTo>
                      <a:pt x="204" y="482"/>
                    </a:moveTo>
                    <a:cubicBezTo>
                      <a:pt x="240" y="243"/>
                      <a:pt x="291" y="36"/>
                      <a:pt x="511" y="26"/>
                    </a:cubicBezTo>
                    <a:cubicBezTo>
                      <a:pt x="824" y="12"/>
                      <a:pt x="1015" y="14"/>
                      <a:pt x="1364" y="20"/>
                    </a:cubicBezTo>
                    <a:cubicBezTo>
                      <a:pt x="1399" y="20"/>
                      <a:pt x="1645" y="39"/>
                      <a:pt x="1738" y="0"/>
                    </a:cubicBezTo>
                    <a:cubicBezTo>
                      <a:pt x="2248" y="245"/>
                      <a:pt x="2546" y="324"/>
                      <a:pt x="2702" y="347"/>
                    </a:cubicBezTo>
                    <a:cubicBezTo>
                      <a:pt x="2697" y="380"/>
                      <a:pt x="2691" y="412"/>
                      <a:pt x="2684" y="443"/>
                    </a:cubicBezTo>
                    <a:cubicBezTo>
                      <a:pt x="2654" y="574"/>
                      <a:pt x="2452" y="722"/>
                      <a:pt x="2315" y="730"/>
                    </a:cubicBezTo>
                    <a:cubicBezTo>
                      <a:pt x="2082" y="744"/>
                      <a:pt x="1786" y="730"/>
                      <a:pt x="1555" y="730"/>
                    </a:cubicBezTo>
                    <a:cubicBezTo>
                      <a:pt x="1284" y="731"/>
                      <a:pt x="946" y="730"/>
                      <a:pt x="784" y="724"/>
                    </a:cubicBezTo>
                    <a:cubicBezTo>
                      <a:pt x="784" y="776"/>
                      <a:pt x="784" y="816"/>
                      <a:pt x="784" y="855"/>
                    </a:cubicBezTo>
                    <a:cubicBezTo>
                      <a:pt x="785" y="1220"/>
                      <a:pt x="661" y="2032"/>
                      <a:pt x="654" y="2069"/>
                    </a:cubicBezTo>
                    <a:cubicBezTo>
                      <a:pt x="359" y="2086"/>
                      <a:pt x="284" y="2048"/>
                      <a:pt x="39" y="2041"/>
                    </a:cubicBezTo>
                    <a:cubicBezTo>
                      <a:pt x="0" y="2040"/>
                      <a:pt x="74" y="1462"/>
                      <a:pt x="78" y="1433"/>
                    </a:cubicBezTo>
                    <a:cubicBezTo>
                      <a:pt x="126" y="1110"/>
                      <a:pt x="141" y="816"/>
                      <a:pt x="204" y="482"/>
                    </a:cubicBez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íš1ïdê">
                <a:extLst>
                  <a:ext uri="{FF2B5EF4-FFF2-40B4-BE49-F238E27FC236}">
                    <a16:creationId xmlns:a16="http://schemas.microsoft.com/office/drawing/2014/main" id="{7ED0A566-69FD-4BB6-9696-65CCE86BDE1F}"/>
                  </a:ext>
                </a:extLst>
              </p:cNvPr>
              <p:cNvSpPr/>
              <p:nvPr/>
            </p:nvSpPr>
            <p:spPr bwMode="auto">
              <a:xfrm>
                <a:off x="4744796" y="1476886"/>
                <a:ext cx="441348" cy="851009"/>
              </a:xfrm>
              <a:custGeom>
                <a:avLst/>
                <a:gdLst>
                  <a:gd name="T0" fmla="*/ 319 w 1377"/>
                  <a:gd name="T1" fmla="*/ 427 h 2657"/>
                  <a:gd name="T2" fmla="*/ 500 w 1377"/>
                  <a:gd name="T3" fmla="*/ 245 h 2657"/>
                  <a:gd name="T4" fmla="*/ 782 w 1377"/>
                  <a:gd name="T5" fmla="*/ 0 h 2657"/>
                  <a:gd name="T6" fmla="*/ 917 w 1377"/>
                  <a:gd name="T7" fmla="*/ 265 h 2657"/>
                  <a:gd name="T8" fmla="*/ 1156 w 1377"/>
                  <a:gd name="T9" fmla="*/ 873 h 2657"/>
                  <a:gd name="T10" fmla="*/ 1369 w 1377"/>
                  <a:gd name="T11" fmla="*/ 2155 h 2657"/>
                  <a:gd name="T12" fmla="*/ 1357 w 1377"/>
                  <a:gd name="T13" fmla="*/ 2455 h 2657"/>
                  <a:gd name="T14" fmla="*/ 1335 w 1377"/>
                  <a:gd name="T15" fmla="*/ 2657 h 2657"/>
                  <a:gd name="T16" fmla="*/ 371 w 1377"/>
                  <a:gd name="T17" fmla="*/ 2310 h 2657"/>
                  <a:gd name="T18" fmla="*/ 392 w 1377"/>
                  <a:gd name="T19" fmla="*/ 2297 h 2657"/>
                  <a:gd name="T20" fmla="*/ 285 w 1377"/>
                  <a:gd name="T21" fmla="*/ 1227 h 2657"/>
                  <a:gd name="T22" fmla="*/ 167 w 1377"/>
                  <a:gd name="T23" fmla="*/ 1365 h 2657"/>
                  <a:gd name="T24" fmla="*/ 0 w 1377"/>
                  <a:gd name="T25" fmla="*/ 1130 h 2657"/>
                  <a:gd name="T26" fmla="*/ 319 w 1377"/>
                  <a:gd name="T27" fmla="*/ 42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7" h="2657">
                    <a:moveTo>
                      <a:pt x="319" y="427"/>
                    </a:moveTo>
                    <a:cubicBezTo>
                      <a:pt x="343" y="399"/>
                      <a:pt x="343" y="399"/>
                      <a:pt x="500" y="245"/>
                    </a:cubicBezTo>
                    <a:cubicBezTo>
                      <a:pt x="619" y="142"/>
                      <a:pt x="693" y="75"/>
                      <a:pt x="782" y="0"/>
                    </a:cubicBezTo>
                    <a:cubicBezTo>
                      <a:pt x="865" y="150"/>
                      <a:pt x="842" y="116"/>
                      <a:pt x="917" y="265"/>
                    </a:cubicBezTo>
                    <a:cubicBezTo>
                      <a:pt x="1058" y="579"/>
                      <a:pt x="1084" y="624"/>
                      <a:pt x="1156" y="873"/>
                    </a:cubicBezTo>
                    <a:cubicBezTo>
                      <a:pt x="1279" y="1296"/>
                      <a:pt x="1377" y="1715"/>
                      <a:pt x="1369" y="2155"/>
                    </a:cubicBezTo>
                    <a:cubicBezTo>
                      <a:pt x="1367" y="2250"/>
                      <a:pt x="1364" y="2352"/>
                      <a:pt x="1357" y="2455"/>
                    </a:cubicBezTo>
                    <a:cubicBezTo>
                      <a:pt x="1353" y="2523"/>
                      <a:pt x="1346" y="2592"/>
                      <a:pt x="1335" y="2657"/>
                    </a:cubicBezTo>
                    <a:cubicBezTo>
                      <a:pt x="1179" y="2634"/>
                      <a:pt x="881" y="2555"/>
                      <a:pt x="371" y="2310"/>
                    </a:cubicBezTo>
                    <a:cubicBezTo>
                      <a:pt x="379" y="2306"/>
                      <a:pt x="386" y="2302"/>
                      <a:pt x="392" y="2297"/>
                    </a:cubicBezTo>
                    <a:cubicBezTo>
                      <a:pt x="285" y="1227"/>
                      <a:pt x="285" y="1227"/>
                      <a:pt x="285" y="1227"/>
                    </a:cubicBezTo>
                    <a:cubicBezTo>
                      <a:pt x="253" y="1267"/>
                      <a:pt x="211" y="1315"/>
                      <a:pt x="167" y="1365"/>
                    </a:cubicBezTo>
                    <a:cubicBezTo>
                      <a:pt x="0" y="1130"/>
                      <a:pt x="0" y="1130"/>
                      <a:pt x="0" y="1130"/>
                    </a:cubicBezTo>
                    <a:cubicBezTo>
                      <a:pt x="154" y="927"/>
                      <a:pt x="136" y="649"/>
                      <a:pt x="319" y="427"/>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ïšľïďé">
                <a:extLst>
                  <a:ext uri="{FF2B5EF4-FFF2-40B4-BE49-F238E27FC236}">
                    <a16:creationId xmlns:a16="http://schemas.microsoft.com/office/drawing/2014/main" id="{993268CD-8F81-41EC-891F-0450D4803A6F}"/>
                  </a:ext>
                </a:extLst>
              </p:cNvPr>
              <p:cNvSpPr/>
              <p:nvPr/>
            </p:nvSpPr>
            <p:spPr bwMode="auto">
              <a:xfrm>
                <a:off x="4468671" y="1999714"/>
                <a:ext cx="89402" cy="90533"/>
              </a:xfrm>
              <a:custGeom>
                <a:avLst/>
                <a:gdLst>
                  <a:gd name="T0" fmla="*/ 79 w 79"/>
                  <a:gd name="T1" fmla="*/ 47 h 80"/>
                  <a:gd name="T2" fmla="*/ 46 w 79"/>
                  <a:gd name="T3" fmla="*/ 80 h 80"/>
                  <a:gd name="T4" fmla="*/ 0 w 79"/>
                  <a:gd name="T5" fmla="*/ 36 h 80"/>
                  <a:gd name="T6" fmla="*/ 34 w 79"/>
                  <a:gd name="T7" fmla="*/ 0 h 80"/>
                  <a:gd name="T8" fmla="*/ 79 w 79"/>
                  <a:gd name="T9" fmla="*/ 47 h 80"/>
                </a:gdLst>
                <a:ahLst/>
                <a:cxnLst>
                  <a:cxn ang="0">
                    <a:pos x="T0" y="T1"/>
                  </a:cxn>
                  <a:cxn ang="0">
                    <a:pos x="T2" y="T3"/>
                  </a:cxn>
                  <a:cxn ang="0">
                    <a:pos x="T4" y="T5"/>
                  </a:cxn>
                  <a:cxn ang="0">
                    <a:pos x="T6" y="T7"/>
                  </a:cxn>
                  <a:cxn ang="0">
                    <a:pos x="T8" y="T9"/>
                  </a:cxn>
                </a:cxnLst>
                <a:rect l="0" t="0" r="r" b="b"/>
                <a:pathLst>
                  <a:path w="79" h="80">
                    <a:moveTo>
                      <a:pt x="79" y="47"/>
                    </a:moveTo>
                    <a:lnTo>
                      <a:pt x="46" y="80"/>
                    </a:lnTo>
                    <a:lnTo>
                      <a:pt x="0" y="36"/>
                    </a:lnTo>
                    <a:lnTo>
                      <a:pt x="34" y="0"/>
                    </a:lnTo>
                    <a:lnTo>
                      <a:pt x="79" y="47"/>
                    </a:ln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ŝḻîďe">
                <a:extLst>
                  <a:ext uri="{FF2B5EF4-FFF2-40B4-BE49-F238E27FC236}">
                    <a16:creationId xmlns:a16="http://schemas.microsoft.com/office/drawing/2014/main" id="{BAD9FDEC-517A-417B-943D-67C4E5506D8F}"/>
                  </a:ext>
                </a:extLst>
              </p:cNvPr>
              <p:cNvSpPr/>
              <p:nvPr/>
            </p:nvSpPr>
            <p:spPr bwMode="auto">
              <a:xfrm>
                <a:off x="4345320" y="2032532"/>
                <a:ext cx="175408" cy="170881"/>
              </a:xfrm>
              <a:custGeom>
                <a:avLst/>
                <a:gdLst>
                  <a:gd name="T0" fmla="*/ 408 w 548"/>
                  <a:gd name="T1" fmla="*/ 0 h 533"/>
                  <a:gd name="T2" fmla="*/ 548 w 548"/>
                  <a:gd name="T3" fmla="*/ 176 h 533"/>
                  <a:gd name="T4" fmla="*/ 486 w 548"/>
                  <a:gd name="T5" fmla="*/ 381 h 533"/>
                  <a:gd name="T6" fmla="*/ 321 w 548"/>
                  <a:gd name="T7" fmla="*/ 515 h 533"/>
                  <a:gd name="T8" fmla="*/ 238 w 548"/>
                  <a:gd name="T9" fmla="*/ 482 h 533"/>
                  <a:gd name="T10" fmla="*/ 158 w 548"/>
                  <a:gd name="T11" fmla="*/ 391 h 533"/>
                  <a:gd name="T12" fmla="*/ 93 w 548"/>
                  <a:gd name="T13" fmla="*/ 274 h 533"/>
                  <a:gd name="T14" fmla="*/ 84 w 548"/>
                  <a:gd name="T15" fmla="*/ 174 h 533"/>
                  <a:gd name="T16" fmla="*/ 133 w 548"/>
                  <a:gd name="T17" fmla="*/ 94 h 533"/>
                  <a:gd name="T18" fmla="*/ 260 w 548"/>
                  <a:gd name="T19" fmla="*/ 31 h 533"/>
                  <a:gd name="T20" fmla="*/ 408 w 548"/>
                  <a:gd name="T21"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8" h="533">
                    <a:moveTo>
                      <a:pt x="408" y="0"/>
                    </a:moveTo>
                    <a:cubicBezTo>
                      <a:pt x="548" y="176"/>
                      <a:pt x="548" y="176"/>
                      <a:pt x="548" y="176"/>
                    </a:cubicBezTo>
                    <a:cubicBezTo>
                      <a:pt x="548" y="176"/>
                      <a:pt x="522" y="342"/>
                      <a:pt x="486" y="381"/>
                    </a:cubicBezTo>
                    <a:cubicBezTo>
                      <a:pt x="486" y="381"/>
                      <a:pt x="425" y="504"/>
                      <a:pt x="321" y="515"/>
                    </a:cubicBezTo>
                    <a:cubicBezTo>
                      <a:pt x="321" y="515"/>
                      <a:pt x="226" y="533"/>
                      <a:pt x="238" y="482"/>
                    </a:cubicBezTo>
                    <a:cubicBezTo>
                      <a:pt x="238" y="482"/>
                      <a:pt x="115" y="473"/>
                      <a:pt x="158" y="391"/>
                    </a:cubicBezTo>
                    <a:cubicBezTo>
                      <a:pt x="158" y="391"/>
                      <a:pt x="25" y="380"/>
                      <a:pt x="93" y="274"/>
                    </a:cubicBezTo>
                    <a:cubicBezTo>
                      <a:pt x="93" y="274"/>
                      <a:pt x="0" y="246"/>
                      <a:pt x="84" y="174"/>
                    </a:cubicBezTo>
                    <a:cubicBezTo>
                      <a:pt x="84" y="174"/>
                      <a:pt x="104" y="157"/>
                      <a:pt x="133" y="94"/>
                    </a:cubicBezTo>
                    <a:cubicBezTo>
                      <a:pt x="133" y="94"/>
                      <a:pt x="169" y="22"/>
                      <a:pt x="260" y="31"/>
                    </a:cubicBezTo>
                    <a:cubicBezTo>
                      <a:pt x="260" y="31"/>
                      <a:pt x="323" y="54"/>
                      <a:pt x="408" y="0"/>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ïšļïdé">
                <a:extLst>
                  <a:ext uri="{FF2B5EF4-FFF2-40B4-BE49-F238E27FC236}">
                    <a16:creationId xmlns:a16="http://schemas.microsoft.com/office/drawing/2014/main" id="{3B76231F-9D51-4363-9608-EB11380A75AA}"/>
                  </a:ext>
                </a:extLst>
              </p:cNvPr>
              <p:cNvSpPr/>
              <p:nvPr/>
            </p:nvSpPr>
            <p:spPr bwMode="auto">
              <a:xfrm>
                <a:off x="4470934" y="1724720"/>
                <a:ext cx="411925" cy="410793"/>
              </a:xfrm>
              <a:custGeom>
                <a:avLst/>
                <a:gdLst>
                  <a:gd name="T0" fmla="*/ 0 w 1284"/>
                  <a:gd name="T1" fmla="*/ 935 h 1282"/>
                  <a:gd name="T2" fmla="*/ 741 w 1284"/>
                  <a:gd name="T3" fmla="*/ 390 h 1282"/>
                  <a:gd name="T4" fmla="*/ 966 w 1284"/>
                  <a:gd name="T5" fmla="*/ 158 h 1282"/>
                  <a:gd name="T6" fmla="*/ 1040 w 1284"/>
                  <a:gd name="T7" fmla="*/ 9 h 1282"/>
                  <a:gd name="T8" fmla="*/ 1284 w 1284"/>
                  <a:gd name="T9" fmla="*/ 142 h 1282"/>
                  <a:gd name="T10" fmla="*/ 1251 w 1284"/>
                  <a:gd name="T11" fmla="*/ 454 h 1282"/>
                  <a:gd name="T12" fmla="*/ 1089 w 1284"/>
                  <a:gd name="T13" fmla="*/ 709 h 1282"/>
                  <a:gd name="T14" fmla="*/ 235 w 1284"/>
                  <a:gd name="T15" fmla="*/ 1282 h 1282"/>
                  <a:gd name="T16" fmla="*/ 0 w 1284"/>
                  <a:gd name="T17" fmla="*/ 935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4" h="1282">
                    <a:moveTo>
                      <a:pt x="0" y="935"/>
                    </a:moveTo>
                    <a:cubicBezTo>
                      <a:pt x="741" y="390"/>
                      <a:pt x="741" y="390"/>
                      <a:pt x="741" y="390"/>
                    </a:cubicBezTo>
                    <a:cubicBezTo>
                      <a:pt x="741" y="390"/>
                      <a:pt x="917" y="242"/>
                      <a:pt x="966" y="158"/>
                    </a:cubicBezTo>
                    <a:cubicBezTo>
                      <a:pt x="1059" y="0"/>
                      <a:pt x="1038" y="51"/>
                      <a:pt x="1040" y="9"/>
                    </a:cubicBezTo>
                    <a:cubicBezTo>
                      <a:pt x="1284" y="142"/>
                      <a:pt x="1284" y="142"/>
                      <a:pt x="1284" y="142"/>
                    </a:cubicBezTo>
                    <a:cubicBezTo>
                      <a:pt x="1271" y="251"/>
                      <a:pt x="1255" y="369"/>
                      <a:pt x="1251" y="454"/>
                    </a:cubicBezTo>
                    <a:cubicBezTo>
                      <a:pt x="1244" y="613"/>
                      <a:pt x="1089" y="709"/>
                      <a:pt x="1089" y="709"/>
                    </a:cubicBezTo>
                    <a:cubicBezTo>
                      <a:pt x="235" y="1282"/>
                      <a:pt x="235" y="1282"/>
                      <a:pt x="235" y="1282"/>
                    </a:cubicBezTo>
                    <a:lnTo>
                      <a:pt x="0" y="935"/>
                    </a:ln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ïṡľíḑé">
                <a:extLst>
                  <a:ext uri="{FF2B5EF4-FFF2-40B4-BE49-F238E27FC236}">
                    <a16:creationId xmlns:a16="http://schemas.microsoft.com/office/drawing/2014/main" id="{9C0401DE-BFA0-487C-B3D9-A0FFB9C7B992}"/>
                  </a:ext>
                </a:extLst>
              </p:cNvPr>
              <p:cNvSpPr/>
              <p:nvPr/>
            </p:nvSpPr>
            <p:spPr bwMode="auto">
              <a:xfrm>
                <a:off x="4448301" y="1992924"/>
                <a:ext cx="133536" cy="155038"/>
              </a:xfrm>
              <a:custGeom>
                <a:avLst/>
                <a:gdLst>
                  <a:gd name="T0" fmla="*/ 169 w 415"/>
                  <a:gd name="T1" fmla="*/ 27 h 485"/>
                  <a:gd name="T2" fmla="*/ 399 w 415"/>
                  <a:gd name="T3" fmla="*/ 348 h 485"/>
                  <a:gd name="T4" fmla="*/ 388 w 415"/>
                  <a:gd name="T5" fmla="*/ 417 h 485"/>
                  <a:gd name="T6" fmla="*/ 315 w 415"/>
                  <a:gd name="T7" fmla="*/ 469 h 485"/>
                  <a:gd name="T8" fmla="*/ 246 w 415"/>
                  <a:gd name="T9" fmla="*/ 458 h 485"/>
                  <a:gd name="T10" fmla="*/ 16 w 415"/>
                  <a:gd name="T11" fmla="*/ 137 h 485"/>
                  <a:gd name="T12" fmla="*/ 28 w 415"/>
                  <a:gd name="T13" fmla="*/ 68 h 485"/>
                  <a:gd name="T14" fmla="*/ 100 w 415"/>
                  <a:gd name="T15" fmla="*/ 16 h 485"/>
                  <a:gd name="T16" fmla="*/ 169 w 415"/>
                  <a:gd name="T17" fmla="*/ 2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485">
                    <a:moveTo>
                      <a:pt x="169" y="27"/>
                    </a:moveTo>
                    <a:cubicBezTo>
                      <a:pt x="399" y="348"/>
                      <a:pt x="399" y="348"/>
                      <a:pt x="399" y="348"/>
                    </a:cubicBezTo>
                    <a:cubicBezTo>
                      <a:pt x="415" y="370"/>
                      <a:pt x="410" y="401"/>
                      <a:pt x="388" y="417"/>
                    </a:cubicBezTo>
                    <a:cubicBezTo>
                      <a:pt x="315" y="469"/>
                      <a:pt x="315" y="469"/>
                      <a:pt x="315" y="469"/>
                    </a:cubicBezTo>
                    <a:cubicBezTo>
                      <a:pt x="293" y="485"/>
                      <a:pt x="262" y="480"/>
                      <a:pt x="246" y="458"/>
                    </a:cubicBezTo>
                    <a:cubicBezTo>
                      <a:pt x="16" y="137"/>
                      <a:pt x="16" y="137"/>
                      <a:pt x="16" y="137"/>
                    </a:cubicBezTo>
                    <a:cubicBezTo>
                      <a:pt x="0" y="115"/>
                      <a:pt x="5" y="84"/>
                      <a:pt x="28" y="68"/>
                    </a:cubicBezTo>
                    <a:cubicBezTo>
                      <a:pt x="100" y="16"/>
                      <a:pt x="100" y="16"/>
                      <a:pt x="100" y="16"/>
                    </a:cubicBezTo>
                    <a:cubicBezTo>
                      <a:pt x="122" y="0"/>
                      <a:pt x="153" y="5"/>
                      <a:pt x="16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Sḷîḓè">
                <a:extLst>
                  <a:ext uri="{FF2B5EF4-FFF2-40B4-BE49-F238E27FC236}">
                    <a16:creationId xmlns:a16="http://schemas.microsoft.com/office/drawing/2014/main" id="{0E181D3F-8BE8-496E-894B-B47CB962032F}"/>
                  </a:ext>
                </a:extLst>
              </p:cNvPr>
              <p:cNvSpPr/>
              <p:nvPr/>
            </p:nvSpPr>
            <p:spPr bwMode="auto">
              <a:xfrm>
                <a:off x="4615787" y="2516883"/>
                <a:ext cx="2906106" cy="332708"/>
              </a:xfrm>
              <a:prstGeom prst="rect">
                <a:avLst/>
              </a:prstGeom>
              <a:solidFill>
                <a:srgbClr val="164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0" name="íṩḷíḋê">
                <a:extLst>
                  <a:ext uri="{FF2B5EF4-FFF2-40B4-BE49-F238E27FC236}">
                    <a16:creationId xmlns:a16="http://schemas.microsoft.com/office/drawing/2014/main" id="{EF09FFD5-A14C-4993-85BD-C0BFA009ED11}"/>
                  </a:ext>
                </a:extLst>
              </p:cNvPr>
              <p:cNvSpPr/>
              <p:nvPr/>
            </p:nvSpPr>
            <p:spPr bwMode="auto">
              <a:xfrm>
                <a:off x="6790840" y="2264522"/>
                <a:ext cx="968702" cy="759345"/>
              </a:xfrm>
              <a:custGeom>
                <a:avLst/>
                <a:gdLst>
                  <a:gd name="T0" fmla="*/ 2976 w 3020"/>
                  <a:gd name="T1" fmla="*/ 666 h 2372"/>
                  <a:gd name="T2" fmla="*/ 2950 w 3020"/>
                  <a:gd name="T3" fmla="*/ 594 h 2372"/>
                  <a:gd name="T4" fmla="*/ 2951 w 3020"/>
                  <a:gd name="T5" fmla="*/ 591 h 2372"/>
                  <a:gd name="T6" fmla="*/ 2944 w 3020"/>
                  <a:gd name="T7" fmla="*/ 586 h 2372"/>
                  <a:gd name="T8" fmla="*/ 2764 w 3020"/>
                  <a:gd name="T9" fmla="*/ 423 h 2372"/>
                  <a:gd name="T10" fmla="*/ 2553 w 3020"/>
                  <a:gd name="T11" fmla="*/ 289 h 2372"/>
                  <a:gd name="T12" fmla="*/ 2084 w 3020"/>
                  <a:gd name="T13" fmla="*/ 0 h 2372"/>
                  <a:gd name="T14" fmla="*/ 892 w 3020"/>
                  <a:gd name="T15" fmla="*/ 0 h 2372"/>
                  <a:gd name="T16" fmla="*/ 467 w 3020"/>
                  <a:gd name="T17" fmla="*/ 289 h 2372"/>
                  <a:gd name="T18" fmla="*/ 256 w 3020"/>
                  <a:gd name="T19" fmla="*/ 423 h 2372"/>
                  <a:gd name="T20" fmla="*/ 76 w 3020"/>
                  <a:gd name="T21" fmla="*/ 586 h 2372"/>
                  <a:gd name="T22" fmla="*/ 69 w 3020"/>
                  <a:gd name="T23" fmla="*/ 591 h 2372"/>
                  <a:gd name="T24" fmla="*/ 70 w 3020"/>
                  <a:gd name="T25" fmla="*/ 594 h 2372"/>
                  <a:gd name="T26" fmla="*/ 45 w 3020"/>
                  <a:gd name="T27" fmla="*/ 666 h 2372"/>
                  <a:gd name="T28" fmla="*/ 194 w 3020"/>
                  <a:gd name="T29" fmla="*/ 1152 h 2372"/>
                  <a:gd name="T30" fmla="*/ 707 w 3020"/>
                  <a:gd name="T31" fmla="*/ 2324 h 2372"/>
                  <a:gd name="T32" fmla="*/ 1041 w 3020"/>
                  <a:gd name="T33" fmla="*/ 2254 h 2372"/>
                  <a:gd name="T34" fmla="*/ 958 w 3020"/>
                  <a:gd name="T35" fmla="*/ 1762 h 2372"/>
                  <a:gd name="T36" fmla="*/ 594 w 3020"/>
                  <a:gd name="T37" fmla="*/ 969 h 2372"/>
                  <a:gd name="T38" fmla="*/ 619 w 3020"/>
                  <a:gd name="T39" fmla="*/ 890 h 2372"/>
                  <a:gd name="T40" fmla="*/ 806 w 3020"/>
                  <a:gd name="T41" fmla="*/ 818 h 2372"/>
                  <a:gd name="T42" fmla="*/ 1311 w 3020"/>
                  <a:gd name="T43" fmla="*/ 574 h 2372"/>
                  <a:gd name="T44" fmla="*/ 1712 w 3020"/>
                  <a:gd name="T45" fmla="*/ 575 h 2372"/>
                  <a:gd name="T46" fmla="*/ 1717 w 3020"/>
                  <a:gd name="T47" fmla="*/ 578 h 2372"/>
                  <a:gd name="T48" fmla="*/ 2215 w 3020"/>
                  <a:gd name="T49" fmla="*/ 818 h 2372"/>
                  <a:gd name="T50" fmla="*/ 2410 w 3020"/>
                  <a:gd name="T51" fmla="*/ 894 h 2372"/>
                  <a:gd name="T52" fmla="*/ 2432 w 3020"/>
                  <a:gd name="T53" fmla="*/ 962 h 2372"/>
                  <a:gd name="T54" fmla="*/ 2088 w 3020"/>
                  <a:gd name="T55" fmla="*/ 1755 h 2372"/>
                  <a:gd name="T56" fmla="*/ 1994 w 3020"/>
                  <a:gd name="T57" fmla="*/ 2248 h 2372"/>
                  <a:gd name="T58" fmla="*/ 2313 w 3020"/>
                  <a:gd name="T59" fmla="*/ 2324 h 2372"/>
                  <a:gd name="T60" fmla="*/ 2826 w 3020"/>
                  <a:gd name="T61" fmla="*/ 1152 h 2372"/>
                  <a:gd name="T62" fmla="*/ 2976 w 3020"/>
                  <a:gd name="T63" fmla="*/ 666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0" h="2372">
                    <a:moveTo>
                      <a:pt x="2976" y="666"/>
                    </a:moveTo>
                    <a:cubicBezTo>
                      <a:pt x="2976" y="666"/>
                      <a:pt x="2975" y="636"/>
                      <a:pt x="2950" y="594"/>
                    </a:cubicBezTo>
                    <a:cubicBezTo>
                      <a:pt x="2951" y="591"/>
                      <a:pt x="2951" y="591"/>
                      <a:pt x="2951" y="591"/>
                    </a:cubicBezTo>
                    <a:cubicBezTo>
                      <a:pt x="2951" y="591"/>
                      <a:pt x="2949" y="589"/>
                      <a:pt x="2944" y="586"/>
                    </a:cubicBezTo>
                    <a:cubicBezTo>
                      <a:pt x="2916" y="543"/>
                      <a:pt x="2860" y="485"/>
                      <a:pt x="2764" y="423"/>
                    </a:cubicBezTo>
                    <a:cubicBezTo>
                      <a:pt x="2673" y="354"/>
                      <a:pt x="2576" y="305"/>
                      <a:pt x="2553" y="289"/>
                    </a:cubicBezTo>
                    <a:cubicBezTo>
                      <a:pt x="2411" y="187"/>
                      <a:pt x="2084" y="0"/>
                      <a:pt x="2084" y="0"/>
                    </a:cubicBezTo>
                    <a:cubicBezTo>
                      <a:pt x="892" y="0"/>
                      <a:pt x="892" y="0"/>
                      <a:pt x="892" y="0"/>
                    </a:cubicBezTo>
                    <a:cubicBezTo>
                      <a:pt x="892" y="0"/>
                      <a:pt x="610" y="187"/>
                      <a:pt x="467" y="289"/>
                    </a:cubicBezTo>
                    <a:cubicBezTo>
                      <a:pt x="445" y="305"/>
                      <a:pt x="347" y="354"/>
                      <a:pt x="256" y="423"/>
                    </a:cubicBezTo>
                    <a:cubicBezTo>
                      <a:pt x="160" y="485"/>
                      <a:pt x="104" y="543"/>
                      <a:pt x="76" y="586"/>
                    </a:cubicBezTo>
                    <a:cubicBezTo>
                      <a:pt x="71" y="589"/>
                      <a:pt x="69" y="591"/>
                      <a:pt x="69" y="591"/>
                    </a:cubicBezTo>
                    <a:cubicBezTo>
                      <a:pt x="70" y="594"/>
                      <a:pt x="70" y="594"/>
                      <a:pt x="70" y="594"/>
                    </a:cubicBezTo>
                    <a:cubicBezTo>
                      <a:pt x="45" y="636"/>
                      <a:pt x="45" y="666"/>
                      <a:pt x="45" y="666"/>
                    </a:cubicBezTo>
                    <a:cubicBezTo>
                      <a:pt x="0" y="784"/>
                      <a:pt x="194" y="1152"/>
                      <a:pt x="194" y="1152"/>
                    </a:cubicBezTo>
                    <a:cubicBezTo>
                      <a:pt x="707" y="2324"/>
                      <a:pt x="707" y="2324"/>
                      <a:pt x="707" y="2324"/>
                    </a:cubicBezTo>
                    <a:cubicBezTo>
                      <a:pt x="1018" y="2372"/>
                      <a:pt x="1041" y="2254"/>
                      <a:pt x="1041" y="2254"/>
                    </a:cubicBezTo>
                    <a:cubicBezTo>
                      <a:pt x="1033" y="2187"/>
                      <a:pt x="958" y="1762"/>
                      <a:pt x="958" y="1762"/>
                    </a:cubicBezTo>
                    <a:cubicBezTo>
                      <a:pt x="852" y="1323"/>
                      <a:pt x="679" y="1089"/>
                      <a:pt x="594" y="969"/>
                    </a:cubicBezTo>
                    <a:cubicBezTo>
                      <a:pt x="575" y="941"/>
                      <a:pt x="587" y="902"/>
                      <a:pt x="619" y="890"/>
                    </a:cubicBezTo>
                    <a:cubicBezTo>
                      <a:pt x="679" y="867"/>
                      <a:pt x="743" y="843"/>
                      <a:pt x="806" y="818"/>
                    </a:cubicBezTo>
                    <a:cubicBezTo>
                      <a:pt x="1023" y="730"/>
                      <a:pt x="1187" y="648"/>
                      <a:pt x="1311" y="574"/>
                    </a:cubicBezTo>
                    <a:cubicBezTo>
                      <a:pt x="1712" y="575"/>
                      <a:pt x="1712" y="575"/>
                      <a:pt x="1712" y="575"/>
                    </a:cubicBezTo>
                    <a:cubicBezTo>
                      <a:pt x="1711" y="577"/>
                      <a:pt x="1713" y="578"/>
                      <a:pt x="1717" y="578"/>
                    </a:cubicBezTo>
                    <a:cubicBezTo>
                      <a:pt x="1839" y="651"/>
                      <a:pt x="2001" y="731"/>
                      <a:pt x="2215" y="818"/>
                    </a:cubicBezTo>
                    <a:cubicBezTo>
                      <a:pt x="2280" y="844"/>
                      <a:pt x="2347" y="870"/>
                      <a:pt x="2410" y="894"/>
                    </a:cubicBezTo>
                    <a:cubicBezTo>
                      <a:pt x="2438" y="904"/>
                      <a:pt x="2448" y="937"/>
                      <a:pt x="2432" y="962"/>
                    </a:cubicBezTo>
                    <a:cubicBezTo>
                      <a:pt x="2355" y="1078"/>
                      <a:pt x="2196" y="1306"/>
                      <a:pt x="2088" y="1755"/>
                    </a:cubicBezTo>
                    <a:cubicBezTo>
                      <a:pt x="2088" y="1755"/>
                      <a:pt x="2002" y="2181"/>
                      <a:pt x="1994" y="2248"/>
                    </a:cubicBezTo>
                    <a:cubicBezTo>
                      <a:pt x="1994" y="2248"/>
                      <a:pt x="2002" y="2372"/>
                      <a:pt x="2313" y="2324"/>
                    </a:cubicBezTo>
                    <a:cubicBezTo>
                      <a:pt x="2826" y="1152"/>
                      <a:pt x="2826" y="1152"/>
                      <a:pt x="2826" y="1152"/>
                    </a:cubicBezTo>
                    <a:cubicBezTo>
                      <a:pt x="2826" y="1152"/>
                      <a:pt x="3020" y="784"/>
                      <a:pt x="2976" y="666"/>
                    </a:cubicBezTo>
                    <a:close/>
                  </a:path>
                </a:pathLst>
              </a:custGeom>
              <a:solidFill>
                <a:srgbClr val="C59A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iSḷîḋe">
                <a:extLst>
                  <a:ext uri="{FF2B5EF4-FFF2-40B4-BE49-F238E27FC236}">
                    <a16:creationId xmlns:a16="http://schemas.microsoft.com/office/drawing/2014/main" id="{DEB291BC-AB3E-438E-9FA5-99141FAD4FF2}"/>
                  </a:ext>
                </a:extLst>
              </p:cNvPr>
              <p:cNvSpPr/>
              <p:nvPr/>
            </p:nvSpPr>
            <p:spPr bwMode="auto">
              <a:xfrm>
                <a:off x="7083941" y="1651162"/>
                <a:ext cx="364395" cy="101850"/>
              </a:xfrm>
              <a:custGeom>
                <a:avLst/>
                <a:gdLst>
                  <a:gd name="T0" fmla="*/ 1137 w 1137"/>
                  <a:gd name="T1" fmla="*/ 251 h 320"/>
                  <a:gd name="T2" fmla="*/ 897 w 1137"/>
                  <a:gd name="T3" fmla="*/ 163 h 320"/>
                  <a:gd name="T4" fmla="*/ 755 w 1137"/>
                  <a:gd name="T5" fmla="*/ 0 h 320"/>
                  <a:gd name="T6" fmla="*/ 570 w 1137"/>
                  <a:gd name="T7" fmla="*/ 0 h 320"/>
                  <a:gd name="T8" fmla="*/ 567 w 1137"/>
                  <a:gd name="T9" fmla="*/ 0 h 320"/>
                  <a:gd name="T10" fmla="*/ 382 w 1137"/>
                  <a:gd name="T11" fmla="*/ 0 h 320"/>
                  <a:gd name="T12" fmla="*/ 241 w 1137"/>
                  <a:gd name="T13" fmla="*/ 163 h 320"/>
                  <a:gd name="T14" fmla="*/ 0 w 1137"/>
                  <a:gd name="T15" fmla="*/ 251 h 320"/>
                  <a:gd name="T16" fmla="*/ 569 w 1137"/>
                  <a:gd name="T17" fmla="*/ 320 h 320"/>
                  <a:gd name="T18" fmla="*/ 1137 w 1137"/>
                  <a:gd name="T19" fmla="*/ 25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7" h="320">
                    <a:moveTo>
                      <a:pt x="1137" y="251"/>
                    </a:moveTo>
                    <a:cubicBezTo>
                      <a:pt x="897" y="163"/>
                      <a:pt x="897" y="163"/>
                      <a:pt x="897" y="163"/>
                    </a:cubicBezTo>
                    <a:cubicBezTo>
                      <a:pt x="717" y="103"/>
                      <a:pt x="755" y="0"/>
                      <a:pt x="755" y="0"/>
                    </a:cubicBezTo>
                    <a:cubicBezTo>
                      <a:pt x="570" y="0"/>
                      <a:pt x="570" y="0"/>
                      <a:pt x="570" y="0"/>
                    </a:cubicBezTo>
                    <a:cubicBezTo>
                      <a:pt x="567" y="0"/>
                      <a:pt x="567" y="0"/>
                      <a:pt x="567" y="0"/>
                    </a:cubicBezTo>
                    <a:cubicBezTo>
                      <a:pt x="382" y="0"/>
                      <a:pt x="382" y="0"/>
                      <a:pt x="382" y="0"/>
                    </a:cubicBezTo>
                    <a:cubicBezTo>
                      <a:pt x="382" y="0"/>
                      <a:pt x="421" y="103"/>
                      <a:pt x="241" y="163"/>
                    </a:cubicBezTo>
                    <a:cubicBezTo>
                      <a:pt x="0" y="251"/>
                      <a:pt x="0" y="251"/>
                      <a:pt x="0" y="251"/>
                    </a:cubicBezTo>
                    <a:cubicBezTo>
                      <a:pt x="569" y="320"/>
                      <a:pt x="569" y="320"/>
                      <a:pt x="569" y="320"/>
                    </a:cubicBezTo>
                    <a:lnTo>
                      <a:pt x="1137" y="251"/>
                    </a:lnTo>
                    <a:close/>
                  </a:path>
                </a:pathLst>
              </a:custGeom>
              <a:solidFill>
                <a:srgbClr val="DD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î$1iḍe">
                <a:extLst>
                  <a:ext uri="{FF2B5EF4-FFF2-40B4-BE49-F238E27FC236}">
                    <a16:creationId xmlns:a16="http://schemas.microsoft.com/office/drawing/2014/main" id="{373D2593-B927-47EE-8195-0133EE93E6E5}"/>
                  </a:ext>
                </a:extLst>
              </p:cNvPr>
              <p:cNvSpPr/>
              <p:nvPr/>
            </p:nvSpPr>
            <p:spPr bwMode="auto">
              <a:xfrm>
                <a:off x="7160894" y="1688507"/>
                <a:ext cx="207094" cy="551119"/>
              </a:xfrm>
              <a:custGeom>
                <a:avLst/>
                <a:gdLst>
                  <a:gd name="T0" fmla="*/ 2 w 646"/>
                  <a:gd name="T1" fmla="*/ 24 h 1721"/>
                  <a:gd name="T2" fmla="*/ 3 w 646"/>
                  <a:gd name="T3" fmla="*/ 24 h 1721"/>
                  <a:gd name="T4" fmla="*/ 108 w 646"/>
                  <a:gd name="T5" fmla="*/ 567 h 1721"/>
                  <a:gd name="T6" fmla="*/ 109 w 646"/>
                  <a:gd name="T7" fmla="*/ 571 h 1721"/>
                  <a:gd name="T8" fmla="*/ 194 w 646"/>
                  <a:gd name="T9" fmla="*/ 1010 h 1721"/>
                  <a:gd name="T10" fmla="*/ 224 w 646"/>
                  <a:gd name="T11" fmla="*/ 1721 h 1721"/>
                  <a:gd name="T12" fmla="*/ 408 w 646"/>
                  <a:gd name="T13" fmla="*/ 1721 h 1721"/>
                  <a:gd name="T14" fmla="*/ 451 w 646"/>
                  <a:gd name="T15" fmla="*/ 1037 h 1721"/>
                  <a:gd name="T16" fmla="*/ 541 w 646"/>
                  <a:gd name="T17" fmla="*/ 573 h 1721"/>
                  <a:gd name="T18" fmla="*/ 646 w 646"/>
                  <a:gd name="T19" fmla="*/ 29 h 1721"/>
                  <a:gd name="T20" fmla="*/ 565 w 646"/>
                  <a:gd name="T21" fmla="*/ 0 h 1721"/>
                  <a:gd name="T22" fmla="*/ 355 w 646"/>
                  <a:gd name="T23" fmla="*/ 153 h 1721"/>
                  <a:gd name="T24" fmla="*/ 92 w 646"/>
                  <a:gd name="T25" fmla="*/ 0 h 1721"/>
                  <a:gd name="T26" fmla="*/ 0 w 646"/>
                  <a:gd name="T27" fmla="*/ 24 h 1721"/>
                  <a:gd name="T28" fmla="*/ 2 w 646"/>
                  <a:gd name="T29" fmla="*/ 24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6" h="1721">
                    <a:moveTo>
                      <a:pt x="2" y="24"/>
                    </a:moveTo>
                    <a:cubicBezTo>
                      <a:pt x="2" y="24"/>
                      <a:pt x="2" y="24"/>
                      <a:pt x="3" y="24"/>
                    </a:cubicBezTo>
                    <a:cubicBezTo>
                      <a:pt x="108" y="567"/>
                      <a:pt x="108" y="567"/>
                      <a:pt x="108" y="567"/>
                    </a:cubicBezTo>
                    <a:cubicBezTo>
                      <a:pt x="109" y="571"/>
                      <a:pt x="109" y="571"/>
                      <a:pt x="109" y="571"/>
                    </a:cubicBezTo>
                    <a:cubicBezTo>
                      <a:pt x="194" y="1010"/>
                      <a:pt x="194" y="1010"/>
                      <a:pt x="194" y="1010"/>
                    </a:cubicBezTo>
                    <a:cubicBezTo>
                      <a:pt x="224" y="1721"/>
                      <a:pt x="224" y="1721"/>
                      <a:pt x="224" y="1721"/>
                    </a:cubicBezTo>
                    <a:cubicBezTo>
                      <a:pt x="408" y="1721"/>
                      <a:pt x="408" y="1721"/>
                      <a:pt x="408" y="1721"/>
                    </a:cubicBezTo>
                    <a:cubicBezTo>
                      <a:pt x="451" y="1037"/>
                      <a:pt x="451" y="1037"/>
                      <a:pt x="451" y="1037"/>
                    </a:cubicBezTo>
                    <a:cubicBezTo>
                      <a:pt x="541" y="573"/>
                      <a:pt x="541" y="573"/>
                      <a:pt x="541" y="573"/>
                    </a:cubicBezTo>
                    <a:cubicBezTo>
                      <a:pt x="646" y="29"/>
                      <a:pt x="646" y="29"/>
                      <a:pt x="646" y="29"/>
                    </a:cubicBezTo>
                    <a:cubicBezTo>
                      <a:pt x="624" y="17"/>
                      <a:pt x="594" y="5"/>
                      <a:pt x="565" y="0"/>
                    </a:cubicBezTo>
                    <a:cubicBezTo>
                      <a:pt x="565" y="0"/>
                      <a:pt x="585" y="147"/>
                      <a:pt x="355" y="153"/>
                    </a:cubicBezTo>
                    <a:cubicBezTo>
                      <a:pt x="96" y="160"/>
                      <a:pt x="92" y="0"/>
                      <a:pt x="92" y="0"/>
                    </a:cubicBezTo>
                    <a:cubicBezTo>
                      <a:pt x="60" y="4"/>
                      <a:pt x="30" y="16"/>
                      <a:pt x="0" y="24"/>
                    </a:cubicBezTo>
                    <a:cubicBezTo>
                      <a:pt x="1" y="24"/>
                      <a:pt x="1" y="24"/>
                      <a:pt x="2" y="24"/>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iṩḷíďé">
                <a:extLst>
                  <a:ext uri="{FF2B5EF4-FFF2-40B4-BE49-F238E27FC236}">
                    <a16:creationId xmlns:a16="http://schemas.microsoft.com/office/drawing/2014/main" id="{1A2E836E-20C3-460D-93BE-C217CC7E3ED0}"/>
                  </a:ext>
                </a:extLst>
              </p:cNvPr>
              <p:cNvSpPr/>
              <p:nvPr/>
            </p:nvSpPr>
            <p:spPr bwMode="auto">
              <a:xfrm>
                <a:off x="6901743" y="1694165"/>
                <a:ext cx="724263" cy="570357"/>
              </a:xfrm>
              <a:custGeom>
                <a:avLst/>
                <a:gdLst>
                  <a:gd name="T0" fmla="*/ 2225 w 2256"/>
                  <a:gd name="T1" fmla="*/ 1068 h 1781"/>
                  <a:gd name="T2" fmla="*/ 2075 w 2256"/>
                  <a:gd name="T3" fmla="*/ 496 h 1781"/>
                  <a:gd name="T4" fmla="*/ 1447 w 2256"/>
                  <a:gd name="T5" fmla="*/ 5 h 1781"/>
                  <a:gd name="T6" fmla="*/ 1128 w 2256"/>
                  <a:gd name="T7" fmla="*/ 1646 h 1781"/>
                  <a:gd name="T8" fmla="*/ 819 w 2256"/>
                  <a:gd name="T9" fmla="*/ 0 h 1781"/>
                  <a:gd name="T10" fmla="*/ 182 w 2256"/>
                  <a:gd name="T11" fmla="*/ 496 h 1781"/>
                  <a:gd name="T12" fmla="*/ 31 w 2256"/>
                  <a:gd name="T13" fmla="*/ 1068 h 1781"/>
                  <a:gd name="T14" fmla="*/ 25 w 2256"/>
                  <a:gd name="T15" fmla="*/ 1345 h 1781"/>
                  <a:gd name="T16" fmla="*/ 103 w 2256"/>
                  <a:gd name="T17" fmla="*/ 1531 h 1781"/>
                  <a:gd name="T18" fmla="*/ 226 w 2256"/>
                  <a:gd name="T19" fmla="*/ 1694 h 1781"/>
                  <a:gd name="T20" fmla="*/ 485 w 2256"/>
                  <a:gd name="T21" fmla="*/ 1637 h 1781"/>
                  <a:gd name="T22" fmla="*/ 328 w 2256"/>
                  <a:gd name="T23" fmla="*/ 1369 h 1781"/>
                  <a:gd name="T24" fmla="*/ 351 w 2256"/>
                  <a:gd name="T25" fmla="*/ 1196 h 1781"/>
                  <a:gd name="T26" fmla="*/ 485 w 2256"/>
                  <a:gd name="T27" fmla="*/ 872 h 1781"/>
                  <a:gd name="T28" fmla="*/ 537 w 2256"/>
                  <a:gd name="T29" fmla="*/ 1390 h 1781"/>
                  <a:gd name="T30" fmla="*/ 560 w 2256"/>
                  <a:gd name="T31" fmla="*/ 1781 h 1781"/>
                  <a:gd name="T32" fmla="*/ 1127 w 2256"/>
                  <a:gd name="T33" fmla="*/ 1781 h 1781"/>
                  <a:gd name="T34" fmla="*/ 1129 w 2256"/>
                  <a:gd name="T35" fmla="*/ 1781 h 1781"/>
                  <a:gd name="T36" fmla="*/ 1696 w 2256"/>
                  <a:gd name="T37" fmla="*/ 1781 h 1781"/>
                  <a:gd name="T38" fmla="*/ 1719 w 2256"/>
                  <a:gd name="T39" fmla="*/ 1390 h 1781"/>
                  <a:gd name="T40" fmla="*/ 1771 w 2256"/>
                  <a:gd name="T41" fmla="*/ 872 h 1781"/>
                  <a:gd name="T42" fmla="*/ 1905 w 2256"/>
                  <a:gd name="T43" fmla="*/ 1196 h 1781"/>
                  <a:gd name="T44" fmla="*/ 1928 w 2256"/>
                  <a:gd name="T45" fmla="*/ 1369 h 1781"/>
                  <a:gd name="T46" fmla="*/ 1771 w 2256"/>
                  <a:gd name="T47" fmla="*/ 1637 h 1781"/>
                  <a:gd name="T48" fmla="*/ 2030 w 2256"/>
                  <a:gd name="T49" fmla="*/ 1694 h 1781"/>
                  <a:gd name="T50" fmla="*/ 2153 w 2256"/>
                  <a:gd name="T51" fmla="*/ 1531 h 1781"/>
                  <a:gd name="T52" fmla="*/ 2231 w 2256"/>
                  <a:gd name="T53" fmla="*/ 1345 h 1781"/>
                  <a:gd name="T54" fmla="*/ 2225 w 2256"/>
                  <a:gd name="T55" fmla="*/ 1068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6" h="1781">
                    <a:moveTo>
                      <a:pt x="2225" y="1068"/>
                    </a:moveTo>
                    <a:cubicBezTo>
                      <a:pt x="2075" y="496"/>
                      <a:pt x="2075" y="496"/>
                      <a:pt x="2075" y="496"/>
                    </a:cubicBezTo>
                    <a:cubicBezTo>
                      <a:pt x="1978" y="110"/>
                      <a:pt x="1447" y="5"/>
                      <a:pt x="1447" y="5"/>
                    </a:cubicBezTo>
                    <a:cubicBezTo>
                      <a:pt x="1128" y="1646"/>
                      <a:pt x="1128" y="1646"/>
                      <a:pt x="1128" y="1646"/>
                    </a:cubicBezTo>
                    <a:cubicBezTo>
                      <a:pt x="819" y="0"/>
                      <a:pt x="819" y="0"/>
                      <a:pt x="819" y="0"/>
                    </a:cubicBezTo>
                    <a:cubicBezTo>
                      <a:pt x="819" y="0"/>
                      <a:pt x="278" y="110"/>
                      <a:pt x="182" y="496"/>
                    </a:cubicBezTo>
                    <a:cubicBezTo>
                      <a:pt x="31" y="1068"/>
                      <a:pt x="31" y="1068"/>
                      <a:pt x="31" y="1068"/>
                    </a:cubicBezTo>
                    <a:cubicBezTo>
                      <a:pt x="31" y="1068"/>
                      <a:pt x="0" y="1185"/>
                      <a:pt x="25" y="1345"/>
                    </a:cubicBezTo>
                    <a:cubicBezTo>
                      <a:pt x="35" y="1412"/>
                      <a:pt x="62" y="1476"/>
                      <a:pt x="103" y="1531"/>
                    </a:cubicBezTo>
                    <a:cubicBezTo>
                      <a:pt x="226" y="1694"/>
                      <a:pt x="226" y="1694"/>
                      <a:pt x="226" y="1694"/>
                    </a:cubicBezTo>
                    <a:cubicBezTo>
                      <a:pt x="485" y="1637"/>
                      <a:pt x="485" y="1637"/>
                      <a:pt x="485" y="1637"/>
                    </a:cubicBezTo>
                    <a:cubicBezTo>
                      <a:pt x="328" y="1369"/>
                      <a:pt x="328" y="1369"/>
                      <a:pt x="328" y="1369"/>
                    </a:cubicBezTo>
                    <a:cubicBezTo>
                      <a:pt x="328" y="1369"/>
                      <a:pt x="329" y="1258"/>
                      <a:pt x="351" y="1196"/>
                    </a:cubicBezTo>
                    <a:cubicBezTo>
                      <a:pt x="485" y="872"/>
                      <a:pt x="485" y="872"/>
                      <a:pt x="485" y="872"/>
                    </a:cubicBezTo>
                    <a:cubicBezTo>
                      <a:pt x="537" y="1390"/>
                      <a:pt x="537" y="1390"/>
                      <a:pt x="537" y="1390"/>
                    </a:cubicBezTo>
                    <a:cubicBezTo>
                      <a:pt x="560" y="1781"/>
                      <a:pt x="560" y="1781"/>
                      <a:pt x="560" y="1781"/>
                    </a:cubicBezTo>
                    <a:cubicBezTo>
                      <a:pt x="1127" y="1781"/>
                      <a:pt x="1127" y="1781"/>
                      <a:pt x="1127" y="1781"/>
                    </a:cubicBezTo>
                    <a:cubicBezTo>
                      <a:pt x="1129" y="1781"/>
                      <a:pt x="1129" y="1781"/>
                      <a:pt x="1129" y="1781"/>
                    </a:cubicBezTo>
                    <a:cubicBezTo>
                      <a:pt x="1696" y="1781"/>
                      <a:pt x="1696" y="1781"/>
                      <a:pt x="1696" y="1781"/>
                    </a:cubicBezTo>
                    <a:cubicBezTo>
                      <a:pt x="1719" y="1390"/>
                      <a:pt x="1719" y="1390"/>
                      <a:pt x="1719" y="1390"/>
                    </a:cubicBezTo>
                    <a:cubicBezTo>
                      <a:pt x="1771" y="872"/>
                      <a:pt x="1771" y="872"/>
                      <a:pt x="1771" y="872"/>
                    </a:cubicBezTo>
                    <a:cubicBezTo>
                      <a:pt x="1905" y="1196"/>
                      <a:pt x="1905" y="1196"/>
                      <a:pt x="1905" y="1196"/>
                    </a:cubicBezTo>
                    <a:cubicBezTo>
                      <a:pt x="1928" y="1258"/>
                      <a:pt x="1928" y="1369"/>
                      <a:pt x="1928" y="1369"/>
                    </a:cubicBezTo>
                    <a:cubicBezTo>
                      <a:pt x="1771" y="1637"/>
                      <a:pt x="1771" y="1637"/>
                      <a:pt x="1771" y="1637"/>
                    </a:cubicBezTo>
                    <a:cubicBezTo>
                      <a:pt x="2030" y="1694"/>
                      <a:pt x="2030" y="1694"/>
                      <a:pt x="2030" y="1694"/>
                    </a:cubicBezTo>
                    <a:cubicBezTo>
                      <a:pt x="2153" y="1531"/>
                      <a:pt x="2153" y="1531"/>
                      <a:pt x="2153" y="1531"/>
                    </a:cubicBezTo>
                    <a:cubicBezTo>
                      <a:pt x="2194" y="1476"/>
                      <a:pt x="2221" y="1412"/>
                      <a:pt x="2231" y="1345"/>
                    </a:cubicBezTo>
                    <a:cubicBezTo>
                      <a:pt x="2256" y="1185"/>
                      <a:pt x="2225" y="1068"/>
                      <a:pt x="2225" y="1068"/>
                    </a:cubicBezTo>
                    <a:close/>
                  </a:path>
                </a:pathLst>
              </a:custGeom>
              <a:solidFill>
                <a:srgbClr val="E06B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îṥlïḋê">
                <a:extLst>
                  <a:ext uri="{FF2B5EF4-FFF2-40B4-BE49-F238E27FC236}">
                    <a16:creationId xmlns:a16="http://schemas.microsoft.com/office/drawing/2014/main" id="{8D6C3772-1840-4518-AC0C-E61C1DA81ECD}"/>
                  </a:ext>
                </a:extLst>
              </p:cNvPr>
              <p:cNvSpPr/>
              <p:nvPr/>
            </p:nvSpPr>
            <p:spPr bwMode="auto">
              <a:xfrm>
                <a:off x="7119022" y="1249423"/>
                <a:ext cx="302154" cy="430031"/>
              </a:xfrm>
              <a:prstGeom prst="ellipse">
                <a:avLst/>
              </a:pr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iṡḻîdè">
                <a:extLst>
                  <a:ext uri="{FF2B5EF4-FFF2-40B4-BE49-F238E27FC236}">
                    <a16:creationId xmlns:a16="http://schemas.microsoft.com/office/drawing/2014/main" id="{67E3D610-4334-4950-81B7-8F1F47C873DB}"/>
                  </a:ext>
                </a:extLst>
              </p:cNvPr>
              <p:cNvSpPr/>
              <p:nvPr/>
            </p:nvSpPr>
            <p:spPr bwMode="auto">
              <a:xfrm>
                <a:off x="7099784" y="1195103"/>
                <a:ext cx="339498" cy="279521"/>
              </a:xfrm>
              <a:custGeom>
                <a:avLst/>
                <a:gdLst>
                  <a:gd name="T0" fmla="*/ 16 w 1059"/>
                  <a:gd name="T1" fmla="*/ 711 h 873"/>
                  <a:gd name="T2" fmla="*/ 51 w 1059"/>
                  <a:gd name="T3" fmla="*/ 326 h 873"/>
                  <a:gd name="T4" fmla="*/ 216 w 1059"/>
                  <a:gd name="T5" fmla="*/ 86 h 873"/>
                  <a:gd name="T6" fmla="*/ 482 w 1059"/>
                  <a:gd name="T7" fmla="*/ 70 h 873"/>
                  <a:gd name="T8" fmla="*/ 834 w 1059"/>
                  <a:gd name="T9" fmla="*/ 46 h 873"/>
                  <a:gd name="T10" fmla="*/ 1038 w 1059"/>
                  <a:gd name="T11" fmla="*/ 453 h 873"/>
                  <a:gd name="T12" fmla="*/ 1038 w 1059"/>
                  <a:gd name="T13" fmla="*/ 454 h 873"/>
                  <a:gd name="T14" fmla="*/ 1052 w 1059"/>
                  <a:gd name="T15" fmla="*/ 703 h 873"/>
                  <a:gd name="T16" fmla="*/ 1009 w 1059"/>
                  <a:gd name="T17" fmla="*/ 851 h 873"/>
                  <a:gd name="T18" fmla="*/ 977 w 1059"/>
                  <a:gd name="T19" fmla="*/ 846 h 873"/>
                  <a:gd name="T20" fmla="*/ 989 w 1059"/>
                  <a:gd name="T21" fmla="*/ 700 h 873"/>
                  <a:gd name="T22" fmla="*/ 840 w 1059"/>
                  <a:gd name="T23" fmla="*/ 403 h 873"/>
                  <a:gd name="T24" fmla="*/ 677 w 1059"/>
                  <a:gd name="T25" fmla="*/ 431 h 873"/>
                  <a:gd name="T26" fmla="*/ 366 w 1059"/>
                  <a:gd name="T27" fmla="*/ 435 h 873"/>
                  <a:gd name="T28" fmla="*/ 333 w 1059"/>
                  <a:gd name="T29" fmla="*/ 417 h 873"/>
                  <a:gd name="T30" fmla="*/ 147 w 1059"/>
                  <a:gd name="T31" fmla="*/ 465 h 873"/>
                  <a:gd name="T32" fmla="*/ 145 w 1059"/>
                  <a:gd name="T33" fmla="*/ 468 h 873"/>
                  <a:gd name="T34" fmla="*/ 70 w 1059"/>
                  <a:gd name="T35" fmla="*/ 712 h 873"/>
                  <a:gd name="T36" fmla="*/ 89 w 1059"/>
                  <a:gd name="T37" fmla="*/ 850 h 873"/>
                  <a:gd name="T38" fmla="*/ 56 w 1059"/>
                  <a:gd name="T39" fmla="*/ 846 h 873"/>
                  <a:gd name="T40" fmla="*/ 16 w 1059"/>
                  <a:gd name="T41" fmla="*/ 71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9" h="873">
                    <a:moveTo>
                      <a:pt x="16" y="711"/>
                    </a:moveTo>
                    <a:cubicBezTo>
                      <a:pt x="8" y="616"/>
                      <a:pt x="0" y="471"/>
                      <a:pt x="51" y="326"/>
                    </a:cubicBezTo>
                    <a:cubicBezTo>
                      <a:pt x="83" y="234"/>
                      <a:pt x="126" y="124"/>
                      <a:pt x="216" y="86"/>
                    </a:cubicBezTo>
                    <a:cubicBezTo>
                      <a:pt x="327" y="40"/>
                      <a:pt x="250" y="116"/>
                      <a:pt x="482" y="70"/>
                    </a:cubicBezTo>
                    <a:cubicBezTo>
                      <a:pt x="581" y="50"/>
                      <a:pt x="673" y="0"/>
                      <a:pt x="834" y="46"/>
                    </a:cubicBezTo>
                    <a:cubicBezTo>
                      <a:pt x="834" y="46"/>
                      <a:pt x="991" y="94"/>
                      <a:pt x="1038" y="453"/>
                    </a:cubicBezTo>
                    <a:cubicBezTo>
                      <a:pt x="1038" y="453"/>
                      <a:pt x="1038" y="454"/>
                      <a:pt x="1038" y="454"/>
                    </a:cubicBezTo>
                    <a:cubicBezTo>
                      <a:pt x="1040" y="464"/>
                      <a:pt x="1059" y="570"/>
                      <a:pt x="1052" y="703"/>
                    </a:cubicBezTo>
                    <a:cubicBezTo>
                      <a:pt x="1050" y="726"/>
                      <a:pt x="1028" y="838"/>
                      <a:pt x="1009" y="851"/>
                    </a:cubicBezTo>
                    <a:cubicBezTo>
                      <a:pt x="980" y="873"/>
                      <a:pt x="980" y="847"/>
                      <a:pt x="977" y="846"/>
                    </a:cubicBezTo>
                    <a:cubicBezTo>
                      <a:pt x="968" y="842"/>
                      <a:pt x="990" y="710"/>
                      <a:pt x="989" y="700"/>
                    </a:cubicBezTo>
                    <a:cubicBezTo>
                      <a:pt x="980" y="640"/>
                      <a:pt x="938" y="450"/>
                      <a:pt x="840" y="403"/>
                    </a:cubicBezTo>
                    <a:cubicBezTo>
                      <a:pt x="839" y="403"/>
                      <a:pt x="778" y="382"/>
                      <a:pt x="677" y="431"/>
                    </a:cubicBezTo>
                    <a:cubicBezTo>
                      <a:pt x="483" y="526"/>
                      <a:pt x="392" y="443"/>
                      <a:pt x="366" y="435"/>
                    </a:cubicBezTo>
                    <a:cubicBezTo>
                      <a:pt x="365" y="435"/>
                      <a:pt x="335" y="418"/>
                      <a:pt x="333" y="417"/>
                    </a:cubicBezTo>
                    <a:cubicBezTo>
                      <a:pt x="314" y="408"/>
                      <a:pt x="203" y="362"/>
                      <a:pt x="147" y="465"/>
                    </a:cubicBezTo>
                    <a:cubicBezTo>
                      <a:pt x="146" y="466"/>
                      <a:pt x="146" y="467"/>
                      <a:pt x="145" y="468"/>
                    </a:cubicBezTo>
                    <a:cubicBezTo>
                      <a:pt x="138" y="478"/>
                      <a:pt x="88" y="549"/>
                      <a:pt x="70" y="712"/>
                    </a:cubicBezTo>
                    <a:cubicBezTo>
                      <a:pt x="69" y="721"/>
                      <a:pt x="91" y="838"/>
                      <a:pt x="89" y="850"/>
                    </a:cubicBezTo>
                    <a:cubicBezTo>
                      <a:pt x="89" y="850"/>
                      <a:pt x="60" y="864"/>
                      <a:pt x="56" y="846"/>
                    </a:cubicBezTo>
                    <a:cubicBezTo>
                      <a:pt x="55" y="841"/>
                      <a:pt x="20" y="761"/>
                      <a:pt x="16" y="71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iṡļïḓe">
                <a:extLst>
                  <a:ext uri="{FF2B5EF4-FFF2-40B4-BE49-F238E27FC236}">
                    <a16:creationId xmlns:a16="http://schemas.microsoft.com/office/drawing/2014/main" id="{A6AE6413-F885-40A9-A910-FD2D30721925}"/>
                  </a:ext>
                </a:extLst>
              </p:cNvPr>
              <p:cNvSpPr/>
              <p:nvPr/>
            </p:nvSpPr>
            <p:spPr bwMode="auto">
              <a:xfrm>
                <a:off x="7116759" y="1464438"/>
                <a:ext cx="306681" cy="216148"/>
              </a:xfrm>
              <a:custGeom>
                <a:avLst/>
                <a:gdLst>
                  <a:gd name="T0" fmla="*/ 921 w 955"/>
                  <a:gd name="T1" fmla="*/ 0 h 672"/>
                  <a:gd name="T2" fmla="*/ 877 w 955"/>
                  <a:gd name="T3" fmla="*/ 169 h 672"/>
                  <a:gd name="T4" fmla="*/ 860 w 955"/>
                  <a:gd name="T5" fmla="*/ 206 h 672"/>
                  <a:gd name="T6" fmla="*/ 671 w 955"/>
                  <a:gd name="T7" fmla="*/ 285 h 672"/>
                  <a:gd name="T8" fmla="*/ 524 w 955"/>
                  <a:gd name="T9" fmla="*/ 233 h 672"/>
                  <a:gd name="T10" fmla="*/ 477 w 955"/>
                  <a:gd name="T11" fmla="*/ 233 h 672"/>
                  <a:gd name="T12" fmla="*/ 431 w 955"/>
                  <a:gd name="T13" fmla="*/ 233 h 672"/>
                  <a:gd name="T14" fmla="*/ 284 w 955"/>
                  <a:gd name="T15" fmla="*/ 285 h 672"/>
                  <a:gd name="T16" fmla="*/ 94 w 955"/>
                  <a:gd name="T17" fmla="*/ 206 h 672"/>
                  <a:gd name="T18" fmla="*/ 78 w 955"/>
                  <a:gd name="T19" fmla="*/ 169 h 672"/>
                  <a:gd name="T20" fmla="*/ 34 w 955"/>
                  <a:gd name="T21" fmla="*/ 0 h 672"/>
                  <a:gd name="T22" fmla="*/ 0 w 955"/>
                  <a:gd name="T23" fmla="*/ 0 h 672"/>
                  <a:gd name="T24" fmla="*/ 25 w 955"/>
                  <a:gd name="T25" fmla="*/ 183 h 672"/>
                  <a:gd name="T26" fmla="*/ 458 w 955"/>
                  <a:gd name="T27" fmla="*/ 671 h 672"/>
                  <a:gd name="T28" fmla="*/ 476 w 955"/>
                  <a:gd name="T29" fmla="*/ 672 h 672"/>
                  <a:gd name="T30" fmla="*/ 476 w 955"/>
                  <a:gd name="T31" fmla="*/ 672 h 672"/>
                  <a:gd name="T32" fmla="*/ 477 w 955"/>
                  <a:gd name="T33" fmla="*/ 672 h 672"/>
                  <a:gd name="T34" fmla="*/ 477 w 955"/>
                  <a:gd name="T35" fmla="*/ 672 h 672"/>
                  <a:gd name="T36" fmla="*/ 477 w 955"/>
                  <a:gd name="T37" fmla="*/ 672 h 672"/>
                  <a:gd name="T38" fmla="*/ 478 w 955"/>
                  <a:gd name="T39" fmla="*/ 672 h 672"/>
                  <a:gd name="T40" fmla="*/ 478 w 955"/>
                  <a:gd name="T41" fmla="*/ 672 h 672"/>
                  <a:gd name="T42" fmla="*/ 478 w 955"/>
                  <a:gd name="T43" fmla="*/ 672 h 672"/>
                  <a:gd name="T44" fmla="*/ 478 w 955"/>
                  <a:gd name="T45" fmla="*/ 672 h 672"/>
                  <a:gd name="T46" fmla="*/ 496 w 955"/>
                  <a:gd name="T47" fmla="*/ 671 h 672"/>
                  <a:gd name="T48" fmla="*/ 930 w 955"/>
                  <a:gd name="T49" fmla="*/ 183 h 672"/>
                  <a:gd name="T50" fmla="*/ 955 w 955"/>
                  <a:gd name="T51" fmla="*/ 0 h 672"/>
                  <a:gd name="T52" fmla="*/ 921 w 955"/>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5" h="672">
                    <a:moveTo>
                      <a:pt x="921" y="0"/>
                    </a:moveTo>
                    <a:cubicBezTo>
                      <a:pt x="922" y="19"/>
                      <a:pt x="901" y="115"/>
                      <a:pt x="877" y="169"/>
                    </a:cubicBezTo>
                    <a:cubicBezTo>
                      <a:pt x="871" y="182"/>
                      <a:pt x="865" y="195"/>
                      <a:pt x="860" y="206"/>
                    </a:cubicBezTo>
                    <a:cubicBezTo>
                      <a:pt x="827" y="278"/>
                      <a:pt x="740" y="323"/>
                      <a:pt x="671" y="285"/>
                    </a:cubicBezTo>
                    <a:cubicBezTo>
                      <a:pt x="636" y="266"/>
                      <a:pt x="616" y="245"/>
                      <a:pt x="524" y="233"/>
                    </a:cubicBezTo>
                    <a:cubicBezTo>
                      <a:pt x="477" y="233"/>
                      <a:pt x="477" y="233"/>
                      <a:pt x="477" y="233"/>
                    </a:cubicBezTo>
                    <a:cubicBezTo>
                      <a:pt x="431" y="233"/>
                      <a:pt x="431" y="233"/>
                      <a:pt x="431" y="233"/>
                    </a:cubicBezTo>
                    <a:cubicBezTo>
                      <a:pt x="339" y="245"/>
                      <a:pt x="318" y="266"/>
                      <a:pt x="284" y="285"/>
                    </a:cubicBezTo>
                    <a:cubicBezTo>
                      <a:pt x="214" y="323"/>
                      <a:pt x="127" y="278"/>
                      <a:pt x="94" y="206"/>
                    </a:cubicBezTo>
                    <a:cubicBezTo>
                      <a:pt x="89" y="195"/>
                      <a:pt x="84" y="182"/>
                      <a:pt x="78" y="169"/>
                    </a:cubicBezTo>
                    <a:cubicBezTo>
                      <a:pt x="54" y="115"/>
                      <a:pt x="32" y="19"/>
                      <a:pt x="34" y="0"/>
                    </a:cubicBezTo>
                    <a:cubicBezTo>
                      <a:pt x="0" y="0"/>
                      <a:pt x="0" y="0"/>
                      <a:pt x="0" y="0"/>
                    </a:cubicBezTo>
                    <a:cubicBezTo>
                      <a:pt x="4" y="63"/>
                      <a:pt x="11" y="126"/>
                      <a:pt x="25" y="183"/>
                    </a:cubicBezTo>
                    <a:cubicBezTo>
                      <a:pt x="25" y="183"/>
                      <a:pt x="91" y="646"/>
                      <a:pt x="458" y="671"/>
                    </a:cubicBezTo>
                    <a:cubicBezTo>
                      <a:pt x="458" y="671"/>
                      <a:pt x="465" y="672"/>
                      <a:pt x="476" y="672"/>
                    </a:cubicBezTo>
                    <a:cubicBezTo>
                      <a:pt x="476" y="672"/>
                      <a:pt x="476" y="672"/>
                      <a:pt x="476" y="672"/>
                    </a:cubicBezTo>
                    <a:cubicBezTo>
                      <a:pt x="477" y="672"/>
                      <a:pt x="477" y="672"/>
                      <a:pt x="477" y="672"/>
                    </a:cubicBezTo>
                    <a:cubicBezTo>
                      <a:pt x="477" y="672"/>
                      <a:pt x="477" y="672"/>
                      <a:pt x="477" y="672"/>
                    </a:cubicBezTo>
                    <a:cubicBezTo>
                      <a:pt x="477" y="672"/>
                      <a:pt x="477" y="672"/>
                      <a:pt x="477" y="672"/>
                    </a:cubicBezTo>
                    <a:cubicBezTo>
                      <a:pt x="478" y="672"/>
                      <a:pt x="478" y="672"/>
                      <a:pt x="478" y="672"/>
                    </a:cubicBezTo>
                    <a:cubicBezTo>
                      <a:pt x="478" y="672"/>
                      <a:pt x="478" y="672"/>
                      <a:pt x="478" y="672"/>
                    </a:cubicBezTo>
                    <a:cubicBezTo>
                      <a:pt x="478" y="672"/>
                      <a:pt x="478" y="672"/>
                      <a:pt x="478" y="672"/>
                    </a:cubicBezTo>
                    <a:cubicBezTo>
                      <a:pt x="478" y="672"/>
                      <a:pt x="478" y="672"/>
                      <a:pt x="478" y="672"/>
                    </a:cubicBezTo>
                    <a:cubicBezTo>
                      <a:pt x="490" y="672"/>
                      <a:pt x="496" y="671"/>
                      <a:pt x="496" y="671"/>
                    </a:cubicBezTo>
                    <a:cubicBezTo>
                      <a:pt x="864" y="646"/>
                      <a:pt x="930" y="183"/>
                      <a:pt x="930" y="183"/>
                    </a:cubicBezTo>
                    <a:cubicBezTo>
                      <a:pt x="943" y="126"/>
                      <a:pt x="951" y="63"/>
                      <a:pt x="955" y="0"/>
                    </a:cubicBezTo>
                    <a:lnTo>
                      <a:pt x="9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ïśliḑè">
                <a:extLst>
                  <a:ext uri="{FF2B5EF4-FFF2-40B4-BE49-F238E27FC236}">
                    <a16:creationId xmlns:a16="http://schemas.microsoft.com/office/drawing/2014/main" id="{745C821E-3BB3-4A72-BD75-52FB6CF20118}"/>
                  </a:ext>
                </a:extLst>
              </p:cNvPr>
              <p:cNvSpPr/>
              <p:nvPr/>
            </p:nvSpPr>
            <p:spPr bwMode="auto">
              <a:xfrm>
                <a:off x="7438150" y="2991049"/>
                <a:ext cx="118825" cy="98455"/>
              </a:xfrm>
              <a:custGeom>
                <a:avLst/>
                <a:gdLst>
                  <a:gd name="T0" fmla="*/ 334 w 369"/>
                  <a:gd name="T1" fmla="*/ 0 h 307"/>
                  <a:gd name="T2" fmla="*/ 369 w 369"/>
                  <a:gd name="T3" fmla="*/ 307 h 307"/>
                  <a:gd name="T4" fmla="*/ 0 w 369"/>
                  <a:gd name="T5" fmla="*/ 270 h 307"/>
                  <a:gd name="T6" fmla="*/ 0 w 369"/>
                  <a:gd name="T7" fmla="*/ 0 h 307"/>
                  <a:gd name="T8" fmla="*/ 334 w 369"/>
                  <a:gd name="T9" fmla="*/ 0 h 307"/>
                </a:gdLst>
                <a:ahLst/>
                <a:cxnLst>
                  <a:cxn ang="0">
                    <a:pos x="T0" y="T1"/>
                  </a:cxn>
                  <a:cxn ang="0">
                    <a:pos x="T2" y="T3"/>
                  </a:cxn>
                  <a:cxn ang="0">
                    <a:pos x="T4" y="T5"/>
                  </a:cxn>
                  <a:cxn ang="0">
                    <a:pos x="T6" y="T7"/>
                  </a:cxn>
                  <a:cxn ang="0">
                    <a:pos x="T8" y="T9"/>
                  </a:cxn>
                </a:cxnLst>
                <a:rect l="0" t="0" r="r" b="b"/>
                <a:pathLst>
                  <a:path w="369" h="307">
                    <a:moveTo>
                      <a:pt x="334" y="0"/>
                    </a:moveTo>
                    <a:cubicBezTo>
                      <a:pt x="334" y="0"/>
                      <a:pt x="323" y="201"/>
                      <a:pt x="369" y="307"/>
                    </a:cubicBezTo>
                    <a:cubicBezTo>
                      <a:pt x="0" y="270"/>
                      <a:pt x="0" y="270"/>
                      <a:pt x="0" y="270"/>
                    </a:cubicBezTo>
                    <a:cubicBezTo>
                      <a:pt x="0" y="270"/>
                      <a:pt x="58" y="160"/>
                      <a:pt x="0" y="0"/>
                    </a:cubicBezTo>
                    <a:lnTo>
                      <a:pt x="334"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íṩļîḑè">
                <a:extLst>
                  <a:ext uri="{FF2B5EF4-FFF2-40B4-BE49-F238E27FC236}">
                    <a16:creationId xmlns:a16="http://schemas.microsoft.com/office/drawing/2014/main" id="{092AAC32-0D0E-4D5C-82FB-38534F79BD55}"/>
                  </a:ext>
                </a:extLst>
              </p:cNvPr>
              <p:cNvSpPr/>
              <p:nvPr/>
            </p:nvSpPr>
            <p:spPr bwMode="auto">
              <a:xfrm>
                <a:off x="6996802" y="2979732"/>
                <a:ext cx="117693" cy="98455"/>
              </a:xfrm>
              <a:custGeom>
                <a:avLst/>
                <a:gdLst>
                  <a:gd name="T0" fmla="*/ 35 w 369"/>
                  <a:gd name="T1" fmla="*/ 0 h 307"/>
                  <a:gd name="T2" fmla="*/ 0 w 369"/>
                  <a:gd name="T3" fmla="*/ 307 h 307"/>
                  <a:gd name="T4" fmla="*/ 369 w 369"/>
                  <a:gd name="T5" fmla="*/ 270 h 307"/>
                  <a:gd name="T6" fmla="*/ 369 w 369"/>
                  <a:gd name="T7" fmla="*/ 0 h 307"/>
                  <a:gd name="T8" fmla="*/ 35 w 369"/>
                  <a:gd name="T9" fmla="*/ 0 h 307"/>
                </a:gdLst>
                <a:ahLst/>
                <a:cxnLst>
                  <a:cxn ang="0">
                    <a:pos x="T0" y="T1"/>
                  </a:cxn>
                  <a:cxn ang="0">
                    <a:pos x="T2" y="T3"/>
                  </a:cxn>
                  <a:cxn ang="0">
                    <a:pos x="T4" y="T5"/>
                  </a:cxn>
                  <a:cxn ang="0">
                    <a:pos x="T6" y="T7"/>
                  </a:cxn>
                  <a:cxn ang="0">
                    <a:pos x="T8" y="T9"/>
                  </a:cxn>
                </a:cxnLst>
                <a:rect l="0" t="0" r="r" b="b"/>
                <a:pathLst>
                  <a:path w="369" h="307">
                    <a:moveTo>
                      <a:pt x="35" y="0"/>
                    </a:moveTo>
                    <a:cubicBezTo>
                      <a:pt x="35" y="0"/>
                      <a:pt x="46" y="201"/>
                      <a:pt x="0" y="307"/>
                    </a:cubicBezTo>
                    <a:cubicBezTo>
                      <a:pt x="369" y="270"/>
                      <a:pt x="369" y="270"/>
                      <a:pt x="369" y="270"/>
                    </a:cubicBezTo>
                    <a:cubicBezTo>
                      <a:pt x="369" y="270"/>
                      <a:pt x="311" y="161"/>
                      <a:pt x="369" y="0"/>
                    </a:cubicBezTo>
                    <a:lnTo>
                      <a:pt x="35"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şļiďê">
                <a:extLst>
                  <a:ext uri="{FF2B5EF4-FFF2-40B4-BE49-F238E27FC236}">
                    <a16:creationId xmlns:a16="http://schemas.microsoft.com/office/drawing/2014/main" id="{242C9B3C-A6C4-41A4-A430-BA951945EC3E}"/>
                  </a:ext>
                </a:extLst>
              </p:cNvPr>
              <p:cNvSpPr/>
              <p:nvPr/>
            </p:nvSpPr>
            <p:spPr bwMode="auto">
              <a:xfrm>
                <a:off x="6831580" y="3052158"/>
                <a:ext cx="303285" cy="169749"/>
              </a:xfrm>
              <a:custGeom>
                <a:avLst/>
                <a:gdLst>
                  <a:gd name="T0" fmla="*/ 579 w 943"/>
                  <a:gd name="T1" fmla="*/ 60 h 529"/>
                  <a:gd name="T2" fmla="*/ 515 w 943"/>
                  <a:gd name="T3" fmla="*/ 41 h 529"/>
                  <a:gd name="T4" fmla="*/ 475 w 943"/>
                  <a:gd name="T5" fmla="*/ 77 h 529"/>
                  <a:gd name="T6" fmla="*/ 473 w 943"/>
                  <a:gd name="T7" fmla="*/ 79 h 529"/>
                  <a:gd name="T8" fmla="*/ 439 w 943"/>
                  <a:gd name="T9" fmla="*/ 108 h 529"/>
                  <a:gd name="T10" fmla="*/ 438 w 943"/>
                  <a:gd name="T11" fmla="*/ 109 h 529"/>
                  <a:gd name="T12" fmla="*/ 424 w 943"/>
                  <a:gd name="T13" fmla="*/ 120 h 529"/>
                  <a:gd name="T14" fmla="*/ 421 w 943"/>
                  <a:gd name="T15" fmla="*/ 122 h 529"/>
                  <a:gd name="T16" fmla="*/ 388 w 943"/>
                  <a:gd name="T17" fmla="*/ 148 h 529"/>
                  <a:gd name="T18" fmla="*/ 380 w 943"/>
                  <a:gd name="T19" fmla="*/ 153 h 529"/>
                  <a:gd name="T20" fmla="*/ 367 w 943"/>
                  <a:gd name="T21" fmla="*/ 162 h 529"/>
                  <a:gd name="T22" fmla="*/ 357 w 943"/>
                  <a:gd name="T23" fmla="*/ 170 h 529"/>
                  <a:gd name="T24" fmla="*/ 327 w 943"/>
                  <a:gd name="T25" fmla="*/ 189 h 529"/>
                  <a:gd name="T26" fmla="*/ 313 w 943"/>
                  <a:gd name="T27" fmla="*/ 199 h 529"/>
                  <a:gd name="T28" fmla="*/ 189 w 943"/>
                  <a:gd name="T29" fmla="*/ 264 h 529"/>
                  <a:gd name="T30" fmla="*/ 166 w 943"/>
                  <a:gd name="T31" fmla="*/ 274 h 529"/>
                  <a:gd name="T32" fmla="*/ 4 w 943"/>
                  <a:gd name="T33" fmla="*/ 461 h 529"/>
                  <a:gd name="T34" fmla="*/ 11 w 943"/>
                  <a:gd name="T35" fmla="*/ 489 h 529"/>
                  <a:gd name="T36" fmla="*/ 154 w 943"/>
                  <a:gd name="T37" fmla="*/ 523 h 529"/>
                  <a:gd name="T38" fmla="*/ 910 w 943"/>
                  <a:gd name="T39" fmla="*/ 370 h 529"/>
                  <a:gd name="T40" fmla="*/ 932 w 943"/>
                  <a:gd name="T41" fmla="*/ 240 h 529"/>
                  <a:gd name="T42" fmla="*/ 930 w 943"/>
                  <a:gd name="T43" fmla="*/ 227 h 529"/>
                  <a:gd name="T44" fmla="*/ 871 w 943"/>
                  <a:gd name="T45" fmla="*/ 0 h 529"/>
                  <a:gd name="T46" fmla="*/ 663 w 943"/>
                  <a:gd name="T47" fmla="*/ 54 h 529"/>
                  <a:gd name="T48" fmla="*/ 636 w 943"/>
                  <a:gd name="T49" fmla="*/ 59 h 529"/>
                  <a:gd name="T50" fmla="*/ 620 w 943"/>
                  <a:gd name="T51" fmla="*/ 61 h 529"/>
                  <a:gd name="T52" fmla="*/ 594 w 943"/>
                  <a:gd name="T53" fmla="*/ 61 h 529"/>
                  <a:gd name="T54" fmla="*/ 593 w 943"/>
                  <a:gd name="T55" fmla="*/ 61 h 529"/>
                  <a:gd name="T56" fmla="*/ 590 w 943"/>
                  <a:gd name="T57" fmla="*/ 61 h 529"/>
                  <a:gd name="T58" fmla="*/ 589 w 943"/>
                  <a:gd name="T59" fmla="*/ 61 h 529"/>
                  <a:gd name="T60" fmla="*/ 579 w 943"/>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3" h="529">
                    <a:moveTo>
                      <a:pt x="579" y="60"/>
                    </a:moveTo>
                    <a:cubicBezTo>
                      <a:pt x="553" y="58"/>
                      <a:pt x="530" y="51"/>
                      <a:pt x="515" y="41"/>
                    </a:cubicBezTo>
                    <a:cubicBezTo>
                      <a:pt x="504" y="52"/>
                      <a:pt x="490" y="64"/>
                      <a:pt x="475" y="77"/>
                    </a:cubicBezTo>
                    <a:cubicBezTo>
                      <a:pt x="475" y="78"/>
                      <a:pt x="474" y="78"/>
                      <a:pt x="473" y="79"/>
                    </a:cubicBezTo>
                    <a:cubicBezTo>
                      <a:pt x="463" y="88"/>
                      <a:pt x="451" y="98"/>
                      <a:pt x="439" y="108"/>
                    </a:cubicBezTo>
                    <a:cubicBezTo>
                      <a:pt x="439" y="108"/>
                      <a:pt x="438" y="108"/>
                      <a:pt x="438" y="109"/>
                    </a:cubicBezTo>
                    <a:cubicBezTo>
                      <a:pt x="434" y="112"/>
                      <a:pt x="429" y="116"/>
                      <a:pt x="424" y="120"/>
                    </a:cubicBezTo>
                    <a:cubicBezTo>
                      <a:pt x="423" y="121"/>
                      <a:pt x="422" y="122"/>
                      <a:pt x="421" y="122"/>
                    </a:cubicBezTo>
                    <a:cubicBezTo>
                      <a:pt x="410" y="131"/>
                      <a:pt x="399" y="139"/>
                      <a:pt x="388" y="148"/>
                    </a:cubicBezTo>
                    <a:cubicBezTo>
                      <a:pt x="385" y="149"/>
                      <a:pt x="383" y="151"/>
                      <a:pt x="380" y="153"/>
                    </a:cubicBezTo>
                    <a:cubicBezTo>
                      <a:pt x="376" y="156"/>
                      <a:pt x="371" y="159"/>
                      <a:pt x="367" y="162"/>
                    </a:cubicBezTo>
                    <a:cubicBezTo>
                      <a:pt x="363" y="165"/>
                      <a:pt x="360" y="167"/>
                      <a:pt x="357" y="170"/>
                    </a:cubicBezTo>
                    <a:cubicBezTo>
                      <a:pt x="347" y="176"/>
                      <a:pt x="338" y="183"/>
                      <a:pt x="327" y="189"/>
                    </a:cubicBezTo>
                    <a:cubicBezTo>
                      <a:pt x="323" y="192"/>
                      <a:pt x="318" y="195"/>
                      <a:pt x="313" y="199"/>
                    </a:cubicBezTo>
                    <a:cubicBezTo>
                      <a:pt x="274" y="223"/>
                      <a:pt x="233" y="246"/>
                      <a:pt x="189" y="264"/>
                    </a:cubicBezTo>
                    <a:cubicBezTo>
                      <a:pt x="181" y="267"/>
                      <a:pt x="174" y="271"/>
                      <a:pt x="166" y="274"/>
                    </a:cubicBezTo>
                    <a:cubicBezTo>
                      <a:pt x="13" y="332"/>
                      <a:pt x="0" y="417"/>
                      <a:pt x="4" y="461"/>
                    </a:cubicBezTo>
                    <a:cubicBezTo>
                      <a:pt x="6" y="479"/>
                      <a:pt x="11" y="489"/>
                      <a:pt x="11" y="489"/>
                    </a:cubicBezTo>
                    <a:cubicBezTo>
                      <a:pt x="11" y="489"/>
                      <a:pt x="73" y="521"/>
                      <a:pt x="154" y="523"/>
                    </a:cubicBezTo>
                    <a:cubicBezTo>
                      <a:pt x="449" y="529"/>
                      <a:pt x="910" y="370"/>
                      <a:pt x="910" y="370"/>
                    </a:cubicBezTo>
                    <a:cubicBezTo>
                      <a:pt x="910" y="370"/>
                      <a:pt x="943" y="331"/>
                      <a:pt x="932" y="240"/>
                    </a:cubicBezTo>
                    <a:cubicBezTo>
                      <a:pt x="931" y="236"/>
                      <a:pt x="931" y="231"/>
                      <a:pt x="930" y="227"/>
                    </a:cubicBezTo>
                    <a:cubicBezTo>
                      <a:pt x="929" y="221"/>
                      <a:pt x="887" y="49"/>
                      <a:pt x="871" y="0"/>
                    </a:cubicBezTo>
                    <a:cubicBezTo>
                      <a:pt x="833" y="13"/>
                      <a:pt x="772" y="32"/>
                      <a:pt x="663" y="54"/>
                    </a:cubicBezTo>
                    <a:cubicBezTo>
                      <a:pt x="653" y="56"/>
                      <a:pt x="644" y="58"/>
                      <a:pt x="636" y="59"/>
                    </a:cubicBezTo>
                    <a:cubicBezTo>
                      <a:pt x="630" y="60"/>
                      <a:pt x="625" y="60"/>
                      <a:pt x="620" y="61"/>
                    </a:cubicBezTo>
                    <a:cubicBezTo>
                      <a:pt x="610" y="61"/>
                      <a:pt x="601" y="62"/>
                      <a:pt x="594" y="61"/>
                    </a:cubicBezTo>
                    <a:cubicBezTo>
                      <a:pt x="593" y="61"/>
                      <a:pt x="593" y="61"/>
                      <a:pt x="593" y="61"/>
                    </a:cubicBezTo>
                    <a:cubicBezTo>
                      <a:pt x="590" y="61"/>
                      <a:pt x="590" y="61"/>
                      <a:pt x="590" y="61"/>
                    </a:cubicBezTo>
                    <a:cubicBezTo>
                      <a:pt x="590" y="61"/>
                      <a:pt x="590" y="61"/>
                      <a:pt x="589" y="61"/>
                    </a:cubicBezTo>
                    <a:lnTo>
                      <a:pt x="579"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î$ḷïḑê">
                <a:extLst>
                  <a:ext uri="{FF2B5EF4-FFF2-40B4-BE49-F238E27FC236}">
                    <a16:creationId xmlns:a16="http://schemas.microsoft.com/office/drawing/2014/main" id="{AF66476F-EA5F-4AC5-8118-24B71F705D12}"/>
                  </a:ext>
                </a:extLst>
              </p:cNvPr>
              <p:cNvSpPr/>
              <p:nvPr/>
            </p:nvSpPr>
            <p:spPr bwMode="auto">
              <a:xfrm>
                <a:off x="6832712" y="3152877"/>
                <a:ext cx="298759" cy="69032"/>
              </a:xfrm>
              <a:custGeom>
                <a:avLst/>
                <a:gdLst>
                  <a:gd name="T0" fmla="*/ 145 w 929"/>
                  <a:gd name="T1" fmla="*/ 154 h 216"/>
                  <a:gd name="T2" fmla="*/ 1 w 929"/>
                  <a:gd name="T3" fmla="*/ 122 h 216"/>
                  <a:gd name="T4" fmla="*/ 1 w 929"/>
                  <a:gd name="T5" fmla="*/ 148 h 216"/>
                  <a:gd name="T6" fmla="*/ 8 w 929"/>
                  <a:gd name="T7" fmla="*/ 176 h 216"/>
                  <a:gd name="T8" fmla="*/ 151 w 929"/>
                  <a:gd name="T9" fmla="*/ 210 h 216"/>
                  <a:gd name="T10" fmla="*/ 908 w 929"/>
                  <a:gd name="T11" fmla="*/ 57 h 216"/>
                  <a:gd name="T12" fmla="*/ 929 w 929"/>
                  <a:gd name="T13" fmla="*/ 0 h 216"/>
                  <a:gd name="T14" fmla="*/ 145 w 929"/>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9" h="216">
                    <a:moveTo>
                      <a:pt x="145" y="154"/>
                    </a:moveTo>
                    <a:cubicBezTo>
                      <a:pt x="78" y="153"/>
                      <a:pt x="23" y="132"/>
                      <a:pt x="1" y="122"/>
                    </a:cubicBezTo>
                    <a:cubicBezTo>
                      <a:pt x="0" y="131"/>
                      <a:pt x="1" y="140"/>
                      <a:pt x="1" y="148"/>
                    </a:cubicBezTo>
                    <a:cubicBezTo>
                      <a:pt x="3" y="166"/>
                      <a:pt x="8" y="176"/>
                      <a:pt x="8" y="176"/>
                    </a:cubicBezTo>
                    <a:cubicBezTo>
                      <a:pt x="8" y="176"/>
                      <a:pt x="70" y="208"/>
                      <a:pt x="151" y="210"/>
                    </a:cubicBezTo>
                    <a:cubicBezTo>
                      <a:pt x="446" y="216"/>
                      <a:pt x="908" y="57"/>
                      <a:pt x="908" y="57"/>
                    </a:cubicBezTo>
                    <a:cubicBezTo>
                      <a:pt x="908" y="57"/>
                      <a:pt x="922" y="39"/>
                      <a:pt x="929" y="0"/>
                    </a:cubicBezTo>
                    <a:cubicBezTo>
                      <a:pt x="809" y="39"/>
                      <a:pt x="414" y="160"/>
                      <a:pt x="145"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s1îďe">
                <a:extLst>
                  <a:ext uri="{FF2B5EF4-FFF2-40B4-BE49-F238E27FC236}">
                    <a16:creationId xmlns:a16="http://schemas.microsoft.com/office/drawing/2014/main" id="{F782B7B6-8184-4E1E-89AE-A2ACC2D5F8AD}"/>
                  </a:ext>
                </a:extLst>
              </p:cNvPr>
              <p:cNvSpPr/>
              <p:nvPr/>
            </p:nvSpPr>
            <p:spPr bwMode="auto">
              <a:xfrm>
                <a:off x="7418913" y="3062344"/>
                <a:ext cx="303285" cy="169749"/>
              </a:xfrm>
              <a:custGeom>
                <a:avLst/>
                <a:gdLst>
                  <a:gd name="T0" fmla="*/ 365 w 944"/>
                  <a:gd name="T1" fmla="*/ 60 h 529"/>
                  <a:gd name="T2" fmla="*/ 429 w 944"/>
                  <a:gd name="T3" fmla="*/ 41 h 529"/>
                  <a:gd name="T4" fmla="*/ 468 w 944"/>
                  <a:gd name="T5" fmla="*/ 77 h 529"/>
                  <a:gd name="T6" fmla="*/ 470 w 944"/>
                  <a:gd name="T7" fmla="*/ 79 h 529"/>
                  <a:gd name="T8" fmla="*/ 504 w 944"/>
                  <a:gd name="T9" fmla="*/ 107 h 529"/>
                  <a:gd name="T10" fmla="*/ 506 w 944"/>
                  <a:gd name="T11" fmla="*/ 108 h 529"/>
                  <a:gd name="T12" fmla="*/ 520 w 944"/>
                  <a:gd name="T13" fmla="*/ 120 h 529"/>
                  <a:gd name="T14" fmla="*/ 523 w 944"/>
                  <a:gd name="T15" fmla="*/ 122 h 529"/>
                  <a:gd name="T16" fmla="*/ 556 w 944"/>
                  <a:gd name="T17" fmla="*/ 147 h 529"/>
                  <a:gd name="T18" fmla="*/ 563 w 944"/>
                  <a:gd name="T19" fmla="*/ 153 h 529"/>
                  <a:gd name="T20" fmla="*/ 577 w 944"/>
                  <a:gd name="T21" fmla="*/ 162 h 529"/>
                  <a:gd name="T22" fmla="*/ 587 w 944"/>
                  <a:gd name="T23" fmla="*/ 169 h 529"/>
                  <a:gd name="T24" fmla="*/ 616 w 944"/>
                  <a:gd name="T25" fmla="*/ 189 h 529"/>
                  <a:gd name="T26" fmla="*/ 631 w 944"/>
                  <a:gd name="T27" fmla="*/ 198 h 529"/>
                  <a:gd name="T28" fmla="*/ 755 w 944"/>
                  <a:gd name="T29" fmla="*/ 264 h 529"/>
                  <a:gd name="T30" fmla="*/ 778 w 944"/>
                  <a:gd name="T31" fmla="*/ 273 h 529"/>
                  <a:gd name="T32" fmla="*/ 939 w 944"/>
                  <a:gd name="T33" fmla="*/ 460 h 529"/>
                  <a:gd name="T34" fmla="*/ 932 w 944"/>
                  <a:gd name="T35" fmla="*/ 489 h 529"/>
                  <a:gd name="T36" fmla="*/ 790 w 944"/>
                  <a:gd name="T37" fmla="*/ 523 h 529"/>
                  <a:gd name="T38" fmla="*/ 33 w 944"/>
                  <a:gd name="T39" fmla="*/ 370 h 529"/>
                  <a:gd name="T40" fmla="*/ 12 w 944"/>
                  <a:gd name="T41" fmla="*/ 240 h 529"/>
                  <a:gd name="T42" fmla="*/ 13 w 944"/>
                  <a:gd name="T43" fmla="*/ 227 h 529"/>
                  <a:gd name="T44" fmla="*/ 73 w 944"/>
                  <a:gd name="T45" fmla="*/ 0 h 529"/>
                  <a:gd name="T46" fmla="*/ 281 w 944"/>
                  <a:gd name="T47" fmla="*/ 54 h 529"/>
                  <a:gd name="T48" fmla="*/ 308 w 944"/>
                  <a:gd name="T49" fmla="*/ 59 h 529"/>
                  <a:gd name="T50" fmla="*/ 324 w 944"/>
                  <a:gd name="T51" fmla="*/ 60 h 529"/>
                  <a:gd name="T52" fmla="*/ 350 w 944"/>
                  <a:gd name="T53" fmla="*/ 61 h 529"/>
                  <a:gd name="T54" fmla="*/ 350 w 944"/>
                  <a:gd name="T55" fmla="*/ 61 h 529"/>
                  <a:gd name="T56" fmla="*/ 354 w 944"/>
                  <a:gd name="T57" fmla="*/ 61 h 529"/>
                  <a:gd name="T58" fmla="*/ 355 w 944"/>
                  <a:gd name="T59" fmla="*/ 60 h 529"/>
                  <a:gd name="T60" fmla="*/ 365 w 944"/>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4" h="529">
                    <a:moveTo>
                      <a:pt x="365" y="60"/>
                    </a:moveTo>
                    <a:cubicBezTo>
                      <a:pt x="391" y="58"/>
                      <a:pt x="413" y="51"/>
                      <a:pt x="429" y="41"/>
                    </a:cubicBezTo>
                    <a:cubicBezTo>
                      <a:pt x="440" y="51"/>
                      <a:pt x="453" y="64"/>
                      <a:pt x="468" y="77"/>
                    </a:cubicBezTo>
                    <a:cubicBezTo>
                      <a:pt x="469" y="78"/>
                      <a:pt x="470" y="78"/>
                      <a:pt x="470" y="79"/>
                    </a:cubicBezTo>
                    <a:cubicBezTo>
                      <a:pt x="481" y="88"/>
                      <a:pt x="492" y="97"/>
                      <a:pt x="504" y="107"/>
                    </a:cubicBezTo>
                    <a:cubicBezTo>
                      <a:pt x="505" y="108"/>
                      <a:pt x="505" y="108"/>
                      <a:pt x="506" y="108"/>
                    </a:cubicBezTo>
                    <a:cubicBezTo>
                      <a:pt x="510" y="112"/>
                      <a:pt x="515" y="116"/>
                      <a:pt x="520" y="120"/>
                    </a:cubicBezTo>
                    <a:cubicBezTo>
                      <a:pt x="521" y="120"/>
                      <a:pt x="522" y="121"/>
                      <a:pt x="523" y="122"/>
                    </a:cubicBezTo>
                    <a:cubicBezTo>
                      <a:pt x="533" y="130"/>
                      <a:pt x="545" y="139"/>
                      <a:pt x="556" y="147"/>
                    </a:cubicBezTo>
                    <a:cubicBezTo>
                      <a:pt x="559" y="149"/>
                      <a:pt x="561" y="151"/>
                      <a:pt x="563" y="153"/>
                    </a:cubicBezTo>
                    <a:cubicBezTo>
                      <a:pt x="568" y="156"/>
                      <a:pt x="572" y="159"/>
                      <a:pt x="577" y="162"/>
                    </a:cubicBezTo>
                    <a:cubicBezTo>
                      <a:pt x="580" y="165"/>
                      <a:pt x="583" y="167"/>
                      <a:pt x="587" y="169"/>
                    </a:cubicBezTo>
                    <a:cubicBezTo>
                      <a:pt x="596" y="176"/>
                      <a:pt x="606" y="183"/>
                      <a:pt x="616" y="189"/>
                    </a:cubicBezTo>
                    <a:cubicBezTo>
                      <a:pt x="621" y="192"/>
                      <a:pt x="626" y="195"/>
                      <a:pt x="631" y="198"/>
                    </a:cubicBezTo>
                    <a:cubicBezTo>
                      <a:pt x="669" y="223"/>
                      <a:pt x="711" y="245"/>
                      <a:pt x="755" y="264"/>
                    </a:cubicBezTo>
                    <a:cubicBezTo>
                      <a:pt x="762" y="267"/>
                      <a:pt x="770" y="270"/>
                      <a:pt x="778" y="273"/>
                    </a:cubicBezTo>
                    <a:cubicBezTo>
                      <a:pt x="930" y="332"/>
                      <a:pt x="944" y="417"/>
                      <a:pt x="939" y="460"/>
                    </a:cubicBezTo>
                    <a:cubicBezTo>
                      <a:pt x="937" y="478"/>
                      <a:pt x="932" y="489"/>
                      <a:pt x="932" y="489"/>
                    </a:cubicBezTo>
                    <a:cubicBezTo>
                      <a:pt x="932" y="489"/>
                      <a:pt x="871" y="521"/>
                      <a:pt x="790" y="523"/>
                    </a:cubicBezTo>
                    <a:cubicBezTo>
                      <a:pt x="495" y="529"/>
                      <a:pt x="33" y="370"/>
                      <a:pt x="33" y="370"/>
                    </a:cubicBezTo>
                    <a:cubicBezTo>
                      <a:pt x="33" y="370"/>
                      <a:pt x="0" y="330"/>
                      <a:pt x="12" y="240"/>
                    </a:cubicBezTo>
                    <a:cubicBezTo>
                      <a:pt x="12" y="235"/>
                      <a:pt x="13" y="231"/>
                      <a:pt x="13" y="227"/>
                    </a:cubicBezTo>
                    <a:cubicBezTo>
                      <a:pt x="14" y="221"/>
                      <a:pt x="57" y="49"/>
                      <a:pt x="73" y="0"/>
                    </a:cubicBezTo>
                    <a:cubicBezTo>
                      <a:pt x="111" y="13"/>
                      <a:pt x="172" y="32"/>
                      <a:pt x="281" y="54"/>
                    </a:cubicBezTo>
                    <a:cubicBezTo>
                      <a:pt x="291" y="56"/>
                      <a:pt x="300" y="57"/>
                      <a:pt x="308" y="59"/>
                    </a:cubicBezTo>
                    <a:cubicBezTo>
                      <a:pt x="313" y="59"/>
                      <a:pt x="319" y="60"/>
                      <a:pt x="324" y="60"/>
                    </a:cubicBezTo>
                    <a:cubicBezTo>
                      <a:pt x="333" y="61"/>
                      <a:pt x="342" y="61"/>
                      <a:pt x="350" y="61"/>
                    </a:cubicBezTo>
                    <a:cubicBezTo>
                      <a:pt x="350" y="61"/>
                      <a:pt x="350" y="61"/>
                      <a:pt x="350" y="61"/>
                    </a:cubicBezTo>
                    <a:cubicBezTo>
                      <a:pt x="354" y="61"/>
                      <a:pt x="354" y="61"/>
                      <a:pt x="354" y="61"/>
                    </a:cubicBezTo>
                    <a:cubicBezTo>
                      <a:pt x="354" y="60"/>
                      <a:pt x="354" y="60"/>
                      <a:pt x="355" y="60"/>
                    </a:cubicBezTo>
                    <a:lnTo>
                      <a:pt x="365"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îṡḷîḑé">
                <a:extLst>
                  <a:ext uri="{FF2B5EF4-FFF2-40B4-BE49-F238E27FC236}">
                    <a16:creationId xmlns:a16="http://schemas.microsoft.com/office/drawing/2014/main" id="{2097AC1C-54DD-49BD-837D-E58A1BC33BCA}"/>
                  </a:ext>
                </a:extLst>
              </p:cNvPr>
              <p:cNvSpPr/>
              <p:nvPr/>
            </p:nvSpPr>
            <p:spPr bwMode="auto">
              <a:xfrm>
                <a:off x="7422307" y="3163061"/>
                <a:ext cx="297627" cy="69032"/>
              </a:xfrm>
              <a:custGeom>
                <a:avLst/>
                <a:gdLst>
                  <a:gd name="T0" fmla="*/ 783 w 928"/>
                  <a:gd name="T1" fmla="*/ 154 h 216"/>
                  <a:gd name="T2" fmla="*/ 927 w 928"/>
                  <a:gd name="T3" fmla="*/ 122 h 216"/>
                  <a:gd name="T4" fmla="*/ 927 w 928"/>
                  <a:gd name="T5" fmla="*/ 147 h 216"/>
                  <a:gd name="T6" fmla="*/ 920 w 928"/>
                  <a:gd name="T7" fmla="*/ 176 h 216"/>
                  <a:gd name="T8" fmla="*/ 778 w 928"/>
                  <a:gd name="T9" fmla="*/ 210 h 216"/>
                  <a:gd name="T10" fmla="*/ 21 w 928"/>
                  <a:gd name="T11" fmla="*/ 57 h 216"/>
                  <a:gd name="T12" fmla="*/ 0 w 928"/>
                  <a:gd name="T13" fmla="*/ 0 h 216"/>
                  <a:gd name="T14" fmla="*/ 783 w 928"/>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8" h="216">
                    <a:moveTo>
                      <a:pt x="783" y="154"/>
                    </a:moveTo>
                    <a:cubicBezTo>
                      <a:pt x="850" y="152"/>
                      <a:pt x="905" y="131"/>
                      <a:pt x="927" y="122"/>
                    </a:cubicBezTo>
                    <a:cubicBezTo>
                      <a:pt x="928" y="131"/>
                      <a:pt x="928" y="140"/>
                      <a:pt x="927" y="147"/>
                    </a:cubicBezTo>
                    <a:cubicBezTo>
                      <a:pt x="925" y="165"/>
                      <a:pt x="920" y="176"/>
                      <a:pt x="920" y="176"/>
                    </a:cubicBezTo>
                    <a:cubicBezTo>
                      <a:pt x="920" y="176"/>
                      <a:pt x="858" y="208"/>
                      <a:pt x="778" y="210"/>
                    </a:cubicBezTo>
                    <a:cubicBezTo>
                      <a:pt x="482" y="216"/>
                      <a:pt x="21" y="57"/>
                      <a:pt x="21" y="57"/>
                    </a:cubicBezTo>
                    <a:cubicBezTo>
                      <a:pt x="21" y="57"/>
                      <a:pt x="6" y="39"/>
                      <a:pt x="0" y="0"/>
                    </a:cubicBezTo>
                    <a:cubicBezTo>
                      <a:pt x="120" y="39"/>
                      <a:pt x="515" y="159"/>
                      <a:pt x="783"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îśḻïḍê">
                <a:extLst>
                  <a:ext uri="{FF2B5EF4-FFF2-40B4-BE49-F238E27FC236}">
                    <a16:creationId xmlns:a16="http://schemas.microsoft.com/office/drawing/2014/main" id="{B08B95C9-0FA9-42C3-9E35-E14E2403A04E}"/>
                  </a:ext>
                </a:extLst>
              </p:cNvPr>
              <p:cNvSpPr/>
              <p:nvPr/>
            </p:nvSpPr>
            <p:spPr bwMode="auto">
              <a:xfrm>
                <a:off x="6977565" y="2949178"/>
                <a:ext cx="159565" cy="59978"/>
              </a:xfrm>
              <a:custGeom>
                <a:avLst/>
                <a:gdLst>
                  <a:gd name="T0" fmla="*/ 463 w 496"/>
                  <a:gd name="T1" fmla="*/ 186 h 186"/>
                  <a:gd name="T2" fmla="*/ 32 w 496"/>
                  <a:gd name="T3" fmla="*/ 186 h 186"/>
                  <a:gd name="T4" fmla="*/ 0 w 496"/>
                  <a:gd name="T5" fmla="*/ 153 h 186"/>
                  <a:gd name="T6" fmla="*/ 0 w 496"/>
                  <a:gd name="T7" fmla="*/ 32 h 186"/>
                  <a:gd name="T8" fmla="*/ 32 w 496"/>
                  <a:gd name="T9" fmla="*/ 0 h 186"/>
                  <a:gd name="T10" fmla="*/ 463 w 496"/>
                  <a:gd name="T11" fmla="*/ 0 h 186"/>
                  <a:gd name="T12" fmla="*/ 496 w 496"/>
                  <a:gd name="T13" fmla="*/ 32 h 186"/>
                  <a:gd name="T14" fmla="*/ 496 w 496"/>
                  <a:gd name="T15" fmla="*/ 153 h 186"/>
                  <a:gd name="T16" fmla="*/ 46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463" y="186"/>
                    </a:moveTo>
                    <a:cubicBezTo>
                      <a:pt x="32" y="186"/>
                      <a:pt x="32" y="186"/>
                      <a:pt x="32" y="186"/>
                    </a:cubicBezTo>
                    <a:cubicBezTo>
                      <a:pt x="14" y="186"/>
                      <a:pt x="0" y="171"/>
                      <a:pt x="0" y="153"/>
                    </a:cubicBezTo>
                    <a:cubicBezTo>
                      <a:pt x="0" y="32"/>
                      <a:pt x="0" y="32"/>
                      <a:pt x="0" y="32"/>
                    </a:cubicBezTo>
                    <a:cubicBezTo>
                      <a:pt x="0" y="14"/>
                      <a:pt x="14" y="0"/>
                      <a:pt x="32" y="0"/>
                    </a:cubicBezTo>
                    <a:cubicBezTo>
                      <a:pt x="463" y="0"/>
                      <a:pt x="463" y="0"/>
                      <a:pt x="463" y="0"/>
                    </a:cubicBezTo>
                    <a:cubicBezTo>
                      <a:pt x="481" y="0"/>
                      <a:pt x="496" y="14"/>
                      <a:pt x="496" y="32"/>
                    </a:cubicBezTo>
                    <a:cubicBezTo>
                      <a:pt x="496" y="153"/>
                      <a:pt x="496" y="153"/>
                      <a:pt x="496" y="153"/>
                    </a:cubicBezTo>
                    <a:cubicBezTo>
                      <a:pt x="496" y="171"/>
                      <a:pt x="481" y="186"/>
                      <a:pt x="46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íṡḷîde">
                <a:extLst>
                  <a:ext uri="{FF2B5EF4-FFF2-40B4-BE49-F238E27FC236}">
                    <a16:creationId xmlns:a16="http://schemas.microsoft.com/office/drawing/2014/main" id="{CCB1D6F4-E6F3-4F10-BA11-CBB699D5E8CF}"/>
                  </a:ext>
                </a:extLst>
              </p:cNvPr>
              <p:cNvSpPr/>
              <p:nvPr/>
            </p:nvSpPr>
            <p:spPr bwMode="auto">
              <a:xfrm>
                <a:off x="7415517" y="2951441"/>
                <a:ext cx="159565" cy="58846"/>
              </a:xfrm>
              <a:custGeom>
                <a:avLst/>
                <a:gdLst>
                  <a:gd name="T0" fmla="*/ 33 w 496"/>
                  <a:gd name="T1" fmla="*/ 186 h 186"/>
                  <a:gd name="T2" fmla="*/ 464 w 496"/>
                  <a:gd name="T3" fmla="*/ 186 h 186"/>
                  <a:gd name="T4" fmla="*/ 496 w 496"/>
                  <a:gd name="T5" fmla="*/ 154 h 186"/>
                  <a:gd name="T6" fmla="*/ 496 w 496"/>
                  <a:gd name="T7" fmla="*/ 33 h 186"/>
                  <a:gd name="T8" fmla="*/ 464 w 496"/>
                  <a:gd name="T9" fmla="*/ 0 h 186"/>
                  <a:gd name="T10" fmla="*/ 33 w 496"/>
                  <a:gd name="T11" fmla="*/ 0 h 186"/>
                  <a:gd name="T12" fmla="*/ 0 w 496"/>
                  <a:gd name="T13" fmla="*/ 33 h 186"/>
                  <a:gd name="T14" fmla="*/ 0 w 496"/>
                  <a:gd name="T15" fmla="*/ 154 h 186"/>
                  <a:gd name="T16" fmla="*/ 3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33" y="186"/>
                    </a:moveTo>
                    <a:cubicBezTo>
                      <a:pt x="464" y="186"/>
                      <a:pt x="464" y="186"/>
                      <a:pt x="464" y="186"/>
                    </a:cubicBezTo>
                    <a:cubicBezTo>
                      <a:pt x="482" y="186"/>
                      <a:pt x="496" y="172"/>
                      <a:pt x="496" y="154"/>
                    </a:cubicBezTo>
                    <a:cubicBezTo>
                      <a:pt x="496" y="33"/>
                      <a:pt x="496" y="33"/>
                      <a:pt x="496" y="33"/>
                    </a:cubicBezTo>
                    <a:cubicBezTo>
                      <a:pt x="496" y="15"/>
                      <a:pt x="482" y="0"/>
                      <a:pt x="464" y="0"/>
                    </a:cubicBezTo>
                    <a:cubicBezTo>
                      <a:pt x="33" y="0"/>
                      <a:pt x="33" y="0"/>
                      <a:pt x="33" y="0"/>
                    </a:cubicBezTo>
                    <a:cubicBezTo>
                      <a:pt x="15" y="0"/>
                      <a:pt x="0" y="15"/>
                      <a:pt x="0" y="33"/>
                    </a:cubicBezTo>
                    <a:cubicBezTo>
                      <a:pt x="0" y="154"/>
                      <a:pt x="0" y="154"/>
                      <a:pt x="0" y="154"/>
                    </a:cubicBezTo>
                    <a:cubicBezTo>
                      <a:pt x="0" y="172"/>
                      <a:pt x="15" y="186"/>
                      <a:pt x="3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sļïḋé">
                <a:extLst>
                  <a:ext uri="{FF2B5EF4-FFF2-40B4-BE49-F238E27FC236}">
                    <a16:creationId xmlns:a16="http://schemas.microsoft.com/office/drawing/2014/main" id="{131D0620-2B80-4D2A-8B19-3BA02FFA9CF9}"/>
                  </a:ext>
                </a:extLst>
              </p:cNvPr>
              <p:cNvSpPr/>
              <p:nvPr/>
            </p:nvSpPr>
            <p:spPr bwMode="auto">
              <a:xfrm>
                <a:off x="6943615" y="1876363"/>
                <a:ext cx="656364" cy="413057"/>
              </a:xfrm>
              <a:custGeom>
                <a:avLst/>
                <a:gdLst>
                  <a:gd name="T0" fmla="*/ 1955 w 2048"/>
                  <a:gd name="T1" fmla="*/ 1288 h 1288"/>
                  <a:gd name="T2" fmla="*/ 92 w 2048"/>
                  <a:gd name="T3" fmla="*/ 1288 h 1288"/>
                  <a:gd name="T4" fmla="*/ 0 w 2048"/>
                  <a:gd name="T5" fmla="*/ 1196 h 1288"/>
                  <a:gd name="T6" fmla="*/ 0 w 2048"/>
                  <a:gd name="T7" fmla="*/ 92 h 1288"/>
                  <a:gd name="T8" fmla="*/ 92 w 2048"/>
                  <a:gd name="T9" fmla="*/ 0 h 1288"/>
                  <a:gd name="T10" fmla="*/ 1955 w 2048"/>
                  <a:gd name="T11" fmla="*/ 0 h 1288"/>
                  <a:gd name="T12" fmla="*/ 2048 w 2048"/>
                  <a:gd name="T13" fmla="*/ 92 h 1288"/>
                  <a:gd name="T14" fmla="*/ 2048 w 2048"/>
                  <a:gd name="T15" fmla="*/ 1196 h 1288"/>
                  <a:gd name="T16" fmla="*/ 1955 w 2048"/>
                  <a:gd name="T17" fmla="*/ 1288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8" h="1288">
                    <a:moveTo>
                      <a:pt x="1955" y="1288"/>
                    </a:moveTo>
                    <a:cubicBezTo>
                      <a:pt x="92" y="1288"/>
                      <a:pt x="92" y="1288"/>
                      <a:pt x="92" y="1288"/>
                    </a:cubicBezTo>
                    <a:cubicBezTo>
                      <a:pt x="41" y="1288"/>
                      <a:pt x="0" y="1247"/>
                      <a:pt x="0" y="1196"/>
                    </a:cubicBezTo>
                    <a:cubicBezTo>
                      <a:pt x="0" y="92"/>
                      <a:pt x="0" y="92"/>
                      <a:pt x="0" y="92"/>
                    </a:cubicBezTo>
                    <a:cubicBezTo>
                      <a:pt x="0" y="41"/>
                      <a:pt x="41" y="0"/>
                      <a:pt x="92" y="0"/>
                    </a:cubicBezTo>
                    <a:cubicBezTo>
                      <a:pt x="1955" y="0"/>
                      <a:pt x="1955" y="0"/>
                      <a:pt x="1955" y="0"/>
                    </a:cubicBezTo>
                    <a:cubicBezTo>
                      <a:pt x="2006" y="0"/>
                      <a:pt x="2048" y="41"/>
                      <a:pt x="2048" y="92"/>
                    </a:cubicBezTo>
                    <a:cubicBezTo>
                      <a:pt x="2048" y="1196"/>
                      <a:pt x="2048" y="1196"/>
                      <a:pt x="2048" y="1196"/>
                    </a:cubicBezTo>
                    <a:cubicBezTo>
                      <a:pt x="2048" y="1247"/>
                      <a:pt x="2006" y="1288"/>
                      <a:pt x="1955" y="128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íSḷídè">
                <a:extLst>
                  <a:ext uri="{FF2B5EF4-FFF2-40B4-BE49-F238E27FC236}">
                    <a16:creationId xmlns:a16="http://schemas.microsoft.com/office/drawing/2014/main" id="{4EE3062D-344D-4807-BE08-5D2FC97CD388}"/>
                  </a:ext>
                </a:extLst>
              </p:cNvPr>
              <p:cNvSpPr/>
              <p:nvPr/>
            </p:nvSpPr>
            <p:spPr bwMode="auto">
              <a:xfrm>
                <a:off x="6948141" y="1887679"/>
                <a:ext cx="651837" cy="401740"/>
              </a:xfrm>
              <a:custGeom>
                <a:avLst/>
                <a:gdLst>
                  <a:gd name="T0" fmla="*/ 0 w 2032"/>
                  <a:gd name="T1" fmla="*/ 1214 h 1256"/>
                  <a:gd name="T2" fmla="*/ 77 w 2032"/>
                  <a:gd name="T3" fmla="*/ 1256 h 1256"/>
                  <a:gd name="T4" fmla="*/ 1941 w 2032"/>
                  <a:gd name="T5" fmla="*/ 1256 h 1256"/>
                  <a:gd name="T6" fmla="*/ 2032 w 2032"/>
                  <a:gd name="T7" fmla="*/ 1163 h 1256"/>
                  <a:gd name="T8" fmla="*/ 2032 w 2032"/>
                  <a:gd name="T9" fmla="*/ 59 h 1256"/>
                  <a:gd name="T10" fmla="*/ 2011 w 2032"/>
                  <a:gd name="T11" fmla="*/ 0 h 1256"/>
                  <a:gd name="T12" fmla="*/ 0 w 2032"/>
                  <a:gd name="T13" fmla="*/ 1214 h 1256"/>
                </a:gdLst>
                <a:ahLst/>
                <a:cxnLst>
                  <a:cxn ang="0">
                    <a:pos x="T0" y="T1"/>
                  </a:cxn>
                  <a:cxn ang="0">
                    <a:pos x="T2" y="T3"/>
                  </a:cxn>
                  <a:cxn ang="0">
                    <a:pos x="T4" y="T5"/>
                  </a:cxn>
                  <a:cxn ang="0">
                    <a:pos x="T6" y="T7"/>
                  </a:cxn>
                  <a:cxn ang="0">
                    <a:pos x="T8" y="T9"/>
                  </a:cxn>
                  <a:cxn ang="0">
                    <a:pos x="T10" y="T11"/>
                  </a:cxn>
                  <a:cxn ang="0">
                    <a:pos x="T12" y="T13"/>
                  </a:cxn>
                </a:cxnLst>
                <a:rect l="0" t="0" r="r" b="b"/>
                <a:pathLst>
                  <a:path w="2032" h="1256">
                    <a:moveTo>
                      <a:pt x="0" y="1214"/>
                    </a:moveTo>
                    <a:cubicBezTo>
                      <a:pt x="17" y="1239"/>
                      <a:pt x="45" y="1256"/>
                      <a:pt x="77" y="1256"/>
                    </a:cubicBezTo>
                    <a:cubicBezTo>
                      <a:pt x="1941" y="1256"/>
                      <a:pt x="1941" y="1256"/>
                      <a:pt x="1941" y="1256"/>
                    </a:cubicBezTo>
                    <a:cubicBezTo>
                      <a:pt x="1992" y="1256"/>
                      <a:pt x="2032" y="1214"/>
                      <a:pt x="2032" y="1163"/>
                    </a:cubicBezTo>
                    <a:cubicBezTo>
                      <a:pt x="2032" y="59"/>
                      <a:pt x="2032" y="59"/>
                      <a:pt x="2032" y="59"/>
                    </a:cubicBezTo>
                    <a:cubicBezTo>
                      <a:pt x="2032" y="36"/>
                      <a:pt x="2024" y="16"/>
                      <a:pt x="2011" y="0"/>
                    </a:cubicBezTo>
                    <a:lnTo>
                      <a:pt x="0" y="12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išļíde">
                <a:extLst>
                  <a:ext uri="{FF2B5EF4-FFF2-40B4-BE49-F238E27FC236}">
                    <a16:creationId xmlns:a16="http://schemas.microsoft.com/office/drawing/2014/main" id="{22742634-84D3-4F52-9091-5802267B5362}"/>
                  </a:ext>
                </a:extLst>
              </p:cNvPr>
              <p:cNvSpPr/>
              <p:nvPr/>
            </p:nvSpPr>
            <p:spPr bwMode="auto">
              <a:xfrm>
                <a:off x="6940219" y="2288287"/>
                <a:ext cx="664286" cy="37345"/>
              </a:xfrm>
              <a:custGeom>
                <a:avLst/>
                <a:gdLst>
                  <a:gd name="T0" fmla="*/ 2036 w 2070"/>
                  <a:gd name="T1" fmla="*/ 0 h 116"/>
                  <a:gd name="T2" fmla="*/ 33 w 2070"/>
                  <a:gd name="T3" fmla="*/ 0 h 116"/>
                  <a:gd name="T4" fmla="*/ 0 w 2070"/>
                  <a:gd name="T5" fmla="*/ 33 h 116"/>
                  <a:gd name="T6" fmla="*/ 0 w 2070"/>
                  <a:gd name="T7" fmla="*/ 83 h 116"/>
                  <a:gd name="T8" fmla="*/ 33 w 2070"/>
                  <a:gd name="T9" fmla="*/ 116 h 116"/>
                  <a:gd name="T10" fmla="*/ 2036 w 2070"/>
                  <a:gd name="T11" fmla="*/ 116 h 116"/>
                  <a:gd name="T12" fmla="*/ 2070 w 2070"/>
                  <a:gd name="T13" fmla="*/ 83 h 116"/>
                  <a:gd name="T14" fmla="*/ 2070 w 2070"/>
                  <a:gd name="T15" fmla="*/ 33 h 116"/>
                  <a:gd name="T16" fmla="*/ 2036 w 207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0" h="116">
                    <a:moveTo>
                      <a:pt x="2036" y="0"/>
                    </a:moveTo>
                    <a:cubicBezTo>
                      <a:pt x="33" y="0"/>
                      <a:pt x="33" y="0"/>
                      <a:pt x="33" y="0"/>
                    </a:cubicBezTo>
                    <a:cubicBezTo>
                      <a:pt x="15" y="0"/>
                      <a:pt x="0" y="14"/>
                      <a:pt x="0" y="33"/>
                    </a:cubicBezTo>
                    <a:cubicBezTo>
                      <a:pt x="0" y="83"/>
                      <a:pt x="0" y="83"/>
                      <a:pt x="0" y="83"/>
                    </a:cubicBezTo>
                    <a:cubicBezTo>
                      <a:pt x="0" y="101"/>
                      <a:pt x="15" y="116"/>
                      <a:pt x="33" y="116"/>
                    </a:cubicBezTo>
                    <a:cubicBezTo>
                      <a:pt x="2036" y="116"/>
                      <a:pt x="2036" y="116"/>
                      <a:pt x="2036" y="116"/>
                    </a:cubicBezTo>
                    <a:cubicBezTo>
                      <a:pt x="2055" y="116"/>
                      <a:pt x="2070" y="101"/>
                      <a:pt x="2070" y="83"/>
                    </a:cubicBezTo>
                    <a:cubicBezTo>
                      <a:pt x="2070" y="33"/>
                      <a:pt x="2070" y="33"/>
                      <a:pt x="2070" y="33"/>
                    </a:cubicBezTo>
                    <a:cubicBezTo>
                      <a:pt x="2070" y="14"/>
                      <a:pt x="2055" y="0"/>
                      <a:pt x="2036"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ṧľïḑé">
                <a:extLst>
                  <a:ext uri="{FF2B5EF4-FFF2-40B4-BE49-F238E27FC236}">
                    <a16:creationId xmlns:a16="http://schemas.microsoft.com/office/drawing/2014/main" id="{156CB352-3956-4625-B8C1-3A5C6667CBF7}"/>
                  </a:ext>
                </a:extLst>
              </p:cNvPr>
              <p:cNvSpPr/>
              <p:nvPr/>
            </p:nvSpPr>
            <p:spPr bwMode="auto">
              <a:xfrm>
                <a:off x="4906624" y="4377334"/>
                <a:ext cx="303285" cy="131273"/>
              </a:xfrm>
              <a:custGeom>
                <a:avLst/>
                <a:gdLst>
                  <a:gd name="T0" fmla="*/ 484 w 946"/>
                  <a:gd name="T1" fmla="*/ 18 h 409"/>
                  <a:gd name="T2" fmla="*/ 701 w 946"/>
                  <a:gd name="T3" fmla="*/ 9 h 409"/>
                  <a:gd name="T4" fmla="*/ 913 w 946"/>
                  <a:gd name="T5" fmla="*/ 0 h 409"/>
                  <a:gd name="T6" fmla="*/ 825 w 946"/>
                  <a:gd name="T7" fmla="*/ 18 h 409"/>
                  <a:gd name="T8" fmla="*/ 590 w 946"/>
                  <a:gd name="T9" fmla="*/ 47 h 409"/>
                  <a:gd name="T10" fmla="*/ 374 w 946"/>
                  <a:gd name="T11" fmla="*/ 61 h 409"/>
                  <a:gd name="T12" fmla="*/ 231 w 946"/>
                  <a:gd name="T13" fmla="*/ 138 h 409"/>
                  <a:gd name="T14" fmla="*/ 223 w 946"/>
                  <a:gd name="T15" fmla="*/ 227 h 409"/>
                  <a:gd name="T16" fmla="*/ 255 w 946"/>
                  <a:gd name="T17" fmla="*/ 292 h 409"/>
                  <a:gd name="T18" fmla="*/ 419 w 946"/>
                  <a:gd name="T19" fmla="*/ 315 h 409"/>
                  <a:gd name="T20" fmla="*/ 627 w 946"/>
                  <a:gd name="T21" fmla="*/ 254 h 409"/>
                  <a:gd name="T22" fmla="*/ 857 w 946"/>
                  <a:gd name="T23" fmla="*/ 199 h 409"/>
                  <a:gd name="T24" fmla="*/ 946 w 946"/>
                  <a:gd name="T25" fmla="*/ 186 h 409"/>
                  <a:gd name="T26" fmla="*/ 744 w 946"/>
                  <a:gd name="T27" fmla="*/ 251 h 409"/>
                  <a:gd name="T28" fmla="*/ 537 w 946"/>
                  <a:gd name="T29" fmla="*/ 318 h 409"/>
                  <a:gd name="T30" fmla="*/ 248 w 946"/>
                  <a:gd name="T31" fmla="*/ 383 h 409"/>
                  <a:gd name="T32" fmla="*/ 36 w 946"/>
                  <a:gd name="T33" fmla="*/ 331 h 409"/>
                  <a:gd name="T34" fmla="*/ 11 w 946"/>
                  <a:gd name="T35" fmla="*/ 265 h 409"/>
                  <a:gd name="T36" fmla="*/ 7 w 946"/>
                  <a:gd name="T37" fmla="*/ 175 h 409"/>
                  <a:gd name="T38" fmla="*/ 190 w 946"/>
                  <a:gd name="T39" fmla="*/ 56 h 409"/>
                  <a:gd name="T40" fmla="*/ 484 w 946"/>
                  <a:gd name="T41" fmla="*/ 1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09">
                    <a:moveTo>
                      <a:pt x="484" y="18"/>
                    </a:moveTo>
                    <a:cubicBezTo>
                      <a:pt x="701" y="9"/>
                      <a:pt x="701" y="9"/>
                      <a:pt x="701" y="9"/>
                    </a:cubicBezTo>
                    <a:cubicBezTo>
                      <a:pt x="913" y="0"/>
                      <a:pt x="913" y="0"/>
                      <a:pt x="913" y="0"/>
                    </a:cubicBezTo>
                    <a:cubicBezTo>
                      <a:pt x="825" y="18"/>
                      <a:pt x="825" y="18"/>
                      <a:pt x="825" y="18"/>
                    </a:cubicBezTo>
                    <a:cubicBezTo>
                      <a:pt x="825" y="18"/>
                      <a:pt x="705" y="38"/>
                      <a:pt x="590" y="47"/>
                    </a:cubicBezTo>
                    <a:cubicBezTo>
                      <a:pt x="374" y="61"/>
                      <a:pt x="374" y="61"/>
                      <a:pt x="374" y="61"/>
                    </a:cubicBezTo>
                    <a:cubicBezTo>
                      <a:pt x="374" y="61"/>
                      <a:pt x="252" y="71"/>
                      <a:pt x="231" y="138"/>
                    </a:cubicBezTo>
                    <a:cubicBezTo>
                      <a:pt x="231" y="138"/>
                      <a:pt x="213" y="182"/>
                      <a:pt x="223" y="227"/>
                    </a:cubicBezTo>
                    <a:cubicBezTo>
                      <a:pt x="231" y="266"/>
                      <a:pt x="255" y="292"/>
                      <a:pt x="255" y="292"/>
                    </a:cubicBezTo>
                    <a:cubicBezTo>
                      <a:pt x="293" y="347"/>
                      <a:pt x="419" y="315"/>
                      <a:pt x="419" y="315"/>
                    </a:cubicBezTo>
                    <a:cubicBezTo>
                      <a:pt x="627" y="254"/>
                      <a:pt x="627" y="254"/>
                      <a:pt x="627" y="254"/>
                    </a:cubicBezTo>
                    <a:cubicBezTo>
                      <a:pt x="738" y="223"/>
                      <a:pt x="857" y="199"/>
                      <a:pt x="857" y="199"/>
                    </a:cubicBezTo>
                    <a:cubicBezTo>
                      <a:pt x="946" y="186"/>
                      <a:pt x="946" y="186"/>
                      <a:pt x="946" y="186"/>
                    </a:cubicBezTo>
                    <a:cubicBezTo>
                      <a:pt x="744" y="251"/>
                      <a:pt x="744" y="251"/>
                      <a:pt x="744" y="251"/>
                    </a:cubicBezTo>
                    <a:cubicBezTo>
                      <a:pt x="537" y="318"/>
                      <a:pt x="537" y="318"/>
                      <a:pt x="537" y="318"/>
                    </a:cubicBezTo>
                    <a:cubicBezTo>
                      <a:pt x="451" y="354"/>
                      <a:pt x="248" y="383"/>
                      <a:pt x="248" y="383"/>
                    </a:cubicBezTo>
                    <a:cubicBezTo>
                      <a:pt x="77" y="409"/>
                      <a:pt x="36" y="331"/>
                      <a:pt x="36" y="331"/>
                    </a:cubicBezTo>
                    <a:cubicBezTo>
                      <a:pt x="27" y="317"/>
                      <a:pt x="15" y="292"/>
                      <a:pt x="11" y="265"/>
                    </a:cubicBezTo>
                    <a:cubicBezTo>
                      <a:pt x="1" y="210"/>
                      <a:pt x="0" y="197"/>
                      <a:pt x="7" y="175"/>
                    </a:cubicBezTo>
                    <a:cubicBezTo>
                      <a:pt x="7" y="175"/>
                      <a:pt x="36" y="88"/>
                      <a:pt x="190" y="56"/>
                    </a:cubicBezTo>
                    <a:cubicBezTo>
                      <a:pt x="190" y="56"/>
                      <a:pt x="390" y="14"/>
                      <a:pt x="484"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ṣḷïḍe">
                <a:extLst>
                  <a:ext uri="{FF2B5EF4-FFF2-40B4-BE49-F238E27FC236}">
                    <a16:creationId xmlns:a16="http://schemas.microsoft.com/office/drawing/2014/main" id="{1DF3E39A-C977-4819-8FC7-550F29D2FBC0}"/>
                  </a:ext>
                </a:extLst>
              </p:cNvPr>
              <p:cNvSpPr/>
              <p:nvPr/>
            </p:nvSpPr>
            <p:spPr bwMode="auto">
              <a:xfrm>
                <a:off x="4974524" y="4373939"/>
                <a:ext cx="250098" cy="114298"/>
              </a:xfrm>
              <a:custGeom>
                <a:avLst/>
                <a:gdLst>
                  <a:gd name="T0" fmla="*/ 161 w 777"/>
                  <a:gd name="T1" fmla="*/ 70 h 356"/>
                  <a:gd name="T2" fmla="*/ 377 w 777"/>
                  <a:gd name="T3" fmla="*/ 56 h 356"/>
                  <a:gd name="T4" fmla="*/ 612 w 777"/>
                  <a:gd name="T5" fmla="*/ 27 h 356"/>
                  <a:gd name="T6" fmla="*/ 740 w 777"/>
                  <a:gd name="T7" fmla="*/ 0 h 356"/>
                  <a:gd name="T8" fmla="*/ 777 w 777"/>
                  <a:gd name="T9" fmla="*/ 189 h 356"/>
                  <a:gd name="T10" fmla="*/ 644 w 777"/>
                  <a:gd name="T11" fmla="*/ 208 h 356"/>
                  <a:gd name="T12" fmla="*/ 415 w 777"/>
                  <a:gd name="T13" fmla="*/ 263 h 356"/>
                  <a:gd name="T14" fmla="*/ 206 w 777"/>
                  <a:gd name="T15" fmla="*/ 324 h 356"/>
                  <a:gd name="T16" fmla="*/ 42 w 777"/>
                  <a:gd name="T17" fmla="*/ 301 h 356"/>
                  <a:gd name="T18" fmla="*/ 10 w 777"/>
                  <a:gd name="T19" fmla="*/ 236 h 356"/>
                  <a:gd name="T20" fmla="*/ 18 w 777"/>
                  <a:gd name="T21" fmla="*/ 147 h 356"/>
                  <a:gd name="T22" fmla="*/ 161 w 777"/>
                  <a:gd name="T23" fmla="*/ 7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161" y="70"/>
                    </a:moveTo>
                    <a:cubicBezTo>
                      <a:pt x="377" y="56"/>
                      <a:pt x="377" y="56"/>
                      <a:pt x="377" y="56"/>
                    </a:cubicBezTo>
                    <a:cubicBezTo>
                      <a:pt x="492" y="47"/>
                      <a:pt x="612" y="27"/>
                      <a:pt x="612" y="27"/>
                    </a:cubicBezTo>
                    <a:cubicBezTo>
                      <a:pt x="740" y="0"/>
                      <a:pt x="740" y="0"/>
                      <a:pt x="740" y="0"/>
                    </a:cubicBezTo>
                    <a:cubicBezTo>
                      <a:pt x="777" y="189"/>
                      <a:pt x="777" y="189"/>
                      <a:pt x="777" y="189"/>
                    </a:cubicBezTo>
                    <a:cubicBezTo>
                      <a:pt x="644" y="208"/>
                      <a:pt x="644" y="208"/>
                      <a:pt x="644" y="208"/>
                    </a:cubicBezTo>
                    <a:cubicBezTo>
                      <a:pt x="644" y="208"/>
                      <a:pt x="525" y="232"/>
                      <a:pt x="415" y="263"/>
                    </a:cubicBezTo>
                    <a:cubicBezTo>
                      <a:pt x="206" y="324"/>
                      <a:pt x="206" y="324"/>
                      <a:pt x="206" y="324"/>
                    </a:cubicBezTo>
                    <a:cubicBezTo>
                      <a:pt x="206" y="324"/>
                      <a:pt x="80" y="356"/>
                      <a:pt x="42" y="301"/>
                    </a:cubicBezTo>
                    <a:cubicBezTo>
                      <a:pt x="42" y="301"/>
                      <a:pt x="18" y="275"/>
                      <a:pt x="10" y="236"/>
                    </a:cubicBezTo>
                    <a:cubicBezTo>
                      <a:pt x="0" y="191"/>
                      <a:pt x="18" y="147"/>
                      <a:pt x="18" y="147"/>
                    </a:cubicBezTo>
                    <a:cubicBezTo>
                      <a:pt x="39" y="80"/>
                      <a:pt x="161" y="70"/>
                      <a:pt x="161" y="70"/>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iṩ1ïḓé">
                <a:extLst>
                  <a:ext uri="{FF2B5EF4-FFF2-40B4-BE49-F238E27FC236}">
                    <a16:creationId xmlns:a16="http://schemas.microsoft.com/office/drawing/2014/main" id="{549FC718-9D26-4C50-BC60-BBC7A777C652}"/>
                  </a:ext>
                </a:extLst>
              </p:cNvPr>
              <p:cNvSpPr/>
              <p:nvPr/>
            </p:nvSpPr>
            <p:spPr bwMode="auto">
              <a:xfrm>
                <a:off x="5634282" y="4376202"/>
                <a:ext cx="303285" cy="131273"/>
              </a:xfrm>
              <a:custGeom>
                <a:avLst/>
                <a:gdLst>
                  <a:gd name="T0" fmla="*/ 462 w 946"/>
                  <a:gd name="T1" fmla="*/ 18 h 410"/>
                  <a:gd name="T2" fmla="*/ 245 w 946"/>
                  <a:gd name="T3" fmla="*/ 10 h 410"/>
                  <a:gd name="T4" fmla="*/ 33 w 946"/>
                  <a:gd name="T5" fmla="*/ 0 h 410"/>
                  <a:gd name="T6" fmla="*/ 121 w 946"/>
                  <a:gd name="T7" fmla="*/ 19 h 410"/>
                  <a:gd name="T8" fmla="*/ 356 w 946"/>
                  <a:gd name="T9" fmla="*/ 47 h 410"/>
                  <a:gd name="T10" fmla="*/ 572 w 946"/>
                  <a:gd name="T11" fmla="*/ 61 h 410"/>
                  <a:gd name="T12" fmla="*/ 715 w 946"/>
                  <a:gd name="T13" fmla="*/ 139 h 410"/>
                  <a:gd name="T14" fmla="*/ 723 w 946"/>
                  <a:gd name="T15" fmla="*/ 228 h 410"/>
                  <a:gd name="T16" fmla="*/ 691 w 946"/>
                  <a:gd name="T17" fmla="*/ 292 h 410"/>
                  <a:gd name="T18" fmla="*/ 527 w 946"/>
                  <a:gd name="T19" fmla="*/ 316 h 410"/>
                  <a:gd name="T20" fmla="*/ 319 w 946"/>
                  <a:gd name="T21" fmla="*/ 254 h 410"/>
                  <a:gd name="T22" fmla="*/ 89 w 946"/>
                  <a:gd name="T23" fmla="*/ 200 h 410"/>
                  <a:gd name="T24" fmla="*/ 0 w 946"/>
                  <a:gd name="T25" fmla="*/ 186 h 410"/>
                  <a:gd name="T26" fmla="*/ 202 w 946"/>
                  <a:gd name="T27" fmla="*/ 251 h 410"/>
                  <a:gd name="T28" fmla="*/ 409 w 946"/>
                  <a:gd name="T29" fmla="*/ 318 h 410"/>
                  <a:gd name="T30" fmla="*/ 698 w 946"/>
                  <a:gd name="T31" fmla="*/ 384 h 410"/>
                  <a:gd name="T32" fmla="*/ 911 w 946"/>
                  <a:gd name="T33" fmla="*/ 331 h 410"/>
                  <a:gd name="T34" fmla="*/ 935 w 946"/>
                  <a:gd name="T35" fmla="*/ 265 h 410"/>
                  <a:gd name="T36" fmla="*/ 939 w 946"/>
                  <a:gd name="T37" fmla="*/ 175 h 410"/>
                  <a:gd name="T38" fmla="*/ 757 w 946"/>
                  <a:gd name="T39" fmla="*/ 57 h 410"/>
                  <a:gd name="T40" fmla="*/ 462 w 946"/>
                  <a:gd name="T41" fmla="*/ 1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10">
                    <a:moveTo>
                      <a:pt x="462" y="18"/>
                    </a:moveTo>
                    <a:cubicBezTo>
                      <a:pt x="245" y="10"/>
                      <a:pt x="245" y="10"/>
                      <a:pt x="245" y="10"/>
                    </a:cubicBezTo>
                    <a:cubicBezTo>
                      <a:pt x="33" y="0"/>
                      <a:pt x="33" y="0"/>
                      <a:pt x="33" y="0"/>
                    </a:cubicBezTo>
                    <a:cubicBezTo>
                      <a:pt x="121" y="19"/>
                      <a:pt x="121" y="19"/>
                      <a:pt x="121" y="19"/>
                    </a:cubicBezTo>
                    <a:cubicBezTo>
                      <a:pt x="121" y="19"/>
                      <a:pt x="242" y="38"/>
                      <a:pt x="356" y="47"/>
                    </a:cubicBezTo>
                    <a:cubicBezTo>
                      <a:pt x="572" y="61"/>
                      <a:pt x="572" y="61"/>
                      <a:pt x="572" y="61"/>
                    </a:cubicBezTo>
                    <a:cubicBezTo>
                      <a:pt x="572" y="61"/>
                      <a:pt x="694" y="72"/>
                      <a:pt x="715" y="139"/>
                    </a:cubicBezTo>
                    <a:cubicBezTo>
                      <a:pt x="715" y="139"/>
                      <a:pt x="733" y="183"/>
                      <a:pt x="723" y="228"/>
                    </a:cubicBezTo>
                    <a:cubicBezTo>
                      <a:pt x="715" y="267"/>
                      <a:pt x="691" y="292"/>
                      <a:pt x="691" y="292"/>
                    </a:cubicBezTo>
                    <a:cubicBezTo>
                      <a:pt x="653" y="348"/>
                      <a:pt x="527" y="316"/>
                      <a:pt x="527" y="316"/>
                    </a:cubicBezTo>
                    <a:cubicBezTo>
                      <a:pt x="319" y="254"/>
                      <a:pt x="319" y="254"/>
                      <a:pt x="319" y="254"/>
                    </a:cubicBezTo>
                    <a:cubicBezTo>
                      <a:pt x="209" y="223"/>
                      <a:pt x="89" y="200"/>
                      <a:pt x="89" y="200"/>
                    </a:cubicBezTo>
                    <a:cubicBezTo>
                      <a:pt x="0" y="186"/>
                      <a:pt x="0" y="186"/>
                      <a:pt x="0" y="186"/>
                    </a:cubicBezTo>
                    <a:cubicBezTo>
                      <a:pt x="202" y="251"/>
                      <a:pt x="202" y="251"/>
                      <a:pt x="202" y="251"/>
                    </a:cubicBezTo>
                    <a:cubicBezTo>
                      <a:pt x="409" y="318"/>
                      <a:pt x="409" y="318"/>
                      <a:pt x="409" y="318"/>
                    </a:cubicBezTo>
                    <a:cubicBezTo>
                      <a:pt x="495" y="354"/>
                      <a:pt x="698" y="384"/>
                      <a:pt x="698" y="384"/>
                    </a:cubicBezTo>
                    <a:cubicBezTo>
                      <a:pt x="869" y="410"/>
                      <a:pt x="911" y="331"/>
                      <a:pt x="911" y="331"/>
                    </a:cubicBezTo>
                    <a:cubicBezTo>
                      <a:pt x="919" y="317"/>
                      <a:pt x="931" y="292"/>
                      <a:pt x="935" y="265"/>
                    </a:cubicBezTo>
                    <a:cubicBezTo>
                      <a:pt x="945" y="211"/>
                      <a:pt x="946" y="197"/>
                      <a:pt x="939" y="175"/>
                    </a:cubicBezTo>
                    <a:cubicBezTo>
                      <a:pt x="939" y="175"/>
                      <a:pt x="910" y="89"/>
                      <a:pt x="757" y="57"/>
                    </a:cubicBezTo>
                    <a:cubicBezTo>
                      <a:pt x="757" y="57"/>
                      <a:pt x="556" y="14"/>
                      <a:pt x="462"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îṧ1iḍé">
                <a:extLst>
                  <a:ext uri="{FF2B5EF4-FFF2-40B4-BE49-F238E27FC236}">
                    <a16:creationId xmlns:a16="http://schemas.microsoft.com/office/drawing/2014/main" id="{95E5CC28-876C-4EE0-A9B9-7A95523C67EE}"/>
                  </a:ext>
                </a:extLst>
              </p:cNvPr>
              <p:cNvSpPr/>
              <p:nvPr/>
            </p:nvSpPr>
            <p:spPr bwMode="auto">
              <a:xfrm>
                <a:off x="5619571" y="4372807"/>
                <a:ext cx="250098" cy="114298"/>
              </a:xfrm>
              <a:custGeom>
                <a:avLst/>
                <a:gdLst>
                  <a:gd name="T0" fmla="*/ 616 w 777"/>
                  <a:gd name="T1" fmla="*/ 69 h 356"/>
                  <a:gd name="T2" fmla="*/ 400 w 777"/>
                  <a:gd name="T3" fmla="*/ 55 h 356"/>
                  <a:gd name="T4" fmla="*/ 165 w 777"/>
                  <a:gd name="T5" fmla="*/ 27 h 356"/>
                  <a:gd name="T6" fmla="*/ 37 w 777"/>
                  <a:gd name="T7" fmla="*/ 0 h 356"/>
                  <a:gd name="T8" fmla="*/ 0 w 777"/>
                  <a:gd name="T9" fmla="*/ 188 h 356"/>
                  <a:gd name="T10" fmla="*/ 133 w 777"/>
                  <a:gd name="T11" fmla="*/ 208 h 356"/>
                  <a:gd name="T12" fmla="*/ 363 w 777"/>
                  <a:gd name="T13" fmla="*/ 262 h 356"/>
                  <a:gd name="T14" fmla="*/ 571 w 777"/>
                  <a:gd name="T15" fmla="*/ 324 h 356"/>
                  <a:gd name="T16" fmla="*/ 735 w 777"/>
                  <a:gd name="T17" fmla="*/ 300 h 356"/>
                  <a:gd name="T18" fmla="*/ 767 w 777"/>
                  <a:gd name="T19" fmla="*/ 236 h 356"/>
                  <a:gd name="T20" fmla="*/ 759 w 777"/>
                  <a:gd name="T21" fmla="*/ 147 h 356"/>
                  <a:gd name="T22" fmla="*/ 616 w 777"/>
                  <a:gd name="T23" fmla="*/ 6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616" y="69"/>
                    </a:moveTo>
                    <a:cubicBezTo>
                      <a:pt x="400" y="55"/>
                      <a:pt x="400" y="55"/>
                      <a:pt x="400" y="55"/>
                    </a:cubicBezTo>
                    <a:cubicBezTo>
                      <a:pt x="286" y="46"/>
                      <a:pt x="165" y="27"/>
                      <a:pt x="165" y="27"/>
                    </a:cubicBezTo>
                    <a:cubicBezTo>
                      <a:pt x="37" y="0"/>
                      <a:pt x="37" y="0"/>
                      <a:pt x="37" y="0"/>
                    </a:cubicBezTo>
                    <a:cubicBezTo>
                      <a:pt x="0" y="188"/>
                      <a:pt x="0" y="188"/>
                      <a:pt x="0" y="188"/>
                    </a:cubicBezTo>
                    <a:cubicBezTo>
                      <a:pt x="133" y="208"/>
                      <a:pt x="133" y="208"/>
                      <a:pt x="133" y="208"/>
                    </a:cubicBezTo>
                    <a:cubicBezTo>
                      <a:pt x="133" y="208"/>
                      <a:pt x="252" y="231"/>
                      <a:pt x="363" y="262"/>
                    </a:cubicBezTo>
                    <a:cubicBezTo>
                      <a:pt x="571" y="324"/>
                      <a:pt x="571" y="324"/>
                      <a:pt x="571" y="324"/>
                    </a:cubicBezTo>
                    <a:cubicBezTo>
                      <a:pt x="571" y="324"/>
                      <a:pt x="697" y="356"/>
                      <a:pt x="735" y="300"/>
                    </a:cubicBezTo>
                    <a:cubicBezTo>
                      <a:pt x="735" y="300"/>
                      <a:pt x="759" y="275"/>
                      <a:pt x="767" y="236"/>
                    </a:cubicBezTo>
                    <a:cubicBezTo>
                      <a:pt x="777" y="191"/>
                      <a:pt x="759" y="147"/>
                      <a:pt x="759" y="147"/>
                    </a:cubicBezTo>
                    <a:cubicBezTo>
                      <a:pt x="738" y="80"/>
                      <a:pt x="616" y="69"/>
                      <a:pt x="616" y="69"/>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ï$líḓé">
                <a:extLst>
                  <a:ext uri="{FF2B5EF4-FFF2-40B4-BE49-F238E27FC236}">
                    <a16:creationId xmlns:a16="http://schemas.microsoft.com/office/drawing/2014/main" id="{BE27322F-1887-487D-8F75-CB0A98996315}"/>
                  </a:ext>
                </a:extLst>
              </p:cNvPr>
              <p:cNvSpPr/>
              <p:nvPr/>
            </p:nvSpPr>
            <p:spPr bwMode="auto">
              <a:xfrm>
                <a:off x="5246123" y="3369024"/>
                <a:ext cx="324787" cy="43229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3" name="išlîdè">
                <a:extLst>
                  <a:ext uri="{FF2B5EF4-FFF2-40B4-BE49-F238E27FC236}">
                    <a16:creationId xmlns:a16="http://schemas.microsoft.com/office/drawing/2014/main" id="{2E251034-7B68-4452-8B5D-41AA2572C8D9}"/>
                  </a:ext>
                </a:extLst>
              </p:cNvPr>
              <p:cNvSpPr/>
              <p:nvPr/>
            </p:nvSpPr>
            <p:spPr bwMode="auto">
              <a:xfrm>
                <a:off x="5273283" y="3284149"/>
                <a:ext cx="286311" cy="370054"/>
              </a:xfrm>
              <a:prstGeom prst="ellipse">
                <a:avLst/>
              </a:pr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ïSļïďé">
                <a:extLst>
                  <a:ext uri="{FF2B5EF4-FFF2-40B4-BE49-F238E27FC236}">
                    <a16:creationId xmlns:a16="http://schemas.microsoft.com/office/drawing/2014/main" id="{ED53F74A-7AD6-4200-840A-511ECEED8EAA}"/>
                  </a:ext>
                </a:extLst>
              </p:cNvPr>
              <p:cNvSpPr/>
              <p:nvPr/>
            </p:nvSpPr>
            <p:spPr bwMode="auto">
              <a:xfrm>
                <a:off x="5154458" y="3170983"/>
                <a:ext cx="521696" cy="884959"/>
              </a:xfrm>
              <a:custGeom>
                <a:avLst/>
                <a:gdLst>
                  <a:gd name="T0" fmla="*/ 1533 w 1625"/>
                  <a:gd name="T1" fmla="*/ 2021 h 2764"/>
                  <a:gd name="T2" fmla="*/ 1412 w 1625"/>
                  <a:gd name="T3" fmla="*/ 1519 h 2764"/>
                  <a:gd name="T4" fmla="*/ 1430 w 1625"/>
                  <a:gd name="T5" fmla="*/ 697 h 2764"/>
                  <a:gd name="T6" fmla="*/ 1298 w 1625"/>
                  <a:gd name="T7" fmla="*/ 272 h 2764"/>
                  <a:gd name="T8" fmla="*/ 1101 w 1625"/>
                  <a:gd name="T9" fmla="*/ 153 h 2764"/>
                  <a:gd name="T10" fmla="*/ 882 w 1625"/>
                  <a:gd name="T11" fmla="*/ 3 h 2764"/>
                  <a:gd name="T12" fmla="*/ 812 w 1625"/>
                  <a:gd name="T13" fmla="*/ 0 h 2764"/>
                  <a:gd name="T14" fmla="*/ 743 w 1625"/>
                  <a:gd name="T15" fmla="*/ 3 h 2764"/>
                  <a:gd name="T16" fmla="*/ 507 w 1625"/>
                  <a:gd name="T17" fmla="*/ 88 h 2764"/>
                  <a:gd name="T18" fmla="*/ 319 w 1625"/>
                  <a:gd name="T19" fmla="*/ 266 h 2764"/>
                  <a:gd name="T20" fmla="*/ 195 w 1625"/>
                  <a:gd name="T21" fmla="*/ 697 h 2764"/>
                  <a:gd name="T22" fmla="*/ 213 w 1625"/>
                  <a:gd name="T23" fmla="*/ 1519 h 2764"/>
                  <a:gd name="T24" fmla="*/ 92 w 1625"/>
                  <a:gd name="T25" fmla="*/ 2021 h 2764"/>
                  <a:gd name="T26" fmla="*/ 0 w 1625"/>
                  <a:gd name="T27" fmla="*/ 2642 h 2764"/>
                  <a:gd name="T28" fmla="*/ 459 w 1625"/>
                  <a:gd name="T29" fmla="*/ 2652 h 2764"/>
                  <a:gd name="T30" fmla="*/ 623 w 1625"/>
                  <a:gd name="T31" fmla="*/ 2570 h 2764"/>
                  <a:gd name="T32" fmla="*/ 472 w 1625"/>
                  <a:gd name="T33" fmla="*/ 1693 h 2764"/>
                  <a:gd name="T34" fmla="*/ 474 w 1625"/>
                  <a:gd name="T35" fmla="*/ 1319 h 2764"/>
                  <a:gd name="T36" fmla="*/ 368 w 1625"/>
                  <a:gd name="T37" fmla="*/ 1053 h 2764"/>
                  <a:gd name="T38" fmla="*/ 440 w 1625"/>
                  <a:gd name="T39" fmla="*/ 619 h 2764"/>
                  <a:gd name="T40" fmla="*/ 812 w 1625"/>
                  <a:gd name="T41" fmla="*/ 671 h 2764"/>
                  <a:gd name="T42" fmla="*/ 1189 w 1625"/>
                  <a:gd name="T43" fmla="*/ 617 h 2764"/>
                  <a:gd name="T44" fmla="*/ 1257 w 1625"/>
                  <a:gd name="T45" fmla="*/ 1053 h 2764"/>
                  <a:gd name="T46" fmla="*/ 1151 w 1625"/>
                  <a:gd name="T47" fmla="*/ 1319 h 2764"/>
                  <a:gd name="T48" fmla="*/ 1153 w 1625"/>
                  <a:gd name="T49" fmla="*/ 1693 h 2764"/>
                  <a:gd name="T50" fmla="*/ 1002 w 1625"/>
                  <a:gd name="T51" fmla="*/ 2570 h 2764"/>
                  <a:gd name="T52" fmla="*/ 1166 w 1625"/>
                  <a:gd name="T53" fmla="*/ 2652 h 2764"/>
                  <a:gd name="T54" fmla="*/ 1625 w 1625"/>
                  <a:gd name="T55" fmla="*/ 2642 h 2764"/>
                  <a:gd name="T56" fmla="*/ 1533 w 1625"/>
                  <a:gd name="T57" fmla="*/ 2021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5" h="2764">
                    <a:moveTo>
                      <a:pt x="1533" y="2021"/>
                    </a:moveTo>
                    <a:cubicBezTo>
                      <a:pt x="1533" y="2021"/>
                      <a:pt x="1422" y="1716"/>
                      <a:pt x="1412" y="1519"/>
                    </a:cubicBezTo>
                    <a:cubicBezTo>
                      <a:pt x="1412" y="1519"/>
                      <a:pt x="1428" y="859"/>
                      <a:pt x="1430" y="697"/>
                    </a:cubicBezTo>
                    <a:cubicBezTo>
                      <a:pt x="1430" y="697"/>
                      <a:pt x="1429" y="450"/>
                      <a:pt x="1298" y="272"/>
                    </a:cubicBezTo>
                    <a:cubicBezTo>
                      <a:pt x="1298" y="272"/>
                      <a:pt x="1220" y="148"/>
                      <a:pt x="1101" y="153"/>
                    </a:cubicBezTo>
                    <a:cubicBezTo>
                      <a:pt x="1101" y="153"/>
                      <a:pt x="1024" y="19"/>
                      <a:pt x="882" y="3"/>
                    </a:cubicBezTo>
                    <a:cubicBezTo>
                      <a:pt x="882" y="3"/>
                      <a:pt x="857" y="0"/>
                      <a:pt x="812" y="0"/>
                    </a:cubicBezTo>
                    <a:cubicBezTo>
                      <a:pt x="767" y="0"/>
                      <a:pt x="743" y="3"/>
                      <a:pt x="743" y="3"/>
                    </a:cubicBezTo>
                    <a:cubicBezTo>
                      <a:pt x="601" y="19"/>
                      <a:pt x="507" y="88"/>
                      <a:pt x="507" y="88"/>
                    </a:cubicBezTo>
                    <a:cubicBezTo>
                      <a:pt x="392" y="160"/>
                      <a:pt x="319" y="266"/>
                      <a:pt x="319" y="266"/>
                    </a:cubicBezTo>
                    <a:cubicBezTo>
                      <a:pt x="188" y="444"/>
                      <a:pt x="195" y="697"/>
                      <a:pt x="195" y="697"/>
                    </a:cubicBezTo>
                    <a:cubicBezTo>
                      <a:pt x="197" y="859"/>
                      <a:pt x="213" y="1519"/>
                      <a:pt x="213" y="1519"/>
                    </a:cubicBezTo>
                    <a:cubicBezTo>
                      <a:pt x="203" y="1716"/>
                      <a:pt x="92" y="2021"/>
                      <a:pt x="92" y="2021"/>
                    </a:cubicBezTo>
                    <a:cubicBezTo>
                      <a:pt x="0" y="2642"/>
                      <a:pt x="0" y="2642"/>
                      <a:pt x="0" y="2642"/>
                    </a:cubicBezTo>
                    <a:cubicBezTo>
                      <a:pt x="126" y="2764"/>
                      <a:pt x="459" y="2652"/>
                      <a:pt x="459" y="2652"/>
                    </a:cubicBezTo>
                    <a:cubicBezTo>
                      <a:pt x="589" y="2612"/>
                      <a:pt x="623" y="2570"/>
                      <a:pt x="623" y="2570"/>
                    </a:cubicBezTo>
                    <a:cubicBezTo>
                      <a:pt x="554" y="2327"/>
                      <a:pt x="472" y="1693"/>
                      <a:pt x="472" y="1693"/>
                    </a:cubicBezTo>
                    <a:cubicBezTo>
                      <a:pt x="450" y="1417"/>
                      <a:pt x="474" y="1319"/>
                      <a:pt x="474" y="1319"/>
                    </a:cubicBezTo>
                    <a:cubicBezTo>
                      <a:pt x="386" y="1223"/>
                      <a:pt x="368" y="1053"/>
                      <a:pt x="368" y="1053"/>
                    </a:cubicBezTo>
                    <a:cubicBezTo>
                      <a:pt x="345" y="740"/>
                      <a:pt x="440" y="619"/>
                      <a:pt x="440" y="619"/>
                    </a:cubicBezTo>
                    <a:cubicBezTo>
                      <a:pt x="573" y="666"/>
                      <a:pt x="698" y="674"/>
                      <a:pt x="812" y="671"/>
                    </a:cubicBezTo>
                    <a:cubicBezTo>
                      <a:pt x="927" y="674"/>
                      <a:pt x="1056" y="664"/>
                      <a:pt x="1189" y="617"/>
                    </a:cubicBezTo>
                    <a:cubicBezTo>
                      <a:pt x="1189" y="617"/>
                      <a:pt x="1280" y="740"/>
                      <a:pt x="1257" y="1053"/>
                    </a:cubicBezTo>
                    <a:cubicBezTo>
                      <a:pt x="1257" y="1053"/>
                      <a:pt x="1239" y="1223"/>
                      <a:pt x="1151" y="1319"/>
                    </a:cubicBezTo>
                    <a:cubicBezTo>
                      <a:pt x="1151" y="1319"/>
                      <a:pt x="1175" y="1417"/>
                      <a:pt x="1153" y="1693"/>
                    </a:cubicBezTo>
                    <a:cubicBezTo>
                      <a:pt x="1153" y="1693"/>
                      <a:pt x="1071" y="2327"/>
                      <a:pt x="1002" y="2570"/>
                    </a:cubicBezTo>
                    <a:cubicBezTo>
                      <a:pt x="1002" y="2570"/>
                      <a:pt x="1038" y="2609"/>
                      <a:pt x="1166" y="2652"/>
                    </a:cubicBezTo>
                    <a:cubicBezTo>
                      <a:pt x="1166" y="2652"/>
                      <a:pt x="1499" y="2764"/>
                      <a:pt x="1625" y="2642"/>
                    </a:cubicBezTo>
                    <a:lnTo>
                      <a:pt x="1533" y="2021"/>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ïṡḷîḋé">
                <a:extLst>
                  <a:ext uri="{FF2B5EF4-FFF2-40B4-BE49-F238E27FC236}">
                    <a16:creationId xmlns:a16="http://schemas.microsoft.com/office/drawing/2014/main" id="{6BFAFF91-FE0A-44AD-8F26-95E697FB5ED2}"/>
                  </a:ext>
                </a:extLst>
              </p:cNvPr>
              <p:cNvSpPr/>
              <p:nvPr/>
            </p:nvSpPr>
            <p:spPr bwMode="auto">
              <a:xfrm>
                <a:off x="5281204" y="3750394"/>
                <a:ext cx="267072" cy="142589"/>
              </a:xfrm>
              <a:custGeom>
                <a:avLst/>
                <a:gdLst>
                  <a:gd name="T0" fmla="*/ 87 w 236"/>
                  <a:gd name="T1" fmla="*/ 0 h 126"/>
                  <a:gd name="T2" fmla="*/ 13 w 236"/>
                  <a:gd name="T3" fmla="*/ 3 h 126"/>
                  <a:gd name="T4" fmla="*/ 0 w 236"/>
                  <a:gd name="T5" fmla="*/ 49 h 126"/>
                  <a:gd name="T6" fmla="*/ 108 w 236"/>
                  <a:gd name="T7" fmla="*/ 126 h 126"/>
                  <a:gd name="T8" fmla="*/ 209 w 236"/>
                  <a:gd name="T9" fmla="*/ 87 h 126"/>
                  <a:gd name="T10" fmla="*/ 236 w 236"/>
                  <a:gd name="T11" fmla="*/ 3 h 126"/>
                  <a:gd name="T12" fmla="*/ 87 w 236"/>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236" h="126">
                    <a:moveTo>
                      <a:pt x="87" y="0"/>
                    </a:moveTo>
                    <a:lnTo>
                      <a:pt x="13" y="3"/>
                    </a:lnTo>
                    <a:lnTo>
                      <a:pt x="0" y="49"/>
                    </a:lnTo>
                    <a:lnTo>
                      <a:pt x="108" y="126"/>
                    </a:lnTo>
                    <a:lnTo>
                      <a:pt x="209" y="87"/>
                    </a:lnTo>
                    <a:lnTo>
                      <a:pt x="236" y="3"/>
                    </a:lnTo>
                    <a:lnTo>
                      <a:pt x="87" y="0"/>
                    </a:ln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íś1ïďè">
                <a:extLst>
                  <a:ext uri="{FF2B5EF4-FFF2-40B4-BE49-F238E27FC236}">
                    <a16:creationId xmlns:a16="http://schemas.microsoft.com/office/drawing/2014/main" id="{EFF49511-061B-4CAB-9900-CED9C565B3DB}"/>
                  </a:ext>
                </a:extLst>
              </p:cNvPr>
              <p:cNvSpPr/>
              <p:nvPr/>
            </p:nvSpPr>
            <p:spPr bwMode="auto">
              <a:xfrm>
                <a:off x="5128430" y="3833005"/>
                <a:ext cx="204831" cy="385897"/>
              </a:xfrm>
              <a:custGeom>
                <a:avLst/>
                <a:gdLst>
                  <a:gd name="T0" fmla="*/ 87 w 638"/>
                  <a:gd name="T1" fmla="*/ 49 h 1203"/>
                  <a:gd name="T2" fmla="*/ 239 w 638"/>
                  <a:gd name="T3" fmla="*/ 21 h 1203"/>
                  <a:gd name="T4" fmla="*/ 368 w 638"/>
                  <a:gd name="T5" fmla="*/ 125 h 1203"/>
                  <a:gd name="T6" fmla="*/ 365 w 638"/>
                  <a:gd name="T7" fmla="*/ 133 h 1203"/>
                  <a:gd name="T8" fmla="*/ 353 w 638"/>
                  <a:gd name="T9" fmla="*/ 771 h 1203"/>
                  <a:gd name="T10" fmla="*/ 638 w 638"/>
                  <a:gd name="T11" fmla="*/ 1100 h 1203"/>
                  <a:gd name="T12" fmla="*/ 361 w 638"/>
                  <a:gd name="T13" fmla="*/ 1146 h 1203"/>
                  <a:gd name="T14" fmla="*/ 84 w 638"/>
                  <a:gd name="T15" fmla="*/ 766 h 1203"/>
                  <a:gd name="T16" fmla="*/ 87 w 638"/>
                  <a:gd name="T17" fmla="*/ 60 h 1203"/>
                  <a:gd name="T18" fmla="*/ 87 w 638"/>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8" h="1203">
                    <a:moveTo>
                      <a:pt x="87" y="49"/>
                    </a:moveTo>
                    <a:cubicBezTo>
                      <a:pt x="93" y="13"/>
                      <a:pt x="162" y="0"/>
                      <a:pt x="239" y="21"/>
                    </a:cubicBezTo>
                    <a:cubicBezTo>
                      <a:pt x="317" y="42"/>
                      <a:pt x="374" y="89"/>
                      <a:pt x="368" y="125"/>
                    </a:cubicBezTo>
                    <a:cubicBezTo>
                      <a:pt x="367" y="128"/>
                      <a:pt x="366" y="130"/>
                      <a:pt x="365" y="133"/>
                    </a:cubicBezTo>
                    <a:cubicBezTo>
                      <a:pt x="365" y="133"/>
                      <a:pt x="166" y="329"/>
                      <a:pt x="353" y="771"/>
                    </a:cubicBezTo>
                    <a:cubicBezTo>
                      <a:pt x="535" y="1203"/>
                      <a:pt x="638" y="1100"/>
                      <a:pt x="638" y="1100"/>
                    </a:cubicBezTo>
                    <a:cubicBezTo>
                      <a:pt x="361" y="1146"/>
                      <a:pt x="361" y="1146"/>
                      <a:pt x="361" y="1146"/>
                    </a:cubicBezTo>
                    <a:cubicBezTo>
                      <a:pt x="361" y="1146"/>
                      <a:pt x="129" y="901"/>
                      <a:pt x="84" y="766"/>
                    </a:cubicBezTo>
                    <a:cubicBezTo>
                      <a:pt x="0" y="512"/>
                      <a:pt x="87" y="60"/>
                      <a:pt x="87" y="60"/>
                    </a:cubicBezTo>
                    <a:cubicBezTo>
                      <a:pt x="86" y="56"/>
                      <a:pt x="86" y="53"/>
                      <a:pt x="87"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iṥľïďè">
                <a:extLst>
                  <a:ext uri="{FF2B5EF4-FFF2-40B4-BE49-F238E27FC236}">
                    <a16:creationId xmlns:a16="http://schemas.microsoft.com/office/drawing/2014/main" id="{A9092411-BB4E-416A-8F76-708F542ED52E}"/>
                  </a:ext>
                </a:extLst>
              </p:cNvPr>
              <p:cNvSpPr/>
              <p:nvPr/>
            </p:nvSpPr>
            <p:spPr bwMode="auto">
              <a:xfrm>
                <a:off x="5509799" y="3833005"/>
                <a:ext cx="204831" cy="385897"/>
              </a:xfrm>
              <a:custGeom>
                <a:avLst/>
                <a:gdLst>
                  <a:gd name="T0" fmla="*/ 550 w 637"/>
                  <a:gd name="T1" fmla="*/ 49 h 1203"/>
                  <a:gd name="T2" fmla="*/ 398 w 637"/>
                  <a:gd name="T3" fmla="*/ 21 h 1203"/>
                  <a:gd name="T4" fmla="*/ 270 w 637"/>
                  <a:gd name="T5" fmla="*/ 125 h 1203"/>
                  <a:gd name="T6" fmla="*/ 272 w 637"/>
                  <a:gd name="T7" fmla="*/ 133 h 1203"/>
                  <a:gd name="T8" fmla="*/ 285 w 637"/>
                  <a:gd name="T9" fmla="*/ 771 h 1203"/>
                  <a:gd name="T10" fmla="*/ 0 w 637"/>
                  <a:gd name="T11" fmla="*/ 1100 h 1203"/>
                  <a:gd name="T12" fmla="*/ 276 w 637"/>
                  <a:gd name="T13" fmla="*/ 1146 h 1203"/>
                  <a:gd name="T14" fmla="*/ 553 w 637"/>
                  <a:gd name="T15" fmla="*/ 766 h 1203"/>
                  <a:gd name="T16" fmla="*/ 550 w 637"/>
                  <a:gd name="T17" fmla="*/ 60 h 1203"/>
                  <a:gd name="T18" fmla="*/ 550 w 637"/>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1203">
                    <a:moveTo>
                      <a:pt x="550" y="49"/>
                    </a:moveTo>
                    <a:cubicBezTo>
                      <a:pt x="544" y="13"/>
                      <a:pt x="476" y="0"/>
                      <a:pt x="398" y="21"/>
                    </a:cubicBezTo>
                    <a:cubicBezTo>
                      <a:pt x="321" y="42"/>
                      <a:pt x="263" y="89"/>
                      <a:pt x="270" y="125"/>
                    </a:cubicBezTo>
                    <a:cubicBezTo>
                      <a:pt x="270" y="128"/>
                      <a:pt x="271" y="130"/>
                      <a:pt x="272" y="133"/>
                    </a:cubicBezTo>
                    <a:cubicBezTo>
                      <a:pt x="272" y="133"/>
                      <a:pt x="471" y="329"/>
                      <a:pt x="285" y="771"/>
                    </a:cubicBezTo>
                    <a:cubicBezTo>
                      <a:pt x="102" y="1203"/>
                      <a:pt x="0" y="1100"/>
                      <a:pt x="0" y="1100"/>
                    </a:cubicBezTo>
                    <a:cubicBezTo>
                      <a:pt x="276" y="1146"/>
                      <a:pt x="276" y="1146"/>
                      <a:pt x="276" y="1146"/>
                    </a:cubicBezTo>
                    <a:cubicBezTo>
                      <a:pt x="276" y="1146"/>
                      <a:pt x="508" y="901"/>
                      <a:pt x="553" y="766"/>
                    </a:cubicBezTo>
                    <a:cubicBezTo>
                      <a:pt x="637" y="512"/>
                      <a:pt x="550" y="60"/>
                      <a:pt x="550" y="60"/>
                    </a:cubicBezTo>
                    <a:cubicBezTo>
                      <a:pt x="551" y="56"/>
                      <a:pt x="551" y="53"/>
                      <a:pt x="550"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iṡḻíďè">
                <a:extLst>
                  <a:ext uri="{FF2B5EF4-FFF2-40B4-BE49-F238E27FC236}">
                    <a16:creationId xmlns:a16="http://schemas.microsoft.com/office/drawing/2014/main" id="{D2F847F5-4EC1-4CD4-A9ED-763475152595}"/>
                  </a:ext>
                </a:extLst>
              </p:cNvPr>
              <p:cNvSpPr/>
              <p:nvPr/>
            </p:nvSpPr>
            <p:spPr bwMode="auto">
              <a:xfrm>
                <a:off x="5143141" y="3753788"/>
                <a:ext cx="555646" cy="587333"/>
              </a:xfrm>
              <a:custGeom>
                <a:avLst/>
                <a:gdLst>
                  <a:gd name="T0" fmla="*/ 1420 w 1733"/>
                  <a:gd name="T1" fmla="*/ 1350 h 1834"/>
                  <a:gd name="T2" fmla="*/ 1453 w 1733"/>
                  <a:gd name="T3" fmla="*/ 1036 h 1834"/>
                  <a:gd name="T4" fmla="*/ 1567 w 1733"/>
                  <a:gd name="T5" fmla="*/ 784 h 1834"/>
                  <a:gd name="T6" fmla="*/ 1513 w 1733"/>
                  <a:gd name="T7" fmla="*/ 596 h 1834"/>
                  <a:gd name="T8" fmla="*/ 1514 w 1733"/>
                  <a:gd name="T9" fmla="*/ 481 h 1834"/>
                  <a:gd name="T10" fmla="*/ 1733 w 1733"/>
                  <a:gd name="T11" fmla="*/ 430 h 1834"/>
                  <a:gd name="T12" fmla="*/ 1702 w 1733"/>
                  <a:gd name="T13" fmla="*/ 279 h 1834"/>
                  <a:gd name="T14" fmla="*/ 1537 w 1733"/>
                  <a:gd name="T15" fmla="*/ 122 h 1834"/>
                  <a:gd name="T16" fmla="*/ 1464 w 1733"/>
                  <a:gd name="T17" fmla="*/ 88 h 1834"/>
                  <a:gd name="T18" fmla="*/ 1461 w 1733"/>
                  <a:gd name="T19" fmla="*/ 86 h 1834"/>
                  <a:gd name="T20" fmla="*/ 1417 w 1733"/>
                  <a:gd name="T21" fmla="*/ 65 h 1834"/>
                  <a:gd name="T22" fmla="*/ 1263 w 1733"/>
                  <a:gd name="T23" fmla="*/ 0 h 1834"/>
                  <a:gd name="T24" fmla="*/ 869 w 1733"/>
                  <a:gd name="T25" fmla="*/ 334 h 1834"/>
                  <a:gd name="T26" fmla="*/ 475 w 1733"/>
                  <a:gd name="T27" fmla="*/ 0 h 1834"/>
                  <a:gd name="T28" fmla="*/ 322 w 1733"/>
                  <a:gd name="T29" fmla="*/ 65 h 1834"/>
                  <a:gd name="T30" fmla="*/ 278 w 1733"/>
                  <a:gd name="T31" fmla="*/ 86 h 1834"/>
                  <a:gd name="T32" fmla="*/ 274 w 1733"/>
                  <a:gd name="T33" fmla="*/ 88 h 1834"/>
                  <a:gd name="T34" fmla="*/ 192 w 1733"/>
                  <a:gd name="T35" fmla="*/ 126 h 1834"/>
                  <a:gd name="T36" fmla="*/ 148 w 1733"/>
                  <a:gd name="T37" fmla="*/ 156 h 1834"/>
                  <a:gd name="T38" fmla="*/ 31 w 1733"/>
                  <a:gd name="T39" fmla="*/ 291 h 1834"/>
                  <a:gd name="T40" fmla="*/ 0 w 1733"/>
                  <a:gd name="T41" fmla="*/ 441 h 1834"/>
                  <a:gd name="T42" fmla="*/ 224 w 1733"/>
                  <a:gd name="T43" fmla="*/ 494 h 1834"/>
                  <a:gd name="T44" fmla="*/ 225 w 1733"/>
                  <a:gd name="T45" fmla="*/ 596 h 1834"/>
                  <a:gd name="T46" fmla="*/ 171 w 1733"/>
                  <a:gd name="T47" fmla="*/ 784 h 1834"/>
                  <a:gd name="T48" fmla="*/ 290 w 1733"/>
                  <a:gd name="T49" fmla="*/ 1039 h 1834"/>
                  <a:gd name="T50" fmla="*/ 322 w 1733"/>
                  <a:gd name="T51" fmla="*/ 1350 h 1834"/>
                  <a:gd name="T52" fmla="*/ 321 w 1733"/>
                  <a:gd name="T53" fmla="*/ 1629 h 1834"/>
                  <a:gd name="T54" fmla="*/ 381 w 1733"/>
                  <a:gd name="T55" fmla="*/ 1814 h 1834"/>
                  <a:gd name="T56" fmla="*/ 1321 w 1733"/>
                  <a:gd name="T57" fmla="*/ 1834 h 1834"/>
                  <a:gd name="T58" fmla="*/ 1451 w 1733"/>
                  <a:gd name="T59" fmla="*/ 1654 h 1834"/>
                  <a:gd name="T60" fmla="*/ 1420 w 1733"/>
                  <a:gd name="T61" fmla="*/ 1350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3" h="1834">
                    <a:moveTo>
                      <a:pt x="1420" y="1350"/>
                    </a:moveTo>
                    <a:cubicBezTo>
                      <a:pt x="1420" y="1238"/>
                      <a:pt x="1436" y="1126"/>
                      <a:pt x="1453" y="1036"/>
                    </a:cubicBezTo>
                    <a:cubicBezTo>
                      <a:pt x="1522" y="984"/>
                      <a:pt x="1567" y="890"/>
                      <a:pt x="1567" y="784"/>
                    </a:cubicBezTo>
                    <a:cubicBezTo>
                      <a:pt x="1567" y="712"/>
                      <a:pt x="1547" y="647"/>
                      <a:pt x="1513" y="596"/>
                    </a:cubicBezTo>
                    <a:cubicBezTo>
                      <a:pt x="1514" y="545"/>
                      <a:pt x="1514" y="513"/>
                      <a:pt x="1514" y="481"/>
                    </a:cubicBezTo>
                    <a:cubicBezTo>
                      <a:pt x="1733" y="430"/>
                      <a:pt x="1733" y="430"/>
                      <a:pt x="1733" y="430"/>
                    </a:cubicBezTo>
                    <a:cubicBezTo>
                      <a:pt x="1702" y="279"/>
                      <a:pt x="1702" y="279"/>
                      <a:pt x="1702" y="279"/>
                    </a:cubicBezTo>
                    <a:cubicBezTo>
                      <a:pt x="1688" y="216"/>
                      <a:pt x="1612" y="150"/>
                      <a:pt x="1537" y="122"/>
                    </a:cubicBezTo>
                    <a:cubicBezTo>
                      <a:pt x="1464" y="88"/>
                      <a:pt x="1464" y="88"/>
                      <a:pt x="1464" y="88"/>
                    </a:cubicBezTo>
                    <a:cubicBezTo>
                      <a:pt x="1463" y="87"/>
                      <a:pt x="1462" y="86"/>
                      <a:pt x="1461" y="86"/>
                    </a:cubicBezTo>
                    <a:cubicBezTo>
                      <a:pt x="1450" y="80"/>
                      <a:pt x="1435" y="73"/>
                      <a:pt x="1417" y="65"/>
                    </a:cubicBezTo>
                    <a:cubicBezTo>
                      <a:pt x="1378" y="49"/>
                      <a:pt x="1324" y="27"/>
                      <a:pt x="1263" y="0"/>
                    </a:cubicBezTo>
                    <a:cubicBezTo>
                      <a:pt x="1206" y="40"/>
                      <a:pt x="1084" y="304"/>
                      <a:pt x="869" y="334"/>
                    </a:cubicBezTo>
                    <a:cubicBezTo>
                      <a:pt x="653" y="304"/>
                      <a:pt x="532" y="40"/>
                      <a:pt x="475" y="0"/>
                    </a:cubicBezTo>
                    <a:cubicBezTo>
                      <a:pt x="414" y="27"/>
                      <a:pt x="360" y="49"/>
                      <a:pt x="322" y="65"/>
                    </a:cubicBezTo>
                    <a:cubicBezTo>
                      <a:pt x="303" y="73"/>
                      <a:pt x="288" y="80"/>
                      <a:pt x="278" y="86"/>
                    </a:cubicBezTo>
                    <a:cubicBezTo>
                      <a:pt x="277" y="86"/>
                      <a:pt x="276" y="87"/>
                      <a:pt x="274" y="88"/>
                    </a:cubicBezTo>
                    <a:cubicBezTo>
                      <a:pt x="192" y="126"/>
                      <a:pt x="192" y="126"/>
                      <a:pt x="192" y="126"/>
                    </a:cubicBezTo>
                    <a:cubicBezTo>
                      <a:pt x="176" y="134"/>
                      <a:pt x="161" y="144"/>
                      <a:pt x="148" y="156"/>
                    </a:cubicBezTo>
                    <a:cubicBezTo>
                      <a:pt x="91" y="189"/>
                      <a:pt x="41" y="241"/>
                      <a:pt x="31" y="291"/>
                    </a:cubicBezTo>
                    <a:cubicBezTo>
                      <a:pt x="0" y="441"/>
                      <a:pt x="0" y="441"/>
                      <a:pt x="0" y="441"/>
                    </a:cubicBezTo>
                    <a:cubicBezTo>
                      <a:pt x="224" y="494"/>
                      <a:pt x="224" y="494"/>
                      <a:pt x="224" y="494"/>
                    </a:cubicBezTo>
                    <a:cubicBezTo>
                      <a:pt x="224" y="522"/>
                      <a:pt x="225" y="552"/>
                      <a:pt x="225" y="596"/>
                    </a:cubicBezTo>
                    <a:cubicBezTo>
                      <a:pt x="191" y="647"/>
                      <a:pt x="171" y="712"/>
                      <a:pt x="171" y="784"/>
                    </a:cubicBezTo>
                    <a:cubicBezTo>
                      <a:pt x="171" y="893"/>
                      <a:pt x="219" y="988"/>
                      <a:pt x="290" y="1039"/>
                    </a:cubicBezTo>
                    <a:cubicBezTo>
                      <a:pt x="307" y="1129"/>
                      <a:pt x="322" y="1240"/>
                      <a:pt x="322" y="1350"/>
                    </a:cubicBezTo>
                    <a:cubicBezTo>
                      <a:pt x="322" y="1660"/>
                      <a:pt x="328" y="1613"/>
                      <a:pt x="321" y="1629"/>
                    </a:cubicBezTo>
                    <a:cubicBezTo>
                      <a:pt x="288" y="1697"/>
                      <a:pt x="417" y="1652"/>
                      <a:pt x="381" y="1814"/>
                    </a:cubicBezTo>
                    <a:cubicBezTo>
                      <a:pt x="1321" y="1834"/>
                      <a:pt x="1321" y="1834"/>
                      <a:pt x="1321" y="1834"/>
                    </a:cubicBezTo>
                    <a:cubicBezTo>
                      <a:pt x="1285" y="1672"/>
                      <a:pt x="1484" y="1722"/>
                      <a:pt x="1451" y="1654"/>
                    </a:cubicBezTo>
                    <a:cubicBezTo>
                      <a:pt x="1444" y="1638"/>
                      <a:pt x="1420" y="1660"/>
                      <a:pt x="1420" y="13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ïṩlïdé">
                <a:extLst>
                  <a:ext uri="{FF2B5EF4-FFF2-40B4-BE49-F238E27FC236}">
                    <a16:creationId xmlns:a16="http://schemas.microsoft.com/office/drawing/2014/main" id="{4CBE9F5C-17FD-470E-AC29-872CE2E18DAA}"/>
                  </a:ext>
                </a:extLst>
              </p:cNvPr>
              <p:cNvSpPr/>
              <p:nvPr/>
            </p:nvSpPr>
            <p:spPr bwMode="auto">
              <a:xfrm>
                <a:off x="5251781" y="3225303"/>
                <a:ext cx="327050" cy="157301"/>
              </a:xfrm>
              <a:custGeom>
                <a:avLst/>
                <a:gdLst>
                  <a:gd name="T0" fmla="*/ 544 w 1021"/>
                  <a:gd name="T1" fmla="*/ 1 h 493"/>
                  <a:gd name="T2" fmla="*/ 518 w 1021"/>
                  <a:gd name="T3" fmla="*/ 1 h 493"/>
                  <a:gd name="T4" fmla="*/ 518 w 1021"/>
                  <a:gd name="T5" fmla="*/ 1 h 493"/>
                  <a:gd name="T6" fmla="*/ 517 w 1021"/>
                  <a:gd name="T7" fmla="*/ 1 h 493"/>
                  <a:gd name="T8" fmla="*/ 516 w 1021"/>
                  <a:gd name="T9" fmla="*/ 1 h 493"/>
                  <a:gd name="T10" fmla="*/ 516 w 1021"/>
                  <a:gd name="T11" fmla="*/ 1 h 493"/>
                  <a:gd name="T12" fmla="*/ 491 w 1021"/>
                  <a:gd name="T13" fmla="*/ 1 h 493"/>
                  <a:gd name="T14" fmla="*/ 0 w 1021"/>
                  <a:gd name="T15" fmla="*/ 493 h 493"/>
                  <a:gd name="T16" fmla="*/ 31 w 1021"/>
                  <a:gd name="T17" fmla="*/ 493 h 493"/>
                  <a:gd name="T18" fmla="*/ 385 w 1021"/>
                  <a:gd name="T19" fmla="*/ 108 h 493"/>
                  <a:gd name="T20" fmla="*/ 517 w 1021"/>
                  <a:gd name="T21" fmla="*/ 97 h 493"/>
                  <a:gd name="T22" fmla="*/ 650 w 1021"/>
                  <a:gd name="T23" fmla="*/ 113 h 493"/>
                  <a:gd name="T24" fmla="*/ 988 w 1021"/>
                  <a:gd name="T25" fmla="*/ 493 h 493"/>
                  <a:gd name="T26" fmla="*/ 1021 w 1021"/>
                  <a:gd name="T27" fmla="*/ 493 h 493"/>
                  <a:gd name="T28" fmla="*/ 544 w 1021"/>
                  <a:gd name="T29" fmla="*/ 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1" h="493">
                    <a:moveTo>
                      <a:pt x="544" y="1"/>
                    </a:moveTo>
                    <a:cubicBezTo>
                      <a:pt x="535" y="1"/>
                      <a:pt x="527" y="1"/>
                      <a:pt x="518" y="1"/>
                    </a:cubicBezTo>
                    <a:cubicBezTo>
                      <a:pt x="518" y="1"/>
                      <a:pt x="518" y="1"/>
                      <a:pt x="518" y="1"/>
                    </a:cubicBezTo>
                    <a:cubicBezTo>
                      <a:pt x="517" y="1"/>
                      <a:pt x="517" y="1"/>
                      <a:pt x="517" y="1"/>
                    </a:cubicBezTo>
                    <a:cubicBezTo>
                      <a:pt x="516" y="1"/>
                      <a:pt x="516" y="1"/>
                      <a:pt x="516" y="1"/>
                    </a:cubicBezTo>
                    <a:cubicBezTo>
                      <a:pt x="516" y="1"/>
                      <a:pt x="516" y="1"/>
                      <a:pt x="516" y="1"/>
                    </a:cubicBezTo>
                    <a:cubicBezTo>
                      <a:pt x="509" y="1"/>
                      <a:pt x="500" y="1"/>
                      <a:pt x="491" y="1"/>
                    </a:cubicBezTo>
                    <a:cubicBezTo>
                      <a:pt x="421" y="0"/>
                      <a:pt x="85" y="27"/>
                      <a:pt x="0" y="493"/>
                    </a:cubicBezTo>
                    <a:cubicBezTo>
                      <a:pt x="31" y="493"/>
                      <a:pt x="31" y="493"/>
                      <a:pt x="31" y="493"/>
                    </a:cubicBezTo>
                    <a:cubicBezTo>
                      <a:pt x="31" y="493"/>
                      <a:pt x="91" y="187"/>
                      <a:pt x="385" y="108"/>
                    </a:cubicBezTo>
                    <a:cubicBezTo>
                      <a:pt x="408" y="102"/>
                      <a:pt x="501" y="96"/>
                      <a:pt x="517" y="97"/>
                    </a:cubicBezTo>
                    <a:cubicBezTo>
                      <a:pt x="577" y="99"/>
                      <a:pt x="608" y="97"/>
                      <a:pt x="650" y="113"/>
                    </a:cubicBezTo>
                    <a:cubicBezTo>
                      <a:pt x="937" y="217"/>
                      <a:pt x="988" y="493"/>
                      <a:pt x="988" y="493"/>
                    </a:cubicBezTo>
                    <a:cubicBezTo>
                      <a:pt x="1021" y="493"/>
                      <a:pt x="1021" y="493"/>
                      <a:pt x="1021" y="493"/>
                    </a:cubicBezTo>
                    <a:cubicBezTo>
                      <a:pt x="896" y="19"/>
                      <a:pt x="614" y="0"/>
                      <a:pt x="544" y="1"/>
                    </a:cubicBezTo>
                    <a:close/>
                  </a:path>
                </a:pathLst>
              </a:custGeom>
              <a:solidFill>
                <a:srgbClr val="E8E5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iṥḻíḋe">
                <a:extLst>
                  <a:ext uri="{FF2B5EF4-FFF2-40B4-BE49-F238E27FC236}">
                    <a16:creationId xmlns:a16="http://schemas.microsoft.com/office/drawing/2014/main" id="{BA0BD225-7D83-4406-B887-14F4DFEE5E35}"/>
                  </a:ext>
                </a:extLst>
              </p:cNvPr>
              <p:cNvSpPr/>
              <p:nvPr/>
            </p:nvSpPr>
            <p:spPr bwMode="auto">
              <a:xfrm>
                <a:off x="5295916" y="3641754"/>
                <a:ext cx="252361" cy="165223"/>
              </a:xfrm>
              <a:custGeom>
                <a:avLst/>
                <a:gdLst>
                  <a:gd name="T0" fmla="*/ 538 w 788"/>
                  <a:gd name="T1" fmla="*/ 0 h 518"/>
                  <a:gd name="T2" fmla="*/ 376 w 788"/>
                  <a:gd name="T3" fmla="*/ 38 h 518"/>
                  <a:gd name="T4" fmla="*/ 230 w 788"/>
                  <a:gd name="T5" fmla="*/ 7 h 518"/>
                  <a:gd name="T6" fmla="*/ 0 w 788"/>
                  <a:gd name="T7" fmla="*/ 351 h 518"/>
                  <a:gd name="T8" fmla="*/ 395 w 788"/>
                  <a:gd name="T9" fmla="*/ 518 h 518"/>
                  <a:gd name="T10" fmla="*/ 788 w 788"/>
                  <a:gd name="T11" fmla="*/ 351 h 518"/>
                  <a:gd name="T12" fmla="*/ 538 w 788"/>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788" h="518">
                    <a:moveTo>
                      <a:pt x="538" y="0"/>
                    </a:moveTo>
                    <a:cubicBezTo>
                      <a:pt x="538" y="0"/>
                      <a:pt x="461" y="38"/>
                      <a:pt x="376" y="38"/>
                    </a:cubicBezTo>
                    <a:cubicBezTo>
                      <a:pt x="297" y="38"/>
                      <a:pt x="230" y="7"/>
                      <a:pt x="230" y="7"/>
                    </a:cubicBezTo>
                    <a:cubicBezTo>
                      <a:pt x="230" y="7"/>
                      <a:pt x="345" y="270"/>
                      <a:pt x="0" y="351"/>
                    </a:cubicBezTo>
                    <a:cubicBezTo>
                      <a:pt x="395" y="518"/>
                      <a:pt x="395" y="518"/>
                      <a:pt x="395" y="518"/>
                    </a:cubicBezTo>
                    <a:cubicBezTo>
                      <a:pt x="788" y="351"/>
                      <a:pt x="788" y="351"/>
                      <a:pt x="788" y="351"/>
                    </a:cubicBezTo>
                    <a:cubicBezTo>
                      <a:pt x="479" y="326"/>
                      <a:pt x="538" y="0"/>
                      <a:pt x="538" y="0"/>
                    </a:cubicBez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ïśḻîdè">
                <a:extLst>
                  <a:ext uri="{FF2B5EF4-FFF2-40B4-BE49-F238E27FC236}">
                    <a16:creationId xmlns:a16="http://schemas.microsoft.com/office/drawing/2014/main" id="{227CE449-EF90-4ECB-9084-951C1366620A}"/>
                  </a:ext>
                </a:extLst>
              </p:cNvPr>
              <p:cNvSpPr/>
              <p:nvPr/>
            </p:nvSpPr>
            <p:spPr bwMode="auto">
              <a:xfrm>
                <a:off x="5369473" y="3641754"/>
                <a:ext cx="121088" cy="88270"/>
              </a:xfrm>
              <a:custGeom>
                <a:avLst/>
                <a:gdLst>
                  <a:gd name="T0" fmla="*/ 14 w 378"/>
                  <a:gd name="T1" fmla="*/ 60 h 276"/>
                  <a:gd name="T2" fmla="*/ 378 w 378"/>
                  <a:gd name="T3" fmla="*/ 276 h 276"/>
                  <a:gd name="T4" fmla="*/ 308 w 378"/>
                  <a:gd name="T5" fmla="*/ 0 h 276"/>
                  <a:gd name="T6" fmla="*/ 0 w 378"/>
                  <a:gd name="T7" fmla="*/ 7 h 276"/>
                  <a:gd name="T8" fmla="*/ 14 w 378"/>
                  <a:gd name="T9" fmla="*/ 60 h 276"/>
                </a:gdLst>
                <a:ahLst/>
                <a:cxnLst>
                  <a:cxn ang="0">
                    <a:pos x="T0" y="T1"/>
                  </a:cxn>
                  <a:cxn ang="0">
                    <a:pos x="T2" y="T3"/>
                  </a:cxn>
                  <a:cxn ang="0">
                    <a:pos x="T4" y="T5"/>
                  </a:cxn>
                  <a:cxn ang="0">
                    <a:pos x="T6" y="T7"/>
                  </a:cxn>
                  <a:cxn ang="0">
                    <a:pos x="T8" y="T9"/>
                  </a:cxn>
                </a:cxnLst>
                <a:rect l="0" t="0" r="r" b="b"/>
                <a:pathLst>
                  <a:path w="378" h="276">
                    <a:moveTo>
                      <a:pt x="14" y="60"/>
                    </a:moveTo>
                    <a:cubicBezTo>
                      <a:pt x="378" y="276"/>
                      <a:pt x="378" y="276"/>
                      <a:pt x="378" y="276"/>
                    </a:cubicBezTo>
                    <a:cubicBezTo>
                      <a:pt x="378" y="276"/>
                      <a:pt x="282" y="193"/>
                      <a:pt x="308" y="0"/>
                    </a:cubicBezTo>
                    <a:cubicBezTo>
                      <a:pt x="308" y="0"/>
                      <a:pt x="156" y="82"/>
                      <a:pt x="0" y="7"/>
                    </a:cubicBezTo>
                    <a:cubicBezTo>
                      <a:pt x="0" y="7"/>
                      <a:pt x="9" y="29"/>
                      <a:pt x="14" y="60"/>
                    </a:cubicBezTo>
                    <a:close/>
                  </a:path>
                </a:pathLst>
              </a:custGeom>
              <a:solidFill>
                <a:srgbClr val="D1AD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í$ḻiḑé">
                <a:extLst>
                  <a:ext uri="{FF2B5EF4-FFF2-40B4-BE49-F238E27FC236}">
                    <a16:creationId xmlns:a16="http://schemas.microsoft.com/office/drawing/2014/main" id="{78135A62-427C-40F4-8231-699CFDB0351C}"/>
                  </a:ext>
                </a:extLst>
              </p:cNvPr>
              <p:cNvSpPr/>
              <p:nvPr/>
            </p:nvSpPr>
            <p:spPr bwMode="auto">
              <a:xfrm>
                <a:off x="4993762" y="4201926"/>
                <a:ext cx="731053" cy="246702"/>
              </a:xfrm>
              <a:custGeom>
                <a:avLst/>
                <a:gdLst>
                  <a:gd name="T0" fmla="*/ 294 w 2279"/>
                  <a:gd name="T1" fmla="*/ 420 h 769"/>
                  <a:gd name="T2" fmla="*/ 585 w 2279"/>
                  <a:gd name="T3" fmla="*/ 483 h 769"/>
                  <a:gd name="T4" fmla="*/ 1141 w 2279"/>
                  <a:gd name="T5" fmla="*/ 589 h 769"/>
                  <a:gd name="T6" fmla="*/ 2228 w 2279"/>
                  <a:gd name="T7" fmla="*/ 769 h 769"/>
                  <a:gd name="T8" fmla="*/ 2279 w 2279"/>
                  <a:gd name="T9" fmla="*/ 583 h 769"/>
                  <a:gd name="T10" fmla="*/ 1388 w 2279"/>
                  <a:gd name="T11" fmla="*/ 302 h 769"/>
                  <a:gd name="T12" fmla="*/ 320 w 2279"/>
                  <a:gd name="T13" fmla="*/ 5 h 769"/>
                  <a:gd name="T14" fmla="*/ 294 w 2279"/>
                  <a:gd name="T15" fmla="*/ 420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9">
                    <a:moveTo>
                      <a:pt x="294" y="420"/>
                    </a:moveTo>
                    <a:cubicBezTo>
                      <a:pt x="585" y="483"/>
                      <a:pt x="585" y="483"/>
                      <a:pt x="585" y="483"/>
                    </a:cubicBezTo>
                    <a:cubicBezTo>
                      <a:pt x="669" y="491"/>
                      <a:pt x="1005" y="550"/>
                      <a:pt x="1141" y="589"/>
                    </a:cubicBezTo>
                    <a:cubicBezTo>
                      <a:pt x="1761" y="763"/>
                      <a:pt x="2228" y="769"/>
                      <a:pt x="2228" y="769"/>
                    </a:cubicBezTo>
                    <a:cubicBezTo>
                      <a:pt x="2279" y="583"/>
                      <a:pt x="2279" y="583"/>
                      <a:pt x="2279" y="583"/>
                    </a:cubicBezTo>
                    <a:cubicBezTo>
                      <a:pt x="2279" y="583"/>
                      <a:pt x="1650" y="365"/>
                      <a:pt x="1388" y="302"/>
                    </a:cubicBezTo>
                    <a:cubicBezTo>
                      <a:pt x="1155" y="246"/>
                      <a:pt x="708" y="16"/>
                      <a:pt x="320" y="5"/>
                    </a:cubicBezTo>
                    <a:cubicBezTo>
                      <a:pt x="139" y="0"/>
                      <a:pt x="0" y="272"/>
                      <a:pt x="294" y="420"/>
                    </a:cubicBezTo>
                    <a:close/>
                  </a:path>
                </a:pathLst>
              </a:custGeom>
              <a:solidFill>
                <a:srgbClr val="D186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ş1íḓé">
                <a:extLst>
                  <a:ext uri="{FF2B5EF4-FFF2-40B4-BE49-F238E27FC236}">
                    <a16:creationId xmlns:a16="http://schemas.microsoft.com/office/drawing/2014/main" id="{B711C8CA-772F-43D3-94FF-BE69EE70C008}"/>
                  </a:ext>
                </a:extLst>
              </p:cNvPr>
              <p:cNvSpPr/>
              <p:nvPr/>
            </p:nvSpPr>
            <p:spPr bwMode="auto">
              <a:xfrm>
                <a:off x="5128430" y="4201926"/>
                <a:ext cx="731053" cy="245571"/>
              </a:xfrm>
              <a:custGeom>
                <a:avLst/>
                <a:gdLst>
                  <a:gd name="T0" fmla="*/ 1985 w 2279"/>
                  <a:gd name="T1" fmla="*/ 420 h 764"/>
                  <a:gd name="T2" fmla="*/ 1693 w 2279"/>
                  <a:gd name="T3" fmla="*/ 482 h 764"/>
                  <a:gd name="T4" fmla="*/ 1137 w 2279"/>
                  <a:gd name="T5" fmla="*/ 587 h 764"/>
                  <a:gd name="T6" fmla="*/ 50 w 2279"/>
                  <a:gd name="T7" fmla="*/ 764 h 764"/>
                  <a:gd name="T8" fmla="*/ 0 w 2279"/>
                  <a:gd name="T9" fmla="*/ 579 h 764"/>
                  <a:gd name="T10" fmla="*/ 891 w 2279"/>
                  <a:gd name="T11" fmla="*/ 300 h 764"/>
                  <a:gd name="T12" fmla="*/ 1960 w 2279"/>
                  <a:gd name="T13" fmla="*/ 5 h 764"/>
                  <a:gd name="T14" fmla="*/ 1985 w 2279"/>
                  <a:gd name="T15" fmla="*/ 42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4">
                    <a:moveTo>
                      <a:pt x="1985" y="420"/>
                    </a:moveTo>
                    <a:cubicBezTo>
                      <a:pt x="1693" y="482"/>
                      <a:pt x="1693" y="482"/>
                      <a:pt x="1693" y="482"/>
                    </a:cubicBezTo>
                    <a:cubicBezTo>
                      <a:pt x="1609" y="490"/>
                      <a:pt x="1273" y="549"/>
                      <a:pt x="1137" y="587"/>
                    </a:cubicBezTo>
                    <a:cubicBezTo>
                      <a:pt x="517" y="760"/>
                      <a:pt x="50" y="764"/>
                      <a:pt x="50" y="764"/>
                    </a:cubicBezTo>
                    <a:cubicBezTo>
                      <a:pt x="0" y="579"/>
                      <a:pt x="0" y="579"/>
                      <a:pt x="0" y="579"/>
                    </a:cubicBezTo>
                    <a:cubicBezTo>
                      <a:pt x="0" y="579"/>
                      <a:pt x="628" y="362"/>
                      <a:pt x="891" y="300"/>
                    </a:cubicBezTo>
                    <a:cubicBezTo>
                      <a:pt x="1124" y="244"/>
                      <a:pt x="1571" y="15"/>
                      <a:pt x="1960" y="5"/>
                    </a:cubicBezTo>
                    <a:cubicBezTo>
                      <a:pt x="2141" y="0"/>
                      <a:pt x="2279" y="272"/>
                      <a:pt x="1985" y="420"/>
                    </a:cubicBezTo>
                    <a:close/>
                  </a:path>
                </a:pathLst>
              </a:custGeom>
              <a:solidFill>
                <a:srgbClr val="C47B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îṥļiḓê">
                <a:extLst>
                  <a:ext uri="{FF2B5EF4-FFF2-40B4-BE49-F238E27FC236}">
                    <a16:creationId xmlns:a16="http://schemas.microsoft.com/office/drawing/2014/main" id="{4FCAC95A-FCE1-40FB-B950-1ABAC00B8D8A}"/>
                  </a:ext>
                </a:extLst>
              </p:cNvPr>
              <p:cNvSpPr/>
              <p:nvPr/>
            </p:nvSpPr>
            <p:spPr bwMode="auto">
              <a:xfrm>
                <a:off x="5199724" y="4009544"/>
                <a:ext cx="444743" cy="279521"/>
              </a:xfrm>
              <a:custGeom>
                <a:avLst/>
                <a:gdLst>
                  <a:gd name="T0" fmla="*/ 1324 w 1386"/>
                  <a:gd name="T1" fmla="*/ 872 h 872"/>
                  <a:gd name="T2" fmla="*/ 63 w 1386"/>
                  <a:gd name="T3" fmla="*/ 872 h 872"/>
                  <a:gd name="T4" fmla="*/ 0 w 1386"/>
                  <a:gd name="T5" fmla="*/ 810 h 872"/>
                  <a:gd name="T6" fmla="*/ 0 w 1386"/>
                  <a:gd name="T7" fmla="*/ 62 h 872"/>
                  <a:gd name="T8" fmla="*/ 63 w 1386"/>
                  <a:gd name="T9" fmla="*/ 0 h 872"/>
                  <a:gd name="T10" fmla="*/ 1324 w 1386"/>
                  <a:gd name="T11" fmla="*/ 0 h 872"/>
                  <a:gd name="T12" fmla="*/ 1386 w 1386"/>
                  <a:gd name="T13" fmla="*/ 62 h 872"/>
                  <a:gd name="T14" fmla="*/ 1386 w 1386"/>
                  <a:gd name="T15" fmla="*/ 810 h 872"/>
                  <a:gd name="T16" fmla="*/ 1324 w 1386"/>
                  <a:gd name="T17"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6" h="872">
                    <a:moveTo>
                      <a:pt x="1324" y="872"/>
                    </a:moveTo>
                    <a:cubicBezTo>
                      <a:pt x="63" y="872"/>
                      <a:pt x="63" y="872"/>
                      <a:pt x="63" y="872"/>
                    </a:cubicBezTo>
                    <a:cubicBezTo>
                      <a:pt x="28" y="872"/>
                      <a:pt x="0" y="844"/>
                      <a:pt x="0" y="810"/>
                    </a:cubicBezTo>
                    <a:cubicBezTo>
                      <a:pt x="0" y="62"/>
                      <a:pt x="0" y="62"/>
                      <a:pt x="0" y="62"/>
                    </a:cubicBezTo>
                    <a:cubicBezTo>
                      <a:pt x="0" y="28"/>
                      <a:pt x="28" y="0"/>
                      <a:pt x="63" y="0"/>
                    </a:cubicBezTo>
                    <a:cubicBezTo>
                      <a:pt x="1324" y="0"/>
                      <a:pt x="1324" y="0"/>
                      <a:pt x="1324" y="0"/>
                    </a:cubicBezTo>
                    <a:cubicBezTo>
                      <a:pt x="1358" y="0"/>
                      <a:pt x="1386" y="28"/>
                      <a:pt x="1386" y="62"/>
                    </a:cubicBezTo>
                    <a:cubicBezTo>
                      <a:pt x="1386" y="810"/>
                      <a:pt x="1386" y="810"/>
                      <a:pt x="1386" y="810"/>
                    </a:cubicBezTo>
                    <a:cubicBezTo>
                      <a:pt x="1386" y="844"/>
                      <a:pt x="1358" y="872"/>
                      <a:pt x="1324" y="872"/>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ṩ1íḓè">
                <a:extLst>
                  <a:ext uri="{FF2B5EF4-FFF2-40B4-BE49-F238E27FC236}">
                    <a16:creationId xmlns:a16="http://schemas.microsoft.com/office/drawing/2014/main" id="{CF5C076F-DD66-41CA-A9A5-C5535DBA05FD}"/>
                  </a:ext>
                </a:extLst>
              </p:cNvPr>
              <p:cNvSpPr/>
              <p:nvPr/>
            </p:nvSpPr>
            <p:spPr bwMode="auto">
              <a:xfrm>
                <a:off x="5203120" y="4016334"/>
                <a:ext cx="441348" cy="272731"/>
              </a:xfrm>
              <a:custGeom>
                <a:avLst/>
                <a:gdLst>
                  <a:gd name="T0" fmla="*/ 0 w 1376"/>
                  <a:gd name="T1" fmla="*/ 822 h 850"/>
                  <a:gd name="T2" fmla="*/ 53 w 1376"/>
                  <a:gd name="T3" fmla="*/ 850 h 850"/>
                  <a:gd name="T4" fmla="*/ 1314 w 1376"/>
                  <a:gd name="T5" fmla="*/ 850 h 850"/>
                  <a:gd name="T6" fmla="*/ 1376 w 1376"/>
                  <a:gd name="T7" fmla="*/ 787 h 850"/>
                  <a:gd name="T8" fmla="*/ 1376 w 1376"/>
                  <a:gd name="T9" fmla="*/ 40 h 850"/>
                  <a:gd name="T10" fmla="*/ 1361 w 1376"/>
                  <a:gd name="T11" fmla="*/ 0 h 850"/>
                  <a:gd name="T12" fmla="*/ 0 w 1376"/>
                  <a:gd name="T13" fmla="*/ 822 h 850"/>
                </a:gdLst>
                <a:ahLst/>
                <a:cxnLst>
                  <a:cxn ang="0">
                    <a:pos x="T0" y="T1"/>
                  </a:cxn>
                  <a:cxn ang="0">
                    <a:pos x="T2" y="T3"/>
                  </a:cxn>
                  <a:cxn ang="0">
                    <a:pos x="T4" y="T5"/>
                  </a:cxn>
                  <a:cxn ang="0">
                    <a:pos x="T6" y="T7"/>
                  </a:cxn>
                  <a:cxn ang="0">
                    <a:pos x="T8" y="T9"/>
                  </a:cxn>
                  <a:cxn ang="0">
                    <a:pos x="T10" y="T11"/>
                  </a:cxn>
                  <a:cxn ang="0">
                    <a:pos x="T12" y="T13"/>
                  </a:cxn>
                </a:cxnLst>
                <a:rect l="0" t="0" r="r" b="b"/>
                <a:pathLst>
                  <a:path w="1376" h="850">
                    <a:moveTo>
                      <a:pt x="0" y="822"/>
                    </a:moveTo>
                    <a:cubicBezTo>
                      <a:pt x="12" y="839"/>
                      <a:pt x="31" y="850"/>
                      <a:pt x="53" y="850"/>
                    </a:cubicBezTo>
                    <a:cubicBezTo>
                      <a:pt x="1314" y="850"/>
                      <a:pt x="1314" y="850"/>
                      <a:pt x="1314" y="850"/>
                    </a:cubicBezTo>
                    <a:cubicBezTo>
                      <a:pt x="1348" y="850"/>
                      <a:pt x="1376" y="822"/>
                      <a:pt x="1376" y="787"/>
                    </a:cubicBezTo>
                    <a:cubicBezTo>
                      <a:pt x="1376" y="40"/>
                      <a:pt x="1376" y="40"/>
                      <a:pt x="1376" y="40"/>
                    </a:cubicBezTo>
                    <a:cubicBezTo>
                      <a:pt x="1376" y="25"/>
                      <a:pt x="1370" y="11"/>
                      <a:pt x="1361" y="0"/>
                    </a:cubicBezTo>
                    <a:lnTo>
                      <a:pt x="0" y="8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íŝľídé">
                <a:extLst>
                  <a:ext uri="{FF2B5EF4-FFF2-40B4-BE49-F238E27FC236}">
                    <a16:creationId xmlns:a16="http://schemas.microsoft.com/office/drawing/2014/main" id="{F54BCE1E-009D-477A-8754-7033ECBEE7C7}"/>
                  </a:ext>
                </a:extLst>
              </p:cNvPr>
              <p:cNvSpPr/>
              <p:nvPr/>
            </p:nvSpPr>
            <p:spPr bwMode="auto">
              <a:xfrm>
                <a:off x="5197461" y="4287932"/>
                <a:ext cx="449270" cy="24897"/>
              </a:xfrm>
              <a:custGeom>
                <a:avLst/>
                <a:gdLst>
                  <a:gd name="T0" fmla="*/ 1378 w 1400"/>
                  <a:gd name="T1" fmla="*/ 0 h 79"/>
                  <a:gd name="T2" fmla="*/ 22 w 1400"/>
                  <a:gd name="T3" fmla="*/ 0 h 79"/>
                  <a:gd name="T4" fmla="*/ 0 w 1400"/>
                  <a:gd name="T5" fmla="*/ 23 h 79"/>
                  <a:gd name="T6" fmla="*/ 0 w 1400"/>
                  <a:gd name="T7" fmla="*/ 57 h 79"/>
                  <a:gd name="T8" fmla="*/ 22 w 1400"/>
                  <a:gd name="T9" fmla="*/ 79 h 79"/>
                  <a:gd name="T10" fmla="*/ 1378 w 1400"/>
                  <a:gd name="T11" fmla="*/ 79 h 79"/>
                  <a:gd name="T12" fmla="*/ 1400 w 1400"/>
                  <a:gd name="T13" fmla="*/ 57 h 79"/>
                  <a:gd name="T14" fmla="*/ 1400 w 1400"/>
                  <a:gd name="T15" fmla="*/ 23 h 79"/>
                  <a:gd name="T16" fmla="*/ 1378 w 1400"/>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79">
                    <a:moveTo>
                      <a:pt x="1378" y="0"/>
                    </a:moveTo>
                    <a:cubicBezTo>
                      <a:pt x="22" y="0"/>
                      <a:pt x="22" y="0"/>
                      <a:pt x="22" y="0"/>
                    </a:cubicBezTo>
                    <a:cubicBezTo>
                      <a:pt x="10" y="0"/>
                      <a:pt x="0" y="11"/>
                      <a:pt x="0" y="23"/>
                    </a:cubicBezTo>
                    <a:cubicBezTo>
                      <a:pt x="0" y="57"/>
                      <a:pt x="0" y="57"/>
                      <a:pt x="0" y="57"/>
                    </a:cubicBezTo>
                    <a:cubicBezTo>
                      <a:pt x="0" y="69"/>
                      <a:pt x="10" y="79"/>
                      <a:pt x="22" y="79"/>
                    </a:cubicBezTo>
                    <a:cubicBezTo>
                      <a:pt x="1378" y="79"/>
                      <a:pt x="1378" y="79"/>
                      <a:pt x="1378" y="79"/>
                    </a:cubicBezTo>
                    <a:cubicBezTo>
                      <a:pt x="1390" y="79"/>
                      <a:pt x="1400" y="69"/>
                      <a:pt x="1400" y="57"/>
                    </a:cubicBezTo>
                    <a:cubicBezTo>
                      <a:pt x="1400" y="23"/>
                      <a:pt x="1400" y="23"/>
                      <a:pt x="1400" y="23"/>
                    </a:cubicBezTo>
                    <a:cubicBezTo>
                      <a:pt x="1400" y="11"/>
                      <a:pt x="1390" y="0"/>
                      <a:pt x="1378"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ṥlîďé">
                <a:extLst>
                  <a:ext uri="{FF2B5EF4-FFF2-40B4-BE49-F238E27FC236}">
                    <a16:creationId xmlns:a16="http://schemas.microsoft.com/office/drawing/2014/main" id="{C5E6D460-8056-474C-AE39-D427A8D18001}"/>
                  </a:ext>
                </a:extLst>
              </p:cNvPr>
              <p:cNvSpPr/>
              <p:nvPr/>
            </p:nvSpPr>
            <p:spPr bwMode="auto">
              <a:xfrm>
                <a:off x="7117891" y="2592704"/>
                <a:ext cx="174276" cy="174276"/>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ŝḻîďe">
                <a:extLst>
                  <a:ext uri="{FF2B5EF4-FFF2-40B4-BE49-F238E27FC236}">
                    <a16:creationId xmlns:a16="http://schemas.microsoft.com/office/drawing/2014/main" id="{2E74540C-8072-4BE2-8F03-410F0BCF837C}"/>
                  </a:ext>
                </a:extLst>
              </p:cNvPr>
              <p:cNvSpPr/>
              <p:nvPr/>
            </p:nvSpPr>
            <p:spPr bwMode="auto">
              <a:xfrm>
                <a:off x="7189185" y="2592704"/>
                <a:ext cx="104113" cy="104113"/>
              </a:xfrm>
              <a:prstGeom prst="ellipse">
                <a:avLst/>
              </a:prstGeom>
              <a:solidFill>
                <a:srgbClr val="E25E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îṧḷiḓé">
                <a:extLst>
                  <a:ext uri="{FF2B5EF4-FFF2-40B4-BE49-F238E27FC236}">
                    <a16:creationId xmlns:a16="http://schemas.microsoft.com/office/drawing/2014/main" id="{562431BC-735C-4A80-B0B5-F162A9D6F416}"/>
                  </a:ext>
                </a:extLst>
              </p:cNvPr>
              <p:cNvSpPr/>
              <p:nvPr/>
            </p:nvSpPr>
            <p:spPr bwMode="auto">
              <a:xfrm>
                <a:off x="4974524"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íṣľiḍé">
                <a:extLst>
                  <a:ext uri="{FF2B5EF4-FFF2-40B4-BE49-F238E27FC236}">
                    <a16:creationId xmlns:a16="http://schemas.microsoft.com/office/drawing/2014/main" id="{B4ACC024-46EE-4EBE-8A24-145C501D712F}"/>
                  </a:ext>
                </a:extLst>
              </p:cNvPr>
              <p:cNvSpPr/>
              <p:nvPr/>
            </p:nvSpPr>
            <p:spPr bwMode="auto">
              <a:xfrm>
                <a:off x="4733480"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íšľîḑê">
                <a:extLst>
                  <a:ext uri="{FF2B5EF4-FFF2-40B4-BE49-F238E27FC236}">
                    <a16:creationId xmlns:a16="http://schemas.microsoft.com/office/drawing/2014/main" id="{6E409A56-E16D-499F-8084-611E69C7B740}"/>
                  </a:ext>
                </a:extLst>
              </p:cNvPr>
              <p:cNvSpPr/>
              <p:nvPr/>
            </p:nvSpPr>
            <p:spPr bwMode="auto">
              <a:xfrm>
                <a:off x="4854568"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422" name="组合 421">
            <a:extLst>
              <a:ext uri="{FF2B5EF4-FFF2-40B4-BE49-F238E27FC236}">
                <a16:creationId xmlns:a16="http://schemas.microsoft.com/office/drawing/2014/main" id="{FD7AA84E-2EE4-40ED-B211-BF1C42362D08}"/>
              </a:ext>
            </a:extLst>
          </p:cNvPr>
          <p:cNvGrpSpPr/>
          <p:nvPr/>
        </p:nvGrpSpPr>
        <p:grpSpPr>
          <a:xfrm>
            <a:off x="1210304" y="1850892"/>
            <a:ext cx="1441718" cy="1441718"/>
            <a:chOff x="737414" y="3164436"/>
            <a:chExt cx="1900298" cy="1900298"/>
          </a:xfrm>
        </p:grpSpPr>
        <p:grpSp>
          <p:nvGrpSpPr>
            <p:cNvPr id="423" name="组合 422">
              <a:extLst>
                <a:ext uri="{FF2B5EF4-FFF2-40B4-BE49-F238E27FC236}">
                  <a16:creationId xmlns:a16="http://schemas.microsoft.com/office/drawing/2014/main" id="{B245E739-78B5-45AF-B47F-7760362BC9C5}"/>
                </a:ext>
              </a:extLst>
            </p:cNvPr>
            <p:cNvGrpSpPr/>
            <p:nvPr/>
          </p:nvGrpSpPr>
          <p:grpSpPr>
            <a:xfrm>
              <a:off x="737414" y="3164436"/>
              <a:ext cx="1900298" cy="1900298"/>
              <a:chOff x="795138" y="3164436"/>
              <a:chExt cx="1900298" cy="1900298"/>
            </a:xfrm>
          </p:grpSpPr>
          <p:sp>
            <p:nvSpPr>
              <p:cNvPr id="425" name="椭圆 424">
                <a:extLst>
                  <a:ext uri="{FF2B5EF4-FFF2-40B4-BE49-F238E27FC236}">
                    <a16:creationId xmlns:a16="http://schemas.microsoft.com/office/drawing/2014/main" id="{37F2377B-0FA4-4156-8A68-ED17DB34B895}"/>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426" name="椭圆 425">
                <a:extLst>
                  <a:ext uri="{FF2B5EF4-FFF2-40B4-BE49-F238E27FC236}">
                    <a16:creationId xmlns:a16="http://schemas.microsoft.com/office/drawing/2014/main" id="{82E648F6-5BA2-4E87-ADD8-BEB579FD4490}"/>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grpSp>
        <p:sp>
          <p:nvSpPr>
            <p:cNvPr id="424" name="Text Box 79">
              <a:extLst>
                <a:ext uri="{FF2B5EF4-FFF2-40B4-BE49-F238E27FC236}">
                  <a16:creationId xmlns:a16="http://schemas.microsoft.com/office/drawing/2014/main" id="{67DE4293-1433-47CB-983F-7F4D767B35E6}"/>
                </a:ext>
              </a:extLst>
            </p:cNvPr>
            <p:cNvSpPr txBox="1">
              <a:spLocks noChangeArrowheads="1"/>
            </p:cNvSpPr>
            <p:nvPr/>
          </p:nvSpPr>
          <p:spPr bwMode="auto">
            <a:xfrm>
              <a:off x="1138447" y="3804775"/>
              <a:ext cx="1089383" cy="65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时分</a:t>
              </a:r>
            </a:p>
          </p:txBody>
        </p:sp>
      </p:grpSp>
      <p:grpSp>
        <p:nvGrpSpPr>
          <p:cNvPr id="427" name="组合 426">
            <a:extLst>
              <a:ext uri="{FF2B5EF4-FFF2-40B4-BE49-F238E27FC236}">
                <a16:creationId xmlns:a16="http://schemas.microsoft.com/office/drawing/2014/main" id="{F137ABCE-B8A5-43D7-BED0-24848EF35BD5}"/>
              </a:ext>
            </a:extLst>
          </p:cNvPr>
          <p:cNvGrpSpPr/>
          <p:nvPr/>
        </p:nvGrpSpPr>
        <p:grpSpPr>
          <a:xfrm>
            <a:off x="6196639" y="1850891"/>
            <a:ext cx="1441718" cy="1441718"/>
            <a:chOff x="737414" y="3164436"/>
            <a:chExt cx="1900298" cy="1900298"/>
          </a:xfrm>
          <a:solidFill>
            <a:schemeClr val="accent6">
              <a:lumMod val="40000"/>
              <a:lumOff val="60000"/>
            </a:schemeClr>
          </a:solidFill>
        </p:grpSpPr>
        <p:grpSp>
          <p:nvGrpSpPr>
            <p:cNvPr id="428" name="组合 427">
              <a:extLst>
                <a:ext uri="{FF2B5EF4-FFF2-40B4-BE49-F238E27FC236}">
                  <a16:creationId xmlns:a16="http://schemas.microsoft.com/office/drawing/2014/main" id="{06E06674-020E-4036-BE67-B2310A8E4823}"/>
                </a:ext>
              </a:extLst>
            </p:cNvPr>
            <p:cNvGrpSpPr/>
            <p:nvPr/>
          </p:nvGrpSpPr>
          <p:grpSpPr>
            <a:xfrm>
              <a:off x="737414" y="3164436"/>
              <a:ext cx="1900298" cy="1900298"/>
              <a:chOff x="795138" y="3164436"/>
              <a:chExt cx="1900298" cy="1900298"/>
            </a:xfrm>
            <a:grpFill/>
          </p:grpSpPr>
          <p:sp>
            <p:nvSpPr>
              <p:cNvPr id="430" name="椭圆 429">
                <a:extLst>
                  <a:ext uri="{FF2B5EF4-FFF2-40B4-BE49-F238E27FC236}">
                    <a16:creationId xmlns:a16="http://schemas.microsoft.com/office/drawing/2014/main" id="{45EEAEA8-6D12-460C-A553-1210863F51ED}"/>
                  </a:ext>
                </a:extLst>
              </p:cNvPr>
              <p:cNvSpPr/>
              <p:nvPr/>
            </p:nvSpPr>
            <p:spPr>
              <a:xfrm>
                <a:off x="795138" y="3164436"/>
                <a:ext cx="1900298" cy="19002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431" name="椭圆 430">
                <a:extLst>
                  <a:ext uri="{FF2B5EF4-FFF2-40B4-BE49-F238E27FC236}">
                    <a16:creationId xmlns:a16="http://schemas.microsoft.com/office/drawing/2014/main" id="{338858B1-10AC-496C-868F-62331B614659}"/>
                  </a:ext>
                </a:extLst>
              </p:cNvPr>
              <p:cNvSpPr/>
              <p:nvPr/>
            </p:nvSpPr>
            <p:spPr>
              <a:xfrm>
                <a:off x="866914" y="3240636"/>
                <a:ext cx="1747898" cy="1747898"/>
              </a:xfrm>
              <a:prstGeom prst="ellipse">
                <a:avLst/>
              </a:prstGeom>
              <a:grp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85000"/>
                      <a:lumOff val="15000"/>
                    </a:schemeClr>
                  </a:solidFill>
                </a:endParaRPr>
              </a:p>
            </p:txBody>
          </p:sp>
        </p:grpSp>
        <p:sp>
          <p:nvSpPr>
            <p:cNvPr id="429" name="Text Box 79">
              <a:extLst>
                <a:ext uri="{FF2B5EF4-FFF2-40B4-BE49-F238E27FC236}">
                  <a16:creationId xmlns:a16="http://schemas.microsoft.com/office/drawing/2014/main" id="{8EFB925E-A0E4-417E-A6B2-1A274D86FA0A}"/>
                </a:ext>
              </a:extLst>
            </p:cNvPr>
            <p:cNvSpPr txBox="1">
              <a:spLocks noChangeArrowheads="1"/>
            </p:cNvSpPr>
            <p:nvPr/>
          </p:nvSpPr>
          <p:spPr bwMode="auto">
            <a:xfrm>
              <a:off x="914052" y="3804775"/>
              <a:ext cx="1573043" cy="6198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码分</a:t>
              </a:r>
            </a:p>
          </p:txBody>
        </p:sp>
      </p:grpSp>
      <p:grpSp>
        <p:nvGrpSpPr>
          <p:cNvPr id="432" name="组合 431">
            <a:extLst>
              <a:ext uri="{FF2B5EF4-FFF2-40B4-BE49-F238E27FC236}">
                <a16:creationId xmlns:a16="http://schemas.microsoft.com/office/drawing/2014/main" id="{A7CF9F55-D915-4F6D-A7F3-110603A305CB}"/>
              </a:ext>
            </a:extLst>
          </p:cNvPr>
          <p:cNvGrpSpPr/>
          <p:nvPr/>
        </p:nvGrpSpPr>
        <p:grpSpPr>
          <a:xfrm>
            <a:off x="3552259" y="1850891"/>
            <a:ext cx="1441718" cy="1441718"/>
            <a:chOff x="737414" y="3164436"/>
            <a:chExt cx="1900298" cy="1900298"/>
          </a:xfrm>
        </p:grpSpPr>
        <p:grpSp>
          <p:nvGrpSpPr>
            <p:cNvPr id="433" name="组合 432">
              <a:extLst>
                <a:ext uri="{FF2B5EF4-FFF2-40B4-BE49-F238E27FC236}">
                  <a16:creationId xmlns:a16="http://schemas.microsoft.com/office/drawing/2014/main" id="{58BB8048-A61E-4666-B2D5-51D65BFF902B}"/>
                </a:ext>
              </a:extLst>
            </p:cNvPr>
            <p:cNvGrpSpPr/>
            <p:nvPr/>
          </p:nvGrpSpPr>
          <p:grpSpPr>
            <a:xfrm>
              <a:off x="737414" y="3164436"/>
              <a:ext cx="1900298" cy="1900298"/>
              <a:chOff x="795138" y="3164436"/>
              <a:chExt cx="1900298" cy="1900298"/>
            </a:xfrm>
          </p:grpSpPr>
          <p:sp>
            <p:nvSpPr>
              <p:cNvPr id="435" name="椭圆 434">
                <a:extLst>
                  <a:ext uri="{FF2B5EF4-FFF2-40B4-BE49-F238E27FC236}">
                    <a16:creationId xmlns:a16="http://schemas.microsoft.com/office/drawing/2014/main" id="{8A3A1DAD-59F8-473E-AC7E-7F000E55A4FD}"/>
                  </a:ext>
                </a:extLst>
              </p:cNvPr>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436" name="椭圆 435">
                <a:extLst>
                  <a:ext uri="{FF2B5EF4-FFF2-40B4-BE49-F238E27FC236}">
                    <a16:creationId xmlns:a16="http://schemas.microsoft.com/office/drawing/2014/main" id="{5C912854-2D15-4248-8E70-B75BD638A2D2}"/>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85000"/>
                      <a:lumOff val="15000"/>
                    </a:schemeClr>
                  </a:solidFill>
                </a:endParaRPr>
              </a:p>
            </p:txBody>
          </p:sp>
        </p:grpSp>
        <p:sp>
          <p:nvSpPr>
            <p:cNvPr id="434" name="Text Box 79">
              <a:extLst>
                <a:ext uri="{FF2B5EF4-FFF2-40B4-BE49-F238E27FC236}">
                  <a16:creationId xmlns:a16="http://schemas.microsoft.com/office/drawing/2014/main" id="{BC3C0237-BFBD-46DE-92D7-376633A05659}"/>
                </a:ext>
              </a:extLst>
            </p:cNvPr>
            <p:cNvSpPr txBox="1">
              <a:spLocks noChangeArrowheads="1"/>
            </p:cNvSpPr>
            <p:nvPr/>
          </p:nvSpPr>
          <p:spPr bwMode="auto">
            <a:xfrm>
              <a:off x="914052" y="3804775"/>
              <a:ext cx="1573043" cy="65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频分</a:t>
              </a:r>
            </a:p>
          </p:txBody>
        </p:sp>
      </p:grpSp>
      <p:sp>
        <p:nvSpPr>
          <p:cNvPr id="3" name="灯片编号占位符 2">
            <a:extLst>
              <a:ext uri="{FF2B5EF4-FFF2-40B4-BE49-F238E27FC236}">
                <a16:creationId xmlns:a16="http://schemas.microsoft.com/office/drawing/2014/main" id="{E87F0295-4FEF-404F-9FC5-5857A21AEBDE}"/>
              </a:ext>
            </a:extLst>
          </p:cNvPr>
          <p:cNvSpPr>
            <a:spLocks noGrp="1"/>
          </p:cNvSpPr>
          <p:nvPr>
            <p:ph type="sldNum" sz="quarter" idx="12"/>
          </p:nvPr>
        </p:nvSpPr>
        <p:spPr/>
        <p:txBody>
          <a:bodyPr/>
          <a:lstStyle/>
          <a:p>
            <a:fld id="{91F2D4EF-46D4-4764-B373-FC59CD1D281E}" type="slidenum">
              <a:rPr lang="zh-CN" altLang="en-US" smtClean="0"/>
              <a:t>52</a:t>
            </a:fld>
            <a:endParaRPr lang="zh-CN" altLang="en-US"/>
          </a:p>
        </p:txBody>
      </p:sp>
    </p:spTree>
    <p:extLst>
      <p:ext uri="{BB962C8B-B14F-4D97-AF65-F5344CB8AC3E}">
        <p14:creationId xmlns:p14="http://schemas.microsoft.com/office/powerpoint/2010/main" val="1766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22"/>
                                        </p:tgtEl>
                                        <p:attrNameLst>
                                          <p:attrName>style.visibility</p:attrName>
                                        </p:attrNameLst>
                                      </p:cBhvr>
                                      <p:to>
                                        <p:strVal val="visible"/>
                                      </p:to>
                                    </p:set>
                                    <p:anim calcmode="lin" valueType="num">
                                      <p:cBhvr>
                                        <p:cTn id="11" dur="500" fill="hold"/>
                                        <p:tgtEl>
                                          <p:spTgt spid="422"/>
                                        </p:tgtEl>
                                        <p:attrNameLst>
                                          <p:attrName>ppt_w</p:attrName>
                                        </p:attrNameLst>
                                      </p:cBhvr>
                                      <p:tavLst>
                                        <p:tav tm="0">
                                          <p:val>
                                            <p:fltVal val="0"/>
                                          </p:val>
                                        </p:tav>
                                        <p:tav tm="100000">
                                          <p:val>
                                            <p:strVal val="#ppt_w"/>
                                          </p:val>
                                        </p:tav>
                                      </p:tavLst>
                                    </p:anim>
                                    <p:anim calcmode="lin" valueType="num">
                                      <p:cBhvr>
                                        <p:cTn id="12" dur="500" fill="hold"/>
                                        <p:tgtEl>
                                          <p:spTgt spid="422"/>
                                        </p:tgtEl>
                                        <p:attrNameLst>
                                          <p:attrName>ppt_h</p:attrName>
                                        </p:attrNameLst>
                                      </p:cBhvr>
                                      <p:tavLst>
                                        <p:tav tm="0">
                                          <p:val>
                                            <p:fltVal val="0"/>
                                          </p:val>
                                        </p:tav>
                                        <p:tav tm="100000">
                                          <p:val>
                                            <p:strVal val="#ppt_h"/>
                                          </p:val>
                                        </p:tav>
                                      </p:tavLst>
                                    </p:anim>
                                    <p:anim calcmode="lin" valueType="num">
                                      <p:cBhvr>
                                        <p:cTn id="13" dur="500" fill="hold"/>
                                        <p:tgtEl>
                                          <p:spTgt spid="422"/>
                                        </p:tgtEl>
                                        <p:attrNameLst>
                                          <p:attrName>style.rotation</p:attrName>
                                        </p:attrNameLst>
                                      </p:cBhvr>
                                      <p:tavLst>
                                        <p:tav tm="0">
                                          <p:val>
                                            <p:fltVal val="90"/>
                                          </p:val>
                                        </p:tav>
                                        <p:tav tm="100000">
                                          <p:val>
                                            <p:fltVal val="0"/>
                                          </p:val>
                                        </p:tav>
                                      </p:tavLst>
                                    </p:anim>
                                    <p:animEffect transition="in" filter="fade">
                                      <p:cBhvr>
                                        <p:cTn id="14" dur="500"/>
                                        <p:tgtEl>
                                          <p:spTgt spid="422"/>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427"/>
                                        </p:tgtEl>
                                        <p:attrNameLst>
                                          <p:attrName>style.visibility</p:attrName>
                                        </p:attrNameLst>
                                      </p:cBhvr>
                                      <p:to>
                                        <p:strVal val="visible"/>
                                      </p:to>
                                    </p:set>
                                    <p:anim calcmode="lin" valueType="num">
                                      <p:cBhvr>
                                        <p:cTn id="18" dur="500" fill="hold"/>
                                        <p:tgtEl>
                                          <p:spTgt spid="427"/>
                                        </p:tgtEl>
                                        <p:attrNameLst>
                                          <p:attrName>ppt_w</p:attrName>
                                        </p:attrNameLst>
                                      </p:cBhvr>
                                      <p:tavLst>
                                        <p:tav tm="0">
                                          <p:val>
                                            <p:fltVal val="0"/>
                                          </p:val>
                                        </p:tav>
                                        <p:tav tm="100000">
                                          <p:val>
                                            <p:strVal val="#ppt_w"/>
                                          </p:val>
                                        </p:tav>
                                      </p:tavLst>
                                    </p:anim>
                                    <p:anim calcmode="lin" valueType="num">
                                      <p:cBhvr>
                                        <p:cTn id="19" dur="500" fill="hold"/>
                                        <p:tgtEl>
                                          <p:spTgt spid="427"/>
                                        </p:tgtEl>
                                        <p:attrNameLst>
                                          <p:attrName>ppt_h</p:attrName>
                                        </p:attrNameLst>
                                      </p:cBhvr>
                                      <p:tavLst>
                                        <p:tav tm="0">
                                          <p:val>
                                            <p:fltVal val="0"/>
                                          </p:val>
                                        </p:tav>
                                        <p:tav tm="100000">
                                          <p:val>
                                            <p:strVal val="#ppt_h"/>
                                          </p:val>
                                        </p:tav>
                                      </p:tavLst>
                                    </p:anim>
                                    <p:anim calcmode="lin" valueType="num">
                                      <p:cBhvr>
                                        <p:cTn id="20" dur="500" fill="hold"/>
                                        <p:tgtEl>
                                          <p:spTgt spid="427"/>
                                        </p:tgtEl>
                                        <p:attrNameLst>
                                          <p:attrName>style.rotation</p:attrName>
                                        </p:attrNameLst>
                                      </p:cBhvr>
                                      <p:tavLst>
                                        <p:tav tm="0">
                                          <p:val>
                                            <p:fltVal val="90"/>
                                          </p:val>
                                        </p:tav>
                                        <p:tav tm="100000">
                                          <p:val>
                                            <p:fltVal val="0"/>
                                          </p:val>
                                        </p:tav>
                                      </p:tavLst>
                                    </p:anim>
                                    <p:animEffect transition="in" filter="fade">
                                      <p:cBhvr>
                                        <p:cTn id="21" dur="500"/>
                                        <p:tgtEl>
                                          <p:spTgt spid="427"/>
                                        </p:tgtEl>
                                      </p:cBhvr>
                                    </p:animEffect>
                                  </p:childTnLst>
                                </p:cTn>
                              </p:par>
                            </p:childTnLst>
                          </p:cTn>
                        </p:par>
                        <p:par>
                          <p:cTn id="22" fill="hold">
                            <p:stCondLst>
                              <p:cond delay="1500"/>
                            </p:stCondLst>
                            <p:childTnLst>
                              <p:par>
                                <p:cTn id="23" presetID="31" presetClass="entr" presetSubtype="0"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500" fill="hold"/>
                                        <p:tgtEl>
                                          <p:spTgt spid="432"/>
                                        </p:tgtEl>
                                        <p:attrNameLst>
                                          <p:attrName>ppt_w</p:attrName>
                                        </p:attrNameLst>
                                      </p:cBhvr>
                                      <p:tavLst>
                                        <p:tav tm="0">
                                          <p:val>
                                            <p:fltVal val="0"/>
                                          </p:val>
                                        </p:tav>
                                        <p:tav tm="100000">
                                          <p:val>
                                            <p:strVal val="#ppt_w"/>
                                          </p:val>
                                        </p:tav>
                                      </p:tavLst>
                                    </p:anim>
                                    <p:anim calcmode="lin" valueType="num">
                                      <p:cBhvr>
                                        <p:cTn id="26" dur="500" fill="hold"/>
                                        <p:tgtEl>
                                          <p:spTgt spid="432"/>
                                        </p:tgtEl>
                                        <p:attrNameLst>
                                          <p:attrName>ppt_h</p:attrName>
                                        </p:attrNameLst>
                                      </p:cBhvr>
                                      <p:tavLst>
                                        <p:tav tm="0">
                                          <p:val>
                                            <p:fltVal val="0"/>
                                          </p:val>
                                        </p:tav>
                                        <p:tav tm="100000">
                                          <p:val>
                                            <p:strVal val="#ppt_h"/>
                                          </p:val>
                                        </p:tav>
                                      </p:tavLst>
                                    </p:anim>
                                    <p:anim calcmode="lin" valueType="num">
                                      <p:cBhvr>
                                        <p:cTn id="27" dur="500" fill="hold"/>
                                        <p:tgtEl>
                                          <p:spTgt spid="432"/>
                                        </p:tgtEl>
                                        <p:attrNameLst>
                                          <p:attrName>style.rotation</p:attrName>
                                        </p:attrNameLst>
                                      </p:cBhvr>
                                      <p:tavLst>
                                        <p:tav tm="0">
                                          <p:val>
                                            <p:fltVal val="90"/>
                                          </p:val>
                                        </p:tav>
                                        <p:tav tm="100000">
                                          <p:val>
                                            <p:fltVal val="0"/>
                                          </p:val>
                                        </p:tav>
                                      </p:tavLst>
                                    </p:anim>
                                    <p:animEffect transition="in" filter="fade">
                                      <p:cBhvr>
                                        <p:cTn id="28"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291298-AB09-49F1-A4A7-7C2FEECC70DA}"/>
              </a:ext>
            </a:extLst>
          </p:cNvPr>
          <p:cNvGrpSpPr/>
          <p:nvPr/>
        </p:nvGrpSpPr>
        <p:grpSpPr>
          <a:xfrm>
            <a:off x="538951" y="161341"/>
            <a:ext cx="3680933" cy="986487"/>
            <a:chOff x="718602" y="215121"/>
            <a:chExt cx="4907910" cy="1315316"/>
          </a:xfrm>
        </p:grpSpPr>
        <p:grpSp>
          <p:nvGrpSpPr>
            <p:cNvPr id="68" name="组合 67">
              <a:extLst>
                <a:ext uri="{FF2B5EF4-FFF2-40B4-BE49-F238E27FC236}">
                  <a16:creationId xmlns:a16="http://schemas.microsoft.com/office/drawing/2014/main" id="{BD8380D5-FECA-4812-A6FD-AD323686DB4E}"/>
                </a:ext>
              </a:extLst>
            </p:cNvPr>
            <p:cNvGrpSpPr/>
            <p:nvPr/>
          </p:nvGrpSpPr>
          <p:grpSpPr>
            <a:xfrm>
              <a:off x="1052240" y="706147"/>
              <a:ext cx="4574272" cy="647090"/>
              <a:chOff x="1839059" y="1058437"/>
              <a:chExt cx="4574272" cy="647090"/>
            </a:xfrm>
          </p:grpSpPr>
          <p:sp>
            <p:nvSpPr>
              <p:cNvPr id="81" name="矩形: 圆角 80">
                <a:extLst>
                  <a:ext uri="{FF2B5EF4-FFF2-40B4-BE49-F238E27FC236}">
                    <a16:creationId xmlns:a16="http://schemas.microsoft.com/office/drawing/2014/main" id="{E598C029-CD9F-446B-A714-1CB12DCDC969}"/>
                  </a:ext>
                </a:extLst>
              </p:cNvPr>
              <p:cNvSpPr/>
              <p:nvPr/>
            </p:nvSpPr>
            <p:spPr>
              <a:xfrm>
                <a:off x="1839059" y="1058437"/>
                <a:ext cx="457427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500">
                  <a:solidFill>
                    <a:srgbClr val="00A3F8"/>
                  </a:solidFill>
                </a:endParaRPr>
              </a:p>
            </p:txBody>
          </p:sp>
          <p:sp>
            <p:nvSpPr>
              <p:cNvPr id="82" name="文本框 81">
                <a:extLst>
                  <a:ext uri="{FF2B5EF4-FFF2-40B4-BE49-F238E27FC236}">
                    <a16:creationId xmlns:a16="http://schemas.microsoft.com/office/drawing/2014/main" id="{021BBD00-1E13-4681-8637-09A04F45DF9D}"/>
                  </a:ext>
                </a:extLst>
              </p:cNvPr>
              <p:cNvSpPr txBox="1"/>
              <p:nvPr/>
            </p:nvSpPr>
            <p:spPr>
              <a:xfrm>
                <a:off x="2681318" y="1089973"/>
                <a:ext cx="3431552" cy="615554"/>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随机划分（动态）</a:t>
                </a:r>
                <a:endPar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grpSp>
          <p:nvGrpSpPr>
            <p:cNvPr id="149" name="143c9951-2ba9-4048-b33c-a5bcb7117f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DB0058-89F1-4BF3-B1F6-43F8C68A1F9D}"/>
                </a:ext>
              </a:extLst>
            </p:cNvPr>
            <p:cNvGrpSpPr>
              <a:grpSpLocks noChangeAspect="1"/>
            </p:cNvGrpSpPr>
            <p:nvPr>
              <p:custDataLst>
                <p:tags r:id="rId1"/>
              </p:custDataLst>
            </p:nvPr>
          </p:nvGrpSpPr>
          <p:grpSpPr>
            <a:xfrm>
              <a:off x="718602" y="215121"/>
              <a:ext cx="1178667" cy="1315316"/>
              <a:chOff x="3880207" y="1083068"/>
              <a:chExt cx="4431586" cy="4945360"/>
            </a:xfrm>
          </p:grpSpPr>
          <p:sp>
            <p:nvSpPr>
              <p:cNvPr id="150" name="ï$ľîďe">
                <a:extLst>
                  <a:ext uri="{FF2B5EF4-FFF2-40B4-BE49-F238E27FC236}">
                    <a16:creationId xmlns:a16="http://schemas.microsoft.com/office/drawing/2014/main" id="{FC689F45-4CFD-41FE-8895-0AB6B48A6F05}"/>
                  </a:ext>
                </a:extLst>
              </p:cNvPr>
              <p:cNvSpPr/>
              <p:nvPr/>
            </p:nvSpPr>
            <p:spPr bwMode="auto">
              <a:xfrm>
                <a:off x="3880207" y="5177418"/>
                <a:ext cx="4431586" cy="396081"/>
              </a:xfrm>
              <a:custGeom>
                <a:avLst/>
                <a:gdLst>
                  <a:gd name="T0" fmla="*/ 12797 w 13812"/>
                  <a:gd name="T1" fmla="*/ 0 h 1236"/>
                  <a:gd name="T2" fmla="*/ 12857 w 13812"/>
                  <a:gd name="T3" fmla="*/ 120 h 1236"/>
                  <a:gd name="T4" fmla="*/ 12870 w 13812"/>
                  <a:gd name="T5" fmla="*/ 237 h 1236"/>
                  <a:gd name="T6" fmla="*/ 12877 w 13812"/>
                  <a:gd name="T7" fmla="*/ 252 h 1236"/>
                  <a:gd name="T8" fmla="*/ 12877 w 13812"/>
                  <a:gd name="T9" fmla="*/ 328 h 1236"/>
                  <a:gd name="T10" fmla="*/ 12597 w 13812"/>
                  <a:gd name="T11" fmla="*/ 638 h 1236"/>
                  <a:gd name="T12" fmla="*/ 1090 w 13812"/>
                  <a:gd name="T13" fmla="*/ 638 h 1236"/>
                  <a:gd name="T14" fmla="*/ 813 w 13812"/>
                  <a:gd name="T15" fmla="*/ 386 h 1236"/>
                  <a:gd name="T16" fmla="*/ 813 w 13812"/>
                  <a:gd name="T17" fmla="*/ 213 h 1236"/>
                  <a:gd name="T18" fmla="*/ 815 w 13812"/>
                  <a:gd name="T19" fmla="*/ 211 h 1236"/>
                  <a:gd name="T20" fmla="*/ 832 w 13812"/>
                  <a:gd name="T21" fmla="*/ 144 h 1236"/>
                  <a:gd name="T22" fmla="*/ 891 w 13812"/>
                  <a:gd name="T23" fmla="*/ 25 h 1236"/>
                  <a:gd name="T24" fmla="*/ 0 w 13812"/>
                  <a:gd name="T25" fmla="*/ 424 h 1236"/>
                  <a:gd name="T26" fmla="*/ 6906 w 13812"/>
                  <a:gd name="T27" fmla="*/ 1236 h 1236"/>
                  <a:gd name="T28" fmla="*/ 13812 w 13812"/>
                  <a:gd name="T29" fmla="*/ 424 h 1236"/>
                  <a:gd name="T30" fmla="*/ 12797 w 13812"/>
                  <a:gd name="T3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12" h="1236">
                    <a:moveTo>
                      <a:pt x="12797" y="0"/>
                    </a:moveTo>
                    <a:cubicBezTo>
                      <a:pt x="12857" y="120"/>
                      <a:pt x="12857" y="120"/>
                      <a:pt x="12857" y="120"/>
                    </a:cubicBezTo>
                    <a:cubicBezTo>
                      <a:pt x="12880" y="162"/>
                      <a:pt x="12882" y="202"/>
                      <a:pt x="12870" y="237"/>
                    </a:cubicBezTo>
                    <a:cubicBezTo>
                      <a:pt x="12877" y="252"/>
                      <a:pt x="12877" y="252"/>
                      <a:pt x="12877" y="252"/>
                    </a:cubicBezTo>
                    <a:cubicBezTo>
                      <a:pt x="12877" y="328"/>
                      <a:pt x="12877" y="328"/>
                      <a:pt x="12877" y="328"/>
                    </a:cubicBezTo>
                    <a:cubicBezTo>
                      <a:pt x="12880" y="549"/>
                      <a:pt x="12737" y="638"/>
                      <a:pt x="12597" y="638"/>
                    </a:cubicBezTo>
                    <a:cubicBezTo>
                      <a:pt x="1090" y="638"/>
                      <a:pt x="1090" y="638"/>
                      <a:pt x="1090" y="638"/>
                    </a:cubicBezTo>
                    <a:cubicBezTo>
                      <a:pt x="962" y="638"/>
                      <a:pt x="827" y="573"/>
                      <a:pt x="813" y="386"/>
                    </a:cubicBezTo>
                    <a:cubicBezTo>
                      <a:pt x="813" y="213"/>
                      <a:pt x="813" y="213"/>
                      <a:pt x="813" y="213"/>
                    </a:cubicBezTo>
                    <a:cubicBezTo>
                      <a:pt x="815" y="211"/>
                      <a:pt x="815" y="211"/>
                      <a:pt x="815" y="211"/>
                    </a:cubicBezTo>
                    <a:cubicBezTo>
                      <a:pt x="813" y="190"/>
                      <a:pt x="818" y="167"/>
                      <a:pt x="832" y="144"/>
                    </a:cubicBezTo>
                    <a:cubicBezTo>
                      <a:pt x="891" y="25"/>
                      <a:pt x="891" y="25"/>
                      <a:pt x="891" y="25"/>
                    </a:cubicBezTo>
                    <a:cubicBezTo>
                      <a:pt x="324" y="143"/>
                      <a:pt x="0" y="279"/>
                      <a:pt x="0" y="424"/>
                    </a:cubicBezTo>
                    <a:cubicBezTo>
                      <a:pt x="0" y="872"/>
                      <a:pt x="3092" y="1236"/>
                      <a:pt x="6906" y="1236"/>
                    </a:cubicBezTo>
                    <a:cubicBezTo>
                      <a:pt x="10721" y="1236"/>
                      <a:pt x="13812" y="872"/>
                      <a:pt x="13812" y="424"/>
                    </a:cubicBezTo>
                    <a:cubicBezTo>
                      <a:pt x="13812" y="269"/>
                      <a:pt x="13441" y="124"/>
                      <a:pt x="12797"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lïďè">
                <a:extLst>
                  <a:ext uri="{FF2B5EF4-FFF2-40B4-BE49-F238E27FC236}">
                    <a16:creationId xmlns:a16="http://schemas.microsoft.com/office/drawing/2014/main" id="{5D6B2428-21C3-4B79-B27C-D64045136AF1}"/>
                  </a:ext>
                </a:extLst>
              </p:cNvPr>
              <p:cNvSpPr/>
              <p:nvPr/>
            </p:nvSpPr>
            <p:spPr bwMode="auto">
              <a:xfrm>
                <a:off x="4141621" y="4429390"/>
                <a:ext cx="3871414" cy="952859"/>
              </a:xfrm>
              <a:custGeom>
                <a:avLst/>
                <a:gdLst>
                  <a:gd name="T0" fmla="*/ 11784 w 12067"/>
                  <a:gd name="T1" fmla="*/ 2975 h 2975"/>
                  <a:gd name="T2" fmla="*/ 277 w 12067"/>
                  <a:gd name="T3" fmla="*/ 2975 h 2975"/>
                  <a:gd name="T4" fmla="*/ 0 w 12067"/>
                  <a:gd name="T5" fmla="*/ 2723 h 2975"/>
                  <a:gd name="T6" fmla="*/ 0 w 12067"/>
                  <a:gd name="T7" fmla="*/ 2550 h 2975"/>
                  <a:gd name="T8" fmla="*/ 1260 w 12067"/>
                  <a:gd name="T9" fmla="*/ 223 h 2975"/>
                  <a:gd name="T10" fmla="*/ 1619 w 12067"/>
                  <a:gd name="T11" fmla="*/ 0 h 2975"/>
                  <a:gd name="T12" fmla="*/ 10425 w 12067"/>
                  <a:gd name="T13" fmla="*/ 0 h 2975"/>
                  <a:gd name="T14" fmla="*/ 11025 w 12067"/>
                  <a:gd name="T15" fmla="*/ 471 h 2975"/>
                  <a:gd name="T16" fmla="*/ 12064 w 12067"/>
                  <a:gd name="T17" fmla="*/ 2589 h 2975"/>
                  <a:gd name="T18" fmla="*/ 12064 w 12067"/>
                  <a:gd name="T19" fmla="*/ 2665 h 2975"/>
                  <a:gd name="T20" fmla="*/ 11784 w 12067"/>
                  <a:gd name="T21"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67" h="2975">
                    <a:moveTo>
                      <a:pt x="11784" y="2975"/>
                    </a:moveTo>
                    <a:cubicBezTo>
                      <a:pt x="277" y="2975"/>
                      <a:pt x="277" y="2975"/>
                      <a:pt x="277" y="2975"/>
                    </a:cubicBezTo>
                    <a:cubicBezTo>
                      <a:pt x="149" y="2975"/>
                      <a:pt x="14" y="2910"/>
                      <a:pt x="0" y="2723"/>
                    </a:cubicBezTo>
                    <a:cubicBezTo>
                      <a:pt x="0" y="2550"/>
                      <a:pt x="0" y="2550"/>
                      <a:pt x="0" y="2550"/>
                    </a:cubicBezTo>
                    <a:cubicBezTo>
                      <a:pt x="1260" y="223"/>
                      <a:pt x="1260" y="223"/>
                      <a:pt x="1260" y="223"/>
                    </a:cubicBezTo>
                    <a:cubicBezTo>
                      <a:pt x="1328" y="86"/>
                      <a:pt x="1467" y="0"/>
                      <a:pt x="1619" y="0"/>
                    </a:cubicBezTo>
                    <a:cubicBezTo>
                      <a:pt x="10425" y="0"/>
                      <a:pt x="10425" y="0"/>
                      <a:pt x="10425" y="0"/>
                    </a:cubicBezTo>
                    <a:cubicBezTo>
                      <a:pt x="10589" y="0"/>
                      <a:pt x="10952" y="324"/>
                      <a:pt x="11025" y="471"/>
                    </a:cubicBezTo>
                    <a:cubicBezTo>
                      <a:pt x="12064" y="2589"/>
                      <a:pt x="12064" y="2589"/>
                      <a:pt x="12064" y="2589"/>
                    </a:cubicBezTo>
                    <a:cubicBezTo>
                      <a:pt x="12064" y="2665"/>
                      <a:pt x="12064" y="2665"/>
                      <a:pt x="12064" y="2665"/>
                    </a:cubicBezTo>
                    <a:cubicBezTo>
                      <a:pt x="12067" y="2886"/>
                      <a:pt x="11924" y="2975"/>
                      <a:pt x="11784" y="2975"/>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1íḓê">
                <a:extLst>
                  <a:ext uri="{FF2B5EF4-FFF2-40B4-BE49-F238E27FC236}">
                    <a16:creationId xmlns:a16="http://schemas.microsoft.com/office/drawing/2014/main" id="{6B74945A-A5EF-494F-927A-76E76F33534F}"/>
                  </a:ext>
                </a:extLst>
              </p:cNvPr>
              <p:cNvSpPr/>
              <p:nvPr/>
            </p:nvSpPr>
            <p:spPr bwMode="auto">
              <a:xfrm>
                <a:off x="4122383" y="4351305"/>
                <a:ext cx="3911022" cy="952859"/>
              </a:xfrm>
              <a:custGeom>
                <a:avLst/>
                <a:gdLst>
                  <a:gd name="T0" fmla="*/ 11845 w 12190"/>
                  <a:gd name="T1" fmla="*/ 2975 h 2975"/>
                  <a:gd name="T2" fmla="*/ 338 w 12190"/>
                  <a:gd name="T3" fmla="*/ 2975 h 2975"/>
                  <a:gd name="T4" fmla="*/ 79 w 12190"/>
                  <a:gd name="T5" fmla="*/ 2725 h 2975"/>
                  <a:gd name="T6" fmla="*/ 1321 w 12190"/>
                  <a:gd name="T7" fmla="*/ 223 h 2975"/>
                  <a:gd name="T8" fmla="*/ 1680 w 12190"/>
                  <a:gd name="T9" fmla="*/ 0 h 2975"/>
                  <a:gd name="T10" fmla="*/ 10486 w 12190"/>
                  <a:gd name="T11" fmla="*/ 0 h 2975"/>
                  <a:gd name="T12" fmla="*/ 10874 w 12190"/>
                  <a:gd name="T13" fmla="*/ 240 h 2975"/>
                  <a:gd name="T14" fmla="*/ 12104 w 12190"/>
                  <a:gd name="T15" fmla="*/ 2701 h 2975"/>
                  <a:gd name="T16" fmla="*/ 11845 w 12190"/>
                  <a:gd name="T17"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90" h="2975">
                    <a:moveTo>
                      <a:pt x="11845" y="2975"/>
                    </a:moveTo>
                    <a:cubicBezTo>
                      <a:pt x="338" y="2975"/>
                      <a:pt x="338" y="2975"/>
                      <a:pt x="338" y="2975"/>
                    </a:cubicBezTo>
                    <a:cubicBezTo>
                      <a:pt x="210" y="2975"/>
                      <a:pt x="0" y="2863"/>
                      <a:pt x="79" y="2725"/>
                    </a:cubicBezTo>
                    <a:cubicBezTo>
                      <a:pt x="1321" y="223"/>
                      <a:pt x="1321" y="223"/>
                      <a:pt x="1321" y="223"/>
                    </a:cubicBezTo>
                    <a:cubicBezTo>
                      <a:pt x="1389" y="87"/>
                      <a:pt x="1528" y="0"/>
                      <a:pt x="1680" y="0"/>
                    </a:cubicBezTo>
                    <a:cubicBezTo>
                      <a:pt x="10486" y="0"/>
                      <a:pt x="10486" y="0"/>
                      <a:pt x="10486" y="0"/>
                    </a:cubicBezTo>
                    <a:cubicBezTo>
                      <a:pt x="10650" y="0"/>
                      <a:pt x="10801" y="93"/>
                      <a:pt x="10874" y="240"/>
                    </a:cubicBezTo>
                    <a:cubicBezTo>
                      <a:pt x="12104" y="2701"/>
                      <a:pt x="12104" y="2701"/>
                      <a:pt x="12104" y="2701"/>
                    </a:cubicBezTo>
                    <a:cubicBezTo>
                      <a:pt x="12190" y="2858"/>
                      <a:pt x="11985" y="2975"/>
                      <a:pt x="11845" y="2975"/>
                    </a:cubicBezTo>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šḷïḑê">
                <a:extLst>
                  <a:ext uri="{FF2B5EF4-FFF2-40B4-BE49-F238E27FC236}">
                    <a16:creationId xmlns:a16="http://schemas.microsoft.com/office/drawing/2014/main" id="{37BB0FE0-EFCB-46A8-9965-77ACD4783301}"/>
                  </a:ext>
                </a:extLst>
              </p:cNvPr>
              <p:cNvSpPr/>
              <p:nvPr/>
            </p:nvSpPr>
            <p:spPr bwMode="auto">
              <a:xfrm>
                <a:off x="4558073" y="2447851"/>
                <a:ext cx="3023799" cy="1906849"/>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íşḻîḑê">
                <a:extLst>
                  <a:ext uri="{FF2B5EF4-FFF2-40B4-BE49-F238E27FC236}">
                    <a16:creationId xmlns:a16="http://schemas.microsoft.com/office/drawing/2014/main" id="{C7F386B0-1D09-4C90-9990-05B9A603009D}"/>
                  </a:ext>
                </a:extLst>
              </p:cNvPr>
              <p:cNvSpPr/>
              <p:nvPr/>
            </p:nvSpPr>
            <p:spPr bwMode="auto">
              <a:xfrm>
                <a:off x="4558073" y="2447851"/>
                <a:ext cx="3023799" cy="190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ïṣľîḋè">
                <a:extLst>
                  <a:ext uri="{FF2B5EF4-FFF2-40B4-BE49-F238E27FC236}">
                    <a16:creationId xmlns:a16="http://schemas.microsoft.com/office/drawing/2014/main" id="{FF98DA56-6F1D-49D2-B269-E4B67FA258AC}"/>
                  </a:ext>
                </a:extLst>
              </p:cNvPr>
              <p:cNvSpPr/>
              <p:nvPr/>
            </p:nvSpPr>
            <p:spPr bwMode="auto">
              <a:xfrm>
                <a:off x="4616919" y="2516883"/>
                <a:ext cx="2906106" cy="1722388"/>
              </a:xfrm>
              <a:prstGeom prst="rect">
                <a:avLst/>
              </a:prstGeom>
              <a:solidFill>
                <a:srgbClr val="FF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i$ļiďê">
                <a:extLst>
                  <a:ext uri="{FF2B5EF4-FFF2-40B4-BE49-F238E27FC236}">
                    <a16:creationId xmlns:a16="http://schemas.microsoft.com/office/drawing/2014/main" id="{AB49F13B-4C9F-4D84-AD5A-FBA1A0B3207A}"/>
                  </a:ext>
                </a:extLst>
              </p:cNvPr>
              <p:cNvSpPr/>
              <p:nvPr/>
            </p:nvSpPr>
            <p:spPr bwMode="auto">
              <a:xfrm>
                <a:off x="4616919" y="2516883"/>
                <a:ext cx="2906106" cy="17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ṥľide">
                <a:extLst>
                  <a:ext uri="{FF2B5EF4-FFF2-40B4-BE49-F238E27FC236}">
                    <a16:creationId xmlns:a16="http://schemas.microsoft.com/office/drawing/2014/main" id="{5BF6B1E6-EDA5-4050-AA3B-E0577A577685}"/>
                  </a:ext>
                </a:extLst>
              </p:cNvPr>
              <p:cNvSpPr/>
              <p:nvPr/>
            </p:nvSpPr>
            <p:spPr bwMode="auto">
              <a:xfrm>
                <a:off x="5501878" y="4934111"/>
                <a:ext cx="1131661" cy="334972"/>
              </a:xfrm>
              <a:custGeom>
                <a:avLst/>
                <a:gdLst>
                  <a:gd name="T0" fmla="*/ 3457 w 3528"/>
                  <a:gd name="T1" fmla="*/ 1048 h 1048"/>
                  <a:gd name="T2" fmla="*/ 67 w 3528"/>
                  <a:gd name="T3" fmla="*/ 1048 h 1048"/>
                  <a:gd name="T4" fmla="*/ 6 w 3528"/>
                  <a:gd name="T5" fmla="*/ 977 h 1048"/>
                  <a:gd name="T6" fmla="*/ 149 w 3528"/>
                  <a:gd name="T7" fmla="*/ 84 h 1048"/>
                  <a:gd name="T8" fmla="*/ 247 w 3528"/>
                  <a:gd name="T9" fmla="*/ 0 h 1048"/>
                  <a:gd name="T10" fmla="*/ 3306 w 3528"/>
                  <a:gd name="T11" fmla="*/ 0 h 1048"/>
                  <a:gd name="T12" fmla="*/ 3392 w 3528"/>
                  <a:gd name="T13" fmla="*/ 75 h 1048"/>
                  <a:gd name="T14" fmla="*/ 3523 w 3528"/>
                  <a:gd name="T15" fmla="*/ 973 h 1048"/>
                  <a:gd name="T16" fmla="*/ 3457 w 3528"/>
                  <a:gd name="T17"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8" h="1048">
                    <a:moveTo>
                      <a:pt x="3457" y="1048"/>
                    </a:moveTo>
                    <a:cubicBezTo>
                      <a:pt x="67" y="1048"/>
                      <a:pt x="67" y="1048"/>
                      <a:pt x="67" y="1048"/>
                    </a:cubicBezTo>
                    <a:cubicBezTo>
                      <a:pt x="29" y="1048"/>
                      <a:pt x="0" y="1014"/>
                      <a:pt x="6" y="977"/>
                    </a:cubicBezTo>
                    <a:cubicBezTo>
                      <a:pt x="149" y="84"/>
                      <a:pt x="149" y="84"/>
                      <a:pt x="149" y="84"/>
                    </a:cubicBezTo>
                    <a:cubicBezTo>
                      <a:pt x="157" y="36"/>
                      <a:pt x="199" y="0"/>
                      <a:pt x="247" y="0"/>
                    </a:cubicBezTo>
                    <a:cubicBezTo>
                      <a:pt x="3306" y="0"/>
                      <a:pt x="3306" y="0"/>
                      <a:pt x="3306" y="0"/>
                    </a:cubicBezTo>
                    <a:cubicBezTo>
                      <a:pt x="3349" y="0"/>
                      <a:pt x="3386" y="32"/>
                      <a:pt x="3392" y="75"/>
                    </a:cubicBezTo>
                    <a:cubicBezTo>
                      <a:pt x="3523" y="973"/>
                      <a:pt x="3523" y="973"/>
                      <a:pt x="3523" y="973"/>
                    </a:cubicBezTo>
                    <a:cubicBezTo>
                      <a:pt x="3528" y="1013"/>
                      <a:pt x="3497" y="1048"/>
                      <a:pt x="3457" y="1048"/>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ṥḷïḍe">
                <a:extLst>
                  <a:ext uri="{FF2B5EF4-FFF2-40B4-BE49-F238E27FC236}">
                    <a16:creationId xmlns:a16="http://schemas.microsoft.com/office/drawing/2014/main" id="{7F125891-B171-4C4D-ADF9-3BDFD5F2D67D}"/>
                  </a:ext>
                </a:extLst>
              </p:cNvPr>
              <p:cNvSpPr/>
              <p:nvPr/>
            </p:nvSpPr>
            <p:spPr bwMode="auto">
              <a:xfrm>
                <a:off x="4679160" y="4483710"/>
                <a:ext cx="187856" cy="38476"/>
              </a:xfrm>
              <a:custGeom>
                <a:avLst/>
                <a:gdLst>
                  <a:gd name="T0" fmla="*/ 454 w 585"/>
                  <a:gd name="T1" fmla="*/ 122 h 122"/>
                  <a:gd name="T2" fmla="*/ 86 w 585"/>
                  <a:gd name="T3" fmla="*/ 122 h 122"/>
                  <a:gd name="T4" fmla="*/ 7 w 585"/>
                  <a:gd name="T5" fmla="*/ 89 h 122"/>
                  <a:gd name="T6" fmla="*/ 30 w 585"/>
                  <a:gd name="T7" fmla="*/ 34 h 122"/>
                  <a:gd name="T8" fmla="*/ 135 w 585"/>
                  <a:gd name="T9" fmla="*/ 0 h 122"/>
                  <a:gd name="T10" fmla="*/ 499 w 585"/>
                  <a:gd name="T11" fmla="*/ 0 h 122"/>
                  <a:gd name="T12" fmla="*/ 579 w 585"/>
                  <a:gd name="T13" fmla="*/ 34 h 122"/>
                  <a:gd name="T14" fmla="*/ 559 w 585"/>
                  <a:gd name="T15" fmla="*/ 89 h 122"/>
                  <a:gd name="T16" fmla="*/ 454 w 58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122">
                    <a:moveTo>
                      <a:pt x="454" y="122"/>
                    </a:moveTo>
                    <a:cubicBezTo>
                      <a:pt x="86" y="122"/>
                      <a:pt x="86" y="122"/>
                      <a:pt x="86" y="122"/>
                    </a:cubicBezTo>
                    <a:cubicBezTo>
                      <a:pt x="35" y="122"/>
                      <a:pt x="0" y="107"/>
                      <a:pt x="7" y="89"/>
                    </a:cubicBezTo>
                    <a:cubicBezTo>
                      <a:pt x="30" y="34"/>
                      <a:pt x="30" y="34"/>
                      <a:pt x="30" y="34"/>
                    </a:cubicBezTo>
                    <a:cubicBezTo>
                      <a:pt x="37" y="15"/>
                      <a:pt x="84" y="0"/>
                      <a:pt x="135" y="0"/>
                    </a:cubicBezTo>
                    <a:cubicBezTo>
                      <a:pt x="499" y="0"/>
                      <a:pt x="499" y="0"/>
                      <a:pt x="499" y="0"/>
                    </a:cubicBezTo>
                    <a:cubicBezTo>
                      <a:pt x="549" y="0"/>
                      <a:pt x="585" y="15"/>
                      <a:pt x="579" y="34"/>
                    </a:cubicBezTo>
                    <a:cubicBezTo>
                      <a:pt x="559" y="89"/>
                      <a:pt x="559" y="89"/>
                      <a:pt x="559" y="89"/>
                    </a:cubicBezTo>
                    <a:cubicBezTo>
                      <a:pt x="553" y="107"/>
                      <a:pt x="506" y="122"/>
                      <a:pt x="45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šḷíde">
                <a:extLst>
                  <a:ext uri="{FF2B5EF4-FFF2-40B4-BE49-F238E27FC236}">
                    <a16:creationId xmlns:a16="http://schemas.microsoft.com/office/drawing/2014/main" id="{7C612659-8EE3-43D9-BB6B-7C7E9C4E2940}"/>
                  </a:ext>
                </a:extLst>
              </p:cNvPr>
              <p:cNvSpPr/>
              <p:nvPr/>
            </p:nvSpPr>
            <p:spPr bwMode="auto">
              <a:xfrm>
                <a:off x="4877201" y="4483710"/>
                <a:ext cx="186724" cy="38476"/>
              </a:xfrm>
              <a:custGeom>
                <a:avLst/>
                <a:gdLst>
                  <a:gd name="T0" fmla="*/ 456 w 580"/>
                  <a:gd name="T1" fmla="*/ 122 h 122"/>
                  <a:gd name="T2" fmla="*/ 88 w 580"/>
                  <a:gd name="T3" fmla="*/ 122 h 122"/>
                  <a:gd name="T4" fmla="*/ 7 w 580"/>
                  <a:gd name="T5" fmla="*/ 89 h 122"/>
                  <a:gd name="T6" fmla="*/ 26 w 580"/>
                  <a:gd name="T7" fmla="*/ 34 h 122"/>
                  <a:gd name="T8" fmla="*/ 129 w 580"/>
                  <a:gd name="T9" fmla="*/ 0 h 122"/>
                  <a:gd name="T10" fmla="*/ 493 w 580"/>
                  <a:gd name="T11" fmla="*/ 0 h 122"/>
                  <a:gd name="T12" fmla="*/ 575 w 580"/>
                  <a:gd name="T13" fmla="*/ 34 h 122"/>
                  <a:gd name="T14" fmla="*/ 559 w 580"/>
                  <a:gd name="T15" fmla="*/ 89 h 122"/>
                  <a:gd name="T16" fmla="*/ 456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56" y="122"/>
                    </a:moveTo>
                    <a:cubicBezTo>
                      <a:pt x="88" y="122"/>
                      <a:pt x="88" y="122"/>
                      <a:pt x="88" y="122"/>
                    </a:cubicBezTo>
                    <a:cubicBezTo>
                      <a:pt x="37" y="122"/>
                      <a:pt x="0" y="107"/>
                      <a:pt x="7" y="89"/>
                    </a:cubicBezTo>
                    <a:cubicBezTo>
                      <a:pt x="26" y="34"/>
                      <a:pt x="26" y="34"/>
                      <a:pt x="26" y="34"/>
                    </a:cubicBezTo>
                    <a:cubicBezTo>
                      <a:pt x="32" y="15"/>
                      <a:pt x="79" y="0"/>
                      <a:pt x="129" y="0"/>
                    </a:cubicBezTo>
                    <a:cubicBezTo>
                      <a:pt x="493" y="0"/>
                      <a:pt x="493" y="0"/>
                      <a:pt x="493" y="0"/>
                    </a:cubicBezTo>
                    <a:cubicBezTo>
                      <a:pt x="544" y="0"/>
                      <a:pt x="580" y="15"/>
                      <a:pt x="575" y="34"/>
                    </a:cubicBezTo>
                    <a:cubicBezTo>
                      <a:pt x="559" y="89"/>
                      <a:pt x="559" y="89"/>
                      <a:pt x="559" y="89"/>
                    </a:cubicBezTo>
                    <a:cubicBezTo>
                      <a:pt x="553" y="107"/>
                      <a:pt x="507"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iśļîdè">
                <a:extLst>
                  <a:ext uri="{FF2B5EF4-FFF2-40B4-BE49-F238E27FC236}">
                    <a16:creationId xmlns:a16="http://schemas.microsoft.com/office/drawing/2014/main" id="{5FC9DE38-0A57-48F1-98C9-D8FE161DBFD3}"/>
                  </a:ext>
                </a:extLst>
              </p:cNvPr>
              <p:cNvSpPr/>
              <p:nvPr/>
            </p:nvSpPr>
            <p:spPr bwMode="auto">
              <a:xfrm>
                <a:off x="5076373" y="4483710"/>
                <a:ext cx="184461" cy="38476"/>
              </a:xfrm>
              <a:custGeom>
                <a:avLst/>
                <a:gdLst>
                  <a:gd name="T0" fmla="*/ 456 w 575"/>
                  <a:gd name="T1" fmla="*/ 122 h 122"/>
                  <a:gd name="T2" fmla="*/ 88 w 575"/>
                  <a:gd name="T3" fmla="*/ 122 h 122"/>
                  <a:gd name="T4" fmla="*/ 5 w 575"/>
                  <a:gd name="T5" fmla="*/ 89 h 122"/>
                  <a:gd name="T6" fmla="*/ 21 w 575"/>
                  <a:gd name="T7" fmla="*/ 34 h 122"/>
                  <a:gd name="T8" fmla="*/ 123 w 575"/>
                  <a:gd name="T9" fmla="*/ 0 h 122"/>
                  <a:gd name="T10" fmla="*/ 486 w 575"/>
                  <a:gd name="T11" fmla="*/ 0 h 122"/>
                  <a:gd name="T12" fmla="*/ 570 w 575"/>
                  <a:gd name="T13" fmla="*/ 34 h 122"/>
                  <a:gd name="T14" fmla="*/ 557 w 575"/>
                  <a:gd name="T15" fmla="*/ 89 h 122"/>
                  <a:gd name="T16" fmla="*/ 45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56" y="122"/>
                    </a:moveTo>
                    <a:cubicBezTo>
                      <a:pt x="88" y="122"/>
                      <a:pt x="88" y="122"/>
                      <a:pt x="88" y="122"/>
                    </a:cubicBezTo>
                    <a:cubicBezTo>
                      <a:pt x="37" y="122"/>
                      <a:pt x="0" y="107"/>
                      <a:pt x="5" y="89"/>
                    </a:cubicBezTo>
                    <a:cubicBezTo>
                      <a:pt x="21" y="34"/>
                      <a:pt x="21" y="34"/>
                      <a:pt x="21" y="34"/>
                    </a:cubicBezTo>
                    <a:cubicBezTo>
                      <a:pt x="27" y="15"/>
                      <a:pt x="72" y="0"/>
                      <a:pt x="123" y="0"/>
                    </a:cubicBezTo>
                    <a:cubicBezTo>
                      <a:pt x="486" y="0"/>
                      <a:pt x="486" y="0"/>
                      <a:pt x="486" y="0"/>
                    </a:cubicBezTo>
                    <a:cubicBezTo>
                      <a:pt x="537" y="0"/>
                      <a:pt x="575" y="15"/>
                      <a:pt x="570" y="34"/>
                    </a:cubicBezTo>
                    <a:cubicBezTo>
                      <a:pt x="557" y="89"/>
                      <a:pt x="557" y="89"/>
                      <a:pt x="557" y="89"/>
                    </a:cubicBezTo>
                    <a:cubicBezTo>
                      <a:pt x="553" y="107"/>
                      <a:pt x="508"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ïşḻîḋé">
                <a:extLst>
                  <a:ext uri="{FF2B5EF4-FFF2-40B4-BE49-F238E27FC236}">
                    <a16:creationId xmlns:a16="http://schemas.microsoft.com/office/drawing/2014/main" id="{26290F1A-3E20-4E89-A73E-40AC464B28EC}"/>
                  </a:ext>
                </a:extLst>
              </p:cNvPr>
              <p:cNvSpPr/>
              <p:nvPr/>
            </p:nvSpPr>
            <p:spPr bwMode="auto">
              <a:xfrm>
                <a:off x="5275546" y="4483710"/>
                <a:ext cx="182198" cy="38476"/>
              </a:xfrm>
              <a:custGeom>
                <a:avLst/>
                <a:gdLst>
                  <a:gd name="T0" fmla="*/ 458 w 570"/>
                  <a:gd name="T1" fmla="*/ 122 h 122"/>
                  <a:gd name="T2" fmla="*/ 90 w 570"/>
                  <a:gd name="T3" fmla="*/ 122 h 122"/>
                  <a:gd name="T4" fmla="*/ 5 w 570"/>
                  <a:gd name="T5" fmla="*/ 89 h 122"/>
                  <a:gd name="T6" fmla="*/ 17 w 570"/>
                  <a:gd name="T7" fmla="*/ 34 h 122"/>
                  <a:gd name="T8" fmla="*/ 117 w 570"/>
                  <a:gd name="T9" fmla="*/ 0 h 122"/>
                  <a:gd name="T10" fmla="*/ 481 w 570"/>
                  <a:gd name="T11" fmla="*/ 0 h 122"/>
                  <a:gd name="T12" fmla="*/ 566 w 570"/>
                  <a:gd name="T13" fmla="*/ 34 h 122"/>
                  <a:gd name="T14" fmla="*/ 557 w 570"/>
                  <a:gd name="T15" fmla="*/ 89 h 122"/>
                  <a:gd name="T16" fmla="*/ 458 w 57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122">
                    <a:moveTo>
                      <a:pt x="458" y="122"/>
                    </a:moveTo>
                    <a:cubicBezTo>
                      <a:pt x="90" y="122"/>
                      <a:pt x="90" y="122"/>
                      <a:pt x="90" y="122"/>
                    </a:cubicBezTo>
                    <a:cubicBezTo>
                      <a:pt x="39" y="122"/>
                      <a:pt x="0" y="107"/>
                      <a:pt x="5" y="89"/>
                    </a:cubicBezTo>
                    <a:cubicBezTo>
                      <a:pt x="17" y="34"/>
                      <a:pt x="17" y="34"/>
                      <a:pt x="17" y="34"/>
                    </a:cubicBezTo>
                    <a:cubicBezTo>
                      <a:pt x="22" y="15"/>
                      <a:pt x="66" y="0"/>
                      <a:pt x="117" y="0"/>
                    </a:cubicBezTo>
                    <a:cubicBezTo>
                      <a:pt x="481" y="0"/>
                      <a:pt x="481" y="0"/>
                      <a:pt x="481" y="0"/>
                    </a:cubicBezTo>
                    <a:cubicBezTo>
                      <a:pt x="531" y="0"/>
                      <a:pt x="570" y="15"/>
                      <a:pt x="566" y="34"/>
                    </a:cubicBezTo>
                    <a:cubicBezTo>
                      <a:pt x="557" y="89"/>
                      <a:pt x="557" y="89"/>
                      <a:pt x="557" y="89"/>
                    </a:cubicBezTo>
                    <a:cubicBezTo>
                      <a:pt x="553" y="107"/>
                      <a:pt x="509"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Sḻîďê">
                <a:extLst>
                  <a:ext uri="{FF2B5EF4-FFF2-40B4-BE49-F238E27FC236}">
                    <a16:creationId xmlns:a16="http://schemas.microsoft.com/office/drawing/2014/main" id="{E47D59DC-0ADA-4FC2-8307-70E6092A8012}"/>
                  </a:ext>
                </a:extLst>
              </p:cNvPr>
              <p:cNvSpPr/>
              <p:nvPr/>
            </p:nvSpPr>
            <p:spPr bwMode="auto">
              <a:xfrm>
                <a:off x="5474718" y="4483710"/>
                <a:ext cx="179935" cy="38476"/>
              </a:xfrm>
              <a:custGeom>
                <a:avLst/>
                <a:gdLst>
                  <a:gd name="T0" fmla="*/ 458 w 564"/>
                  <a:gd name="T1" fmla="*/ 122 h 122"/>
                  <a:gd name="T2" fmla="*/ 90 w 564"/>
                  <a:gd name="T3" fmla="*/ 122 h 122"/>
                  <a:gd name="T4" fmla="*/ 3 w 564"/>
                  <a:gd name="T5" fmla="*/ 89 h 122"/>
                  <a:gd name="T6" fmla="*/ 13 w 564"/>
                  <a:gd name="T7" fmla="*/ 34 h 122"/>
                  <a:gd name="T8" fmla="*/ 110 w 564"/>
                  <a:gd name="T9" fmla="*/ 0 h 122"/>
                  <a:gd name="T10" fmla="*/ 474 w 564"/>
                  <a:gd name="T11" fmla="*/ 0 h 122"/>
                  <a:gd name="T12" fmla="*/ 562 w 564"/>
                  <a:gd name="T13" fmla="*/ 34 h 122"/>
                  <a:gd name="T14" fmla="*/ 555 w 564"/>
                  <a:gd name="T15" fmla="*/ 89 h 122"/>
                  <a:gd name="T16" fmla="*/ 458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58" y="122"/>
                    </a:moveTo>
                    <a:cubicBezTo>
                      <a:pt x="90" y="122"/>
                      <a:pt x="90" y="122"/>
                      <a:pt x="90" y="122"/>
                    </a:cubicBezTo>
                    <a:cubicBezTo>
                      <a:pt x="39" y="122"/>
                      <a:pt x="0" y="107"/>
                      <a:pt x="3" y="89"/>
                    </a:cubicBezTo>
                    <a:cubicBezTo>
                      <a:pt x="13" y="34"/>
                      <a:pt x="13" y="34"/>
                      <a:pt x="13" y="34"/>
                    </a:cubicBezTo>
                    <a:cubicBezTo>
                      <a:pt x="16" y="15"/>
                      <a:pt x="59" y="0"/>
                      <a:pt x="110" y="0"/>
                    </a:cubicBezTo>
                    <a:cubicBezTo>
                      <a:pt x="474" y="0"/>
                      <a:pt x="474" y="0"/>
                      <a:pt x="474" y="0"/>
                    </a:cubicBezTo>
                    <a:cubicBezTo>
                      <a:pt x="525" y="0"/>
                      <a:pt x="564" y="15"/>
                      <a:pt x="562" y="34"/>
                    </a:cubicBezTo>
                    <a:cubicBezTo>
                      <a:pt x="555" y="89"/>
                      <a:pt x="555" y="89"/>
                      <a:pt x="555" y="89"/>
                    </a:cubicBezTo>
                    <a:cubicBezTo>
                      <a:pt x="553" y="107"/>
                      <a:pt x="510"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ḻïḋe">
                <a:extLst>
                  <a:ext uri="{FF2B5EF4-FFF2-40B4-BE49-F238E27FC236}">
                    <a16:creationId xmlns:a16="http://schemas.microsoft.com/office/drawing/2014/main" id="{A5EBDCB9-6675-4326-B86F-71B02C64B545}"/>
                  </a:ext>
                </a:extLst>
              </p:cNvPr>
              <p:cNvSpPr/>
              <p:nvPr/>
            </p:nvSpPr>
            <p:spPr bwMode="auto">
              <a:xfrm>
                <a:off x="5672759" y="4483710"/>
                <a:ext cx="179935" cy="38476"/>
              </a:xfrm>
              <a:custGeom>
                <a:avLst/>
                <a:gdLst>
                  <a:gd name="T0" fmla="*/ 459 w 558"/>
                  <a:gd name="T1" fmla="*/ 122 h 122"/>
                  <a:gd name="T2" fmla="*/ 91 w 558"/>
                  <a:gd name="T3" fmla="*/ 122 h 122"/>
                  <a:gd name="T4" fmla="*/ 2 w 558"/>
                  <a:gd name="T5" fmla="*/ 89 h 122"/>
                  <a:gd name="T6" fmla="*/ 8 w 558"/>
                  <a:gd name="T7" fmla="*/ 34 h 122"/>
                  <a:gd name="T8" fmla="*/ 103 w 558"/>
                  <a:gd name="T9" fmla="*/ 0 h 122"/>
                  <a:gd name="T10" fmla="*/ 467 w 558"/>
                  <a:gd name="T11" fmla="*/ 0 h 122"/>
                  <a:gd name="T12" fmla="*/ 557 w 558"/>
                  <a:gd name="T13" fmla="*/ 34 h 122"/>
                  <a:gd name="T14" fmla="*/ 554 w 558"/>
                  <a:gd name="T15" fmla="*/ 89 h 122"/>
                  <a:gd name="T16" fmla="*/ 459 w 55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22">
                    <a:moveTo>
                      <a:pt x="459" y="122"/>
                    </a:moveTo>
                    <a:cubicBezTo>
                      <a:pt x="91" y="122"/>
                      <a:pt x="91" y="122"/>
                      <a:pt x="91" y="122"/>
                    </a:cubicBezTo>
                    <a:cubicBezTo>
                      <a:pt x="39" y="122"/>
                      <a:pt x="0" y="107"/>
                      <a:pt x="2" y="89"/>
                    </a:cubicBezTo>
                    <a:cubicBezTo>
                      <a:pt x="8" y="34"/>
                      <a:pt x="8" y="34"/>
                      <a:pt x="8" y="34"/>
                    </a:cubicBezTo>
                    <a:cubicBezTo>
                      <a:pt x="10" y="15"/>
                      <a:pt x="53" y="0"/>
                      <a:pt x="103" y="0"/>
                    </a:cubicBezTo>
                    <a:cubicBezTo>
                      <a:pt x="467" y="0"/>
                      <a:pt x="467" y="0"/>
                      <a:pt x="467" y="0"/>
                    </a:cubicBezTo>
                    <a:cubicBezTo>
                      <a:pt x="518" y="0"/>
                      <a:pt x="558" y="15"/>
                      <a:pt x="557" y="34"/>
                    </a:cubicBezTo>
                    <a:cubicBezTo>
                      <a:pt x="554" y="89"/>
                      <a:pt x="554" y="89"/>
                      <a:pt x="554" y="89"/>
                    </a:cubicBezTo>
                    <a:cubicBezTo>
                      <a:pt x="552" y="107"/>
                      <a:pt x="510" y="122"/>
                      <a:pt x="45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ïşlíḍè">
                <a:extLst>
                  <a:ext uri="{FF2B5EF4-FFF2-40B4-BE49-F238E27FC236}">
                    <a16:creationId xmlns:a16="http://schemas.microsoft.com/office/drawing/2014/main" id="{BD2AFA93-2DD1-4C7F-A34A-1A0C34B2B8D1}"/>
                  </a:ext>
                </a:extLst>
              </p:cNvPr>
              <p:cNvSpPr/>
              <p:nvPr/>
            </p:nvSpPr>
            <p:spPr bwMode="auto">
              <a:xfrm>
                <a:off x="5871931" y="4483710"/>
                <a:ext cx="177671" cy="38476"/>
              </a:xfrm>
              <a:custGeom>
                <a:avLst/>
                <a:gdLst>
                  <a:gd name="T0" fmla="*/ 460 w 553"/>
                  <a:gd name="T1" fmla="*/ 122 h 122"/>
                  <a:gd name="T2" fmla="*/ 92 w 553"/>
                  <a:gd name="T3" fmla="*/ 122 h 122"/>
                  <a:gd name="T4" fmla="*/ 1 w 553"/>
                  <a:gd name="T5" fmla="*/ 89 h 122"/>
                  <a:gd name="T6" fmla="*/ 4 w 553"/>
                  <a:gd name="T7" fmla="*/ 34 h 122"/>
                  <a:gd name="T8" fmla="*/ 98 w 553"/>
                  <a:gd name="T9" fmla="*/ 0 h 122"/>
                  <a:gd name="T10" fmla="*/ 461 w 553"/>
                  <a:gd name="T11" fmla="*/ 0 h 122"/>
                  <a:gd name="T12" fmla="*/ 553 w 553"/>
                  <a:gd name="T13" fmla="*/ 34 h 122"/>
                  <a:gd name="T14" fmla="*/ 553 w 553"/>
                  <a:gd name="T15" fmla="*/ 89 h 122"/>
                  <a:gd name="T16" fmla="*/ 460 w 553"/>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122">
                    <a:moveTo>
                      <a:pt x="460" y="122"/>
                    </a:moveTo>
                    <a:cubicBezTo>
                      <a:pt x="92" y="122"/>
                      <a:pt x="92" y="122"/>
                      <a:pt x="92" y="122"/>
                    </a:cubicBezTo>
                    <a:cubicBezTo>
                      <a:pt x="41" y="122"/>
                      <a:pt x="0" y="107"/>
                      <a:pt x="1" y="89"/>
                    </a:cubicBezTo>
                    <a:cubicBezTo>
                      <a:pt x="4" y="34"/>
                      <a:pt x="4" y="34"/>
                      <a:pt x="4" y="34"/>
                    </a:cubicBezTo>
                    <a:cubicBezTo>
                      <a:pt x="5" y="15"/>
                      <a:pt x="47" y="0"/>
                      <a:pt x="98" y="0"/>
                    </a:cubicBezTo>
                    <a:cubicBezTo>
                      <a:pt x="461" y="0"/>
                      <a:pt x="461" y="0"/>
                      <a:pt x="461" y="0"/>
                    </a:cubicBezTo>
                    <a:cubicBezTo>
                      <a:pt x="512" y="0"/>
                      <a:pt x="553" y="15"/>
                      <a:pt x="553" y="34"/>
                    </a:cubicBezTo>
                    <a:cubicBezTo>
                      <a:pt x="553" y="89"/>
                      <a:pt x="553" y="89"/>
                      <a:pt x="553" y="89"/>
                    </a:cubicBezTo>
                    <a:cubicBezTo>
                      <a:pt x="553" y="107"/>
                      <a:pt x="511" y="122"/>
                      <a:pt x="46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ṧ1îdé">
                <a:extLst>
                  <a:ext uri="{FF2B5EF4-FFF2-40B4-BE49-F238E27FC236}">
                    <a16:creationId xmlns:a16="http://schemas.microsoft.com/office/drawing/2014/main" id="{7862E0A3-05B7-4F49-BC42-79CA2A234406}"/>
                  </a:ext>
                </a:extLst>
              </p:cNvPr>
              <p:cNvSpPr/>
              <p:nvPr/>
            </p:nvSpPr>
            <p:spPr bwMode="auto">
              <a:xfrm>
                <a:off x="6069972" y="4483710"/>
                <a:ext cx="177671" cy="38476"/>
              </a:xfrm>
              <a:custGeom>
                <a:avLst/>
                <a:gdLst>
                  <a:gd name="T0" fmla="*/ 462 w 554"/>
                  <a:gd name="T1" fmla="*/ 122 h 122"/>
                  <a:gd name="T2" fmla="*/ 94 w 554"/>
                  <a:gd name="T3" fmla="*/ 122 h 122"/>
                  <a:gd name="T4" fmla="*/ 1 w 554"/>
                  <a:gd name="T5" fmla="*/ 89 h 122"/>
                  <a:gd name="T6" fmla="*/ 0 w 554"/>
                  <a:gd name="T7" fmla="*/ 34 h 122"/>
                  <a:gd name="T8" fmla="*/ 92 w 554"/>
                  <a:gd name="T9" fmla="*/ 0 h 122"/>
                  <a:gd name="T10" fmla="*/ 456 w 554"/>
                  <a:gd name="T11" fmla="*/ 0 h 122"/>
                  <a:gd name="T12" fmla="*/ 549 w 554"/>
                  <a:gd name="T13" fmla="*/ 34 h 122"/>
                  <a:gd name="T14" fmla="*/ 553 w 554"/>
                  <a:gd name="T15" fmla="*/ 89 h 122"/>
                  <a:gd name="T16" fmla="*/ 462 w 55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2">
                    <a:moveTo>
                      <a:pt x="462" y="122"/>
                    </a:moveTo>
                    <a:cubicBezTo>
                      <a:pt x="94" y="122"/>
                      <a:pt x="94" y="122"/>
                      <a:pt x="94" y="122"/>
                    </a:cubicBezTo>
                    <a:cubicBezTo>
                      <a:pt x="42" y="122"/>
                      <a:pt x="1" y="107"/>
                      <a:pt x="1" y="89"/>
                    </a:cubicBezTo>
                    <a:cubicBezTo>
                      <a:pt x="0" y="34"/>
                      <a:pt x="0" y="34"/>
                      <a:pt x="0" y="34"/>
                    </a:cubicBezTo>
                    <a:cubicBezTo>
                      <a:pt x="0" y="15"/>
                      <a:pt x="41" y="0"/>
                      <a:pt x="92" y="0"/>
                    </a:cubicBezTo>
                    <a:cubicBezTo>
                      <a:pt x="456" y="0"/>
                      <a:pt x="456" y="0"/>
                      <a:pt x="456" y="0"/>
                    </a:cubicBezTo>
                    <a:cubicBezTo>
                      <a:pt x="506" y="0"/>
                      <a:pt x="548" y="15"/>
                      <a:pt x="549" y="34"/>
                    </a:cubicBezTo>
                    <a:cubicBezTo>
                      <a:pt x="553" y="89"/>
                      <a:pt x="553" y="89"/>
                      <a:pt x="553" y="89"/>
                    </a:cubicBezTo>
                    <a:cubicBezTo>
                      <a:pt x="554" y="107"/>
                      <a:pt x="513" y="122"/>
                      <a:pt x="462"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ṥľiḍe">
                <a:extLst>
                  <a:ext uri="{FF2B5EF4-FFF2-40B4-BE49-F238E27FC236}">
                    <a16:creationId xmlns:a16="http://schemas.microsoft.com/office/drawing/2014/main" id="{C5375C1A-9727-4918-AC1D-4377E4FDAFDE}"/>
                  </a:ext>
                </a:extLst>
              </p:cNvPr>
              <p:cNvSpPr/>
              <p:nvPr/>
            </p:nvSpPr>
            <p:spPr bwMode="auto">
              <a:xfrm>
                <a:off x="6266881" y="4483710"/>
                <a:ext cx="179935" cy="38476"/>
              </a:xfrm>
              <a:custGeom>
                <a:avLst/>
                <a:gdLst>
                  <a:gd name="T0" fmla="*/ 468 w 559"/>
                  <a:gd name="T1" fmla="*/ 122 h 122"/>
                  <a:gd name="T2" fmla="*/ 100 w 559"/>
                  <a:gd name="T3" fmla="*/ 122 h 122"/>
                  <a:gd name="T4" fmla="*/ 5 w 559"/>
                  <a:gd name="T5" fmla="*/ 89 h 122"/>
                  <a:gd name="T6" fmla="*/ 2 w 559"/>
                  <a:gd name="T7" fmla="*/ 34 h 122"/>
                  <a:gd name="T8" fmla="*/ 91 w 559"/>
                  <a:gd name="T9" fmla="*/ 0 h 122"/>
                  <a:gd name="T10" fmla="*/ 455 w 559"/>
                  <a:gd name="T11" fmla="*/ 0 h 122"/>
                  <a:gd name="T12" fmla="*/ 551 w 559"/>
                  <a:gd name="T13" fmla="*/ 34 h 122"/>
                  <a:gd name="T14" fmla="*/ 557 w 559"/>
                  <a:gd name="T15" fmla="*/ 89 h 122"/>
                  <a:gd name="T16" fmla="*/ 468 w 55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122">
                    <a:moveTo>
                      <a:pt x="468" y="122"/>
                    </a:moveTo>
                    <a:cubicBezTo>
                      <a:pt x="100" y="122"/>
                      <a:pt x="100" y="122"/>
                      <a:pt x="100" y="122"/>
                    </a:cubicBezTo>
                    <a:cubicBezTo>
                      <a:pt x="49" y="122"/>
                      <a:pt x="6" y="107"/>
                      <a:pt x="5" y="89"/>
                    </a:cubicBezTo>
                    <a:cubicBezTo>
                      <a:pt x="2" y="34"/>
                      <a:pt x="2" y="34"/>
                      <a:pt x="2" y="34"/>
                    </a:cubicBezTo>
                    <a:cubicBezTo>
                      <a:pt x="0" y="15"/>
                      <a:pt x="41" y="0"/>
                      <a:pt x="91" y="0"/>
                    </a:cubicBezTo>
                    <a:cubicBezTo>
                      <a:pt x="455" y="0"/>
                      <a:pt x="455" y="0"/>
                      <a:pt x="455" y="0"/>
                    </a:cubicBezTo>
                    <a:cubicBezTo>
                      <a:pt x="506" y="0"/>
                      <a:pt x="549" y="15"/>
                      <a:pt x="551" y="34"/>
                    </a:cubicBezTo>
                    <a:cubicBezTo>
                      <a:pt x="557" y="89"/>
                      <a:pt x="557" y="89"/>
                      <a:pt x="557" y="89"/>
                    </a:cubicBezTo>
                    <a:cubicBezTo>
                      <a:pt x="559" y="107"/>
                      <a:pt x="519" y="122"/>
                      <a:pt x="46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ŝľiḑè">
                <a:extLst>
                  <a:ext uri="{FF2B5EF4-FFF2-40B4-BE49-F238E27FC236}">
                    <a16:creationId xmlns:a16="http://schemas.microsoft.com/office/drawing/2014/main" id="{A669D655-F84C-45AA-A18F-8251327FEA9A}"/>
                  </a:ext>
                </a:extLst>
              </p:cNvPr>
              <p:cNvSpPr/>
              <p:nvPr/>
            </p:nvSpPr>
            <p:spPr bwMode="auto">
              <a:xfrm>
                <a:off x="6464922" y="4483710"/>
                <a:ext cx="181066" cy="38476"/>
              </a:xfrm>
              <a:custGeom>
                <a:avLst/>
                <a:gdLst>
                  <a:gd name="T0" fmla="*/ 474 w 564"/>
                  <a:gd name="T1" fmla="*/ 122 h 122"/>
                  <a:gd name="T2" fmla="*/ 106 w 564"/>
                  <a:gd name="T3" fmla="*/ 122 h 122"/>
                  <a:gd name="T4" fmla="*/ 9 w 564"/>
                  <a:gd name="T5" fmla="*/ 89 h 122"/>
                  <a:gd name="T6" fmla="*/ 2 w 564"/>
                  <a:gd name="T7" fmla="*/ 34 h 122"/>
                  <a:gd name="T8" fmla="*/ 90 w 564"/>
                  <a:gd name="T9" fmla="*/ 0 h 122"/>
                  <a:gd name="T10" fmla="*/ 453 w 564"/>
                  <a:gd name="T11" fmla="*/ 0 h 122"/>
                  <a:gd name="T12" fmla="*/ 551 w 564"/>
                  <a:gd name="T13" fmla="*/ 34 h 122"/>
                  <a:gd name="T14" fmla="*/ 561 w 564"/>
                  <a:gd name="T15" fmla="*/ 89 h 122"/>
                  <a:gd name="T16" fmla="*/ 474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74" y="122"/>
                    </a:moveTo>
                    <a:cubicBezTo>
                      <a:pt x="106" y="122"/>
                      <a:pt x="106" y="122"/>
                      <a:pt x="106" y="122"/>
                    </a:cubicBezTo>
                    <a:cubicBezTo>
                      <a:pt x="54" y="122"/>
                      <a:pt x="11" y="107"/>
                      <a:pt x="9" y="89"/>
                    </a:cubicBezTo>
                    <a:cubicBezTo>
                      <a:pt x="2" y="34"/>
                      <a:pt x="2" y="34"/>
                      <a:pt x="2" y="34"/>
                    </a:cubicBezTo>
                    <a:cubicBezTo>
                      <a:pt x="0" y="15"/>
                      <a:pt x="39" y="0"/>
                      <a:pt x="90" y="0"/>
                    </a:cubicBezTo>
                    <a:cubicBezTo>
                      <a:pt x="453" y="0"/>
                      <a:pt x="453" y="0"/>
                      <a:pt x="453" y="0"/>
                    </a:cubicBezTo>
                    <a:cubicBezTo>
                      <a:pt x="504" y="0"/>
                      <a:pt x="548" y="15"/>
                      <a:pt x="551" y="34"/>
                    </a:cubicBezTo>
                    <a:cubicBezTo>
                      <a:pt x="561" y="89"/>
                      <a:pt x="561" y="89"/>
                      <a:pt x="561" y="89"/>
                    </a:cubicBezTo>
                    <a:cubicBezTo>
                      <a:pt x="564" y="107"/>
                      <a:pt x="525" y="122"/>
                      <a:pt x="47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ṥḻîḓê">
                <a:extLst>
                  <a:ext uri="{FF2B5EF4-FFF2-40B4-BE49-F238E27FC236}">
                    <a16:creationId xmlns:a16="http://schemas.microsoft.com/office/drawing/2014/main" id="{9FBBA4B4-3548-4FD1-A7A7-B05BF52B529F}"/>
                  </a:ext>
                </a:extLst>
              </p:cNvPr>
              <p:cNvSpPr/>
              <p:nvPr/>
            </p:nvSpPr>
            <p:spPr bwMode="auto">
              <a:xfrm>
                <a:off x="6661831" y="4483710"/>
                <a:ext cx="182198" cy="38476"/>
              </a:xfrm>
              <a:custGeom>
                <a:avLst/>
                <a:gdLst>
                  <a:gd name="T0" fmla="*/ 480 w 569"/>
                  <a:gd name="T1" fmla="*/ 122 h 122"/>
                  <a:gd name="T2" fmla="*/ 112 w 569"/>
                  <a:gd name="T3" fmla="*/ 122 h 122"/>
                  <a:gd name="T4" fmla="*/ 13 w 569"/>
                  <a:gd name="T5" fmla="*/ 89 h 122"/>
                  <a:gd name="T6" fmla="*/ 3 w 569"/>
                  <a:gd name="T7" fmla="*/ 34 h 122"/>
                  <a:gd name="T8" fmla="*/ 89 w 569"/>
                  <a:gd name="T9" fmla="*/ 0 h 122"/>
                  <a:gd name="T10" fmla="*/ 453 w 569"/>
                  <a:gd name="T11" fmla="*/ 0 h 122"/>
                  <a:gd name="T12" fmla="*/ 552 w 569"/>
                  <a:gd name="T13" fmla="*/ 34 h 122"/>
                  <a:gd name="T14" fmla="*/ 565 w 569"/>
                  <a:gd name="T15" fmla="*/ 89 h 122"/>
                  <a:gd name="T16" fmla="*/ 480 w 56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22">
                    <a:moveTo>
                      <a:pt x="480" y="122"/>
                    </a:moveTo>
                    <a:cubicBezTo>
                      <a:pt x="112" y="122"/>
                      <a:pt x="112" y="122"/>
                      <a:pt x="112" y="122"/>
                    </a:cubicBezTo>
                    <a:cubicBezTo>
                      <a:pt x="61" y="122"/>
                      <a:pt x="16" y="107"/>
                      <a:pt x="13" y="89"/>
                    </a:cubicBezTo>
                    <a:cubicBezTo>
                      <a:pt x="3" y="34"/>
                      <a:pt x="3" y="34"/>
                      <a:pt x="3" y="34"/>
                    </a:cubicBezTo>
                    <a:cubicBezTo>
                      <a:pt x="0" y="15"/>
                      <a:pt x="38" y="0"/>
                      <a:pt x="89" y="0"/>
                    </a:cubicBezTo>
                    <a:cubicBezTo>
                      <a:pt x="453" y="0"/>
                      <a:pt x="453" y="0"/>
                      <a:pt x="453" y="0"/>
                    </a:cubicBezTo>
                    <a:cubicBezTo>
                      <a:pt x="503" y="0"/>
                      <a:pt x="548" y="15"/>
                      <a:pt x="552" y="34"/>
                    </a:cubicBezTo>
                    <a:cubicBezTo>
                      <a:pt x="565" y="89"/>
                      <a:pt x="565" y="89"/>
                      <a:pt x="565" y="89"/>
                    </a:cubicBezTo>
                    <a:cubicBezTo>
                      <a:pt x="569" y="107"/>
                      <a:pt x="531" y="122"/>
                      <a:pt x="48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ṡ1îḑe">
                <a:extLst>
                  <a:ext uri="{FF2B5EF4-FFF2-40B4-BE49-F238E27FC236}">
                    <a16:creationId xmlns:a16="http://schemas.microsoft.com/office/drawing/2014/main" id="{0672183B-F3DA-4A25-B115-84A5331624E1}"/>
                  </a:ext>
                </a:extLst>
              </p:cNvPr>
              <p:cNvSpPr/>
              <p:nvPr/>
            </p:nvSpPr>
            <p:spPr bwMode="auto">
              <a:xfrm>
                <a:off x="6858740" y="4483710"/>
                <a:ext cx="184461" cy="38476"/>
              </a:xfrm>
              <a:custGeom>
                <a:avLst/>
                <a:gdLst>
                  <a:gd name="T0" fmla="*/ 486 w 575"/>
                  <a:gd name="T1" fmla="*/ 122 h 122"/>
                  <a:gd name="T2" fmla="*/ 119 w 575"/>
                  <a:gd name="T3" fmla="*/ 122 h 122"/>
                  <a:gd name="T4" fmla="*/ 18 w 575"/>
                  <a:gd name="T5" fmla="*/ 89 h 122"/>
                  <a:gd name="T6" fmla="*/ 4 w 575"/>
                  <a:gd name="T7" fmla="*/ 34 h 122"/>
                  <a:gd name="T8" fmla="*/ 88 w 575"/>
                  <a:gd name="T9" fmla="*/ 0 h 122"/>
                  <a:gd name="T10" fmla="*/ 452 w 575"/>
                  <a:gd name="T11" fmla="*/ 0 h 122"/>
                  <a:gd name="T12" fmla="*/ 553 w 575"/>
                  <a:gd name="T13" fmla="*/ 34 h 122"/>
                  <a:gd name="T14" fmla="*/ 569 w 575"/>
                  <a:gd name="T15" fmla="*/ 89 h 122"/>
                  <a:gd name="T16" fmla="*/ 48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86" y="122"/>
                    </a:moveTo>
                    <a:cubicBezTo>
                      <a:pt x="119" y="122"/>
                      <a:pt x="119" y="122"/>
                      <a:pt x="119" y="122"/>
                    </a:cubicBezTo>
                    <a:cubicBezTo>
                      <a:pt x="67" y="122"/>
                      <a:pt x="22" y="107"/>
                      <a:pt x="18" y="89"/>
                    </a:cubicBezTo>
                    <a:cubicBezTo>
                      <a:pt x="4" y="34"/>
                      <a:pt x="4" y="34"/>
                      <a:pt x="4" y="34"/>
                    </a:cubicBezTo>
                    <a:cubicBezTo>
                      <a:pt x="0" y="15"/>
                      <a:pt x="37" y="0"/>
                      <a:pt x="88" y="0"/>
                    </a:cubicBezTo>
                    <a:cubicBezTo>
                      <a:pt x="452" y="0"/>
                      <a:pt x="452" y="0"/>
                      <a:pt x="452" y="0"/>
                    </a:cubicBezTo>
                    <a:cubicBezTo>
                      <a:pt x="503" y="0"/>
                      <a:pt x="548" y="15"/>
                      <a:pt x="553" y="34"/>
                    </a:cubicBezTo>
                    <a:cubicBezTo>
                      <a:pt x="569" y="89"/>
                      <a:pt x="569" y="89"/>
                      <a:pt x="569" y="89"/>
                    </a:cubicBezTo>
                    <a:cubicBezTo>
                      <a:pt x="575" y="107"/>
                      <a:pt x="538" y="122"/>
                      <a:pt x="48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ṡļîďè">
                <a:extLst>
                  <a:ext uri="{FF2B5EF4-FFF2-40B4-BE49-F238E27FC236}">
                    <a16:creationId xmlns:a16="http://schemas.microsoft.com/office/drawing/2014/main" id="{2EA5B838-2C08-4D3F-9C00-67A70C185D22}"/>
                  </a:ext>
                </a:extLst>
              </p:cNvPr>
              <p:cNvSpPr/>
              <p:nvPr/>
            </p:nvSpPr>
            <p:spPr bwMode="auto">
              <a:xfrm>
                <a:off x="7055649" y="4483710"/>
                <a:ext cx="185592" cy="38476"/>
              </a:xfrm>
              <a:custGeom>
                <a:avLst/>
                <a:gdLst>
                  <a:gd name="T0" fmla="*/ 493 w 580"/>
                  <a:gd name="T1" fmla="*/ 122 h 122"/>
                  <a:gd name="T2" fmla="*/ 125 w 580"/>
                  <a:gd name="T3" fmla="*/ 122 h 122"/>
                  <a:gd name="T4" fmla="*/ 22 w 580"/>
                  <a:gd name="T5" fmla="*/ 89 h 122"/>
                  <a:gd name="T6" fmla="*/ 6 w 580"/>
                  <a:gd name="T7" fmla="*/ 34 h 122"/>
                  <a:gd name="T8" fmla="*/ 87 w 580"/>
                  <a:gd name="T9" fmla="*/ 0 h 122"/>
                  <a:gd name="T10" fmla="*/ 451 w 580"/>
                  <a:gd name="T11" fmla="*/ 0 h 122"/>
                  <a:gd name="T12" fmla="*/ 555 w 580"/>
                  <a:gd name="T13" fmla="*/ 34 h 122"/>
                  <a:gd name="T14" fmla="*/ 574 w 580"/>
                  <a:gd name="T15" fmla="*/ 89 h 122"/>
                  <a:gd name="T16" fmla="*/ 493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93" y="122"/>
                    </a:moveTo>
                    <a:cubicBezTo>
                      <a:pt x="125" y="122"/>
                      <a:pt x="125" y="122"/>
                      <a:pt x="125" y="122"/>
                    </a:cubicBezTo>
                    <a:cubicBezTo>
                      <a:pt x="74" y="122"/>
                      <a:pt x="28" y="107"/>
                      <a:pt x="22" y="89"/>
                    </a:cubicBezTo>
                    <a:cubicBezTo>
                      <a:pt x="6" y="34"/>
                      <a:pt x="6" y="34"/>
                      <a:pt x="6" y="34"/>
                    </a:cubicBezTo>
                    <a:cubicBezTo>
                      <a:pt x="0" y="15"/>
                      <a:pt x="37" y="0"/>
                      <a:pt x="87" y="0"/>
                    </a:cubicBezTo>
                    <a:cubicBezTo>
                      <a:pt x="451" y="0"/>
                      <a:pt x="451" y="0"/>
                      <a:pt x="451" y="0"/>
                    </a:cubicBezTo>
                    <a:cubicBezTo>
                      <a:pt x="502" y="0"/>
                      <a:pt x="548" y="15"/>
                      <a:pt x="555" y="34"/>
                    </a:cubicBezTo>
                    <a:cubicBezTo>
                      <a:pt x="574" y="89"/>
                      <a:pt x="574" y="89"/>
                      <a:pt x="574" y="89"/>
                    </a:cubicBezTo>
                    <a:cubicBezTo>
                      <a:pt x="580" y="107"/>
                      <a:pt x="544" y="122"/>
                      <a:pt x="493"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íṣ1íḍè">
                <a:extLst>
                  <a:ext uri="{FF2B5EF4-FFF2-40B4-BE49-F238E27FC236}">
                    <a16:creationId xmlns:a16="http://schemas.microsoft.com/office/drawing/2014/main" id="{B0568187-3303-4F05-9AA9-FB4147EF736E}"/>
                  </a:ext>
                </a:extLst>
              </p:cNvPr>
              <p:cNvSpPr/>
              <p:nvPr/>
            </p:nvSpPr>
            <p:spPr bwMode="auto">
              <a:xfrm>
                <a:off x="7252558" y="4483710"/>
                <a:ext cx="187856" cy="38476"/>
              </a:xfrm>
              <a:custGeom>
                <a:avLst/>
                <a:gdLst>
                  <a:gd name="T0" fmla="*/ 499 w 586"/>
                  <a:gd name="T1" fmla="*/ 122 h 122"/>
                  <a:gd name="T2" fmla="*/ 131 w 586"/>
                  <a:gd name="T3" fmla="*/ 122 h 122"/>
                  <a:gd name="T4" fmla="*/ 26 w 586"/>
                  <a:gd name="T5" fmla="*/ 89 h 122"/>
                  <a:gd name="T6" fmla="*/ 7 w 586"/>
                  <a:gd name="T7" fmla="*/ 34 h 122"/>
                  <a:gd name="T8" fmla="*/ 87 w 586"/>
                  <a:gd name="T9" fmla="*/ 0 h 122"/>
                  <a:gd name="T10" fmla="*/ 450 w 586"/>
                  <a:gd name="T11" fmla="*/ 0 h 122"/>
                  <a:gd name="T12" fmla="*/ 556 w 586"/>
                  <a:gd name="T13" fmla="*/ 34 h 122"/>
                  <a:gd name="T14" fmla="*/ 578 w 586"/>
                  <a:gd name="T15" fmla="*/ 89 h 122"/>
                  <a:gd name="T16" fmla="*/ 499 w 586"/>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122">
                    <a:moveTo>
                      <a:pt x="499" y="122"/>
                    </a:moveTo>
                    <a:cubicBezTo>
                      <a:pt x="131" y="122"/>
                      <a:pt x="131" y="122"/>
                      <a:pt x="131" y="122"/>
                    </a:cubicBezTo>
                    <a:cubicBezTo>
                      <a:pt x="80" y="122"/>
                      <a:pt x="33" y="107"/>
                      <a:pt x="26" y="89"/>
                    </a:cubicBezTo>
                    <a:cubicBezTo>
                      <a:pt x="7" y="34"/>
                      <a:pt x="7" y="34"/>
                      <a:pt x="7" y="34"/>
                    </a:cubicBezTo>
                    <a:cubicBezTo>
                      <a:pt x="0" y="15"/>
                      <a:pt x="36" y="0"/>
                      <a:pt x="87" y="0"/>
                    </a:cubicBezTo>
                    <a:cubicBezTo>
                      <a:pt x="450" y="0"/>
                      <a:pt x="450" y="0"/>
                      <a:pt x="450" y="0"/>
                    </a:cubicBezTo>
                    <a:cubicBezTo>
                      <a:pt x="501" y="0"/>
                      <a:pt x="548" y="15"/>
                      <a:pt x="556" y="34"/>
                    </a:cubicBezTo>
                    <a:cubicBezTo>
                      <a:pt x="578" y="89"/>
                      <a:pt x="578" y="89"/>
                      <a:pt x="578" y="89"/>
                    </a:cubicBezTo>
                    <a:cubicBezTo>
                      <a:pt x="586" y="107"/>
                      <a:pt x="551" y="122"/>
                      <a:pt x="49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ṩḷïḑè">
                <a:extLst>
                  <a:ext uri="{FF2B5EF4-FFF2-40B4-BE49-F238E27FC236}">
                    <a16:creationId xmlns:a16="http://schemas.microsoft.com/office/drawing/2014/main" id="{5762C86D-7C71-44A4-A5DA-1A77E4E7AE5B}"/>
                  </a:ext>
                </a:extLst>
              </p:cNvPr>
              <p:cNvSpPr/>
              <p:nvPr/>
            </p:nvSpPr>
            <p:spPr bwMode="auto">
              <a:xfrm>
                <a:off x="4656527" y="4528977"/>
                <a:ext cx="185592" cy="59978"/>
              </a:xfrm>
              <a:custGeom>
                <a:avLst/>
                <a:gdLst>
                  <a:gd name="T0" fmla="*/ 489 w 576"/>
                  <a:gd name="T1" fmla="*/ 187 h 187"/>
                  <a:gd name="T2" fmla="*/ 20 w 576"/>
                  <a:gd name="T3" fmla="*/ 187 h 187"/>
                  <a:gd name="T4" fmla="*/ 2 w 576"/>
                  <a:gd name="T5" fmla="*/ 179 h 187"/>
                  <a:gd name="T6" fmla="*/ 72 w 576"/>
                  <a:gd name="T7" fmla="*/ 8 h 187"/>
                  <a:gd name="T8" fmla="*/ 95 w 576"/>
                  <a:gd name="T9" fmla="*/ 0 h 187"/>
                  <a:gd name="T10" fmla="*/ 557 w 576"/>
                  <a:gd name="T11" fmla="*/ 0 h 187"/>
                  <a:gd name="T12" fmla="*/ 575 w 576"/>
                  <a:gd name="T13" fmla="*/ 8 h 187"/>
                  <a:gd name="T14" fmla="*/ 513 w 576"/>
                  <a:gd name="T15" fmla="*/ 179 h 187"/>
                  <a:gd name="T16" fmla="*/ 489 w 57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87">
                    <a:moveTo>
                      <a:pt x="489" y="187"/>
                    </a:moveTo>
                    <a:cubicBezTo>
                      <a:pt x="20" y="187"/>
                      <a:pt x="20" y="187"/>
                      <a:pt x="20" y="187"/>
                    </a:cubicBezTo>
                    <a:cubicBezTo>
                      <a:pt x="8" y="187"/>
                      <a:pt x="0" y="184"/>
                      <a:pt x="2" y="179"/>
                    </a:cubicBezTo>
                    <a:cubicBezTo>
                      <a:pt x="72" y="8"/>
                      <a:pt x="72" y="8"/>
                      <a:pt x="72" y="8"/>
                    </a:cubicBezTo>
                    <a:cubicBezTo>
                      <a:pt x="73" y="3"/>
                      <a:pt x="84" y="0"/>
                      <a:pt x="95" y="0"/>
                    </a:cubicBezTo>
                    <a:cubicBezTo>
                      <a:pt x="557" y="0"/>
                      <a:pt x="557" y="0"/>
                      <a:pt x="557" y="0"/>
                    </a:cubicBezTo>
                    <a:cubicBezTo>
                      <a:pt x="568" y="0"/>
                      <a:pt x="576" y="3"/>
                      <a:pt x="575"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ṧlïḍê">
                <a:extLst>
                  <a:ext uri="{FF2B5EF4-FFF2-40B4-BE49-F238E27FC236}">
                    <a16:creationId xmlns:a16="http://schemas.microsoft.com/office/drawing/2014/main" id="{580C08D9-5F07-4F28-A42E-14B3A3DCE8D7}"/>
                  </a:ext>
                </a:extLst>
              </p:cNvPr>
              <p:cNvSpPr/>
              <p:nvPr/>
            </p:nvSpPr>
            <p:spPr bwMode="auto">
              <a:xfrm>
                <a:off x="4931521" y="4598008"/>
                <a:ext cx="184461" cy="63373"/>
              </a:xfrm>
              <a:custGeom>
                <a:avLst/>
                <a:gdLst>
                  <a:gd name="T0" fmla="*/ 500 w 574"/>
                  <a:gd name="T1" fmla="*/ 196 h 196"/>
                  <a:gd name="T2" fmla="*/ 21 w 574"/>
                  <a:gd name="T3" fmla="*/ 196 h 196"/>
                  <a:gd name="T4" fmla="*/ 2 w 574"/>
                  <a:gd name="T5" fmla="*/ 187 h 196"/>
                  <a:gd name="T6" fmla="*/ 59 w 574"/>
                  <a:gd name="T7" fmla="*/ 8 h 196"/>
                  <a:gd name="T8" fmla="*/ 83 w 574"/>
                  <a:gd name="T9" fmla="*/ 0 h 196"/>
                  <a:gd name="T10" fmla="*/ 554 w 574"/>
                  <a:gd name="T11" fmla="*/ 0 h 196"/>
                  <a:gd name="T12" fmla="*/ 573 w 574"/>
                  <a:gd name="T13" fmla="*/ 8 h 196"/>
                  <a:gd name="T14" fmla="*/ 524 w 574"/>
                  <a:gd name="T15" fmla="*/ 187 h 196"/>
                  <a:gd name="T16" fmla="*/ 500 w 574"/>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96">
                    <a:moveTo>
                      <a:pt x="500" y="196"/>
                    </a:moveTo>
                    <a:cubicBezTo>
                      <a:pt x="21" y="196"/>
                      <a:pt x="21" y="196"/>
                      <a:pt x="21" y="196"/>
                    </a:cubicBezTo>
                    <a:cubicBezTo>
                      <a:pt x="9" y="196"/>
                      <a:pt x="0" y="192"/>
                      <a:pt x="2" y="187"/>
                    </a:cubicBezTo>
                    <a:cubicBezTo>
                      <a:pt x="59" y="8"/>
                      <a:pt x="59" y="8"/>
                      <a:pt x="59" y="8"/>
                    </a:cubicBezTo>
                    <a:cubicBezTo>
                      <a:pt x="60" y="4"/>
                      <a:pt x="71" y="0"/>
                      <a:pt x="83" y="0"/>
                    </a:cubicBezTo>
                    <a:cubicBezTo>
                      <a:pt x="554" y="0"/>
                      <a:pt x="554" y="0"/>
                      <a:pt x="554" y="0"/>
                    </a:cubicBezTo>
                    <a:cubicBezTo>
                      <a:pt x="565" y="0"/>
                      <a:pt x="574" y="4"/>
                      <a:pt x="573"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S1iḍé">
                <a:extLst>
                  <a:ext uri="{FF2B5EF4-FFF2-40B4-BE49-F238E27FC236}">
                    <a16:creationId xmlns:a16="http://schemas.microsoft.com/office/drawing/2014/main" id="{4C0C5A89-77B8-4E3A-9FF9-85788BDEBBF2}"/>
                  </a:ext>
                </a:extLst>
              </p:cNvPr>
              <p:cNvSpPr/>
              <p:nvPr/>
            </p:nvSpPr>
            <p:spPr bwMode="auto">
              <a:xfrm>
                <a:off x="4953022" y="4670434"/>
                <a:ext cx="187856" cy="65636"/>
              </a:xfrm>
              <a:custGeom>
                <a:avLst/>
                <a:gdLst>
                  <a:gd name="T0" fmla="*/ 511 w 584"/>
                  <a:gd name="T1" fmla="*/ 203 h 203"/>
                  <a:gd name="T2" fmla="*/ 21 w 584"/>
                  <a:gd name="T3" fmla="*/ 203 h 203"/>
                  <a:gd name="T4" fmla="*/ 2 w 584"/>
                  <a:gd name="T5" fmla="*/ 195 h 203"/>
                  <a:gd name="T6" fmla="*/ 59 w 584"/>
                  <a:gd name="T7" fmla="*/ 8 h 203"/>
                  <a:gd name="T8" fmla="*/ 83 w 584"/>
                  <a:gd name="T9" fmla="*/ 0 h 203"/>
                  <a:gd name="T10" fmla="*/ 564 w 584"/>
                  <a:gd name="T11" fmla="*/ 0 h 203"/>
                  <a:gd name="T12" fmla="*/ 583 w 584"/>
                  <a:gd name="T13" fmla="*/ 8 h 203"/>
                  <a:gd name="T14" fmla="*/ 535 w 584"/>
                  <a:gd name="T15" fmla="*/ 195 h 203"/>
                  <a:gd name="T16" fmla="*/ 511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11" y="203"/>
                    </a:moveTo>
                    <a:cubicBezTo>
                      <a:pt x="21" y="203"/>
                      <a:pt x="21" y="203"/>
                      <a:pt x="21" y="203"/>
                    </a:cubicBezTo>
                    <a:cubicBezTo>
                      <a:pt x="9" y="203"/>
                      <a:pt x="0" y="200"/>
                      <a:pt x="2" y="195"/>
                    </a:cubicBezTo>
                    <a:cubicBezTo>
                      <a:pt x="59" y="8"/>
                      <a:pt x="59" y="8"/>
                      <a:pt x="59" y="8"/>
                    </a:cubicBezTo>
                    <a:cubicBezTo>
                      <a:pt x="60" y="4"/>
                      <a:pt x="71" y="0"/>
                      <a:pt x="83" y="0"/>
                    </a:cubicBezTo>
                    <a:cubicBezTo>
                      <a:pt x="564" y="0"/>
                      <a:pt x="564" y="0"/>
                      <a:pt x="564" y="0"/>
                    </a:cubicBezTo>
                    <a:cubicBezTo>
                      <a:pt x="576" y="0"/>
                      <a:pt x="584" y="4"/>
                      <a:pt x="583" y="8"/>
                    </a:cubicBezTo>
                    <a:cubicBezTo>
                      <a:pt x="535" y="195"/>
                      <a:pt x="535" y="195"/>
                      <a:pt x="535"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šḻídê">
                <a:extLst>
                  <a:ext uri="{FF2B5EF4-FFF2-40B4-BE49-F238E27FC236}">
                    <a16:creationId xmlns:a16="http://schemas.microsoft.com/office/drawing/2014/main" id="{1676A6AF-6418-4E3E-BCC0-DFF491BAD609}"/>
                  </a:ext>
                </a:extLst>
              </p:cNvPr>
              <p:cNvSpPr/>
              <p:nvPr/>
            </p:nvSpPr>
            <p:spPr bwMode="auto">
              <a:xfrm>
                <a:off x="5037897" y="4746256"/>
                <a:ext cx="190119" cy="67900"/>
              </a:xfrm>
              <a:custGeom>
                <a:avLst/>
                <a:gdLst>
                  <a:gd name="T0" fmla="*/ 522 w 593"/>
                  <a:gd name="T1" fmla="*/ 213 h 213"/>
                  <a:gd name="T2" fmla="*/ 22 w 593"/>
                  <a:gd name="T3" fmla="*/ 213 h 213"/>
                  <a:gd name="T4" fmla="*/ 2 w 593"/>
                  <a:gd name="T5" fmla="*/ 204 h 213"/>
                  <a:gd name="T6" fmla="*/ 56 w 593"/>
                  <a:gd name="T7" fmla="*/ 9 h 213"/>
                  <a:gd name="T8" fmla="*/ 80 w 593"/>
                  <a:gd name="T9" fmla="*/ 0 h 213"/>
                  <a:gd name="T10" fmla="*/ 571 w 593"/>
                  <a:gd name="T11" fmla="*/ 0 h 213"/>
                  <a:gd name="T12" fmla="*/ 591 w 593"/>
                  <a:gd name="T13" fmla="*/ 9 h 213"/>
                  <a:gd name="T14" fmla="*/ 547 w 593"/>
                  <a:gd name="T15" fmla="*/ 204 h 213"/>
                  <a:gd name="T16" fmla="*/ 522 w 593"/>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213">
                    <a:moveTo>
                      <a:pt x="522" y="213"/>
                    </a:moveTo>
                    <a:cubicBezTo>
                      <a:pt x="22" y="213"/>
                      <a:pt x="22" y="213"/>
                      <a:pt x="22" y="213"/>
                    </a:cubicBezTo>
                    <a:cubicBezTo>
                      <a:pt x="9" y="213"/>
                      <a:pt x="0" y="209"/>
                      <a:pt x="2" y="204"/>
                    </a:cubicBezTo>
                    <a:cubicBezTo>
                      <a:pt x="56" y="9"/>
                      <a:pt x="56" y="9"/>
                      <a:pt x="56" y="9"/>
                    </a:cubicBezTo>
                    <a:cubicBezTo>
                      <a:pt x="57" y="4"/>
                      <a:pt x="68" y="0"/>
                      <a:pt x="80" y="0"/>
                    </a:cubicBezTo>
                    <a:cubicBezTo>
                      <a:pt x="571" y="0"/>
                      <a:pt x="571" y="0"/>
                      <a:pt x="571" y="0"/>
                    </a:cubicBezTo>
                    <a:cubicBezTo>
                      <a:pt x="583" y="0"/>
                      <a:pt x="593" y="4"/>
                      <a:pt x="591" y="9"/>
                    </a:cubicBezTo>
                    <a:cubicBezTo>
                      <a:pt x="547" y="204"/>
                      <a:pt x="547" y="204"/>
                      <a:pt x="547" y="204"/>
                    </a:cubicBezTo>
                    <a:cubicBezTo>
                      <a:pt x="546"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ŝḻïḓe">
                <a:extLst>
                  <a:ext uri="{FF2B5EF4-FFF2-40B4-BE49-F238E27FC236}">
                    <a16:creationId xmlns:a16="http://schemas.microsoft.com/office/drawing/2014/main" id="{497C18F6-CABD-4FB0-B4EE-02E2F090E630}"/>
                  </a:ext>
                </a:extLst>
              </p:cNvPr>
              <p:cNvSpPr/>
              <p:nvPr/>
            </p:nvSpPr>
            <p:spPr bwMode="auto">
              <a:xfrm>
                <a:off x="4528649" y="4825472"/>
                <a:ext cx="207094" cy="80348"/>
              </a:xfrm>
              <a:custGeom>
                <a:avLst/>
                <a:gdLst>
                  <a:gd name="T0" fmla="*/ 533 w 645"/>
                  <a:gd name="T1" fmla="*/ 251 h 251"/>
                  <a:gd name="T2" fmla="*/ 23 w 645"/>
                  <a:gd name="T3" fmla="*/ 251 h 251"/>
                  <a:gd name="T4" fmla="*/ 2 w 645"/>
                  <a:gd name="T5" fmla="*/ 241 h 251"/>
                  <a:gd name="T6" fmla="*/ 96 w 645"/>
                  <a:gd name="T7" fmla="*/ 9 h 251"/>
                  <a:gd name="T8" fmla="*/ 124 w 645"/>
                  <a:gd name="T9" fmla="*/ 0 h 251"/>
                  <a:gd name="T10" fmla="*/ 623 w 645"/>
                  <a:gd name="T11" fmla="*/ 0 h 251"/>
                  <a:gd name="T12" fmla="*/ 644 w 645"/>
                  <a:gd name="T13" fmla="*/ 9 h 251"/>
                  <a:gd name="T14" fmla="*/ 561 w 645"/>
                  <a:gd name="T15" fmla="*/ 241 h 251"/>
                  <a:gd name="T16" fmla="*/ 533 w 645"/>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5" h="251">
                    <a:moveTo>
                      <a:pt x="533" y="251"/>
                    </a:moveTo>
                    <a:cubicBezTo>
                      <a:pt x="23" y="251"/>
                      <a:pt x="23" y="251"/>
                      <a:pt x="23" y="251"/>
                    </a:cubicBezTo>
                    <a:cubicBezTo>
                      <a:pt x="9" y="251"/>
                      <a:pt x="0" y="246"/>
                      <a:pt x="2" y="241"/>
                    </a:cubicBezTo>
                    <a:cubicBezTo>
                      <a:pt x="96" y="9"/>
                      <a:pt x="96" y="9"/>
                      <a:pt x="96" y="9"/>
                    </a:cubicBezTo>
                    <a:cubicBezTo>
                      <a:pt x="98" y="4"/>
                      <a:pt x="111" y="0"/>
                      <a:pt x="124" y="0"/>
                    </a:cubicBezTo>
                    <a:cubicBezTo>
                      <a:pt x="623" y="0"/>
                      <a:pt x="623" y="0"/>
                      <a:pt x="623" y="0"/>
                    </a:cubicBezTo>
                    <a:cubicBezTo>
                      <a:pt x="636" y="0"/>
                      <a:pt x="645" y="4"/>
                      <a:pt x="644" y="9"/>
                    </a:cubicBezTo>
                    <a:cubicBezTo>
                      <a:pt x="561" y="241"/>
                      <a:pt x="561" y="241"/>
                      <a:pt x="561"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ṧlîḋè">
                <a:extLst>
                  <a:ext uri="{FF2B5EF4-FFF2-40B4-BE49-F238E27FC236}">
                    <a16:creationId xmlns:a16="http://schemas.microsoft.com/office/drawing/2014/main" id="{47326B3B-DFC5-46F0-A5EC-B6CD746ECF5E}"/>
                  </a:ext>
                </a:extLst>
              </p:cNvPr>
              <p:cNvSpPr/>
              <p:nvPr/>
            </p:nvSpPr>
            <p:spPr bwMode="auto">
              <a:xfrm>
                <a:off x="4747060" y="4825472"/>
                <a:ext cx="202568" cy="80348"/>
              </a:xfrm>
              <a:custGeom>
                <a:avLst/>
                <a:gdLst>
                  <a:gd name="T0" fmla="*/ 533 w 631"/>
                  <a:gd name="T1" fmla="*/ 251 h 251"/>
                  <a:gd name="T2" fmla="*/ 23 w 631"/>
                  <a:gd name="T3" fmla="*/ 251 h 251"/>
                  <a:gd name="T4" fmla="*/ 2 w 631"/>
                  <a:gd name="T5" fmla="*/ 241 h 251"/>
                  <a:gd name="T6" fmla="*/ 82 w 631"/>
                  <a:gd name="T7" fmla="*/ 9 h 251"/>
                  <a:gd name="T8" fmla="*/ 109 w 631"/>
                  <a:gd name="T9" fmla="*/ 0 h 251"/>
                  <a:gd name="T10" fmla="*/ 608 w 631"/>
                  <a:gd name="T11" fmla="*/ 0 h 251"/>
                  <a:gd name="T12" fmla="*/ 630 w 631"/>
                  <a:gd name="T13" fmla="*/ 9 h 251"/>
                  <a:gd name="T14" fmla="*/ 560 w 631"/>
                  <a:gd name="T15" fmla="*/ 241 h 251"/>
                  <a:gd name="T16" fmla="*/ 533 w 631"/>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251">
                    <a:moveTo>
                      <a:pt x="533" y="251"/>
                    </a:moveTo>
                    <a:cubicBezTo>
                      <a:pt x="23" y="251"/>
                      <a:pt x="23" y="251"/>
                      <a:pt x="23" y="251"/>
                    </a:cubicBezTo>
                    <a:cubicBezTo>
                      <a:pt x="9" y="251"/>
                      <a:pt x="0" y="246"/>
                      <a:pt x="2" y="241"/>
                    </a:cubicBezTo>
                    <a:cubicBezTo>
                      <a:pt x="82" y="9"/>
                      <a:pt x="82" y="9"/>
                      <a:pt x="82" y="9"/>
                    </a:cubicBezTo>
                    <a:cubicBezTo>
                      <a:pt x="84" y="4"/>
                      <a:pt x="96" y="0"/>
                      <a:pt x="109" y="0"/>
                    </a:cubicBezTo>
                    <a:cubicBezTo>
                      <a:pt x="608" y="0"/>
                      <a:pt x="608" y="0"/>
                      <a:pt x="608" y="0"/>
                    </a:cubicBezTo>
                    <a:cubicBezTo>
                      <a:pt x="622" y="0"/>
                      <a:pt x="631" y="4"/>
                      <a:pt x="630" y="9"/>
                    </a:cubicBezTo>
                    <a:cubicBezTo>
                      <a:pt x="560" y="241"/>
                      <a:pt x="560" y="241"/>
                      <a:pt x="560"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ṡḷîḓê">
                <a:extLst>
                  <a:ext uri="{FF2B5EF4-FFF2-40B4-BE49-F238E27FC236}">
                    <a16:creationId xmlns:a16="http://schemas.microsoft.com/office/drawing/2014/main" id="{3315EA73-DEF1-4682-BA50-FC2BA31977EC}"/>
                  </a:ext>
                </a:extLst>
              </p:cNvPr>
              <p:cNvSpPr/>
              <p:nvPr/>
            </p:nvSpPr>
            <p:spPr bwMode="auto">
              <a:xfrm>
                <a:off x="4958681" y="4825472"/>
                <a:ext cx="198041" cy="80348"/>
              </a:xfrm>
              <a:custGeom>
                <a:avLst/>
                <a:gdLst>
                  <a:gd name="T0" fmla="*/ 533 w 618"/>
                  <a:gd name="T1" fmla="*/ 251 h 251"/>
                  <a:gd name="T2" fmla="*/ 23 w 618"/>
                  <a:gd name="T3" fmla="*/ 251 h 251"/>
                  <a:gd name="T4" fmla="*/ 2 w 618"/>
                  <a:gd name="T5" fmla="*/ 241 h 251"/>
                  <a:gd name="T6" fmla="*/ 69 w 618"/>
                  <a:gd name="T7" fmla="*/ 9 h 251"/>
                  <a:gd name="T8" fmla="*/ 96 w 618"/>
                  <a:gd name="T9" fmla="*/ 0 h 251"/>
                  <a:gd name="T10" fmla="*/ 595 w 618"/>
                  <a:gd name="T11" fmla="*/ 0 h 251"/>
                  <a:gd name="T12" fmla="*/ 616 w 618"/>
                  <a:gd name="T13" fmla="*/ 9 h 251"/>
                  <a:gd name="T14" fmla="*/ 560 w 618"/>
                  <a:gd name="T15" fmla="*/ 241 h 251"/>
                  <a:gd name="T16" fmla="*/ 533 w 61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51">
                    <a:moveTo>
                      <a:pt x="533" y="251"/>
                    </a:moveTo>
                    <a:cubicBezTo>
                      <a:pt x="23" y="251"/>
                      <a:pt x="23" y="251"/>
                      <a:pt x="23" y="251"/>
                    </a:cubicBezTo>
                    <a:cubicBezTo>
                      <a:pt x="10" y="251"/>
                      <a:pt x="0" y="246"/>
                      <a:pt x="2" y="241"/>
                    </a:cubicBezTo>
                    <a:cubicBezTo>
                      <a:pt x="69" y="9"/>
                      <a:pt x="69" y="9"/>
                      <a:pt x="69" y="9"/>
                    </a:cubicBezTo>
                    <a:cubicBezTo>
                      <a:pt x="70" y="4"/>
                      <a:pt x="82" y="0"/>
                      <a:pt x="96" y="0"/>
                    </a:cubicBezTo>
                    <a:cubicBezTo>
                      <a:pt x="595" y="0"/>
                      <a:pt x="595" y="0"/>
                      <a:pt x="595" y="0"/>
                    </a:cubicBezTo>
                    <a:cubicBezTo>
                      <a:pt x="608" y="0"/>
                      <a:pt x="618" y="4"/>
                      <a:pt x="616" y="9"/>
                    </a:cubicBezTo>
                    <a:cubicBezTo>
                      <a:pt x="560" y="241"/>
                      <a:pt x="560" y="241"/>
                      <a:pt x="560" y="241"/>
                    </a:cubicBezTo>
                    <a:cubicBezTo>
                      <a:pt x="559" y="246"/>
                      <a:pt x="547"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1îdê">
                <a:extLst>
                  <a:ext uri="{FF2B5EF4-FFF2-40B4-BE49-F238E27FC236}">
                    <a16:creationId xmlns:a16="http://schemas.microsoft.com/office/drawing/2014/main" id="{129A5253-2252-43FD-9EEF-285E9A49F063}"/>
                  </a:ext>
                </a:extLst>
              </p:cNvPr>
              <p:cNvSpPr/>
              <p:nvPr/>
            </p:nvSpPr>
            <p:spPr bwMode="auto">
              <a:xfrm>
                <a:off x="5172564" y="4825472"/>
                <a:ext cx="246702" cy="80348"/>
              </a:xfrm>
              <a:custGeom>
                <a:avLst/>
                <a:gdLst>
                  <a:gd name="T0" fmla="*/ 699 w 770"/>
                  <a:gd name="T1" fmla="*/ 251 h 251"/>
                  <a:gd name="T2" fmla="*/ 26 w 770"/>
                  <a:gd name="T3" fmla="*/ 251 h 251"/>
                  <a:gd name="T4" fmla="*/ 1 w 770"/>
                  <a:gd name="T5" fmla="*/ 239 h 251"/>
                  <a:gd name="T6" fmla="*/ 55 w 770"/>
                  <a:gd name="T7" fmla="*/ 11 h 251"/>
                  <a:gd name="T8" fmla="*/ 85 w 770"/>
                  <a:gd name="T9" fmla="*/ 0 h 251"/>
                  <a:gd name="T10" fmla="*/ 743 w 770"/>
                  <a:gd name="T11" fmla="*/ 0 h 251"/>
                  <a:gd name="T12" fmla="*/ 769 w 770"/>
                  <a:gd name="T13" fmla="*/ 11 h 251"/>
                  <a:gd name="T14" fmla="*/ 729 w 770"/>
                  <a:gd name="T15" fmla="*/ 239 h 251"/>
                  <a:gd name="T16" fmla="*/ 699 w 770"/>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51">
                    <a:moveTo>
                      <a:pt x="699" y="251"/>
                    </a:moveTo>
                    <a:cubicBezTo>
                      <a:pt x="26" y="251"/>
                      <a:pt x="26" y="251"/>
                      <a:pt x="26" y="251"/>
                    </a:cubicBezTo>
                    <a:cubicBezTo>
                      <a:pt x="11" y="251"/>
                      <a:pt x="0" y="246"/>
                      <a:pt x="1" y="239"/>
                    </a:cubicBezTo>
                    <a:cubicBezTo>
                      <a:pt x="55" y="11"/>
                      <a:pt x="55" y="11"/>
                      <a:pt x="55" y="11"/>
                    </a:cubicBezTo>
                    <a:cubicBezTo>
                      <a:pt x="56" y="5"/>
                      <a:pt x="70" y="0"/>
                      <a:pt x="85" y="0"/>
                    </a:cubicBezTo>
                    <a:cubicBezTo>
                      <a:pt x="743" y="0"/>
                      <a:pt x="743" y="0"/>
                      <a:pt x="743" y="0"/>
                    </a:cubicBezTo>
                    <a:cubicBezTo>
                      <a:pt x="758" y="0"/>
                      <a:pt x="770" y="5"/>
                      <a:pt x="769" y="11"/>
                    </a:cubicBezTo>
                    <a:cubicBezTo>
                      <a:pt x="729" y="239"/>
                      <a:pt x="729" y="239"/>
                      <a:pt x="729" y="239"/>
                    </a:cubicBezTo>
                    <a:cubicBezTo>
                      <a:pt x="728" y="246"/>
                      <a:pt x="715" y="251"/>
                      <a:pt x="699"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ślíḓé">
                <a:extLst>
                  <a:ext uri="{FF2B5EF4-FFF2-40B4-BE49-F238E27FC236}">
                    <a16:creationId xmlns:a16="http://schemas.microsoft.com/office/drawing/2014/main" id="{07B2637E-8034-4859-9742-D0CD2B503F67}"/>
                  </a:ext>
                </a:extLst>
              </p:cNvPr>
              <p:cNvSpPr/>
              <p:nvPr/>
            </p:nvSpPr>
            <p:spPr bwMode="auto">
              <a:xfrm>
                <a:off x="6489818" y="4825472"/>
                <a:ext cx="243308" cy="80348"/>
              </a:xfrm>
              <a:custGeom>
                <a:avLst/>
                <a:gdLst>
                  <a:gd name="T0" fmla="*/ 730 w 757"/>
                  <a:gd name="T1" fmla="*/ 251 h 251"/>
                  <a:gd name="T2" fmla="*/ 57 w 757"/>
                  <a:gd name="T3" fmla="*/ 251 h 251"/>
                  <a:gd name="T4" fmla="*/ 28 w 757"/>
                  <a:gd name="T5" fmla="*/ 239 h 251"/>
                  <a:gd name="T6" fmla="*/ 1 w 757"/>
                  <a:gd name="T7" fmla="*/ 11 h 251"/>
                  <a:gd name="T8" fmla="*/ 27 w 757"/>
                  <a:gd name="T9" fmla="*/ 0 h 251"/>
                  <a:gd name="T10" fmla="*/ 686 w 757"/>
                  <a:gd name="T11" fmla="*/ 0 h 251"/>
                  <a:gd name="T12" fmla="*/ 715 w 757"/>
                  <a:gd name="T13" fmla="*/ 11 h 251"/>
                  <a:gd name="T14" fmla="*/ 756 w 757"/>
                  <a:gd name="T15" fmla="*/ 239 h 251"/>
                  <a:gd name="T16" fmla="*/ 730 w 757"/>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7" h="251">
                    <a:moveTo>
                      <a:pt x="730" y="251"/>
                    </a:moveTo>
                    <a:cubicBezTo>
                      <a:pt x="57" y="251"/>
                      <a:pt x="57" y="251"/>
                      <a:pt x="57" y="251"/>
                    </a:cubicBezTo>
                    <a:cubicBezTo>
                      <a:pt x="42" y="251"/>
                      <a:pt x="29" y="246"/>
                      <a:pt x="28" y="239"/>
                    </a:cubicBezTo>
                    <a:cubicBezTo>
                      <a:pt x="1" y="11"/>
                      <a:pt x="1" y="11"/>
                      <a:pt x="1" y="11"/>
                    </a:cubicBezTo>
                    <a:cubicBezTo>
                      <a:pt x="0" y="5"/>
                      <a:pt x="12" y="0"/>
                      <a:pt x="27" y="0"/>
                    </a:cubicBezTo>
                    <a:cubicBezTo>
                      <a:pt x="686" y="0"/>
                      <a:pt x="686" y="0"/>
                      <a:pt x="686" y="0"/>
                    </a:cubicBezTo>
                    <a:cubicBezTo>
                      <a:pt x="701" y="0"/>
                      <a:pt x="714" y="5"/>
                      <a:pt x="715" y="11"/>
                    </a:cubicBezTo>
                    <a:cubicBezTo>
                      <a:pt x="756" y="239"/>
                      <a:pt x="756" y="239"/>
                      <a:pt x="756" y="239"/>
                    </a:cubicBezTo>
                    <a:cubicBezTo>
                      <a:pt x="757" y="246"/>
                      <a:pt x="746" y="251"/>
                      <a:pt x="730"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ľïḋê">
                <a:extLst>
                  <a:ext uri="{FF2B5EF4-FFF2-40B4-BE49-F238E27FC236}">
                    <a16:creationId xmlns:a16="http://schemas.microsoft.com/office/drawing/2014/main" id="{ECAA64CB-C3C8-454E-8DAF-AC93A7B417B7}"/>
                  </a:ext>
                </a:extLst>
              </p:cNvPr>
              <p:cNvSpPr/>
              <p:nvPr/>
            </p:nvSpPr>
            <p:spPr bwMode="auto">
              <a:xfrm>
                <a:off x="6759154" y="4825472"/>
                <a:ext cx="191251" cy="80348"/>
              </a:xfrm>
              <a:custGeom>
                <a:avLst/>
                <a:gdLst>
                  <a:gd name="T0" fmla="*/ 574 w 598"/>
                  <a:gd name="T1" fmla="*/ 251 h 251"/>
                  <a:gd name="T2" fmla="*/ 72 w 598"/>
                  <a:gd name="T3" fmla="*/ 251 h 251"/>
                  <a:gd name="T4" fmla="*/ 45 w 598"/>
                  <a:gd name="T5" fmla="*/ 241 h 251"/>
                  <a:gd name="T6" fmla="*/ 1 w 598"/>
                  <a:gd name="T7" fmla="*/ 9 h 251"/>
                  <a:gd name="T8" fmla="*/ 23 w 598"/>
                  <a:gd name="T9" fmla="*/ 0 h 251"/>
                  <a:gd name="T10" fmla="*/ 515 w 598"/>
                  <a:gd name="T11" fmla="*/ 0 h 251"/>
                  <a:gd name="T12" fmla="*/ 541 w 598"/>
                  <a:gd name="T13" fmla="*/ 9 h 251"/>
                  <a:gd name="T14" fmla="*/ 596 w 598"/>
                  <a:gd name="T15" fmla="*/ 241 h 251"/>
                  <a:gd name="T16" fmla="*/ 574 w 59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51">
                    <a:moveTo>
                      <a:pt x="574" y="251"/>
                    </a:moveTo>
                    <a:cubicBezTo>
                      <a:pt x="72" y="251"/>
                      <a:pt x="72" y="251"/>
                      <a:pt x="72" y="251"/>
                    </a:cubicBezTo>
                    <a:cubicBezTo>
                      <a:pt x="58" y="251"/>
                      <a:pt x="46" y="246"/>
                      <a:pt x="45" y="241"/>
                    </a:cubicBezTo>
                    <a:cubicBezTo>
                      <a:pt x="1" y="9"/>
                      <a:pt x="1" y="9"/>
                      <a:pt x="1" y="9"/>
                    </a:cubicBezTo>
                    <a:cubicBezTo>
                      <a:pt x="0" y="4"/>
                      <a:pt x="10" y="0"/>
                      <a:pt x="23" y="0"/>
                    </a:cubicBezTo>
                    <a:cubicBezTo>
                      <a:pt x="515" y="0"/>
                      <a:pt x="515" y="0"/>
                      <a:pt x="515" y="0"/>
                    </a:cubicBezTo>
                    <a:cubicBezTo>
                      <a:pt x="528" y="0"/>
                      <a:pt x="540" y="4"/>
                      <a:pt x="541" y="9"/>
                    </a:cubicBezTo>
                    <a:cubicBezTo>
                      <a:pt x="596" y="241"/>
                      <a:pt x="596" y="241"/>
                      <a:pt x="596" y="241"/>
                    </a:cubicBezTo>
                    <a:cubicBezTo>
                      <a:pt x="598" y="246"/>
                      <a:pt x="588" y="251"/>
                      <a:pt x="574"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ṧ1íḍé">
                <a:extLst>
                  <a:ext uri="{FF2B5EF4-FFF2-40B4-BE49-F238E27FC236}">
                    <a16:creationId xmlns:a16="http://schemas.microsoft.com/office/drawing/2014/main" id="{427F5BF7-E144-44BB-8BB5-E30D26CDB834}"/>
                  </a:ext>
                </a:extLst>
              </p:cNvPr>
              <p:cNvSpPr/>
              <p:nvPr/>
            </p:nvSpPr>
            <p:spPr bwMode="auto">
              <a:xfrm>
                <a:off x="5440768" y="4825472"/>
                <a:ext cx="1032075" cy="80348"/>
              </a:xfrm>
              <a:custGeom>
                <a:avLst/>
                <a:gdLst>
                  <a:gd name="T0" fmla="*/ 3162 w 3219"/>
                  <a:gd name="T1" fmla="*/ 251 h 251"/>
                  <a:gd name="T2" fmla="*/ 57 w 3219"/>
                  <a:gd name="T3" fmla="*/ 251 h 251"/>
                  <a:gd name="T4" fmla="*/ 2 w 3219"/>
                  <a:gd name="T5" fmla="*/ 227 h 251"/>
                  <a:gd name="T6" fmla="*/ 35 w 3219"/>
                  <a:gd name="T7" fmla="*/ 23 h 251"/>
                  <a:gd name="T8" fmla="*/ 97 w 3219"/>
                  <a:gd name="T9" fmla="*/ 0 h 251"/>
                  <a:gd name="T10" fmla="*/ 3135 w 3219"/>
                  <a:gd name="T11" fmla="*/ 0 h 251"/>
                  <a:gd name="T12" fmla="*/ 3195 w 3219"/>
                  <a:gd name="T13" fmla="*/ 23 h 251"/>
                  <a:gd name="T14" fmla="*/ 3218 w 3219"/>
                  <a:gd name="T15" fmla="*/ 227 h 251"/>
                  <a:gd name="T16" fmla="*/ 3162 w 3219"/>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9" h="251">
                    <a:moveTo>
                      <a:pt x="3162" y="251"/>
                    </a:moveTo>
                    <a:cubicBezTo>
                      <a:pt x="57" y="251"/>
                      <a:pt x="57" y="251"/>
                      <a:pt x="57" y="251"/>
                    </a:cubicBezTo>
                    <a:cubicBezTo>
                      <a:pt x="25" y="251"/>
                      <a:pt x="0" y="240"/>
                      <a:pt x="2" y="227"/>
                    </a:cubicBezTo>
                    <a:cubicBezTo>
                      <a:pt x="35" y="23"/>
                      <a:pt x="35" y="23"/>
                      <a:pt x="35" y="23"/>
                    </a:cubicBezTo>
                    <a:cubicBezTo>
                      <a:pt x="37" y="10"/>
                      <a:pt x="65" y="0"/>
                      <a:pt x="97" y="0"/>
                    </a:cubicBezTo>
                    <a:cubicBezTo>
                      <a:pt x="3135" y="0"/>
                      <a:pt x="3135" y="0"/>
                      <a:pt x="3135" y="0"/>
                    </a:cubicBezTo>
                    <a:cubicBezTo>
                      <a:pt x="3167" y="0"/>
                      <a:pt x="3194" y="10"/>
                      <a:pt x="3195" y="23"/>
                    </a:cubicBezTo>
                    <a:cubicBezTo>
                      <a:pt x="3218" y="227"/>
                      <a:pt x="3218" y="227"/>
                      <a:pt x="3218" y="227"/>
                    </a:cubicBezTo>
                    <a:cubicBezTo>
                      <a:pt x="3219" y="240"/>
                      <a:pt x="3194" y="251"/>
                      <a:pt x="3162"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ṧḷîde">
                <a:extLst>
                  <a:ext uri="{FF2B5EF4-FFF2-40B4-BE49-F238E27FC236}">
                    <a16:creationId xmlns:a16="http://schemas.microsoft.com/office/drawing/2014/main" id="{E78DA351-C06F-4BD2-97B7-7221C2F257DA}"/>
                  </a:ext>
                </a:extLst>
              </p:cNvPr>
              <p:cNvSpPr/>
              <p:nvPr/>
            </p:nvSpPr>
            <p:spPr bwMode="auto">
              <a:xfrm>
                <a:off x="5247254" y="4746256"/>
                <a:ext cx="185592" cy="67900"/>
              </a:xfrm>
              <a:custGeom>
                <a:avLst/>
                <a:gdLst>
                  <a:gd name="T0" fmla="*/ 522 w 580"/>
                  <a:gd name="T1" fmla="*/ 213 h 213"/>
                  <a:gd name="T2" fmla="*/ 22 w 580"/>
                  <a:gd name="T3" fmla="*/ 213 h 213"/>
                  <a:gd name="T4" fmla="*/ 1 w 580"/>
                  <a:gd name="T5" fmla="*/ 204 h 213"/>
                  <a:gd name="T6" fmla="*/ 44 w 580"/>
                  <a:gd name="T7" fmla="*/ 9 h 213"/>
                  <a:gd name="T8" fmla="*/ 68 w 580"/>
                  <a:gd name="T9" fmla="*/ 0 h 213"/>
                  <a:gd name="T10" fmla="*/ 559 w 580"/>
                  <a:gd name="T11" fmla="*/ 0 h 213"/>
                  <a:gd name="T12" fmla="*/ 580 w 580"/>
                  <a:gd name="T13" fmla="*/ 9 h 213"/>
                  <a:gd name="T14" fmla="*/ 546 w 580"/>
                  <a:gd name="T15" fmla="*/ 204 h 213"/>
                  <a:gd name="T16" fmla="*/ 522 w 58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213">
                    <a:moveTo>
                      <a:pt x="522" y="213"/>
                    </a:moveTo>
                    <a:cubicBezTo>
                      <a:pt x="22" y="213"/>
                      <a:pt x="22" y="213"/>
                      <a:pt x="22" y="213"/>
                    </a:cubicBezTo>
                    <a:cubicBezTo>
                      <a:pt x="9" y="213"/>
                      <a:pt x="0" y="209"/>
                      <a:pt x="1" y="204"/>
                    </a:cubicBezTo>
                    <a:cubicBezTo>
                      <a:pt x="44" y="9"/>
                      <a:pt x="44" y="9"/>
                      <a:pt x="44" y="9"/>
                    </a:cubicBezTo>
                    <a:cubicBezTo>
                      <a:pt x="45" y="4"/>
                      <a:pt x="56" y="0"/>
                      <a:pt x="68" y="0"/>
                    </a:cubicBezTo>
                    <a:cubicBezTo>
                      <a:pt x="559" y="0"/>
                      <a:pt x="559" y="0"/>
                      <a:pt x="559" y="0"/>
                    </a:cubicBezTo>
                    <a:cubicBezTo>
                      <a:pt x="571" y="0"/>
                      <a:pt x="580" y="4"/>
                      <a:pt x="580" y="9"/>
                    </a:cubicBezTo>
                    <a:cubicBezTo>
                      <a:pt x="546" y="204"/>
                      <a:pt x="546" y="204"/>
                      <a:pt x="546" y="204"/>
                    </a:cubicBezTo>
                    <a:cubicBezTo>
                      <a:pt x="545" y="209"/>
                      <a:pt x="534"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š1iḑê">
                <a:extLst>
                  <a:ext uri="{FF2B5EF4-FFF2-40B4-BE49-F238E27FC236}">
                    <a16:creationId xmlns:a16="http://schemas.microsoft.com/office/drawing/2014/main" id="{33FCAA6F-B85C-47BB-9D40-E02C4767DFE8}"/>
                  </a:ext>
                </a:extLst>
              </p:cNvPr>
              <p:cNvSpPr/>
              <p:nvPr/>
            </p:nvSpPr>
            <p:spPr bwMode="auto">
              <a:xfrm>
                <a:off x="5455480" y="4746256"/>
                <a:ext cx="182198" cy="67900"/>
              </a:xfrm>
              <a:custGeom>
                <a:avLst/>
                <a:gdLst>
                  <a:gd name="T0" fmla="*/ 523 w 569"/>
                  <a:gd name="T1" fmla="*/ 213 h 213"/>
                  <a:gd name="T2" fmla="*/ 22 w 569"/>
                  <a:gd name="T3" fmla="*/ 213 h 213"/>
                  <a:gd name="T4" fmla="*/ 1 w 569"/>
                  <a:gd name="T5" fmla="*/ 204 h 213"/>
                  <a:gd name="T6" fmla="*/ 33 w 569"/>
                  <a:gd name="T7" fmla="*/ 9 h 213"/>
                  <a:gd name="T8" fmla="*/ 57 w 569"/>
                  <a:gd name="T9" fmla="*/ 0 h 213"/>
                  <a:gd name="T10" fmla="*/ 548 w 569"/>
                  <a:gd name="T11" fmla="*/ 0 h 213"/>
                  <a:gd name="T12" fmla="*/ 569 w 569"/>
                  <a:gd name="T13" fmla="*/ 9 h 213"/>
                  <a:gd name="T14" fmla="*/ 546 w 569"/>
                  <a:gd name="T15" fmla="*/ 204 h 213"/>
                  <a:gd name="T16" fmla="*/ 523 w 569"/>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213">
                    <a:moveTo>
                      <a:pt x="523" y="213"/>
                    </a:moveTo>
                    <a:cubicBezTo>
                      <a:pt x="22" y="213"/>
                      <a:pt x="22" y="213"/>
                      <a:pt x="22" y="213"/>
                    </a:cubicBezTo>
                    <a:cubicBezTo>
                      <a:pt x="10" y="213"/>
                      <a:pt x="0" y="209"/>
                      <a:pt x="1" y="204"/>
                    </a:cubicBezTo>
                    <a:cubicBezTo>
                      <a:pt x="33" y="9"/>
                      <a:pt x="33" y="9"/>
                      <a:pt x="33" y="9"/>
                    </a:cubicBezTo>
                    <a:cubicBezTo>
                      <a:pt x="34" y="4"/>
                      <a:pt x="44" y="0"/>
                      <a:pt x="57" y="0"/>
                    </a:cubicBezTo>
                    <a:cubicBezTo>
                      <a:pt x="548" y="0"/>
                      <a:pt x="548" y="0"/>
                      <a:pt x="548" y="0"/>
                    </a:cubicBezTo>
                    <a:cubicBezTo>
                      <a:pt x="560" y="0"/>
                      <a:pt x="569" y="4"/>
                      <a:pt x="569" y="9"/>
                    </a:cubicBezTo>
                    <a:cubicBezTo>
                      <a:pt x="546" y="204"/>
                      <a:pt x="546" y="204"/>
                      <a:pt x="546" y="204"/>
                    </a:cubicBezTo>
                    <a:cubicBezTo>
                      <a:pt x="546"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šļiḑè">
                <a:extLst>
                  <a:ext uri="{FF2B5EF4-FFF2-40B4-BE49-F238E27FC236}">
                    <a16:creationId xmlns:a16="http://schemas.microsoft.com/office/drawing/2014/main" id="{24B29655-F3CC-424E-BC2E-59404A48A058}"/>
                  </a:ext>
                </a:extLst>
              </p:cNvPr>
              <p:cNvSpPr/>
              <p:nvPr/>
            </p:nvSpPr>
            <p:spPr bwMode="auto">
              <a:xfrm>
                <a:off x="5663705" y="4746256"/>
                <a:ext cx="178802" cy="67900"/>
              </a:xfrm>
              <a:custGeom>
                <a:avLst/>
                <a:gdLst>
                  <a:gd name="T0" fmla="*/ 522 w 557"/>
                  <a:gd name="T1" fmla="*/ 213 h 213"/>
                  <a:gd name="T2" fmla="*/ 22 w 557"/>
                  <a:gd name="T3" fmla="*/ 213 h 213"/>
                  <a:gd name="T4" fmla="*/ 0 w 557"/>
                  <a:gd name="T5" fmla="*/ 204 h 213"/>
                  <a:gd name="T6" fmla="*/ 21 w 557"/>
                  <a:gd name="T7" fmla="*/ 9 h 213"/>
                  <a:gd name="T8" fmla="*/ 44 w 557"/>
                  <a:gd name="T9" fmla="*/ 0 h 213"/>
                  <a:gd name="T10" fmla="*/ 535 w 557"/>
                  <a:gd name="T11" fmla="*/ 0 h 213"/>
                  <a:gd name="T12" fmla="*/ 557 w 557"/>
                  <a:gd name="T13" fmla="*/ 9 h 213"/>
                  <a:gd name="T14" fmla="*/ 545 w 557"/>
                  <a:gd name="T15" fmla="*/ 204 h 213"/>
                  <a:gd name="T16" fmla="*/ 522 w 55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213">
                    <a:moveTo>
                      <a:pt x="522" y="213"/>
                    </a:moveTo>
                    <a:cubicBezTo>
                      <a:pt x="22" y="213"/>
                      <a:pt x="22" y="213"/>
                      <a:pt x="22" y="213"/>
                    </a:cubicBezTo>
                    <a:cubicBezTo>
                      <a:pt x="9" y="213"/>
                      <a:pt x="0" y="209"/>
                      <a:pt x="0" y="204"/>
                    </a:cubicBezTo>
                    <a:cubicBezTo>
                      <a:pt x="21" y="9"/>
                      <a:pt x="21" y="9"/>
                      <a:pt x="21" y="9"/>
                    </a:cubicBezTo>
                    <a:cubicBezTo>
                      <a:pt x="22" y="4"/>
                      <a:pt x="32" y="0"/>
                      <a:pt x="44" y="0"/>
                    </a:cubicBezTo>
                    <a:cubicBezTo>
                      <a:pt x="535" y="0"/>
                      <a:pt x="535" y="0"/>
                      <a:pt x="535" y="0"/>
                    </a:cubicBezTo>
                    <a:cubicBezTo>
                      <a:pt x="547" y="0"/>
                      <a:pt x="557" y="4"/>
                      <a:pt x="557" y="9"/>
                    </a:cubicBezTo>
                    <a:cubicBezTo>
                      <a:pt x="545" y="204"/>
                      <a:pt x="545" y="204"/>
                      <a:pt x="545" y="204"/>
                    </a:cubicBezTo>
                    <a:cubicBezTo>
                      <a:pt x="545"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S1îḋe">
                <a:extLst>
                  <a:ext uri="{FF2B5EF4-FFF2-40B4-BE49-F238E27FC236}">
                    <a16:creationId xmlns:a16="http://schemas.microsoft.com/office/drawing/2014/main" id="{EAAAE495-0597-471D-BF14-D4682E3A0223}"/>
                  </a:ext>
                </a:extLst>
              </p:cNvPr>
              <p:cNvSpPr/>
              <p:nvPr/>
            </p:nvSpPr>
            <p:spPr bwMode="auto">
              <a:xfrm>
                <a:off x="5871931" y="4746256"/>
                <a:ext cx="175408" cy="67900"/>
              </a:xfrm>
              <a:custGeom>
                <a:avLst/>
                <a:gdLst>
                  <a:gd name="T0" fmla="*/ 523 w 546"/>
                  <a:gd name="T1" fmla="*/ 213 h 213"/>
                  <a:gd name="T2" fmla="*/ 23 w 546"/>
                  <a:gd name="T3" fmla="*/ 213 h 213"/>
                  <a:gd name="T4" fmla="*/ 1 w 546"/>
                  <a:gd name="T5" fmla="*/ 204 h 213"/>
                  <a:gd name="T6" fmla="*/ 10 w 546"/>
                  <a:gd name="T7" fmla="*/ 9 h 213"/>
                  <a:gd name="T8" fmla="*/ 33 w 546"/>
                  <a:gd name="T9" fmla="*/ 0 h 213"/>
                  <a:gd name="T10" fmla="*/ 524 w 546"/>
                  <a:gd name="T11" fmla="*/ 0 h 213"/>
                  <a:gd name="T12" fmla="*/ 546 w 546"/>
                  <a:gd name="T13" fmla="*/ 9 h 213"/>
                  <a:gd name="T14" fmla="*/ 545 w 546"/>
                  <a:gd name="T15" fmla="*/ 204 h 213"/>
                  <a:gd name="T16" fmla="*/ 523 w 546"/>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213">
                    <a:moveTo>
                      <a:pt x="523" y="213"/>
                    </a:moveTo>
                    <a:cubicBezTo>
                      <a:pt x="23" y="213"/>
                      <a:pt x="23" y="213"/>
                      <a:pt x="23" y="213"/>
                    </a:cubicBezTo>
                    <a:cubicBezTo>
                      <a:pt x="10" y="213"/>
                      <a:pt x="0" y="209"/>
                      <a:pt x="1" y="204"/>
                    </a:cubicBezTo>
                    <a:cubicBezTo>
                      <a:pt x="10" y="9"/>
                      <a:pt x="10" y="9"/>
                      <a:pt x="10" y="9"/>
                    </a:cubicBezTo>
                    <a:cubicBezTo>
                      <a:pt x="10" y="4"/>
                      <a:pt x="21" y="0"/>
                      <a:pt x="33" y="0"/>
                    </a:cubicBezTo>
                    <a:cubicBezTo>
                      <a:pt x="524" y="0"/>
                      <a:pt x="524" y="0"/>
                      <a:pt x="524" y="0"/>
                    </a:cubicBezTo>
                    <a:cubicBezTo>
                      <a:pt x="536" y="0"/>
                      <a:pt x="546" y="4"/>
                      <a:pt x="546" y="9"/>
                    </a:cubicBezTo>
                    <a:cubicBezTo>
                      <a:pt x="545" y="204"/>
                      <a:pt x="545" y="204"/>
                      <a:pt x="545" y="204"/>
                    </a:cubicBezTo>
                    <a:cubicBezTo>
                      <a:pt x="545"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1ïďe">
                <a:extLst>
                  <a:ext uri="{FF2B5EF4-FFF2-40B4-BE49-F238E27FC236}">
                    <a16:creationId xmlns:a16="http://schemas.microsoft.com/office/drawing/2014/main" id="{4D419C37-59E4-4883-94B0-2FC11D9C678A}"/>
                  </a:ext>
                </a:extLst>
              </p:cNvPr>
              <p:cNvSpPr/>
              <p:nvPr/>
            </p:nvSpPr>
            <p:spPr bwMode="auto">
              <a:xfrm>
                <a:off x="6080157" y="4746256"/>
                <a:ext cx="175408" cy="67900"/>
              </a:xfrm>
              <a:custGeom>
                <a:avLst/>
                <a:gdLst>
                  <a:gd name="T0" fmla="*/ 525 w 547"/>
                  <a:gd name="T1" fmla="*/ 213 h 213"/>
                  <a:gd name="T2" fmla="*/ 24 w 547"/>
                  <a:gd name="T3" fmla="*/ 213 h 213"/>
                  <a:gd name="T4" fmla="*/ 2 w 547"/>
                  <a:gd name="T5" fmla="*/ 204 h 213"/>
                  <a:gd name="T6" fmla="*/ 0 w 547"/>
                  <a:gd name="T7" fmla="*/ 9 h 213"/>
                  <a:gd name="T8" fmla="*/ 22 w 547"/>
                  <a:gd name="T9" fmla="*/ 0 h 213"/>
                  <a:gd name="T10" fmla="*/ 513 w 547"/>
                  <a:gd name="T11" fmla="*/ 0 h 213"/>
                  <a:gd name="T12" fmla="*/ 536 w 547"/>
                  <a:gd name="T13" fmla="*/ 9 h 213"/>
                  <a:gd name="T14" fmla="*/ 547 w 547"/>
                  <a:gd name="T15" fmla="*/ 204 h 213"/>
                  <a:gd name="T16" fmla="*/ 525 w 54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213">
                    <a:moveTo>
                      <a:pt x="525" y="213"/>
                    </a:moveTo>
                    <a:cubicBezTo>
                      <a:pt x="24" y="213"/>
                      <a:pt x="24" y="213"/>
                      <a:pt x="24" y="213"/>
                    </a:cubicBezTo>
                    <a:cubicBezTo>
                      <a:pt x="12" y="213"/>
                      <a:pt x="2" y="209"/>
                      <a:pt x="2" y="204"/>
                    </a:cubicBezTo>
                    <a:cubicBezTo>
                      <a:pt x="0" y="9"/>
                      <a:pt x="0" y="9"/>
                      <a:pt x="0" y="9"/>
                    </a:cubicBezTo>
                    <a:cubicBezTo>
                      <a:pt x="0" y="4"/>
                      <a:pt x="10" y="0"/>
                      <a:pt x="22" y="0"/>
                    </a:cubicBezTo>
                    <a:cubicBezTo>
                      <a:pt x="513" y="0"/>
                      <a:pt x="513" y="0"/>
                      <a:pt x="513" y="0"/>
                    </a:cubicBezTo>
                    <a:cubicBezTo>
                      <a:pt x="526" y="0"/>
                      <a:pt x="536" y="4"/>
                      <a:pt x="536" y="9"/>
                    </a:cubicBezTo>
                    <a:cubicBezTo>
                      <a:pt x="547" y="204"/>
                      <a:pt x="547" y="204"/>
                      <a:pt x="547" y="204"/>
                    </a:cubicBezTo>
                    <a:cubicBezTo>
                      <a:pt x="547" y="209"/>
                      <a:pt x="537" y="213"/>
                      <a:pt x="525"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ṥḷîďè">
                <a:extLst>
                  <a:ext uri="{FF2B5EF4-FFF2-40B4-BE49-F238E27FC236}">
                    <a16:creationId xmlns:a16="http://schemas.microsoft.com/office/drawing/2014/main" id="{92469EB6-14D6-4E40-A1AF-F8ED2D0BD575}"/>
                  </a:ext>
                </a:extLst>
              </p:cNvPr>
              <p:cNvSpPr/>
              <p:nvPr/>
            </p:nvSpPr>
            <p:spPr bwMode="auto">
              <a:xfrm>
                <a:off x="6283856" y="4746256"/>
                <a:ext cx="179935" cy="67900"/>
              </a:xfrm>
              <a:custGeom>
                <a:avLst/>
                <a:gdLst>
                  <a:gd name="T0" fmla="*/ 536 w 558"/>
                  <a:gd name="T1" fmla="*/ 213 h 213"/>
                  <a:gd name="T2" fmla="*/ 36 w 558"/>
                  <a:gd name="T3" fmla="*/ 213 h 213"/>
                  <a:gd name="T4" fmla="*/ 13 w 558"/>
                  <a:gd name="T5" fmla="*/ 204 h 213"/>
                  <a:gd name="T6" fmla="*/ 0 w 558"/>
                  <a:gd name="T7" fmla="*/ 9 h 213"/>
                  <a:gd name="T8" fmla="*/ 22 w 558"/>
                  <a:gd name="T9" fmla="*/ 0 h 213"/>
                  <a:gd name="T10" fmla="*/ 513 w 558"/>
                  <a:gd name="T11" fmla="*/ 0 h 213"/>
                  <a:gd name="T12" fmla="*/ 536 w 558"/>
                  <a:gd name="T13" fmla="*/ 9 h 213"/>
                  <a:gd name="T14" fmla="*/ 558 w 558"/>
                  <a:gd name="T15" fmla="*/ 204 h 213"/>
                  <a:gd name="T16" fmla="*/ 536 w 558"/>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213">
                    <a:moveTo>
                      <a:pt x="536" y="213"/>
                    </a:moveTo>
                    <a:cubicBezTo>
                      <a:pt x="36" y="213"/>
                      <a:pt x="36" y="213"/>
                      <a:pt x="36" y="213"/>
                    </a:cubicBezTo>
                    <a:cubicBezTo>
                      <a:pt x="24" y="213"/>
                      <a:pt x="13" y="209"/>
                      <a:pt x="13" y="204"/>
                    </a:cubicBezTo>
                    <a:cubicBezTo>
                      <a:pt x="0" y="9"/>
                      <a:pt x="0" y="9"/>
                      <a:pt x="0" y="9"/>
                    </a:cubicBezTo>
                    <a:cubicBezTo>
                      <a:pt x="0" y="4"/>
                      <a:pt x="10" y="0"/>
                      <a:pt x="22" y="0"/>
                    </a:cubicBezTo>
                    <a:cubicBezTo>
                      <a:pt x="513" y="0"/>
                      <a:pt x="513" y="0"/>
                      <a:pt x="513" y="0"/>
                    </a:cubicBezTo>
                    <a:cubicBezTo>
                      <a:pt x="525" y="0"/>
                      <a:pt x="536" y="4"/>
                      <a:pt x="536" y="9"/>
                    </a:cubicBezTo>
                    <a:cubicBezTo>
                      <a:pt x="558" y="204"/>
                      <a:pt x="558" y="204"/>
                      <a:pt x="558" y="204"/>
                    </a:cubicBezTo>
                    <a:cubicBezTo>
                      <a:pt x="558" y="209"/>
                      <a:pt x="549" y="213"/>
                      <a:pt x="536"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iṣlíḍê">
                <a:extLst>
                  <a:ext uri="{FF2B5EF4-FFF2-40B4-BE49-F238E27FC236}">
                    <a16:creationId xmlns:a16="http://schemas.microsoft.com/office/drawing/2014/main" id="{641B7583-D9C2-43A6-AD48-D3E66D5AE90E}"/>
                  </a:ext>
                </a:extLst>
              </p:cNvPr>
              <p:cNvSpPr/>
              <p:nvPr/>
            </p:nvSpPr>
            <p:spPr bwMode="auto">
              <a:xfrm>
                <a:off x="6488687" y="4746256"/>
                <a:ext cx="183329" cy="67900"/>
              </a:xfrm>
              <a:custGeom>
                <a:avLst/>
                <a:gdLst>
                  <a:gd name="T0" fmla="*/ 548 w 570"/>
                  <a:gd name="T1" fmla="*/ 213 h 213"/>
                  <a:gd name="T2" fmla="*/ 48 w 570"/>
                  <a:gd name="T3" fmla="*/ 213 h 213"/>
                  <a:gd name="T4" fmla="*/ 24 w 570"/>
                  <a:gd name="T5" fmla="*/ 204 h 213"/>
                  <a:gd name="T6" fmla="*/ 1 w 570"/>
                  <a:gd name="T7" fmla="*/ 9 h 213"/>
                  <a:gd name="T8" fmla="*/ 22 w 570"/>
                  <a:gd name="T9" fmla="*/ 0 h 213"/>
                  <a:gd name="T10" fmla="*/ 513 w 570"/>
                  <a:gd name="T11" fmla="*/ 0 h 213"/>
                  <a:gd name="T12" fmla="*/ 536 w 570"/>
                  <a:gd name="T13" fmla="*/ 9 h 213"/>
                  <a:gd name="T14" fmla="*/ 569 w 570"/>
                  <a:gd name="T15" fmla="*/ 204 h 213"/>
                  <a:gd name="T16" fmla="*/ 548 w 57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13">
                    <a:moveTo>
                      <a:pt x="548" y="213"/>
                    </a:moveTo>
                    <a:cubicBezTo>
                      <a:pt x="48" y="213"/>
                      <a:pt x="48" y="213"/>
                      <a:pt x="48" y="213"/>
                    </a:cubicBezTo>
                    <a:cubicBezTo>
                      <a:pt x="35" y="213"/>
                      <a:pt x="25" y="209"/>
                      <a:pt x="24" y="204"/>
                    </a:cubicBezTo>
                    <a:cubicBezTo>
                      <a:pt x="1" y="9"/>
                      <a:pt x="1" y="9"/>
                      <a:pt x="1" y="9"/>
                    </a:cubicBezTo>
                    <a:cubicBezTo>
                      <a:pt x="0" y="4"/>
                      <a:pt x="9" y="0"/>
                      <a:pt x="22" y="0"/>
                    </a:cubicBezTo>
                    <a:cubicBezTo>
                      <a:pt x="513" y="0"/>
                      <a:pt x="513" y="0"/>
                      <a:pt x="513" y="0"/>
                    </a:cubicBezTo>
                    <a:cubicBezTo>
                      <a:pt x="525" y="0"/>
                      <a:pt x="536" y="4"/>
                      <a:pt x="536" y="9"/>
                    </a:cubicBezTo>
                    <a:cubicBezTo>
                      <a:pt x="569" y="204"/>
                      <a:pt x="569" y="204"/>
                      <a:pt x="569" y="204"/>
                    </a:cubicBezTo>
                    <a:cubicBezTo>
                      <a:pt x="570" y="209"/>
                      <a:pt x="560" y="213"/>
                      <a:pt x="548"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sļîďè">
                <a:extLst>
                  <a:ext uri="{FF2B5EF4-FFF2-40B4-BE49-F238E27FC236}">
                    <a16:creationId xmlns:a16="http://schemas.microsoft.com/office/drawing/2014/main" id="{08B0BCCF-755A-4CBC-80D8-B1C04DF7A40C}"/>
                  </a:ext>
                </a:extLst>
              </p:cNvPr>
              <p:cNvSpPr/>
              <p:nvPr/>
            </p:nvSpPr>
            <p:spPr bwMode="auto">
              <a:xfrm>
                <a:off x="6693517" y="4746256"/>
                <a:ext cx="186724" cy="67900"/>
              </a:xfrm>
              <a:custGeom>
                <a:avLst/>
                <a:gdLst>
                  <a:gd name="T0" fmla="*/ 560 w 581"/>
                  <a:gd name="T1" fmla="*/ 213 h 213"/>
                  <a:gd name="T2" fmla="*/ 59 w 581"/>
                  <a:gd name="T3" fmla="*/ 213 h 213"/>
                  <a:gd name="T4" fmla="*/ 35 w 581"/>
                  <a:gd name="T5" fmla="*/ 204 h 213"/>
                  <a:gd name="T6" fmla="*/ 1 w 581"/>
                  <a:gd name="T7" fmla="*/ 9 h 213"/>
                  <a:gd name="T8" fmla="*/ 21 w 581"/>
                  <a:gd name="T9" fmla="*/ 0 h 213"/>
                  <a:gd name="T10" fmla="*/ 512 w 581"/>
                  <a:gd name="T11" fmla="*/ 0 h 213"/>
                  <a:gd name="T12" fmla="*/ 536 w 581"/>
                  <a:gd name="T13" fmla="*/ 9 h 213"/>
                  <a:gd name="T14" fmla="*/ 580 w 581"/>
                  <a:gd name="T15" fmla="*/ 204 h 213"/>
                  <a:gd name="T16" fmla="*/ 560 w 581"/>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213">
                    <a:moveTo>
                      <a:pt x="560" y="213"/>
                    </a:moveTo>
                    <a:cubicBezTo>
                      <a:pt x="59" y="213"/>
                      <a:pt x="59" y="213"/>
                      <a:pt x="59" y="213"/>
                    </a:cubicBezTo>
                    <a:cubicBezTo>
                      <a:pt x="47" y="213"/>
                      <a:pt x="36" y="209"/>
                      <a:pt x="35" y="204"/>
                    </a:cubicBezTo>
                    <a:cubicBezTo>
                      <a:pt x="1" y="9"/>
                      <a:pt x="1" y="9"/>
                      <a:pt x="1" y="9"/>
                    </a:cubicBezTo>
                    <a:cubicBezTo>
                      <a:pt x="0" y="4"/>
                      <a:pt x="9" y="0"/>
                      <a:pt x="21" y="0"/>
                    </a:cubicBezTo>
                    <a:cubicBezTo>
                      <a:pt x="512" y="0"/>
                      <a:pt x="512" y="0"/>
                      <a:pt x="512" y="0"/>
                    </a:cubicBezTo>
                    <a:cubicBezTo>
                      <a:pt x="525" y="0"/>
                      <a:pt x="535" y="4"/>
                      <a:pt x="536" y="9"/>
                    </a:cubicBezTo>
                    <a:cubicBezTo>
                      <a:pt x="580" y="204"/>
                      <a:pt x="580" y="204"/>
                      <a:pt x="580" y="204"/>
                    </a:cubicBezTo>
                    <a:cubicBezTo>
                      <a:pt x="581" y="209"/>
                      <a:pt x="572" y="213"/>
                      <a:pt x="560"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ṣ1ïḑè">
                <a:extLst>
                  <a:ext uri="{FF2B5EF4-FFF2-40B4-BE49-F238E27FC236}">
                    <a16:creationId xmlns:a16="http://schemas.microsoft.com/office/drawing/2014/main" id="{F10C2B4C-8394-4F81-A8E3-82D51256CB68}"/>
                  </a:ext>
                </a:extLst>
              </p:cNvPr>
              <p:cNvSpPr/>
              <p:nvPr/>
            </p:nvSpPr>
            <p:spPr bwMode="auto">
              <a:xfrm>
                <a:off x="6973038" y="4865080"/>
                <a:ext cx="191251" cy="41872"/>
              </a:xfrm>
              <a:custGeom>
                <a:avLst/>
                <a:gdLst>
                  <a:gd name="T0" fmla="*/ 508 w 593"/>
                  <a:gd name="T1" fmla="*/ 131 h 131"/>
                  <a:gd name="T2" fmla="*/ 118 w 593"/>
                  <a:gd name="T3" fmla="*/ 131 h 131"/>
                  <a:gd name="T4" fmla="*/ 19 w 593"/>
                  <a:gd name="T5" fmla="*/ 94 h 131"/>
                  <a:gd name="T6" fmla="*/ 5 w 593"/>
                  <a:gd name="T7" fmla="*/ 36 h 131"/>
                  <a:gd name="T8" fmla="*/ 85 w 593"/>
                  <a:gd name="T9" fmla="*/ 0 h 131"/>
                  <a:gd name="T10" fmla="*/ 470 w 593"/>
                  <a:gd name="T11" fmla="*/ 0 h 131"/>
                  <a:gd name="T12" fmla="*/ 569 w 593"/>
                  <a:gd name="T13" fmla="*/ 36 h 131"/>
                  <a:gd name="T14" fmla="*/ 587 w 593"/>
                  <a:gd name="T15" fmla="*/ 94 h 131"/>
                  <a:gd name="T16" fmla="*/ 508 w 593"/>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131">
                    <a:moveTo>
                      <a:pt x="508" y="131"/>
                    </a:moveTo>
                    <a:cubicBezTo>
                      <a:pt x="118" y="131"/>
                      <a:pt x="118" y="131"/>
                      <a:pt x="118" y="131"/>
                    </a:cubicBezTo>
                    <a:cubicBezTo>
                      <a:pt x="68" y="131"/>
                      <a:pt x="24" y="114"/>
                      <a:pt x="19" y="94"/>
                    </a:cubicBezTo>
                    <a:cubicBezTo>
                      <a:pt x="5" y="36"/>
                      <a:pt x="5" y="36"/>
                      <a:pt x="5" y="36"/>
                    </a:cubicBezTo>
                    <a:cubicBezTo>
                      <a:pt x="0" y="16"/>
                      <a:pt x="36" y="0"/>
                      <a:pt x="85" y="0"/>
                    </a:cubicBezTo>
                    <a:cubicBezTo>
                      <a:pt x="470" y="0"/>
                      <a:pt x="470" y="0"/>
                      <a:pt x="470" y="0"/>
                    </a:cubicBezTo>
                    <a:cubicBezTo>
                      <a:pt x="519" y="0"/>
                      <a:pt x="564" y="16"/>
                      <a:pt x="569" y="36"/>
                    </a:cubicBezTo>
                    <a:cubicBezTo>
                      <a:pt x="587" y="94"/>
                      <a:pt x="587" y="94"/>
                      <a:pt x="587" y="94"/>
                    </a:cubicBezTo>
                    <a:cubicBezTo>
                      <a:pt x="593" y="114"/>
                      <a:pt x="557" y="131"/>
                      <a:pt x="508"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ľïḓê">
                <a:extLst>
                  <a:ext uri="{FF2B5EF4-FFF2-40B4-BE49-F238E27FC236}">
                    <a16:creationId xmlns:a16="http://schemas.microsoft.com/office/drawing/2014/main" id="{7FE47C64-90F1-44BF-A8F5-173EE39C4C2D}"/>
                  </a:ext>
                </a:extLst>
              </p:cNvPr>
              <p:cNvSpPr/>
              <p:nvPr/>
            </p:nvSpPr>
            <p:spPr bwMode="auto">
              <a:xfrm>
                <a:off x="7185790" y="4865080"/>
                <a:ext cx="192382" cy="41872"/>
              </a:xfrm>
              <a:custGeom>
                <a:avLst/>
                <a:gdLst>
                  <a:gd name="T0" fmla="*/ 515 w 599"/>
                  <a:gd name="T1" fmla="*/ 131 h 131"/>
                  <a:gd name="T2" fmla="*/ 125 w 599"/>
                  <a:gd name="T3" fmla="*/ 131 h 131"/>
                  <a:gd name="T4" fmla="*/ 24 w 599"/>
                  <a:gd name="T5" fmla="*/ 94 h 131"/>
                  <a:gd name="T6" fmla="*/ 6 w 599"/>
                  <a:gd name="T7" fmla="*/ 36 h 131"/>
                  <a:gd name="T8" fmla="*/ 84 w 599"/>
                  <a:gd name="T9" fmla="*/ 0 h 131"/>
                  <a:gd name="T10" fmla="*/ 470 w 599"/>
                  <a:gd name="T11" fmla="*/ 0 h 131"/>
                  <a:gd name="T12" fmla="*/ 571 w 599"/>
                  <a:gd name="T13" fmla="*/ 36 h 131"/>
                  <a:gd name="T14" fmla="*/ 592 w 599"/>
                  <a:gd name="T15" fmla="*/ 94 h 131"/>
                  <a:gd name="T16" fmla="*/ 515 w 599"/>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131">
                    <a:moveTo>
                      <a:pt x="515" y="131"/>
                    </a:moveTo>
                    <a:cubicBezTo>
                      <a:pt x="125" y="131"/>
                      <a:pt x="125" y="131"/>
                      <a:pt x="125" y="131"/>
                    </a:cubicBezTo>
                    <a:cubicBezTo>
                      <a:pt x="75" y="131"/>
                      <a:pt x="30" y="114"/>
                      <a:pt x="24" y="94"/>
                    </a:cubicBezTo>
                    <a:cubicBezTo>
                      <a:pt x="6" y="36"/>
                      <a:pt x="6" y="36"/>
                      <a:pt x="6" y="36"/>
                    </a:cubicBezTo>
                    <a:cubicBezTo>
                      <a:pt x="0" y="16"/>
                      <a:pt x="35" y="0"/>
                      <a:pt x="84" y="0"/>
                    </a:cubicBezTo>
                    <a:cubicBezTo>
                      <a:pt x="470" y="0"/>
                      <a:pt x="470" y="0"/>
                      <a:pt x="470" y="0"/>
                    </a:cubicBezTo>
                    <a:cubicBezTo>
                      <a:pt x="519" y="0"/>
                      <a:pt x="564" y="16"/>
                      <a:pt x="571" y="36"/>
                    </a:cubicBezTo>
                    <a:cubicBezTo>
                      <a:pt x="592" y="94"/>
                      <a:pt x="592" y="94"/>
                      <a:pt x="592" y="94"/>
                    </a:cubicBezTo>
                    <a:cubicBezTo>
                      <a:pt x="599" y="114"/>
                      <a:pt x="564" y="131"/>
                      <a:pt x="515"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ḻiḑe">
                <a:extLst>
                  <a:ext uri="{FF2B5EF4-FFF2-40B4-BE49-F238E27FC236}">
                    <a16:creationId xmlns:a16="http://schemas.microsoft.com/office/drawing/2014/main" id="{464865B2-891C-41BC-B1A4-2DA2A95B5005}"/>
                  </a:ext>
                </a:extLst>
              </p:cNvPr>
              <p:cNvSpPr/>
              <p:nvPr/>
            </p:nvSpPr>
            <p:spPr bwMode="auto">
              <a:xfrm>
                <a:off x="7172210" y="4819813"/>
                <a:ext cx="188988" cy="40740"/>
              </a:xfrm>
              <a:custGeom>
                <a:avLst/>
                <a:gdLst>
                  <a:gd name="T0" fmla="*/ 507 w 591"/>
                  <a:gd name="T1" fmla="*/ 127 h 127"/>
                  <a:gd name="T2" fmla="*/ 122 w 591"/>
                  <a:gd name="T3" fmla="*/ 127 h 127"/>
                  <a:gd name="T4" fmla="*/ 23 w 591"/>
                  <a:gd name="T5" fmla="*/ 92 h 127"/>
                  <a:gd name="T6" fmla="*/ 6 w 591"/>
                  <a:gd name="T7" fmla="*/ 35 h 127"/>
                  <a:gd name="T8" fmla="*/ 83 w 591"/>
                  <a:gd name="T9" fmla="*/ 0 h 127"/>
                  <a:gd name="T10" fmla="*/ 464 w 591"/>
                  <a:gd name="T11" fmla="*/ 0 h 127"/>
                  <a:gd name="T12" fmla="*/ 564 w 591"/>
                  <a:gd name="T13" fmla="*/ 35 h 127"/>
                  <a:gd name="T14" fmla="*/ 584 w 591"/>
                  <a:gd name="T15" fmla="*/ 92 h 127"/>
                  <a:gd name="T16" fmla="*/ 507 w 591"/>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27">
                    <a:moveTo>
                      <a:pt x="507" y="127"/>
                    </a:moveTo>
                    <a:cubicBezTo>
                      <a:pt x="122" y="127"/>
                      <a:pt x="122" y="127"/>
                      <a:pt x="122" y="127"/>
                    </a:cubicBezTo>
                    <a:cubicBezTo>
                      <a:pt x="73" y="127"/>
                      <a:pt x="29" y="111"/>
                      <a:pt x="23" y="92"/>
                    </a:cubicBezTo>
                    <a:cubicBezTo>
                      <a:pt x="6" y="35"/>
                      <a:pt x="6" y="35"/>
                      <a:pt x="6" y="35"/>
                    </a:cubicBezTo>
                    <a:cubicBezTo>
                      <a:pt x="0" y="16"/>
                      <a:pt x="34" y="0"/>
                      <a:pt x="83" y="0"/>
                    </a:cubicBezTo>
                    <a:cubicBezTo>
                      <a:pt x="464" y="0"/>
                      <a:pt x="464" y="0"/>
                      <a:pt x="464" y="0"/>
                    </a:cubicBezTo>
                    <a:cubicBezTo>
                      <a:pt x="512" y="0"/>
                      <a:pt x="557" y="16"/>
                      <a:pt x="564" y="35"/>
                    </a:cubicBezTo>
                    <a:cubicBezTo>
                      <a:pt x="584" y="92"/>
                      <a:pt x="584" y="92"/>
                      <a:pt x="584" y="92"/>
                    </a:cubicBezTo>
                    <a:cubicBezTo>
                      <a:pt x="591" y="111"/>
                      <a:pt x="556" y="127"/>
                      <a:pt x="507" y="12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ṡḻíde">
                <a:extLst>
                  <a:ext uri="{FF2B5EF4-FFF2-40B4-BE49-F238E27FC236}">
                    <a16:creationId xmlns:a16="http://schemas.microsoft.com/office/drawing/2014/main" id="{E2FAB44E-3BBD-4B41-8D20-E3928894ED68}"/>
                  </a:ext>
                </a:extLst>
              </p:cNvPr>
              <p:cNvSpPr/>
              <p:nvPr/>
            </p:nvSpPr>
            <p:spPr bwMode="auto">
              <a:xfrm>
                <a:off x="7398543" y="4865080"/>
                <a:ext cx="193514" cy="41872"/>
              </a:xfrm>
              <a:custGeom>
                <a:avLst/>
                <a:gdLst>
                  <a:gd name="T0" fmla="*/ 521 w 604"/>
                  <a:gd name="T1" fmla="*/ 131 h 131"/>
                  <a:gd name="T2" fmla="*/ 131 w 604"/>
                  <a:gd name="T3" fmla="*/ 131 h 131"/>
                  <a:gd name="T4" fmla="*/ 28 w 604"/>
                  <a:gd name="T5" fmla="*/ 94 h 131"/>
                  <a:gd name="T6" fmla="*/ 7 w 604"/>
                  <a:gd name="T7" fmla="*/ 36 h 131"/>
                  <a:gd name="T8" fmla="*/ 83 w 604"/>
                  <a:gd name="T9" fmla="*/ 0 h 131"/>
                  <a:gd name="T10" fmla="*/ 469 w 604"/>
                  <a:gd name="T11" fmla="*/ 0 h 131"/>
                  <a:gd name="T12" fmla="*/ 572 w 604"/>
                  <a:gd name="T13" fmla="*/ 36 h 131"/>
                  <a:gd name="T14" fmla="*/ 596 w 604"/>
                  <a:gd name="T15" fmla="*/ 94 h 131"/>
                  <a:gd name="T16" fmla="*/ 521 w 604"/>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131">
                    <a:moveTo>
                      <a:pt x="521" y="131"/>
                    </a:moveTo>
                    <a:cubicBezTo>
                      <a:pt x="131" y="131"/>
                      <a:pt x="131" y="131"/>
                      <a:pt x="131" y="131"/>
                    </a:cubicBezTo>
                    <a:cubicBezTo>
                      <a:pt x="81" y="131"/>
                      <a:pt x="35" y="114"/>
                      <a:pt x="28" y="94"/>
                    </a:cubicBezTo>
                    <a:cubicBezTo>
                      <a:pt x="7" y="36"/>
                      <a:pt x="7" y="36"/>
                      <a:pt x="7" y="36"/>
                    </a:cubicBezTo>
                    <a:cubicBezTo>
                      <a:pt x="0" y="16"/>
                      <a:pt x="34" y="0"/>
                      <a:pt x="83" y="0"/>
                    </a:cubicBezTo>
                    <a:cubicBezTo>
                      <a:pt x="469" y="0"/>
                      <a:pt x="469" y="0"/>
                      <a:pt x="469" y="0"/>
                    </a:cubicBezTo>
                    <a:cubicBezTo>
                      <a:pt x="518" y="0"/>
                      <a:pt x="564" y="16"/>
                      <a:pt x="572" y="36"/>
                    </a:cubicBezTo>
                    <a:cubicBezTo>
                      <a:pt x="596" y="94"/>
                      <a:pt x="596" y="94"/>
                      <a:pt x="596" y="94"/>
                    </a:cubicBezTo>
                    <a:cubicBezTo>
                      <a:pt x="604" y="114"/>
                      <a:pt x="570" y="131"/>
                      <a:pt x="521"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ṩļiḋe">
                <a:extLst>
                  <a:ext uri="{FF2B5EF4-FFF2-40B4-BE49-F238E27FC236}">
                    <a16:creationId xmlns:a16="http://schemas.microsoft.com/office/drawing/2014/main" id="{07AF9D13-8E4E-4002-AA86-C0544B094CC6}"/>
                  </a:ext>
                </a:extLst>
              </p:cNvPr>
              <p:cNvSpPr/>
              <p:nvPr/>
            </p:nvSpPr>
            <p:spPr bwMode="auto">
              <a:xfrm>
                <a:off x="5158984" y="4670434"/>
                <a:ext cx="184461" cy="65636"/>
              </a:xfrm>
              <a:custGeom>
                <a:avLst/>
                <a:gdLst>
                  <a:gd name="T0" fmla="*/ 510 w 573"/>
                  <a:gd name="T1" fmla="*/ 203 h 203"/>
                  <a:gd name="T2" fmla="*/ 21 w 573"/>
                  <a:gd name="T3" fmla="*/ 203 h 203"/>
                  <a:gd name="T4" fmla="*/ 1 w 573"/>
                  <a:gd name="T5" fmla="*/ 195 h 203"/>
                  <a:gd name="T6" fmla="*/ 47 w 573"/>
                  <a:gd name="T7" fmla="*/ 8 h 203"/>
                  <a:gd name="T8" fmla="*/ 71 w 573"/>
                  <a:gd name="T9" fmla="*/ 0 h 203"/>
                  <a:gd name="T10" fmla="*/ 552 w 573"/>
                  <a:gd name="T11" fmla="*/ 0 h 203"/>
                  <a:gd name="T12" fmla="*/ 572 w 573"/>
                  <a:gd name="T13" fmla="*/ 8 h 203"/>
                  <a:gd name="T14" fmla="*/ 534 w 573"/>
                  <a:gd name="T15" fmla="*/ 195 h 203"/>
                  <a:gd name="T16" fmla="*/ 510 w 57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203">
                    <a:moveTo>
                      <a:pt x="510" y="203"/>
                    </a:moveTo>
                    <a:cubicBezTo>
                      <a:pt x="21" y="203"/>
                      <a:pt x="21" y="203"/>
                      <a:pt x="21" y="203"/>
                    </a:cubicBezTo>
                    <a:cubicBezTo>
                      <a:pt x="8" y="203"/>
                      <a:pt x="0" y="200"/>
                      <a:pt x="1" y="195"/>
                    </a:cubicBezTo>
                    <a:cubicBezTo>
                      <a:pt x="47" y="8"/>
                      <a:pt x="47" y="8"/>
                      <a:pt x="47" y="8"/>
                    </a:cubicBezTo>
                    <a:cubicBezTo>
                      <a:pt x="48" y="4"/>
                      <a:pt x="59" y="0"/>
                      <a:pt x="71" y="0"/>
                    </a:cubicBezTo>
                    <a:cubicBezTo>
                      <a:pt x="552" y="0"/>
                      <a:pt x="552" y="0"/>
                      <a:pt x="552" y="0"/>
                    </a:cubicBezTo>
                    <a:cubicBezTo>
                      <a:pt x="564" y="0"/>
                      <a:pt x="573" y="4"/>
                      <a:pt x="572" y="8"/>
                    </a:cubicBezTo>
                    <a:cubicBezTo>
                      <a:pt x="534" y="195"/>
                      <a:pt x="534" y="195"/>
                      <a:pt x="534" y="195"/>
                    </a:cubicBezTo>
                    <a:cubicBezTo>
                      <a:pt x="533" y="200"/>
                      <a:pt x="522" y="203"/>
                      <a:pt x="51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ṡlîḍè">
                <a:extLst>
                  <a:ext uri="{FF2B5EF4-FFF2-40B4-BE49-F238E27FC236}">
                    <a16:creationId xmlns:a16="http://schemas.microsoft.com/office/drawing/2014/main" id="{A7D859F3-0BCF-4E75-9FEF-D32CF6D7A8A4}"/>
                  </a:ext>
                </a:extLst>
              </p:cNvPr>
              <p:cNvSpPr/>
              <p:nvPr/>
            </p:nvSpPr>
            <p:spPr bwMode="auto">
              <a:xfrm>
                <a:off x="5364947" y="4670434"/>
                <a:ext cx="179935" cy="65636"/>
              </a:xfrm>
              <a:custGeom>
                <a:avLst/>
                <a:gdLst>
                  <a:gd name="T0" fmla="*/ 511 w 562"/>
                  <a:gd name="T1" fmla="*/ 203 h 203"/>
                  <a:gd name="T2" fmla="*/ 21 w 562"/>
                  <a:gd name="T3" fmla="*/ 203 h 203"/>
                  <a:gd name="T4" fmla="*/ 1 w 562"/>
                  <a:gd name="T5" fmla="*/ 195 h 203"/>
                  <a:gd name="T6" fmla="*/ 37 w 562"/>
                  <a:gd name="T7" fmla="*/ 8 h 203"/>
                  <a:gd name="T8" fmla="*/ 60 w 562"/>
                  <a:gd name="T9" fmla="*/ 0 h 203"/>
                  <a:gd name="T10" fmla="*/ 541 w 562"/>
                  <a:gd name="T11" fmla="*/ 0 h 203"/>
                  <a:gd name="T12" fmla="*/ 561 w 562"/>
                  <a:gd name="T13" fmla="*/ 8 h 203"/>
                  <a:gd name="T14" fmla="*/ 534 w 562"/>
                  <a:gd name="T15" fmla="*/ 195 h 203"/>
                  <a:gd name="T16" fmla="*/ 51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11" y="203"/>
                    </a:moveTo>
                    <a:cubicBezTo>
                      <a:pt x="21" y="203"/>
                      <a:pt x="21" y="203"/>
                      <a:pt x="21" y="203"/>
                    </a:cubicBezTo>
                    <a:cubicBezTo>
                      <a:pt x="9" y="203"/>
                      <a:pt x="0" y="200"/>
                      <a:pt x="1" y="195"/>
                    </a:cubicBezTo>
                    <a:cubicBezTo>
                      <a:pt x="37" y="8"/>
                      <a:pt x="37" y="8"/>
                      <a:pt x="37" y="8"/>
                    </a:cubicBezTo>
                    <a:cubicBezTo>
                      <a:pt x="38" y="4"/>
                      <a:pt x="48" y="0"/>
                      <a:pt x="60" y="0"/>
                    </a:cubicBezTo>
                    <a:cubicBezTo>
                      <a:pt x="541" y="0"/>
                      <a:pt x="541" y="0"/>
                      <a:pt x="541" y="0"/>
                    </a:cubicBezTo>
                    <a:cubicBezTo>
                      <a:pt x="553" y="0"/>
                      <a:pt x="562" y="4"/>
                      <a:pt x="561" y="8"/>
                    </a:cubicBezTo>
                    <a:cubicBezTo>
                      <a:pt x="534" y="195"/>
                      <a:pt x="534" y="195"/>
                      <a:pt x="534"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šḻídê">
                <a:extLst>
                  <a:ext uri="{FF2B5EF4-FFF2-40B4-BE49-F238E27FC236}">
                    <a16:creationId xmlns:a16="http://schemas.microsoft.com/office/drawing/2014/main" id="{05847147-0ADD-45A0-81E0-C71B79614BBC}"/>
                  </a:ext>
                </a:extLst>
              </p:cNvPr>
              <p:cNvSpPr/>
              <p:nvPr/>
            </p:nvSpPr>
            <p:spPr bwMode="auto">
              <a:xfrm>
                <a:off x="5570909" y="4670434"/>
                <a:ext cx="176539" cy="65636"/>
              </a:xfrm>
              <a:custGeom>
                <a:avLst/>
                <a:gdLst>
                  <a:gd name="T0" fmla="*/ 512 w 551"/>
                  <a:gd name="T1" fmla="*/ 203 h 203"/>
                  <a:gd name="T2" fmla="*/ 22 w 551"/>
                  <a:gd name="T3" fmla="*/ 203 h 203"/>
                  <a:gd name="T4" fmla="*/ 1 w 551"/>
                  <a:gd name="T5" fmla="*/ 195 h 203"/>
                  <a:gd name="T6" fmla="*/ 26 w 551"/>
                  <a:gd name="T7" fmla="*/ 8 h 203"/>
                  <a:gd name="T8" fmla="*/ 49 w 551"/>
                  <a:gd name="T9" fmla="*/ 0 h 203"/>
                  <a:gd name="T10" fmla="*/ 530 w 551"/>
                  <a:gd name="T11" fmla="*/ 0 h 203"/>
                  <a:gd name="T12" fmla="*/ 551 w 551"/>
                  <a:gd name="T13" fmla="*/ 8 h 203"/>
                  <a:gd name="T14" fmla="*/ 534 w 551"/>
                  <a:gd name="T15" fmla="*/ 195 h 203"/>
                  <a:gd name="T16" fmla="*/ 512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12" y="203"/>
                    </a:moveTo>
                    <a:cubicBezTo>
                      <a:pt x="22" y="203"/>
                      <a:pt x="22" y="203"/>
                      <a:pt x="22" y="203"/>
                    </a:cubicBezTo>
                    <a:cubicBezTo>
                      <a:pt x="10" y="203"/>
                      <a:pt x="0" y="200"/>
                      <a:pt x="1" y="195"/>
                    </a:cubicBezTo>
                    <a:cubicBezTo>
                      <a:pt x="26" y="8"/>
                      <a:pt x="26" y="8"/>
                      <a:pt x="26" y="8"/>
                    </a:cubicBezTo>
                    <a:cubicBezTo>
                      <a:pt x="27" y="4"/>
                      <a:pt x="37" y="0"/>
                      <a:pt x="49" y="0"/>
                    </a:cubicBezTo>
                    <a:cubicBezTo>
                      <a:pt x="530" y="0"/>
                      <a:pt x="530" y="0"/>
                      <a:pt x="530" y="0"/>
                    </a:cubicBezTo>
                    <a:cubicBezTo>
                      <a:pt x="542" y="0"/>
                      <a:pt x="551" y="4"/>
                      <a:pt x="551"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ḷíḋe">
                <a:extLst>
                  <a:ext uri="{FF2B5EF4-FFF2-40B4-BE49-F238E27FC236}">
                    <a16:creationId xmlns:a16="http://schemas.microsoft.com/office/drawing/2014/main" id="{D0C59ECE-36AB-49BE-BB8E-6EB1FC4057EE}"/>
                  </a:ext>
                </a:extLst>
              </p:cNvPr>
              <p:cNvSpPr/>
              <p:nvPr/>
            </p:nvSpPr>
            <p:spPr bwMode="auto">
              <a:xfrm>
                <a:off x="5775740" y="4670434"/>
                <a:ext cx="173145" cy="65636"/>
              </a:xfrm>
              <a:custGeom>
                <a:avLst/>
                <a:gdLst>
                  <a:gd name="T0" fmla="*/ 511 w 539"/>
                  <a:gd name="T1" fmla="*/ 203 h 203"/>
                  <a:gd name="T2" fmla="*/ 22 w 539"/>
                  <a:gd name="T3" fmla="*/ 203 h 203"/>
                  <a:gd name="T4" fmla="*/ 0 w 539"/>
                  <a:gd name="T5" fmla="*/ 195 h 203"/>
                  <a:gd name="T6" fmla="*/ 15 w 539"/>
                  <a:gd name="T7" fmla="*/ 8 h 203"/>
                  <a:gd name="T8" fmla="*/ 37 w 539"/>
                  <a:gd name="T9" fmla="*/ 0 h 203"/>
                  <a:gd name="T10" fmla="*/ 518 w 539"/>
                  <a:gd name="T11" fmla="*/ 0 h 203"/>
                  <a:gd name="T12" fmla="*/ 539 w 539"/>
                  <a:gd name="T13" fmla="*/ 8 h 203"/>
                  <a:gd name="T14" fmla="*/ 534 w 539"/>
                  <a:gd name="T15" fmla="*/ 195 h 203"/>
                  <a:gd name="T16" fmla="*/ 511 w 539"/>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203">
                    <a:moveTo>
                      <a:pt x="511" y="203"/>
                    </a:moveTo>
                    <a:cubicBezTo>
                      <a:pt x="22" y="203"/>
                      <a:pt x="22" y="203"/>
                      <a:pt x="22" y="203"/>
                    </a:cubicBezTo>
                    <a:cubicBezTo>
                      <a:pt x="10" y="203"/>
                      <a:pt x="0" y="200"/>
                      <a:pt x="0" y="195"/>
                    </a:cubicBezTo>
                    <a:cubicBezTo>
                      <a:pt x="15" y="8"/>
                      <a:pt x="15" y="8"/>
                      <a:pt x="15" y="8"/>
                    </a:cubicBezTo>
                    <a:cubicBezTo>
                      <a:pt x="15" y="4"/>
                      <a:pt x="25" y="0"/>
                      <a:pt x="37" y="0"/>
                    </a:cubicBezTo>
                    <a:cubicBezTo>
                      <a:pt x="518" y="0"/>
                      <a:pt x="518" y="0"/>
                      <a:pt x="518" y="0"/>
                    </a:cubicBezTo>
                    <a:cubicBezTo>
                      <a:pt x="530" y="0"/>
                      <a:pt x="539" y="4"/>
                      <a:pt x="539" y="8"/>
                    </a:cubicBezTo>
                    <a:cubicBezTo>
                      <a:pt x="534" y="195"/>
                      <a:pt x="534" y="195"/>
                      <a:pt x="534" y="195"/>
                    </a:cubicBezTo>
                    <a:cubicBezTo>
                      <a:pt x="533"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ïṩļîḑé">
                <a:extLst>
                  <a:ext uri="{FF2B5EF4-FFF2-40B4-BE49-F238E27FC236}">
                    <a16:creationId xmlns:a16="http://schemas.microsoft.com/office/drawing/2014/main" id="{5044D9E3-4A2A-437D-8447-23E4C69D3AEA}"/>
                  </a:ext>
                </a:extLst>
              </p:cNvPr>
              <p:cNvSpPr/>
              <p:nvPr/>
            </p:nvSpPr>
            <p:spPr bwMode="auto">
              <a:xfrm>
                <a:off x="5981703" y="4670434"/>
                <a:ext cx="170881" cy="65636"/>
              </a:xfrm>
              <a:custGeom>
                <a:avLst/>
                <a:gdLst>
                  <a:gd name="T0" fmla="*/ 512 w 534"/>
                  <a:gd name="T1" fmla="*/ 203 h 203"/>
                  <a:gd name="T2" fmla="*/ 22 w 534"/>
                  <a:gd name="T3" fmla="*/ 203 h 203"/>
                  <a:gd name="T4" fmla="*/ 0 w 534"/>
                  <a:gd name="T5" fmla="*/ 195 h 203"/>
                  <a:gd name="T6" fmla="*/ 4 w 534"/>
                  <a:gd name="T7" fmla="*/ 8 h 203"/>
                  <a:gd name="T8" fmla="*/ 26 w 534"/>
                  <a:gd name="T9" fmla="*/ 0 h 203"/>
                  <a:gd name="T10" fmla="*/ 507 w 534"/>
                  <a:gd name="T11" fmla="*/ 0 h 203"/>
                  <a:gd name="T12" fmla="*/ 529 w 534"/>
                  <a:gd name="T13" fmla="*/ 8 h 203"/>
                  <a:gd name="T14" fmla="*/ 534 w 534"/>
                  <a:gd name="T15" fmla="*/ 195 h 203"/>
                  <a:gd name="T16" fmla="*/ 512 w 53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203">
                    <a:moveTo>
                      <a:pt x="512" y="203"/>
                    </a:moveTo>
                    <a:cubicBezTo>
                      <a:pt x="22" y="203"/>
                      <a:pt x="22" y="203"/>
                      <a:pt x="22" y="203"/>
                    </a:cubicBezTo>
                    <a:cubicBezTo>
                      <a:pt x="10" y="203"/>
                      <a:pt x="0" y="200"/>
                      <a:pt x="0" y="195"/>
                    </a:cubicBezTo>
                    <a:cubicBezTo>
                      <a:pt x="4" y="8"/>
                      <a:pt x="4" y="8"/>
                      <a:pt x="4" y="8"/>
                    </a:cubicBezTo>
                    <a:cubicBezTo>
                      <a:pt x="4" y="4"/>
                      <a:pt x="14" y="0"/>
                      <a:pt x="26" y="0"/>
                    </a:cubicBezTo>
                    <a:cubicBezTo>
                      <a:pt x="507" y="0"/>
                      <a:pt x="507" y="0"/>
                      <a:pt x="507" y="0"/>
                    </a:cubicBezTo>
                    <a:cubicBezTo>
                      <a:pt x="519" y="0"/>
                      <a:pt x="529" y="4"/>
                      <a:pt x="529"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îşļiḑe">
                <a:extLst>
                  <a:ext uri="{FF2B5EF4-FFF2-40B4-BE49-F238E27FC236}">
                    <a16:creationId xmlns:a16="http://schemas.microsoft.com/office/drawing/2014/main" id="{D0D04363-0F47-469B-80E4-8B03FBA7E519}"/>
                  </a:ext>
                </a:extLst>
              </p:cNvPr>
              <p:cNvSpPr/>
              <p:nvPr/>
            </p:nvSpPr>
            <p:spPr bwMode="auto">
              <a:xfrm>
                <a:off x="6176348" y="4670434"/>
                <a:ext cx="173145" cy="65636"/>
              </a:xfrm>
              <a:custGeom>
                <a:avLst/>
                <a:gdLst>
                  <a:gd name="T0" fmla="*/ 518 w 540"/>
                  <a:gd name="T1" fmla="*/ 203 h 203"/>
                  <a:gd name="T2" fmla="*/ 29 w 540"/>
                  <a:gd name="T3" fmla="*/ 203 h 203"/>
                  <a:gd name="T4" fmla="*/ 6 w 540"/>
                  <a:gd name="T5" fmla="*/ 195 h 203"/>
                  <a:gd name="T6" fmla="*/ 0 w 540"/>
                  <a:gd name="T7" fmla="*/ 8 h 203"/>
                  <a:gd name="T8" fmla="*/ 21 w 540"/>
                  <a:gd name="T9" fmla="*/ 0 h 203"/>
                  <a:gd name="T10" fmla="*/ 502 w 540"/>
                  <a:gd name="T11" fmla="*/ 0 h 203"/>
                  <a:gd name="T12" fmla="*/ 524 w 540"/>
                  <a:gd name="T13" fmla="*/ 8 h 203"/>
                  <a:gd name="T14" fmla="*/ 540 w 540"/>
                  <a:gd name="T15" fmla="*/ 195 h 203"/>
                  <a:gd name="T16" fmla="*/ 518 w 540"/>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3">
                    <a:moveTo>
                      <a:pt x="518" y="203"/>
                    </a:moveTo>
                    <a:cubicBezTo>
                      <a:pt x="29" y="203"/>
                      <a:pt x="29" y="203"/>
                      <a:pt x="29" y="203"/>
                    </a:cubicBezTo>
                    <a:cubicBezTo>
                      <a:pt x="16" y="203"/>
                      <a:pt x="6" y="200"/>
                      <a:pt x="6" y="195"/>
                    </a:cubicBezTo>
                    <a:cubicBezTo>
                      <a:pt x="0" y="8"/>
                      <a:pt x="0" y="8"/>
                      <a:pt x="0" y="8"/>
                    </a:cubicBezTo>
                    <a:cubicBezTo>
                      <a:pt x="0" y="4"/>
                      <a:pt x="9" y="0"/>
                      <a:pt x="21" y="0"/>
                    </a:cubicBezTo>
                    <a:cubicBezTo>
                      <a:pt x="502" y="0"/>
                      <a:pt x="502" y="0"/>
                      <a:pt x="502" y="0"/>
                    </a:cubicBezTo>
                    <a:cubicBezTo>
                      <a:pt x="514" y="0"/>
                      <a:pt x="524" y="4"/>
                      <a:pt x="524" y="8"/>
                    </a:cubicBezTo>
                    <a:cubicBezTo>
                      <a:pt x="540" y="195"/>
                      <a:pt x="540" y="195"/>
                      <a:pt x="540" y="195"/>
                    </a:cubicBezTo>
                    <a:cubicBezTo>
                      <a:pt x="540" y="200"/>
                      <a:pt x="530" y="203"/>
                      <a:pt x="518"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ïśḷíḍè">
                <a:extLst>
                  <a:ext uri="{FF2B5EF4-FFF2-40B4-BE49-F238E27FC236}">
                    <a16:creationId xmlns:a16="http://schemas.microsoft.com/office/drawing/2014/main" id="{4729163A-DC35-444B-8ADC-72B563C696F4}"/>
                  </a:ext>
                </a:extLst>
              </p:cNvPr>
              <p:cNvSpPr/>
              <p:nvPr/>
            </p:nvSpPr>
            <p:spPr bwMode="auto">
              <a:xfrm>
                <a:off x="6376652" y="4670434"/>
                <a:ext cx="176539" cy="65636"/>
              </a:xfrm>
              <a:custGeom>
                <a:avLst/>
                <a:gdLst>
                  <a:gd name="T0" fmla="*/ 530 w 551"/>
                  <a:gd name="T1" fmla="*/ 203 h 203"/>
                  <a:gd name="T2" fmla="*/ 40 w 551"/>
                  <a:gd name="T3" fmla="*/ 203 h 203"/>
                  <a:gd name="T4" fmla="*/ 17 w 551"/>
                  <a:gd name="T5" fmla="*/ 195 h 203"/>
                  <a:gd name="T6" fmla="*/ 0 w 551"/>
                  <a:gd name="T7" fmla="*/ 8 h 203"/>
                  <a:gd name="T8" fmla="*/ 21 w 551"/>
                  <a:gd name="T9" fmla="*/ 0 h 203"/>
                  <a:gd name="T10" fmla="*/ 502 w 551"/>
                  <a:gd name="T11" fmla="*/ 0 h 203"/>
                  <a:gd name="T12" fmla="*/ 525 w 551"/>
                  <a:gd name="T13" fmla="*/ 8 h 203"/>
                  <a:gd name="T14" fmla="*/ 551 w 551"/>
                  <a:gd name="T15" fmla="*/ 195 h 203"/>
                  <a:gd name="T16" fmla="*/ 530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30" y="203"/>
                    </a:moveTo>
                    <a:cubicBezTo>
                      <a:pt x="40" y="203"/>
                      <a:pt x="40" y="203"/>
                      <a:pt x="40" y="203"/>
                    </a:cubicBezTo>
                    <a:cubicBezTo>
                      <a:pt x="28" y="203"/>
                      <a:pt x="18" y="200"/>
                      <a:pt x="17" y="195"/>
                    </a:cubicBezTo>
                    <a:cubicBezTo>
                      <a:pt x="0" y="8"/>
                      <a:pt x="0" y="8"/>
                      <a:pt x="0" y="8"/>
                    </a:cubicBezTo>
                    <a:cubicBezTo>
                      <a:pt x="0" y="4"/>
                      <a:pt x="9" y="0"/>
                      <a:pt x="21" y="0"/>
                    </a:cubicBezTo>
                    <a:cubicBezTo>
                      <a:pt x="502" y="0"/>
                      <a:pt x="502" y="0"/>
                      <a:pt x="502" y="0"/>
                    </a:cubicBezTo>
                    <a:cubicBezTo>
                      <a:pt x="514" y="0"/>
                      <a:pt x="524" y="4"/>
                      <a:pt x="525" y="8"/>
                    </a:cubicBezTo>
                    <a:cubicBezTo>
                      <a:pt x="551" y="195"/>
                      <a:pt x="551" y="195"/>
                      <a:pt x="551" y="195"/>
                    </a:cubicBezTo>
                    <a:cubicBezTo>
                      <a:pt x="551" y="200"/>
                      <a:pt x="542" y="203"/>
                      <a:pt x="53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śḷîdé">
                <a:extLst>
                  <a:ext uri="{FF2B5EF4-FFF2-40B4-BE49-F238E27FC236}">
                    <a16:creationId xmlns:a16="http://schemas.microsoft.com/office/drawing/2014/main" id="{E39BB270-F1C3-44B7-8E0E-318ACCCB8CA6}"/>
                  </a:ext>
                </a:extLst>
              </p:cNvPr>
              <p:cNvSpPr/>
              <p:nvPr/>
            </p:nvSpPr>
            <p:spPr bwMode="auto">
              <a:xfrm>
                <a:off x="6576956" y="4670434"/>
                <a:ext cx="179935" cy="65636"/>
              </a:xfrm>
              <a:custGeom>
                <a:avLst/>
                <a:gdLst>
                  <a:gd name="T0" fmla="*/ 541 w 562"/>
                  <a:gd name="T1" fmla="*/ 203 h 203"/>
                  <a:gd name="T2" fmla="*/ 51 w 562"/>
                  <a:gd name="T3" fmla="*/ 203 h 203"/>
                  <a:gd name="T4" fmla="*/ 28 w 562"/>
                  <a:gd name="T5" fmla="*/ 195 h 203"/>
                  <a:gd name="T6" fmla="*/ 0 w 562"/>
                  <a:gd name="T7" fmla="*/ 8 h 203"/>
                  <a:gd name="T8" fmla="*/ 21 w 562"/>
                  <a:gd name="T9" fmla="*/ 0 h 203"/>
                  <a:gd name="T10" fmla="*/ 501 w 562"/>
                  <a:gd name="T11" fmla="*/ 0 h 203"/>
                  <a:gd name="T12" fmla="*/ 525 w 562"/>
                  <a:gd name="T13" fmla="*/ 8 h 203"/>
                  <a:gd name="T14" fmla="*/ 561 w 562"/>
                  <a:gd name="T15" fmla="*/ 195 h 203"/>
                  <a:gd name="T16" fmla="*/ 54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41" y="203"/>
                    </a:moveTo>
                    <a:cubicBezTo>
                      <a:pt x="51" y="203"/>
                      <a:pt x="51" y="203"/>
                      <a:pt x="51" y="203"/>
                    </a:cubicBezTo>
                    <a:cubicBezTo>
                      <a:pt x="39" y="203"/>
                      <a:pt x="28" y="200"/>
                      <a:pt x="28" y="195"/>
                    </a:cubicBezTo>
                    <a:cubicBezTo>
                      <a:pt x="0" y="8"/>
                      <a:pt x="0" y="8"/>
                      <a:pt x="0" y="8"/>
                    </a:cubicBezTo>
                    <a:cubicBezTo>
                      <a:pt x="0" y="4"/>
                      <a:pt x="9" y="0"/>
                      <a:pt x="21" y="0"/>
                    </a:cubicBezTo>
                    <a:cubicBezTo>
                      <a:pt x="501" y="0"/>
                      <a:pt x="501" y="0"/>
                      <a:pt x="501" y="0"/>
                    </a:cubicBezTo>
                    <a:cubicBezTo>
                      <a:pt x="513" y="0"/>
                      <a:pt x="524" y="4"/>
                      <a:pt x="525" y="8"/>
                    </a:cubicBezTo>
                    <a:cubicBezTo>
                      <a:pt x="561" y="195"/>
                      <a:pt x="561" y="195"/>
                      <a:pt x="561" y="195"/>
                    </a:cubicBezTo>
                    <a:cubicBezTo>
                      <a:pt x="562" y="200"/>
                      <a:pt x="553" y="203"/>
                      <a:pt x="54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ṣľïḑê">
                <a:extLst>
                  <a:ext uri="{FF2B5EF4-FFF2-40B4-BE49-F238E27FC236}">
                    <a16:creationId xmlns:a16="http://schemas.microsoft.com/office/drawing/2014/main" id="{9D4E1FD6-D0AC-4877-93E7-1C73B6274A67}"/>
                  </a:ext>
                </a:extLst>
              </p:cNvPr>
              <p:cNvSpPr/>
              <p:nvPr/>
            </p:nvSpPr>
            <p:spPr bwMode="auto">
              <a:xfrm>
                <a:off x="6776129" y="4670434"/>
                <a:ext cx="184461" cy="65636"/>
              </a:xfrm>
              <a:custGeom>
                <a:avLst/>
                <a:gdLst>
                  <a:gd name="T0" fmla="*/ 553 w 574"/>
                  <a:gd name="T1" fmla="*/ 203 h 203"/>
                  <a:gd name="T2" fmla="*/ 63 w 574"/>
                  <a:gd name="T3" fmla="*/ 203 h 203"/>
                  <a:gd name="T4" fmla="*/ 39 w 574"/>
                  <a:gd name="T5" fmla="*/ 195 h 203"/>
                  <a:gd name="T6" fmla="*/ 1 w 574"/>
                  <a:gd name="T7" fmla="*/ 8 h 203"/>
                  <a:gd name="T8" fmla="*/ 21 w 574"/>
                  <a:gd name="T9" fmla="*/ 0 h 203"/>
                  <a:gd name="T10" fmla="*/ 502 w 574"/>
                  <a:gd name="T11" fmla="*/ 0 h 203"/>
                  <a:gd name="T12" fmla="*/ 526 w 574"/>
                  <a:gd name="T13" fmla="*/ 8 h 203"/>
                  <a:gd name="T14" fmla="*/ 572 w 574"/>
                  <a:gd name="T15" fmla="*/ 195 h 203"/>
                  <a:gd name="T16" fmla="*/ 553 w 57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203">
                    <a:moveTo>
                      <a:pt x="553" y="203"/>
                    </a:moveTo>
                    <a:cubicBezTo>
                      <a:pt x="63" y="203"/>
                      <a:pt x="63" y="203"/>
                      <a:pt x="63" y="203"/>
                    </a:cubicBezTo>
                    <a:cubicBezTo>
                      <a:pt x="51" y="203"/>
                      <a:pt x="40" y="200"/>
                      <a:pt x="39" y="195"/>
                    </a:cubicBezTo>
                    <a:cubicBezTo>
                      <a:pt x="1" y="8"/>
                      <a:pt x="1" y="8"/>
                      <a:pt x="1" y="8"/>
                    </a:cubicBezTo>
                    <a:cubicBezTo>
                      <a:pt x="0" y="4"/>
                      <a:pt x="9" y="0"/>
                      <a:pt x="21" y="0"/>
                    </a:cubicBezTo>
                    <a:cubicBezTo>
                      <a:pt x="502" y="0"/>
                      <a:pt x="502" y="0"/>
                      <a:pt x="502" y="0"/>
                    </a:cubicBezTo>
                    <a:cubicBezTo>
                      <a:pt x="514" y="0"/>
                      <a:pt x="524" y="4"/>
                      <a:pt x="526" y="8"/>
                    </a:cubicBezTo>
                    <a:cubicBezTo>
                      <a:pt x="572" y="195"/>
                      <a:pt x="572" y="195"/>
                      <a:pt x="572" y="195"/>
                    </a:cubicBezTo>
                    <a:cubicBezTo>
                      <a:pt x="574" y="200"/>
                      <a:pt x="565" y="203"/>
                      <a:pt x="553"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íšlíḋé">
                <a:extLst>
                  <a:ext uri="{FF2B5EF4-FFF2-40B4-BE49-F238E27FC236}">
                    <a16:creationId xmlns:a16="http://schemas.microsoft.com/office/drawing/2014/main" id="{32C83998-F720-453B-B9BC-224DD5EB4101}"/>
                  </a:ext>
                </a:extLst>
              </p:cNvPr>
              <p:cNvSpPr/>
              <p:nvPr/>
            </p:nvSpPr>
            <p:spPr bwMode="auto">
              <a:xfrm>
                <a:off x="6975301" y="4670434"/>
                <a:ext cx="186724" cy="65636"/>
              </a:xfrm>
              <a:custGeom>
                <a:avLst/>
                <a:gdLst>
                  <a:gd name="T0" fmla="*/ 563 w 584"/>
                  <a:gd name="T1" fmla="*/ 203 h 203"/>
                  <a:gd name="T2" fmla="*/ 74 w 584"/>
                  <a:gd name="T3" fmla="*/ 203 h 203"/>
                  <a:gd name="T4" fmla="*/ 50 w 584"/>
                  <a:gd name="T5" fmla="*/ 195 h 203"/>
                  <a:gd name="T6" fmla="*/ 1 w 584"/>
                  <a:gd name="T7" fmla="*/ 8 h 203"/>
                  <a:gd name="T8" fmla="*/ 20 w 584"/>
                  <a:gd name="T9" fmla="*/ 0 h 203"/>
                  <a:gd name="T10" fmla="*/ 501 w 584"/>
                  <a:gd name="T11" fmla="*/ 0 h 203"/>
                  <a:gd name="T12" fmla="*/ 525 w 584"/>
                  <a:gd name="T13" fmla="*/ 8 h 203"/>
                  <a:gd name="T14" fmla="*/ 583 w 584"/>
                  <a:gd name="T15" fmla="*/ 195 h 203"/>
                  <a:gd name="T16" fmla="*/ 563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63" y="203"/>
                    </a:moveTo>
                    <a:cubicBezTo>
                      <a:pt x="74" y="203"/>
                      <a:pt x="74" y="203"/>
                      <a:pt x="74" y="203"/>
                    </a:cubicBezTo>
                    <a:cubicBezTo>
                      <a:pt x="62" y="203"/>
                      <a:pt x="51" y="200"/>
                      <a:pt x="50" y="195"/>
                    </a:cubicBezTo>
                    <a:cubicBezTo>
                      <a:pt x="1" y="8"/>
                      <a:pt x="1" y="8"/>
                      <a:pt x="1" y="8"/>
                    </a:cubicBezTo>
                    <a:cubicBezTo>
                      <a:pt x="0" y="4"/>
                      <a:pt x="8" y="0"/>
                      <a:pt x="20" y="0"/>
                    </a:cubicBezTo>
                    <a:cubicBezTo>
                      <a:pt x="501" y="0"/>
                      <a:pt x="501" y="0"/>
                      <a:pt x="501" y="0"/>
                    </a:cubicBezTo>
                    <a:cubicBezTo>
                      <a:pt x="513" y="0"/>
                      <a:pt x="524" y="4"/>
                      <a:pt x="525" y="8"/>
                    </a:cubicBezTo>
                    <a:cubicBezTo>
                      <a:pt x="583" y="195"/>
                      <a:pt x="583" y="195"/>
                      <a:pt x="583" y="195"/>
                    </a:cubicBezTo>
                    <a:cubicBezTo>
                      <a:pt x="584" y="200"/>
                      <a:pt x="576" y="203"/>
                      <a:pt x="563"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îŝḻïdè">
                <a:extLst>
                  <a:ext uri="{FF2B5EF4-FFF2-40B4-BE49-F238E27FC236}">
                    <a16:creationId xmlns:a16="http://schemas.microsoft.com/office/drawing/2014/main" id="{B23FB444-1599-4A48-AC67-99478D918077}"/>
                  </a:ext>
                </a:extLst>
              </p:cNvPr>
              <p:cNvSpPr/>
              <p:nvPr/>
            </p:nvSpPr>
            <p:spPr bwMode="auto">
              <a:xfrm>
                <a:off x="6896085" y="4746256"/>
                <a:ext cx="190119" cy="67900"/>
              </a:xfrm>
              <a:custGeom>
                <a:avLst/>
                <a:gdLst>
                  <a:gd name="T0" fmla="*/ 571 w 592"/>
                  <a:gd name="T1" fmla="*/ 213 h 213"/>
                  <a:gd name="T2" fmla="*/ 71 w 592"/>
                  <a:gd name="T3" fmla="*/ 213 h 213"/>
                  <a:gd name="T4" fmla="*/ 46 w 592"/>
                  <a:gd name="T5" fmla="*/ 204 h 213"/>
                  <a:gd name="T6" fmla="*/ 1 w 592"/>
                  <a:gd name="T7" fmla="*/ 9 h 213"/>
                  <a:gd name="T8" fmla="*/ 21 w 592"/>
                  <a:gd name="T9" fmla="*/ 0 h 213"/>
                  <a:gd name="T10" fmla="*/ 512 w 592"/>
                  <a:gd name="T11" fmla="*/ 0 h 213"/>
                  <a:gd name="T12" fmla="*/ 536 w 592"/>
                  <a:gd name="T13" fmla="*/ 9 h 213"/>
                  <a:gd name="T14" fmla="*/ 591 w 592"/>
                  <a:gd name="T15" fmla="*/ 204 h 213"/>
                  <a:gd name="T16" fmla="*/ 571 w 59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213">
                    <a:moveTo>
                      <a:pt x="571" y="213"/>
                    </a:moveTo>
                    <a:cubicBezTo>
                      <a:pt x="71" y="213"/>
                      <a:pt x="71" y="213"/>
                      <a:pt x="71" y="213"/>
                    </a:cubicBezTo>
                    <a:cubicBezTo>
                      <a:pt x="58" y="213"/>
                      <a:pt x="47" y="209"/>
                      <a:pt x="46" y="204"/>
                    </a:cubicBezTo>
                    <a:cubicBezTo>
                      <a:pt x="1" y="9"/>
                      <a:pt x="1" y="9"/>
                      <a:pt x="1" y="9"/>
                    </a:cubicBezTo>
                    <a:cubicBezTo>
                      <a:pt x="0" y="4"/>
                      <a:pt x="9" y="0"/>
                      <a:pt x="21" y="0"/>
                    </a:cubicBezTo>
                    <a:cubicBezTo>
                      <a:pt x="512" y="0"/>
                      <a:pt x="512" y="0"/>
                      <a:pt x="512" y="0"/>
                    </a:cubicBezTo>
                    <a:cubicBezTo>
                      <a:pt x="524" y="0"/>
                      <a:pt x="535" y="4"/>
                      <a:pt x="536" y="9"/>
                    </a:cubicBezTo>
                    <a:cubicBezTo>
                      <a:pt x="591" y="204"/>
                      <a:pt x="591" y="204"/>
                      <a:pt x="591" y="204"/>
                    </a:cubicBezTo>
                    <a:cubicBezTo>
                      <a:pt x="592" y="209"/>
                      <a:pt x="583" y="213"/>
                      <a:pt x="57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îšlïḑé">
                <a:extLst>
                  <a:ext uri="{FF2B5EF4-FFF2-40B4-BE49-F238E27FC236}">
                    <a16:creationId xmlns:a16="http://schemas.microsoft.com/office/drawing/2014/main" id="{F5FC01B4-D079-40F0-8FEB-21260EFA1CF6}"/>
                  </a:ext>
                </a:extLst>
              </p:cNvPr>
              <p:cNvSpPr/>
              <p:nvPr/>
            </p:nvSpPr>
            <p:spPr bwMode="auto">
              <a:xfrm>
                <a:off x="7181264" y="4670434"/>
                <a:ext cx="342894" cy="65636"/>
              </a:xfrm>
              <a:custGeom>
                <a:avLst/>
                <a:gdLst>
                  <a:gd name="T0" fmla="*/ 1039 w 1067"/>
                  <a:gd name="T1" fmla="*/ 203 h 203"/>
                  <a:gd name="T2" fmla="*/ 93 w 1067"/>
                  <a:gd name="T3" fmla="*/ 203 h 203"/>
                  <a:gd name="T4" fmla="*/ 59 w 1067"/>
                  <a:gd name="T5" fmla="*/ 192 h 203"/>
                  <a:gd name="T6" fmla="*/ 2 w 1067"/>
                  <a:gd name="T7" fmla="*/ 11 h 203"/>
                  <a:gd name="T8" fmla="*/ 28 w 1067"/>
                  <a:gd name="T9" fmla="*/ 0 h 203"/>
                  <a:gd name="T10" fmla="*/ 956 w 1067"/>
                  <a:gd name="T11" fmla="*/ 0 h 203"/>
                  <a:gd name="T12" fmla="*/ 991 w 1067"/>
                  <a:gd name="T13" fmla="*/ 11 h 203"/>
                  <a:gd name="T14" fmla="*/ 1064 w 1067"/>
                  <a:gd name="T15" fmla="*/ 192 h 203"/>
                  <a:gd name="T16" fmla="*/ 1039 w 106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03">
                    <a:moveTo>
                      <a:pt x="1039" y="203"/>
                    </a:moveTo>
                    <a:cubicBezTo>
                      <a:pt x="93" y="203"/>
                      <a:pt x="93" y="203"/>
                      <a:pt x="93" y="203"/>
                    </a:cubicBezTo>
                    <a:cubicBezTo>
                      <a:pt x="77" y="203"/>
                      <a:pt x="61" y="198"/>
                      <a:pt x="59" y="192"/>
                    </a:cubicBezTo>
                    <a:cubicBezTo>
                      <a:pt x="2" y="11"/>
                      <a:pt x="2" y="11"/>
                      <a:pt x="2" y="11"/>
                    </a:cubicBezTo>
                    <a:cubicBezTo>
                      <a:pt x="0" y="5"/>
                      <a:pt x="12" y="0"/>
                      <a:pt x="28" y="0"/>
                    </a:cubicBezTo>
                    <a:cubicBezTo>
                      <a:pt x="956" y="0"/>
                      <a:pt x="956" y="0"/>
                      <a:pt x="956" y="0"/>
                    </a:cubicBezTo>
                    <a:cubicBezTo>
                      <a:pt x="973" y="0"/>
                      <a:pt x="988" y="5"/>
                      <a:pt x="991" y="11"/>
                    </a:cubicBezTo>
                    <a:cubicBezTo>
                      <a:pt x="1064" y="192"/>
                      <a:pt x="1064" y="192"/>
                      <a:pt x="1064" y="192"/>
                    </a:cubicBezTo>
                    <a:cubicBezTo>
                      <a:pt x="1067" y="198"/>
                      <a:pt x="1056" y="203"/>
                      <a:pt x="1039"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iṩḷíḓê">
                <a:extLst>
                  <a:ext uri="{FF2B5EF4-FFF2-40B4-BE49-F238E27FC236}">
                    <a16:creationId xmlns:a16="http://schemas.microsoft.com/office/drawing/2014/main" id="{DFD8FC3E-1332-451B-AA51-B2D96DEC90CA}"/>
                  </a:ext>
                </a:extLst>
              </p:cNvPr>
              <p:cNvSpPr/>
              <p:nvPr/>
            </p:nvSpPr>
            <p:spPr bwMode="auto">
              <a:xfrm>
                <a:off x="7099784" y="4746256"/>
                <a:ext cx="456060" cy="67900"/>
              </a:xfrm>
              <a:custGeom>
                <a:avLst/>
                <a:gdLst>
                  <a:gd name="T0" fmla="*/ 1391 w 1424"/>
                  <a:gd name="T1" fmla="*/ 213 h 213"/>
                  <a:gd name="T2" fmla="*/ 95 w 1424"/>
                  <a:gd name="T3" fmla="*/ 213 h 213"/>
                  <a:gd name="T4" fmla="*/ 55 w 1424"/>
                  <a:gd name="T5" fmla="*/ 199 h 213"/>
                  <a:gd name="T6" fmla="*/ 2 w 1424"/>
                  <a:gd name="T7" fmla="*/ 14 h 213"/>
                  <a:gd name="T8" fmla="*/ 33 w 1424"/>
                  <a:gd name="T9" fmla="*/ 0 h 213"/>
                  <a:gd name="T10" fmla="*/ 1305 w 1424"/>
                  <a:gd name="T11" fmla="*/ 0 h 213"/>
                  <a:gd name="T12" fmla="*/ 1345 w 1424"/>
                  <a:gd name="T13" fmla="*/ 14 h 213"/>
                  <a:gd name="T14" fmla="*/ 1421 w 1424"/>
                  <a:gd name="T15" fmla="*/ 199 h 213"/>
                  <a:gd name="T16" fmla="*/ 1391 w 1424"/>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213">
                    <a:moveTo>
                      <a:pt x="1391" y="213"/>
                    </a:moveTo>
                    <a:cubicBezTo>
                      <a:pt x="95" y="213"/>
                      <a:pt x="95" y="213"/>
                      <a:pt x="95" y="213"/>
                    </a:cubicBezTo>
                    <a:cubicBezTo>
                      <a:pt x="75" y="213"/>
                      <a:pt x="58" y="206"/>
                      <a:pt x="55" y="199"/>
                    </a:cubicBezTo>
                    <a:cubicBezTo>
                      <a:pt x="2" y="14"/>
                      <a:pt x="2" y="14"/>
                      <a:pt x="2" y="14"/>
                    </a:cubicBezTo>
                    <a:cubicBezTo>
                      <a:pt x="0" y="6"/>
                      <a:pt x="14" y="0"/>
                      <a:pt x="33" y="0"/>
                    </a:cubicBezTo>
                    <a:cubicBezTo>
                      <a:pt x="1305" y="0"/>
                      <a:pt x="1305" y="0"/>
                      <a:pt x="1305" y="0"/>
                    </a:cubicBezTo>
                    <a:cubicBezTo>
                      <a:pt x="1324" y="0"/>
                      <a:pt x="1342" y="6"/>
                      <a:pt x="1345" y="14"/>
                    </a:cubicBezTo>
                    <a:cubicBezTo>
                      <a:pt x="1421" y="199"/>
                      <a:pt x="1421" y="199"/>
                      <a:pt x="1421" y="199"/>
                    </a:cubicBezTo>
                    <a:cubicBezTo>
                      <a:pt x="1424" y="206"/>
                      <a:pt x="1410" y="213"/>
                      <a:pt x="139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ṡľïḑê">
                <a:extLst>
                  <a:ext uri="{FF2B5EF4-FFF2-40B4-BE49-F238E27FC236}">
                    <a16:creationId xmlns:a16="http://schemas.microsoft.com/office/drawing/2014/main" id="{DF8E15CC-7832-4552-8AC6-AF1ADA1E89B2}"/>
                  </a:ext>
                </a:extLst>
              </p:cNvPr>
              <p:cNvSpPr/>
              <p:nvPr/>
            </p:nvSpPr>
            <p:spPr bwMode="auto">
              <a:xfrm>
                <a:off x="4597680" y="4670434"/>
                <a:ext cx="345157" cy="65636"/>
              </a:xfrm>
              <a:custGeom>
                <a:avLst/>
                <a:gdLst>
                  <a:gd name="T0" fmla="*/ 984 w 1077"/>
                  <a:gd name="T1" fmla="*/ 203 h 203"/>
                  <a:gd name="T2" fmla="*/ 29 w 1077"/>
                  <a:gd name="T3" fmla="*/ 203 h 203"/>
                  <a:gd name="T4" fmla="*/ 3 w 1077"/>
                  <a:gd name="T5" fmla="*/ 192 h 203"/>
                  <a:gd name="T6" fmla="*/ 76 w 1077"/>
                  <a:gd name="T7" fmla="*/ 11 h 203"/>
                  <a:gd name="T8" fmla="*/ 111 w 1077"/>
                  <a:gd name="T9" fmla="*/ 0 h 203"/>
                  <a:gd name="T10" fmla="*/ 1049 w 1077"/>
                  <a:gd name="T11" fmla="*/ 0 h 203"/>
                  <a:gd name="T12" fmla="*/ 1075 w 1077"/>
                  <a:gd name="T13" fmla="*/ 11 h 203"/>
                  <a:gd name="T14" fmla="*/ 1018 w 1077"/>
                  <a:gd name="T15" fmla="*/ 192 h 203"/>
                  <a:gd name="T16" fmla="*/ 984 w 107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203">
                    <a:moveTo>
                      <a:pt x="984" y="203"/>
                    </a:moveTo>
                    <a:cubicBezTo>
                      <a:pt x="29" y="203"/>
                      <a:pt x="29" y="203"/>
                      <a:pt x="29" y="203"/>
                    </a:cubicBezTo>
                    <a:cubicBezTo>
                      <a:pt x="12" y="203"/>
                      <a:pt x="0" y="198"/>
                      <a:pt x="3" y="192"/>
                    </a:cubicBezTo>
                    <a:cubicBezTo>
                      <a:pt x="76" y="11"/>
                      <a:pt x="76" y="11"/>
                      <a:pt x="76" y="11"/>
                    </a:cubicBezTo>
                    <a:cubicBezTo>
                      <a:pt x="79" y="5"/>
                      <a:pt x="94" y="0"/>
                      <a:pt x="111" y="0"/>
                    </a:cubicBezTo>
                    <a:cubicBezTo>
                      <a:pt x="1049" y="0"/>
                      <a:pt x="1049" y="0"/>
                      <a:pt x="1049" y="0"/>
                    </a:cubicBezTo>
                    <a:cubicBezTo>
                      <a:pt x="1065" y="0"/>
                      <a:pt x="1077" y="5"/>
                      <a:pt x="1075" y="11"/>
                    </a:cubicBezTo>
                    <a:cubicBezTo>
                      <a:pt x="1018" y="192"/>
                      <a:pt x="1018" y="192"/>
                      <a:pt x="1018" y="192"/>
                    </a:cubicBezTo>
                    <a:cubicBezTo>
                      <a:pt x="1016" y="198"/>
                      <a:pt x="1001" y="203"/>
                      <a:pt x="984"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iŝľïḓé">
                <a:extLst>
                  <a:ext uri="{FF2B5EF4-FFF2-40B4-BE49-F238E27FC236}">
                    <a16:creationId xmlns:a16="http://schemas.microsoft.com/office/drawing/2014/main" id="{80253855-27EC-4877-9D39-514D451786DB}"/>
                  </a:ext>
                </a:extLst>
              </p:cNvPr>
              <p:cNvSpPr/>
              <p:nvPr/>
            </p:nvSpPr>
            <p:spPr bwMode="auto">
              <a:xfrm>
                <a:off x="4562599" y="4746256"/>
                <a:ext cx="462850" cy="67900"/>
              </a:xfrm>
              <a:custGeom>
                <a:avLst/>
                <a:gdLst>
                  <a:gd name="T0" fmla="*/ 1347 w 1442"/>
                  <a:gd name="T1" fmla="*/ 213 h 213"/>
                  <a:gd name="T2" fmla="*/ 33 w 1442"/>
                  <a:gd name="T3" fmla="*/ 213 h 213"/>
                  <a:gd name="T4" fmla="*/ 3 w 1442"/>
                  <a:gd name="T5" fmla="*/ 198 h 213"/>
                  <a:gd name="T6" fmla="*/ 78 w 1442"/>
                  <a:gd name="T7" fmla="*/ 14 h 213"/>
                  <a:gd name="T8" fmla="*/ 119 w 1442"/>
                  <a:gd name="T9" fmla="*/ 0 h 213"/>
                  <a:gd name="T10" fmla="*/ 1409 w 1442"/>
                  <a:gd name="T11" fmla="*/ 0 h 213"/>
                  <a:gd name="T12" fmla="*/ 1440 w 1442"/>
                  <a:gd name="T13" fmla="*/ 14 h 213"/>
                  <a:gd name="T14" fmla="*/ 1387 w 1442"/>
                  <a:gd name="T15" fmla="*/ 198 h 213"/>
                  <a:gd name="T16" fmla="*/ 1347 w 144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2" h="213">
                    <a:moveTo>
                      <a:pt x="1347" y="213"/>
                    </a:moveTo>
                    <a:cubicBezTo>
                      <a:pt x="33" y="213"/>
                      <a:pt x="33" y="213"/>
                      <a:pt x="33" y="213"/>
                    </a:cubicBezTo>
                    <a:cubicBezTo>
                      <a:pt x="13" y="213"/>
                      <a:pt x="0" y="206"/>
                      <a:pt x="3" y="198"/>
                    </a:cubicBezTo>
                    <a:cubicBezTo>
                      <a:pt x="78" y="14"/>
                      <a:pt x="78" y="14"/>
                      <a:pt x="78" y="14"/>
                    </a:cubicBezTo>
                    <a:cubicBezTo>
                      <a:pt x="81" y="6"/>
                      <a:pt x="99" y="0"/>
                      <a:pt x="119" y="0"/>
                    </a:cubicBezTo>
                    <a:cubicBezTo>
                      <a:pt x="1409" y="0"/>
                      <a:pt x="1409" y="0"/>
                      <a:pt x="1409" y="0"/>
                    </a:cubicBezTo>
                    <a:cubicBezTo>
                      <a:pt x="1428" y="0"/>
                      <a:pt x="1442" y="6"/>
                      <a:pt x="1440" y="14"/>
                    </a:cubicBezTo>
                    <a:cubicBezTo>
                      <a:pt x="1387" y="198"/>
                      <a:pt x="1387" y="198"/>
                      <a:pt x="1387" y="198"/>
                    </a:cubicBezTo>
                    <a:cubicBezTo>
                      <a:pt x="1385" y="206"/>
                      <a:pt x="1367" y="213"/>
                      <a:pt x="1347"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śḻiḓé">
                <a:extLst>
                  <a:ext uri="{FF2B5EF4-FFF2-40B4-BE49-F238E27FC236}">
                    <a16:creationId xmlns:a16="http://schemas.microsoft.com/office/drawing/2014/main" id="{33C3BF38-7ECB-4F60-8A5B-E97669C4F136}"/>
                  </a:ext>
                </a:extLst>
              </p:cNvPr>
              <p:cNvSpPr/>
              <p:nvPr/>
            </p:nvSpPr>
            <p:spPr bwMode="auto">
              <a:xfrm>
                <a:off x="5131824" y="4598008"/>
                <a:ext cx="181066" cy="63373"/>
              </a:xfrm>
              <a:custGeom>
                <a:avLst/>
                <a:gdLst>
                  <a:gd name="T0" fmla="*/ 500 w 563"/>
                  <a:gd name="T1" fmla="*/ 196 h 196"/>
                  <a:gd name="T2" fmla="*/ 21 w 563"/>
                  <a:gd name="T3" fmla="*/ 196 h 196"/>
                  <a:gd name="T4" fmla="*/ 1 w 563"/>
                  <a:gd name="T5" fmla="*/ 187 h 196"/>
                  <a:gd name="T6" fmla="*/ 48 w 563"/>
                  <a:gd name="T7" fmla="*/ 8 h 196"/>
                  <a:gd name="T8" fmla="*/ 72 w 563"/>
                  <a:gd name="T9" fmla="*/ 0 h 196"/>
                  <a:gd name="T10" fmla="*/ 542 w 563"/>
                  <a:gd name="T11" fmla="*/ 0 h 196"/>
                  <a:gd name="T12" fmla="*/ 562 w 563"/>
                  <a:gd name="T13" fmla="*/ 8 h 196"/>
                  <a:gd name="T14" fmla="*/ 524 w 563"/>
                  <a:gd name="T15" fmla="*/ 187 h 196"/>
                  <a:gd name="T16" fmla="*/ 500 w 56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3" h="196">
                    <a:moveTo>
                      <a:pt x="500" y="196"/>
                    </a:moveTo>
                    <a:cubicBezTo>
                      <a:pt x="21" y="196"/>
                      <a:pt x="21" y="196"/>
                      <a:pt x="21" y="196"/>
                    </a:cubicBezTo>
                    <a:cubicBezTo>
                      <a:pt x="9" y="196"/>
                      <a:pt x="0" y="192"/>
                      <a:pt x="1" y="187"/>
                    </a:cubicBezTo>
                    <a:cubicBezTo>
                      <a:pt x="48" y="8"/>
                      <a:pt x="48" y="8"/>
                      <a:pt x="48" y="8"/>
                    </a:cubicBezTo>
                    <a:cubicBezTo>
                      <a:pt x="49" y="4"/>
                      <a:pt x="60" y="0"/>
                      <a:pt x="72" y="0"/>
                    </a:cubicBezTo>
                    <a:cubicBezTo>
                      <a:pt x="542" y="0"/>
                      <a:pt x="542" y="0"/>
                      <a:pt x="542" y="0"/>
                    </a:cubicBezTo>
                    <a:cubicBezTo>
                      <a:pt x="554" y="0"/>
                      <a:pt x="563" y="4"/>
                      <a:pt x="562"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îṧliḓe">
                <a:extLst>
                  <a:ext uri="{FF2B5EF4-FFF2-40B4-BE49-F238E27FC236}">
                    <a16:creationId xmlns:a16="http://schemas.microsoft.com/office/drawing/2014/main" id="{6D7FBD0F-66CF-4F80-ACFA-F2D9E7A9F5A2}"/>
                  </a:ext>
                </a:extLst>
              </p:cNvPr>
              <p:cNvSpPr/>
              <p:nvPr/>
            </p:nvSpPr>
            <p:spPr bwMode="auto">
              <a:xfrm>
                <a:off x="5330997" y="4598008"/>
                <a:ext cx="177671" cy="63373"/>
              </a:xfrm>
              <a:custGeom>
                <a:avLst/>
                <a:gdLst>
                  <a:gd name="T0" fmla="*/ 500 w 552"/>
                  <a:gd name="T1" fmla="*/ 196 h 196"/>
                  <a:gd name="T2" fmla="*/ 21 w 552"/>
                  <a:gd name="T3" fmla="*/ 196 h 196"/>
                  <a:gd name="T4" fmla="*/ 1 w 552"/>
                  <a:gd name="T5" fmla="*/ 187 h 196"/>
                  <a:gd name="T6" fmla="*/ 38 w 552"/>
                  <a:gd name="T7" fmla="*/ 8 h 196"/>
                  <a:gd name="T8" fmla="*/ 61 w 552"/>
                  <a:gd name="T9" fmla="*/ 0 h 196"/>
                  <a:gd name="T10" fmla="*/ 532 w 552"/>
                  <a:gd name="T11" fmla="*/ 0 h 196"/>
                  <a:gd name="T12" fmla="*/ 552 w 552"/>
                  <a:gd name="T13" fmla="*/ 8 h 196"/>
                  <a:gd name="T14" fmla="*/ 523 w 552"/>
                  <a:gd name="T15" fmla="*/ 187 h 196"/>
                  <a:gd name="T16" fmla="*/ 500 w 55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196">
                    <a:moveTo>
                      <a:pt x="500" y="196"/>
                    </a:moveTo>
                    <a:cubicBezTo>
                      <a:pt x="21" y="196"/>
                      <a:pt x="21" y="196"/>
                      <a:pt x="21" y="196"/>
                    </a:cubicBezTo>
                    <a:cubicBezTo>
                      <a:pt x="9" y="196"/>
                      <a:pt x="0" y="192"/>
                      <a:pt x="1" y="187"/>
                    </a:cubicBezTo>
                    <a:cubicBezTo>
                      <a:pt x="38" y="8"/>
                      <a:pt x="38" y="8"/>
                      <a:pt x="38" y="8"/>
                    </a:cubicBezTo>
                    <a:cubicBezTo>
                      <a:pt x="39" y="4"/>
                      <a:pt x="49" y="0"/>
                      <a:pt x="61" y="0"/>
                    </a:cubicBezTo>
                    <a:cubicBezTo>
                      <a:pt x="532" y="0"/>
                      <a:pt x="532" y="0"/>
                      <a:pt x="532" y="0"/>
                    </a:cubicBezTo>
                    <a:cubicBezTo>
                      <a:pt x="543" y="0"/>
                      <a:pt x="552" y="4"/>
                      <a:pt x="552" y="8"/>
                    </a:cubicBezTo>
                    <a:cubicBezTo>
                      <a:pt x="523" y="187"/>
                      <a:pt x="523" y="187"/>
                      <a:pt x="523"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śḻîḓe">
                <a:extLst>
                  <a:ext uri="{FF2B5EF4-FFF2-40B4-BE49-F238E27FC236}">
                    <a16:creationId xmlns:a16="http://schemas.microsoft.com/office/drawing/2014/main" id="{19063A41-084B-421F-8043-110F6C38D5A8}"/>
                  </a:ext>
                </a:extLst>
              </p:cNvPr>
              <p:cNvSpPr/>
              <p:nvPr/>
            </p:nvSpPr>
            <p:spPr bwMode="auto">
              <a:xfrm>
                <a:off x="5532433" y="4598008"/>
                <a:ext cx="173145" cy="63373"/>
              </a:xfrm>
              <a:custGeom>
                <a:avLst/>
                <a:gdLst>
                  <a:gd name="T0" fmla="*/ 500 w 541"/>
                  <a:gd name="T1" fmla="*/ 196 h 196"/>
                  <a:gd name="T2" fmla="*/ 21 w 541"/>
                  <a:gd name="T3" fmla="*/ 196 h 196"/>
                  <a:gd name="T4" fmla="*/ 1 w 541"/>
                  <a:gd name="T5" fmla="*/ 187 h 196"/>
                  <a:gd name="T6" fmla="*/ 27 w 541"/>
                  <a:gd name="T7" fmla="*/ 8 h 196"/>
                  <a:gd name="T8" fmla="*/ 50 w 541"/>
                  <a:gd name="T9" fmla="*/ 0 h 196"/>
                  <a:gd name="T10" fmla="*/ 520 w 541"/>
                  <a:gd name="T11" fmla="*/ 0 h 196"/>
                  <a:gd name="T12" fmla="*/ 541 w 541"/>
                  <a:gd name="T13" fmla="*/ 8 h 196"/>
                  <a:gd name="T14" fmla="*/ 523 w 541"/>
                  <a:gd name="T15" fmla="*/ 187 h 196"/>
                  <a:gd name="T16" fmla="*/ 500 w 54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96">
                    <a:moveTo>
                      <a:pt x="500" y="196"/>
                    </a:moveTo>
                    <a:cubicBezTo>
                      <a:pt x="21" y="196"/>
                      <a:pt x="21" y="196"/>
                      <a:pt x="21" y="196"/>
                    </a:cubicBezTo>
                    <a:cubicBezTo>
                      <a:pt x="9" y="196"/>
                      <a:pt x="0" y="192"/>
                      <a:pt x="1" y="187"/>
                    </a:cubicBezTo>
                    <a:cubicBezTo>
                      <a:pt x="27" y="8"/>
                      <a:pt x="27" y="8"/>
                      <a:pt x="27" y="8"/>
                    </a:cubicBezTo>
                    <a:cubicBezTo>
                      <a:pt x="28" y="4"/>
                      <a:pt x="38" y="0"/>
                      <a:pt x="50" y="0"/>
                    </a:cubicBezTo>
                    <a:cubicBezTo>
                      <a:pt x="520" y="0"/>
                      <a:pt x="520" y="0"/>
                      <a:pt x="520" y="0"/>
                    </a:cubicBezTo>
                    <a:cubicBezTo>
                      <a:pt x="532" y="0"/>
                      <a:pt x="541" y="4"/>
                      <a:pt x="541" y="8"/>
                    </a:cubicBezTo>
                    <a:cubicBezTo>
                      <a:pt x="523" y="187"/>
                      <a:pt x="523" y="187"/>
                      <a:pt x="523"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š1iďê">
                <a:extLst>
                  <a:ext uri="{FF2B5EF4-FFF2-40B4-BE49-F238E27FC236}">
                    <a16:creationId xmlns:a16="http://schemas.microsoft.com/office/drawing/2014/main" id="{3C4923D4-FFF3-4D0C-97F6-9428E3E7D99F}"/>
                  </a:ext>
                </a:extLst>
              </p:cNvPr>
              <p:cNvSpPr/>
              <p:nvPr/>
            </p:nvSpPr>
            <p:spPr bwMode="auto">
              <a:xfrm>
                <a:off x="5732737" y="4598008"/>
                <a:ext cx="169749" cy="63373"/>
              </a:xfrm>
              <a:custGeom>
                <a:avLst/>
                <a:gdLst>
                  <a:gd name="T0" fmla="*/ 500 w 530"/>
                  <a:gd name="T1" fmla="*/ 196 h 196"/>
                  <a:gd name="T2" fmla="*/ 21 w 530"/>
                  <a:gd name="T3" fmla="*/ 196 h 196"/>
                  <a:gd name="T4" fmla="*/ 0 w 530"/>
                  <a:gd name="T5" fmla="*/ 187 h 196"/>
                  <a:gd name="T6" fmla="*/ 17 w 530"/>
                  <a:gd name="T7" fmla="*/ 8 h 196"/>
                  <a:gd name="T8" fmla="*/ 39 w 530"/>
                  <a:gd name="T9" fmla="*/ 0 h 196"/>
                  <a:gd name="T10" fmla="*/ 509 w 530"/>
                  <a:gd name="T11" fmla="*/ 0 h 196"/>
                  <a:gd name="T12" fmla="*/ 530 w 530"/>
                  <a:gd name="T13" fmla="*/ 8 h 196"/>
                  <a:gd name="T14" fmla="*/ 522 w 530"/>
                  <a:gd name="T15" fmla="*/ 187 h 196"/>
                  <a:gd name="T16" fmla="*/ 500 w 530"/>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196">
                    <a:moveTo>
                      <a:pt x="500" y="196"/>
                    </a:moveTo>
                    <a:cubicBezTo>
                      <a:pt x="21" y="196"/>
                      <a:pt x="21" y="196"/>
                      <a:pt x="21" y="196"/>
                    </a:cubicBezTo>
                    <a:cubicBezTo>
                      <a:pt x="9" y="196"/>
                      <a:pt x="0" y="192"/>
                      <a:pt x="0" y="187"/>
                    </a:cubicBezTo>
                    <a:cubicBezTo>
                      <a:pt x="17" y="8"/>
                      <a:pt x="17" y="8"/>
                      <a:pt x="17" y="8"/>
                    </a:cubicBezTo>
                    <a:cubicBezTo>
                      <a:pt x="17" y="4"/>
                      <a:pt x="27" y="0"/>
                      <a:pt x="39" y="0"/>
                    </a:cubicBezTo>
                    <a:cubicBezTo>
                      <a:pt x="509" y="0"/>
                      <a:pt x="509" y="0"/>
                      <a:pt x="509" y="0"/>
                    </a:cubicBezTo>
                    <a:cubicBezTo>
                      <a:pt x="521" y="0"/>
                      <a:pt x="530" y="4"/>
                      <a:pt x="530" y="8"/>
                    </a:cubicBezTo>
                    <a:cubicBezTo>
                      <a:pt x="522" y="187"/>
                      <a:pt x="522" y="187"/>
                      <a:pt x="522"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ṣ1ïḓè">
                <a:extLst>
                  <a:ext uri="{FF2B5EF4-FFF2-40B4-BE49-F238E27FC236}">
                    <a16:creationId xmlns:a16="http://schemas.microsoft.com/office/drawing/2014/main" id="{7FCEEC14-1798-4E29-B870-E0E0293B39B3}"/>
                  </a:ext>
                </a:extLst>
              </p:cNvPr>
              <p:cNvSpPr/>
              <p:nvPr/>
            </p:nvSpPr>
            <p:spPr bwMode="auto">
              <a:xfrm>
                <a:off x="5931909" y="4598008"/>
                <a:ext cx="167486" cy="63373"/>
              </a:xfrm>
              <a:custGeom>
                <a:avLst/>
                <a:gdLst>
                  <a:gd name="T0" fmla="*/ 501 w 522"/>
                  <a:gd name="T1" fmla="*/ 196 h 196"/>
                  <a:gd name="T2" fmla="*/ 21 w 522"/>
                  <a:gd name="T3" fmla="*/ 196 h 196"/>
                  <a:gd name="T4" fmla="*/ 0 w 522"/>
                  <a:gd name="T5" fmla="*/ 187 h 196"/>
                  <a:gd name="T6" fmla="*/ 6 w 522"/>
                  <a:gd name="T7" fmla="*/ 8 h 196"/>
                  <a:gd name="T8" fmla="*/ 28 w 522"/>
                  <a:gd name="T9" fmla="*/ 0 h 196"/>
                  <a:gd name="T10" fmla="*/ 499 w 522"/>
                  <a:gd name="T11" fmla="*/ 0 h 196"/>
                  <a:gd name="T12" fmla="*/ 520 w 522"/>
                  <a:gd name="T13" fmla="*/ 8 h 196"/>
                  <a:gd name="T14" fmla="*/ 522 w 522"/>
                  <a:gd name="T15" fmla="*/ 187 h 196"/>
                  <a:gd name="T16" fmla="*/ 501 w 52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196">
                    <a:moveTo>
                      <a:pt x="501" y="196"/>
                    </a:moveTo>
                    <a:cubicBezTo>
                      <a:pt x="21" y="196"/>
                      <a:pt x="21" y="196"/>
                      <a:pt x="21" y="196"/>
                    </a:cubicBezTo>
                    <a:cubicBezTo>
                      <a:pt x="9" y="196"/>
                      <a:pt x="0" y="192"/>
                      <a:pt x="0" y="187"/>
                    </a:cubicBezTo>
                    <a:cubicBezTo>
                      <a:pt x="6" y="8"/>
                      <a:pt x="6" y="8"/>
                      <a:pt x="6" y="8"/>
                    </a:cubicBezTo>
                    <a:cubicBezTo>
                      <a:pt x="6" y="4"/>
                      <a:pt x="16" y="0"/>
                      <a:pt x="28" y="0"/>
                    </a:cubicBezTo>
                    <a:cubicBezTo>
                      <a:pt x="499" y="0"/>
                      <a:pt x="499" y="0"/>
                      <a:pt x="499" y="0"/>
                    </a:cubicBezTo>
                    <a:cubicBezTo>
                      <a:pt x="510" y="0"/>
                      <a:pt x="520" y="4"/>
                      <a:pt x="520" y="8"/>
                    </a:cubicBezTo>
                    <a:cubicBezTo>
                      <a:pt x="522" y="187"/>
                      <a:pt x="522" y="187"/>
                      <a:pt x="522" y="187"/>
                    </a:cubicBezTo>
                    <a:cubicBezTo>
                      <a:pt x="522" y="192"/>
                      <a:pt x="513" y="196"/>
                      <a:pt x="50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ş1îďè">
                <a:extLst>
                  <a:ext uri="{FF2B5EF4-FFF2-40B4-BE49-F238E27FC236}">
                    <a16:creationId xmlns:a16="http://schemas.microsoft.com/office/drawing/2014/main" id="{773AE611-BB45-4195-B702-C228D9315C34}"/>
                  </a:ext>
                </a:extLst>
              </p:cNvPr>
              <p:cNvSpPr/>
              <p:nvPr/>
            </p:nvSpPr>
            <p:spPr bwMode="auto">
              <a:xfrm>
                <a:off x="6125423" y="4598008"/>
                <a:ext cx="168618" cy="63373"/>
              </a:xfrm>
              <a:custGeom>
                <a:avLst/>
                <a:gdLst>
                  <a:gd name="T0" fmla="*/ 505 w 526"/>
                  <a:gd name="T1" fmla="*/ 196 h 196"/>
                  <a:gd name="T2" fmla="*/ 25 w 526"/>
                  <a:gd name="T3" fmla="*/ 196 h 196"/>
                  <a:gd name="T4" fmla="*/ 4 w 526"/>
                  <a:gd name="T5" fmla="*/ 187 h 196"/>
                  <a:gd name="T6" fmla="*/ 0 w 526"/>
                  <a:gd name="T7" fmla="*/ 8 h 196"/>
                  <a:gd name="T8" fmla="*/ 21 w 526"/>
                  <a:gd name="T9" fmla="*/ 0 h 196"/>
                  <a:gd name="T10" fmla="*/ 492 w 526"/>
                  <a:gd name="T11" fmla="*/ 0 h 196"/>
                  <a:gd name="T12" fmla="*/ 514 w 526"/>
                  <a:gd name="T13" fmla="*/ 8 h 196"/>
                  <a:gd name="T14" fmla="*/ 526 w 526"/>
                  <a:gd name="T15" fmla="*/ 187 h 196"/>
                  <a:gd name="T16" fmla="*/ 505 w 526"/>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196">
                    <a:moveTo>
                      <a:pt x="505" y="196"/>
                    </a:moveTo>
                    <a:cubicBezTo>
                      <a:pt x="25" y="196"/>
                      <a:pt x="25" y="196"/>
                      <a:pt x="25" y="196"/>
                    </a:cubicBezTo>
                    <a:cubicBezTo>
                      <a:pt x="13" y="196"/>
                      <a:pt x="4" y="192"/>
                      <a:pt x="4" y="187"/>
                    </a:cubicBezTo>
                    <a:cubicBezTo>
                      <a:pt x="0" y="8"/>
                      <a:pt x="0" y="8"/>
                      <a:pt x="0" y="8"/>
                    </a:cubicBezTo>
                    <a:cubicBezTo>
                      <a:pt x="0" y="4"/>
                      <a:pt x="9" y="0"/>
                      <a:pt x="21" y="0"/>
                    </a:cubicBezTo>
                    <a:cubicBezTo>
                      <a:pt x="492" y="0"/>
                      <a:pt x="492" y="0"/>
                      <a:pt x="492" y="0"/>
                    </a:cubicBezTo>
                    <a:cubicBezTo>
                      <a:pt x="504" y="0"/>
                      <a:pt x="513" y="4"/>
                      <a:pt x="514" y="8"/>
                    </a:cubicBezTo>
                    <a:cubicBezTo>
                      <a:pt x="526" y="187"/>
                      <a:pt x="526" y="187"/>
                      <a:pt x="526" y="187"/>
                    </a:cubicBezTo>
                    <a:cubicBezTo>
                      <a:pt x="526" y="192"/>
                      <a:pt x="517" y="196"/>
                      <a:pt x="505"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îsļiďê">
                <a:extLst>
                  <a:ext uri="{FF2B5EF4-FFF2-40B4-BE49-F238E27FC236}">
                    <a16:creationId xmlns:a16="http://schemas.microsoft.com/office/drawing/2014/main" id="{92488BF2-1DC5-4C70-B8FB-CB9149692D37}"/>
                  </a:ext>
                </a:extLst>
              </p:cNvPr>
              <p:cNvSpPr/>
              <p:nvPr/>
            </p:nvSpPr>
            <p:spPr bwMode="auto">
              <a:xfrm>
                <a:off x="6323464" y="4598008"/>
                <a:ext cx="173145" cy="63373"/>
              </a:xfrm>
              <a:custGeom>
                <a:avLst/>
                <a:gdLst>
                  <a:gd name="T0" fmla="*/ 516 w 537"/>
                  <a:gd name="T1" fmla="*/ 196 h 196"/>
                  <a:gd name="T2" fmla="*/ 36 w 537"/>
                  <a:gd name="T3" fmla="*/ 196 h 196"/>
                  <a:gd name="T4" fmla="*/ 14 w 537"/>
                  <a:gd name="T5" fmla="*/ 187 h 196"/>
                  <a:gd name="T6" fmla="*/ 0 w 537"/>
                  <a:gd name="T7" fmla="*/ 8 h 196"/>
                  <a:gd name="T8" fmla="*/ 21 w 537"/>
                  <a:gd name="T9" fmla="*/ 0 h 196"/>
                  <a:gd name="T10" fmla="*/ 492 w 537"/>
                  <a:gd name="T11" fmla="*/ 0 h 196"/>
                  <a:gd name="T12" fmla="*/ 514 w 537"/>
                  <a:gd name="T13" fmla="*/ 8 h 196"/>
                  <a:gd name="T14" fmla="*/ 536 w 537"/>
                  <a:gd name="T15" fmla="*/ 187 h 196"/>
                  <a:gd name="T16" fmla="*/ 516 w 53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196">
                    <a:moveTo>
                      <a:pt x="516" y="196"/>
                    </a:moveTo>
                    <a:cubicBezTo>
                      <a:pt x="36" y="196"/>
                      <a:pt x="36" y="196"/>
                      <a:pt x="36" y="196"/>
                    </a:cubicBezTo>
                    <a:cubicBezTo>
                      <a:pt x="25" y="196"/>
                      <a:pt x="15" y="192"/>
                      <a:pt x="14" y="187"/>
                    </a:cubicBezTo>
                    <a:cubicBezTo>
                      <a:pt x="0" y="8"/>
                      <a:pt x="0" y="8"/>
                      <a:pt x="0" y="8"/>
                    </a:cubicBezTo>
                    <a:cubicBezTo>
                      <a:pt x="0" y="4"/>
                      <a:pt x="9" y="0"/>
                      <a:pt x="21" y="0"/>
                    </a:cubicBezTo>
                    <a:cubicBezTo>
                      <a:pt x="492" y="0"/>
                      <a:pt x="492" y="0"/>
                      <a:pt x="492" y="0"/>
                    </a:cubicBezTo>
                    <a:cubicBezTo>
                      <a:pt x="503" y="0"/>
                      <a:pt x="513" y="4"/>
                      <a:pt x="514" y="8"/>
                    </a:cubicBezTo>
                    <a:cubicBezTo>
                      <a:pt x="536" y="187"/>
                      <a:pt x="536" y="187"/>
                      <a:pt x="536" y="187"/>
                    </a:cubicBezTo>
                    <a:cubicBezTo>
                      <a:pt x="537" y="192"/>
                      <a:pt x="528" y="196"/>
                      <a:pt x="51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śļiḑè">
                <a:extLst>
                  <a:ext uri="{FF2B5EF4-FFF2-40B4-BE49-F238E27FC236}">
                    <a16:creationId xmlns:a16="http://schemas.microsoft.com/office/drawing/2014/main" id="{8B2FDACC-E7D1-4CD0-89EC-0DADE38EF7BE}"/>
                  </a:ext>
                </a:extLst>
              </p:cNvPr>
              <p:cNvSpPr/>
              <p:nvPr/>
            </p:nvSpPr>
            <p:spPr bwMode="auto">
              <a:xfrm>
                <a:off x="6520373" y="4598008"/>
                <a:ext cx="175408" cy="63373"/>
              </a:xfrm>
              <a:custGeom>
                <a:avLst/>
                <a:gdLst>
                  <a:gd name="T0" fmla="*/ 526 w 547"/>
                  <a:gd name="T1" fmla="*/ 196 h 196"/>
                  <a:gd name="T2" fmla="*/ 47 w 547"/>
                  <a:gd name="T3" fmla="*/ 196 h 196"/>
                  <a:gd name="T4" fmla="*/ 24 w 547"/>
                  <a:gd name="T5" fmla="*/ 187 h 196"/>
                  <a:gd name="T6" fmla="*/ 0 w 547"/>
                  <a:gd name="T7" fmla="*/ 8 h 196"/>
                  <a:gd name="T8" fmla="*/ 20 w 547"/>
                  <a:gd name="T9" fmla="*/ 0 h 196"/>
                  <a:gd name="T10" fmla="*/ 491 w 547"/>
                  <a:gd name="T11" fmla="*/ 0 h 196"/>
                  <a:gd name="T12" fmla="*/ 514 w 547"/>
                  <a:gd name="T13" fmla="*/ 8 h 196"/>
                  <a:gd name="T14" fmla="*/ 546 w 547"/>
                  <a:gd name="T15" fmla="*/ 187 h 196"/>
                  <a:gd name="T16" fmla="*/ 526 w 54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96">
                    <a:moveTo>
                      <a:pt x="526" y="196"/>
                    </a:moveTo>
                    <a:cubicBezTo>
                      <a:pt x="47" y="196"/>
                      <a:pt x="47" y="196"/>
                      <a:pt x="47" y="196"/>
                    </a:cubicBezTo>
                    <a:cubicBezTo>
                      <a:pt x="35" y="196"/>
                      <a:pt x="25" y="192"/>
                      <a:pt x="24" y="187"/>
                    </a:cubicBezTo>
                    <a:cubicBezTo>
                      <a:pt x="0" y="8"/>
                      <a:pt x="0" y="8"/>
                      <a:pt x="0" y="8"/>
                    </a:cubicBezTo>
                    <a:cubicBezTo>
                      <a:pt x="0" y="4"/>
                      <a:pt x="9" y="0"/>
                      <a:pt x="20" y="0"/>
                    </a:cubicBezTo>
                    <a:cubicBezTo>
                      <a:pt x="491" y="0"/>
                      <a:pt x="491" y="0"/>
                      <a:pt x="491" y="0"/>
                    </a:cubicBezTo>
                    <a:cubicBezTo>
                      <a:pt x="503" y="0"/>
                      <a:pt x="513" y="4"/>
                      <a:pt x="514" y="8"/>
                    </a:cubicBezTo>
                    <a:cubicBezTo>
                      <a:pt x="546" y="187"/>
                      <a:pt x="546" y="187"/>
                      <a:pt x="546" y="187"/>
                    </a:cubicBezTo>
                    <a:cubicBezTo>
                      <a:pt x="547" y="192"/>
                      <a:pt x="538" y="196"/>
                      <a:pt x="52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ïṩ1íḓê">
                <a:extLst>
                  <a:ext uri="{FF2B5EF4-FFF2-40B4-BE49-F238E27FC236}">
                    <a16:creationId xmlns:a16="http://schemas.microsoft.com/office/drawing/2014/main" id="{EC3547BA-AF30-4B44-812D-BDD8AC8785B1}"/>
                  </a:ext>
                </a:extLst>
              </p:cNvPr>
              <p:cNvSpPr/>
              <p:nvPr/>
            </p:nvSpPr>
            <p:spPr bwMode="auto">
              <a:xfrm>
                <a:off x="6712756" y="4598008"/>
                <a:ext cx="178802" cy="63373"/>
              </a:xfrm>
              <a:custGeom>
                <a:avLst/>
                <a:gdLst>
                  <a:gd name="T0" fmla="*/ 537 w 558"/>
                  <a:gd name="T1" fmla="*/ 196 h 196"/>
                  <a:gd name="T2" fmla="*/ 58 w 558"/>
                  <a:gd name="T3" fmla="*/ 196 h 196"/>
                  <a:gd name="T4" fmla="*/ 35 w 558"/>
                  <a:gd name="T5" fmla="*/ 187 h 196"/>
                  <a:gd name="T6" fmla="*/ 1 w 558"/>
                  <a:gd name="T7" fmla="*/ 8 h 196"/>
                  <a:gd name="T8" fmla="*/ 21 w 558"/>
                  <a:gd name="T9" fmla="*/ 0 h 196"/>
                  <a:gd name="T10" fmla="*/ 491 w 558"/>
                  <a:gd name="T11" fmla="*/ 0 h 196"/>
                  <a:gd name="T12" fmla="*/ 515 w 558"/>
                  <a:gd name="T13" fmla="*/ 8 h 196"/>
                  <a:gd name="T14" fmla="*/ 557 w 558"/>
                  <a:gd name="T15" fmla="*/ 187 h 196"/>
                  <a:gd name="T16" fmla="*/ 537 w 558"/>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96">
                    <a:moveTo>
                      <a:pt x="537" y="196"/>
                    </a:moveTo>
                    <a:cubicBezTo>
                      <a:pt x="58" y="196"/>
                      <a:pt x="58" y="196"/>
                      <a:pt x="58" y="196"/>
                    </a:cubicBezTo>
                    <a:cubicBezTo>
                      <a:pt x="46" y="196"/>
                      <a:pt x="36" y="192"/>
                      <a:pt x="35" y="187"/>
                    </a:cubicBezTo>
                    <a:cubicBezTo>
                      <a:pt x="1" y="8"/>
                      <a:pt x="1" y="8"/>
                      <a:pt x="1" y="8"/>
                    </a:cubicBezTo>
                    <a:cubicBezTo>
                      <a:pt x="0" y="4"/>
                      <a:pt x="9" y="0"/>
                      <a:pt x="21" y="0"/>
                    </a:cubicBezTo>
                    <a:cubicBezTo>
                      <a:pt x="491" y="0"/>
                      <a:pt x="491" y="0"/>
                      <a:pt x="491" y="0"/>
                    </a:cubicBezTo>
                    <a:cubicBezTo>
                      <a:pt x="503" y="0"/>
                      <a:pt x="514" y="4"/>
                      <a:pt x="515" y="8"/>
                    </a:cubicBezTo>
                    <a:cubicBezTo>
                      <a:pt x="557" y="187"/>
                      <a:pt x="557" y="187"/>
                      <a:pt x="557" y="187"/>
                    </a:cubicBezTo>
                    <a:cubicBezTo>
                      <a:pt x="558" y="192"/>
                      <a:pt x="549" y="196"/>
                      <a:pt x="537"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ṧľiḓe">
                <a:extLst>
                  <a:ext uri="{FF2B5EF4-FFF2-40B4-BE49-F238E27FC236}">
                    <a16:creationId xmlns:a16="http://schemas.microsoft.com/office/drawing/2014/main" id="{61B02176-ABE7-456E-B268-FBF228FE93BC}"/>
                  </a:ext>
                </a:extLst>
              </p:cNvPr>
              <p:cNvSpPr/>
              <p:nvPr/>
            </p:nvSpPr>
            <p:spPr bwMode="auto">
              <a:xfrm>
                <a:off x="6914192" y="4598008"/>
                <a:ext cx="182198" cy="63373"/>
              </a:xfrm>
              <a:custGeom>
                <a:avLst/>
                <a:gdLst>
                  <a:gd name="T0" fmla="*/ 548 w 569"/>
                  <a:gd name="T1" fmla="*/ 196 h 196"/>
                  <a:gd name="T2" fmla="*/ 69 w 569"/>
                  <a:gd name="T3" fmla="*/ 196 h 196"/>
                  <a:gd name="T4" fmla="*/ 45 w 569"/>
                  <a:gd name="T5" fmla="*/ 187 h 196"/>
                  <a:gd name="T6" fmla="*/ 1 w 569"/>
                  <a:gd name="T7" fmla="*/ 8 h 196"/>
                  <a:gd name="T8" fmla="*/ 20 w 569"/>
                  <a:gd name="T9" fmla="*/ 0 h 196"/>
                  <a:gd name="T10" fmla="*/ 491 w 569"/>
                  <a:gd name="T11" fmla="*/ 0 h 196"/>
                  <a:gd name="T12" fmla="*/ 515 w 569"/>
                  <a:gd name="T13" fmla="*/ 8 h 196"/>
                  <a:gd name="T14" fmla="*/ 567 w 569"/>
                  <a:gd name="T15" fmla="*/ 187 h 196"/>
                  <a:gd name="T16" fmla="*/ 548 w 56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96">
                    <a:moveTo>
                      <a:pt x="548" y="196"/>
                    </a:moveTo>
                    <a:cubicBezTo>
                      <a:pt x="69" y="196"/>
                      <a:pt x="69" y="196"/>
                      <a:pt x="69" y="196"/>
                    </a:cubicBezTo>
                    <a:cubicBezTo>
                      <a:pt x="57" y="196"/>
                      <a:pt x="46" y="192"/>
                      <a:pt x="45" y="187"/>
                    </a:cubicBezTo>
                    <a:cubicBezTo>
                      <a:pt x="1" y="8"/>
                      <a:pt x="1" y="8"/>
                      <a:pt x="1" y="8"/>
                    </a:cubicBezTo>
                    <a:cubicBezTo>
                      <a:pt x="0" y="4"/>
                      <a:pt x="8" y="0"/>
                      <a:pt x="20" y="0"/>
                    </a:cubicBezTo>
                    <a:cubicBezTo>
                      <a:pt x="491" y="0"/>
                      <a:pt x="491" y="0"/>
                      <a:pt x="491" y="0"/>
                    </a:cubicBezTo>
                    <a:cubicBezTo>
                      <a:pt x="503" y="0"/>
                      <a:pt x="513" y="4"/>
                      <a:pt x="515" y="8"/>
                    </a:cubicBezTo>
                    <a:cubicBezTo>
                      <a:pt x="567" y="187"/>
                      <a:pt x="567" y="187"/>
                      <a:pt x="567" y="187"/>
                    </a:cubicBezTo>
                    <a:cubicBezTo>
                      <a:pt x="569" y="192"/>
                      <a:pt x="560" y="196"/>
                      <a:pt x="548"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îṥ1ïdê">
                <a:extLst>
                  <a:ext uri="{FF2B5EF4-FFF2-40B4-BE49-F238E27FC236}">
                    <a16:creationId xmlns:a16="http://schemas.microsoft.com/office/drawing/2014/main" id="{FDC4B1C1-4722-4DF4-89FA-37253790DA63}"/>
                  </a:ext>
                </a:extLst>
              </p:cNvPr>
              <p:cNvSpPr/>
              <p:nvPr/>
            </p:nvSpPr>
            <p:spPr bwMode="auto">
              <a:xfrm>
                <a:off x="7106574" y="4598008"/>
                <a:ext cx="185592" cy="63373"/>
              </a:xfrm>
              <a:custGeom>
                <a:avLst/>
                <a:gdLst>
                  <a:gd name="T0" fmla="*/ 559 w 579"/>
                  <a:gd name="T1" fmla="*/ 196 h 196"/>
                  <a:gd name="T2" fmla="*/ 80 w 579"/>
                  <a:gd name="T3" fmla="*/ 196 h 196"/>
                  <a:gd name="T4" fmla="*/ 56 w 579"/>
                  <a:gd name="T5" fmla="*/ 187 h 196"/>
                  <a:gd name="T6" fmla="*/ 1 w 579"/>
                  <a:gd name="T7" fmla="*/ 8 h 196"/>
                  <a:gd name="T8" fmla="*/ 20 w 579"/>
                  <a:gd name="T9" fmla="*/ 0 h 196"/>
                  <a:gd name="T10" fmla="*/ 491 w 579"/>
                  <a:gd name="T11" fmla="*/ 0 h 196"/>
                  <a:gd name="T12" fmla="*/ 515 w 579"/>
                  <a:gd name="T13" fmla="*/ 8 h 196"/>
                  <a:gd name="T14" fmla="*/ 578 w 579"/>
                  <a:gd name="T15" fmla="*/ 187 h 196"/>
                  <a:gd name="T16" fmla="*/ 559 w 57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196">
                    <a:moveTo>
                      <a:pt x="559" y="196"/>
                    </a:moveTo>
                    <a:cubicBezTo>
                      <a:pt x="80" y="196"/>
                      <a:pt x="80" y="196"/>
                      <a:pt x="80" y="196"/>
                    </a:cubicBezTo>
                    <a:cubicBezTo>
                      <a:pt x="68" y="196"/>
                      <a:pt x="57" y="192"/>
                      <a:pt x="56" y="187"/>
                    </a:cubicBezTo>
                    <a:cubicBezTo>
                      <a:pt x="1" y="8"/>
                      <a:pt x="1" y="8"/>
                      <a:pt x="1" y="8"/>
                    </a:cubicBezTo>
                    <a:cubicBezTo>
                      <a:pt x="0" y="4"/>
                      <a:pt x="8" y="0"/>
                      <a:pt x="20" y="0"/>
                    </a:cubicBezTo>
                    <a:cubicBezTo>
                      <a:pt x="491" y="0"/>
                      <a:pt x="491" y="0"/>
                      <a:pt x="491" y="0"/>
                    </a:cubicBezTo>
                    <a:cubicBezTo>
                      <a:pt x="502" y="0"/>
                      <a:pt x="513" y="4"/>
                      <a:pt x="515" y="8"/>
                    </a:cubicBezTo>
                    <a:cubicBezTo>
                      <a:pt x="578" y="187"/>
                      <a:pt x="578" y="187"/>
                      <a:pt x="578" y="187"/>
                    </a:cubicBezTo>
                    <a:cubicBezTo>
                      <a:pt x="579" y="192"/>
                      <a:pt x="571" y="196"/>
                      <a:pt x="559"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ŝľîďé">
                <a:extLst>
                  <a:ext uri="{FF2B5EF4-FFF2-40B4-BE49-F238E27FC236}">
                    <a16:creationId xmlns:a16="http://schemas.microsoft.com/office/drawing/2014/main" id="{C8F2DC99-D2EA-484C-A7B3-C103B139DAE9}"/>
                  </a:ext>
                </a:extLst>
              </p:cNvPr>
              <p:cNvSpPr/>
              <p:nvPr/>
            </p:nvSpPr>
            <p:spPr bwMode="auto">
              <a:xfrm>
                <a:off x="7303483" y="4598008"/>
                <a:ext cx="190119" cy="63373"/>
              </a:xfrm>
              <a:custGeom>
                <a:avLst/>
                <a:gdLst>
                  <a:gd name="T0" fmla="*/ 571 w 591"/>
                  <a:gd name="T1" fmla="*/ 196 h 196"/>
                  <a:gd name="T2" fmla="*/ 91 w 591"/>
                  <a:gd name="T3" fmla="*/ 196 h 196"/>
                  <a:gd name="T4" fmla="*/ 67 w 591"/>
                  <a:gd name="T5" fmla="*/ 187 h 196"/>
                  <a:gd name="T6" fmla="*/ 2 w 591"/>
                  <a:gd name="T7" fmla="*/ 8 h 196"/>
                  <a:gd name="T8" fmla="*/ 20 w 591"/>
                  <a:gd name="T9" fmla="*/ 0 h 196"/>
                  <a:gd name="T10" fmla="*/ 491 w 591"/>
                  <a:gd name="T11" fmla="*/ 0 h 196"/>
                  <a:gd name="T12" fmla="*/ 516 w 591"/>
                  <a:gd name="T13" fmla="*/ 8 h 196"/>
                  <a:gd name="T14" fmla="*/ 589 w 591"/>
                  <a:gd name="T15" fmla="*/ 187 h 196"/>
                  <a:gd name="T16" fmla="*/ 571 w 59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96">
                    <a:moveTo>
                      <a:pt x="571" y="196"/>
                    </a:moveTo>
                    <a:cubicBezTo>
                      <a:pt x="91" y="196"/>
                      <a:pt x="91" y="196"/>
                      <a:pt x="91" y="196"/>
                    </a:cubicBezTo>
                    <a:cubicBezTo>
                      <a:pt x="79" y="196"/>
                      <a:pt x="68" y="192"/>
                      <a:pt x="67" y="187"/>
                    </a:cubicBezTo>
                    <a:cubicBezTo>
                      <a:pt x="2" y="8"/>
                      <a:pt x="2" y="8"/>
                      <a:pt x="2" y="8"/>
                    </a:cubicBezTo>
                    <a:cubicBezTo>
                      <a:pt x="0" y="4"/>
                      <a:pt x="9" y="0"/>
                      <a:pt x="20" y="0"/>
                    </a:cubicBezTo>
                    <a:cubicBezTo>
                      <a:pt x="491" y="0"/>
                      <a:pt x="491" y="0"/>
                      <a:pt x="491" y="0"/>
                    </a:cubicBezTo>
                    <a:cubicBezTo>
                      <a:pt x="503" y="0"/>
                      <a:pt x="514" y="4"/>
                      <a:pt x="516" y="8"/>
                    </a:cubicBezTo>
                    <a:cubicBezTo>
                      <a:pt x="589" y="187"/>
                      <a:pt x="589" y="187"/>
                      <a:pt x="589" y="187"/>
                    </a:cubicBezTo>
                    <a:cubicBezTo>
                      <a:pt x="591" y="192"/>
                      <a:pt x="582" y="196"/>
                      <a:pt x="57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îşḻiḍé">
                <a:extLst>
                  <a:ext uri="{FF2B5EF4-FFF2-40B4-BE49-F238E27FC236}">
                    <a16:creationId xmlns:a16="http://schemas.microsoft.com/office/drawing/2014/main" id="{A50EFD64-D755-485E-9E1F-19AFFAB836C3}"/>
                  </a:ext>
                </a:extLst>
              </p:cNvPr>
              <p:cNvSpPr/>
              <p:nvPr/>
            </p:nvSpPr>
            <p:spPr bwMode="auto">
              <a:xfrm>
                <a:off x="4855699" y="4528977"/>
                <a:ext cx="182198" cy="59978"/>
              </a:xfrm>
              <a:custGeom>
                <a:avLst/>
                <a:gdLst>
                  <a:gd name="T0" fmla="*/ 489 w 566"/>
                  <a:gd name="T1" fmla="*/ 187 h 187"/>
                  <a:gd name="T2" fmla="*/ 20 w 566"/>
                  <a:gd name="T3" fmla="*/ 187 h 187"/>
                  <a:gd name="T4" fmla="*/ 2 w 566"/>
                  <a:gd name="T5" fmla="*/ 179 h 187"/>
                  <a:gd name="T6" fmla="*/ 61 w 566"/>
                  <a:gd name="T7" fmla="*/ 8 h 187"/>
                  <a:gd name="T8" fmla="*/ 85 w 566"/>
                  <a:gd name="T9" fmla="*/ 0 h 187"/>
                  <a:gd name="T10" fmla="*/ 546 w 566"/>
                  <a:gd name="T11" fmla="*/ 0 h 187"/>
                  <a:gd name="T12" fmla="*/ 564 w 566"/>
                  <a:gd name="T13" fmla="*/ 8 h 187"/>
                  <a:gd name="T14" fmla="*/ 513 w 566"/>
                  <a:gd name="T15" fmla="*/ 179 h 187"/>
                  <a:gd name="T16" fmla="*/ 489 w 56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187">
                    <a:moveTo>
                      <a:pt x="489" y="187"/>
                    </a:moveTo>
                    <a:cubicBezTo>
                      <a:pt x="20" y="187"/>
                      <a:pt x="20" y="187"/>
                      <a:pt x="20" y="187"/>
                    </a:cubicBezTo>
                    <a:cubicBezTo>
                      <a:pt x="8" y="187"/>
                      <a:pt x="0" y="184"/>
                      <a:pt x="2" y="179"/>
                    </a:cubicBezTo>
                    <a:cubicBezTo>
                      <a:pt x="61" y="8"/>
                      <a:pt x="61" y="8"/>
                      <a:pt x="61" y="8"/>
                    </a:cubicBezTo>
                    <a:cubicBezTo>
                      <a:pt x="63" y="3"/>
                      <a:pt x="73" y="0"/>
                      <a:pt x="85" y="0"/>
                    </a:cubicBezTo>
                    <a:cubicBezTo>
                      <a:pt x="546" y="0"/>
                      <a:pt x="546" y="0"/>
                      <a:pt x="546" y="0"/>
                    </a:cubicBezTo>
                    <a:cubicBezTo>
                      <a:pt x="557" y="0"/>
                      <a:pt x="566" y="3"/>
                      <a:pt x="564"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1ïde">
                <a:extLst>
                  <a:ext uri="{FF2B5EF4-FFF2-40B4-BE49-F238E27FC236}">
                    <a16:creationId xmlns:a16="http://schemas.microsoft.com/office/drawing/2014/main" id="{2C9DE1E0-BC90-4FA9-A842-CF9540D14F16}"/>
                  </a:ext>
                </a:extLst>
              </p:cNvPr>
              <p:cNvSpPr/>
              <p:nvPr/>
            </p:nvSpPr>
            <p:spPr bwMode="auto">
              <a:xfrm>
                <a:off x="5049214" y="4528977"/>
                <a:ext cx="178802" cy="59978"/>
              </a:xfrm>
              <a:custGeom>
                <a:avLst/>
                <a:gdLst>
                  <a:gd name="T0" fmla="*/ 490 w 556"/>
                  <a:gd name="T1" fmla="*/ 187 h 187"/>
                  <a:gd name="T2" fmla="*/ 20 w 556"/>
                  <a:gd name="T3" fmla="*/ 187 h 187"/>
                  <a:gd name="T4" fmla="*/ 1 w 556"/>
                  <a:gd name="T5" fmla="*/ 179 h 187"/>
                  <a:gd name="T6" fmla="*/ 51 w 556"/>
                  <a:gd name="T7" fmla="*/ 8 h 187"/>
                  <a:gd name="T8" fmla="*/ 74 w 556"/>
                  <a:gd name="T9" fmla="*/ 0 h 187"/>
                  <a:gd name="T10" fmla="*/ 536 w 556"/>
                  <a:gd name="T11" fmla="*/ 0 h 187"/>
                  <a:gd name="T12" fmla="*/ 555 w 556"/>
                  <a:gd name="T13" fmla="*/ 8 h 187"/>
                  <a:gd name="T14" fmla="*/ 513 w 556"/>
                  <a:gd name="T15" fmla="*/ 179 h 187"/>
                  <a:gd name="T16" fmla="*/ 490 w 55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187">
                    <a:moveTo>
                      <a:pt x="490" y="187"/>
                    </a:moveTo>
                    <a:cubicBezTo>
                      <a:pt x="20" y="187"/>
                      <a:pt x="20" y="187"/>
                      <a:pt x="20" y="187"/>
                    </a:cubicBezTo>
                    <a:cubicBezTo>
                      <a:pt x="8" y="187"/>
                      <a:pt x="0" y="184"/>
                      <a:pt x="1" y="179"/>
                    </a:cubicBezTo>
                    <a:cubicBezTo>
                      <a:pt x="51" y="8"/>
                      <a:pt x="51" y="8"/>
                      <a:pt x="51" y="8"/>
                    </a:cubicBezTo>
                    <a:cubicBezTo>
                      <a:pt x="53" y="3"/>
                      <a:pt x="63" y="0"/>
                      <a:pt x="74" y="0"/>
                    </a:cubicBezTo>
                    <a:cubicBezTo>
                      <a:pt x="536" y="0"/>
                      <a:pt x="536" y="0"/>
                      <a:pt x="536" y="0"/>
                    </a:cubicBezTo>
                    <a:cubicBezTo>
                      <a:pt x="547" y="0"/>
                      <a:pt x="556" y="3"/>
                      <a:pt x="555" y="8"/>
                    </a:cubicBezTo>
                    <a:cubicBezTo>
                      <a:pt x="513" y="179"/>
                      <a:pt x="513" y="179"/>
                      <a:pt x="513"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ṧ1ide">
                <a:extLst>
                  <a:ext uri="{FF2B5EF4-FFF2-40B4-BE49-F238E27FC236}">
                    <a16:creationId xmlns:a16="http://schemas.microsoft.com/office/drawing/2014/main" id="{26AD9263-5D33-4090-BE3D-F43F9796F8AB}"/>
                  </a:ext>
                </a:extLst>
              </p:cNvPr>
              <p:cNvSpPr/>
              <p:nvPr/>
            </p:nvSpPr>
            <p:spPr bwMode="auto">
              <a:xfrm>
                <a:off x="5247254" y="4528977"/>
                <a:ext cx="175408" cy="59978"/>
              </a:xfrm>
              <a:custGeom>
                <a:avLst/>
                <a:gdLst>
                  <a:gd name="T0" fmla="*/ 490 w 545"/>
                  <a:gd name="T1" fmla="*/ 187 h 187"/>
                  <a:gd name="T2" fmla="*/ 20 w 545"/>
                  <a:gd name="T3" fmla="*/ 187 h 187"/>
                  <a:gd name="T4" fmla="*/ 1 w 545"/>
                  <a:gd name="T5" fmla="*/ 179 h 187"/>
                  <a:gd name="T6" fmla="*/ 41 w 545"/>
                  <a:gd name="T7" fmla="*/ 8 h 187"/>
                  <a:gd name="T8" fmla="*/ 64 w 545"/>
                  <a:gd name="T9" fmla="*/ 0 h 187"/>
                  <a:gd name="T10" fmla="*/ 525 w 545"/>
                  <a:gd name="T11" fmla="*/ 0 h 187"/>
                  <a:gd name="T12" fmla="*/ 544 w 545"/>
                  <a:gd name="T13" fmla="*/ 8 h 187"/>
                  <a:gd name="T14" fmla="*/ 512 w 545"/>
                  <a:gd name="T15" fmla="*/ 179 h 187"/>
                  <a:gd name="T16" fmla="*/ 490 w 54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87">
                    <a:moveTo>
                      <a:pt x="490" y="187"/>
                    </a:moveTo>
                    <a:cubicBezTo>
                      <a:pt x="20" y="187"/>
                      <a:pt x="20" y="187"/>
                      <a:pt x="20" y="187"/>
                    </a:cubicBezTo>
                    <a:cubicBezTo>
                      <a:pt x="9" y="187"/>
                      <a:pt x="0" y="184"/>
                      <a:pt x="1" y="179"/>
                    </a:cubicBezTo>
                    <a:cubicBezTo>
                      <a:pt x="41" y="8"/>
                      <a:pt x="41" y="8"/>
                      <a:pt x="41" y="8"/>
                    </a:cubicBezTo>
                    <a:cubicBezTo>
                      <a:pt x="42" y="3"/>
                      <a:pt x="52" y="0"/>
                      <a:pt x="64" y="0"/>
                    </a:cubicBezTo>
                    <a:cubicBezTo>
                      <a:pt x="525" y="0"/>
                      <a:pt x="525" y="0"/>
                      <a:pt x="525" y="0"/>
                    </a:cubicBezTo>
                    <a:cubicBezTo>
                      <a:pt x="537" y="0"/>
                      <a:pt x="545" y="3"/>
                      <a:pt x="544" y="8"/>
                    </a:cubicBezTo>
                    <a:cubicBezTo>
                      <a:pt x="512" y="179"/>
                      <a:pt x="512" y="179"/>
                      <a:pt x="512"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ŝľíḍè">
                <a:extLst>
                  <a:ext uri="{FF2B5EF4-FFF2-40B4-BE49-F238E27FC236}">
                    <a16:creationId xmlns:a16="http://schemas.microsoft.com/office/drawing/2014/main" id="{5AB1B841-51D0-4490-BEAB-D412E367D04B}"/>
                  </a:ext>
                </a:extLst>
              </p:cNvPr>
              <p:cNvSpPr/>
              <p:nvPr/>
            </p:nvSpPr>
            <p:spPr bwMode="auto">
              <a:xfrm>
                <a:off x="5440768" y="4528977"/>
                <a:ext cx="170881" cy="59978"/>
              </a:xfrm>
              <a:custGeom>
                <a:avLst/>
                <a:gdLst>
                  <a:gd name="T0" fmla="*/ 490 w 535"/>
                  <a:gd name="T1" fmla="*/ 187 h 187"/>
                  <a:gd name="T2" fmla="*/ 20 w 535"/>
                  <a:gd name="T3" fmla="*/ 187 h 187"/>
                  <a:gd name="T4" fmla="*/ 0 w 535"/>
                  <a:gd name="T5" fmla="*/ 179 h 187"/>
                  <a:gd name="T6" fmla="*/ 31 w 535"/>
                  <a:gd name="T7" fmla="*/ 8 h 187"/>
                  <a:gd name="T8" fmla="*/ 53 w 535"/>
                  <a:gd name="T9" fmla="*/ 0 h 187"/>
                  <a:gd name="T10" fmla="*/ 514 w 535"/>
                  <a:gd name="T11" fmla="*/ 0 h 187"/>
                  <a:gd name="T12" fmla="*/ 534 w 535"/>
                  <a:gd name="T13" fmla="*/ 8 h 187"/>
                  <a:gd name="T14" fmla="*/ 512 w 535"/>
                  <a:gd name="T15" fmla="*/ 179 h 187"/>
                  <a:gd name="T16" fmla="*/ 490 w 53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187">
                    <a:moveTo>
                      <a:pt x="490" y="187"/>
                    </a:moveTo>
                    <a:cubicBezTo>
                      <a:pt x="20" y="187"/>
                      <a:pt x="20" y="187"/>
                      <a:pt x="20" y="187"/>
                    </a:cubicBezTo>
                    <a:cubicBezTo>
                      <a:pt x="8" y="187"/>
                      <a:pt x="0" y="184"/>
                      <a:pt x="0" y="179"/>
                    </a:cubicBezTo>
                    <a:cubicBezTo>
                      <a:pt x="31" y="8"/>
                      <a:pt x="31" y="8"/>
                      <a:pt x="31" y="8"/>
                    </a:cubicBezTo>
                    <a:cubicBezTo>
                      <a:pt x="32" y="3"/>
                      <a:pt x="42" y="0"/>
                      <a:pt x="53" y="0"/>
                    </a:cubicBezTo>
                    <a:cubicBezTo>
                      <a:pt x="514" y="0"/>
                      <a:pt x="514" y="0"/>
                      <a:pt x="514" y="0"/>
                    </a:cubicBezTo>
                    <a:cubicBezTo>
                      <a:pt x="526" y="0"/>
                      <a:pt x="535" y="3"/>
                      <a:pt x="534" y="8"/>
                    </a:cubicBezTo>
                    <a:cubicBezTo>
                      <a:pt x="512" y="179"/>
                      <a:pt x="512" y="179"/>
                      <a:pt x="512" y="179"/>
                    </a:cubicBezTo>
                    <a:cubicBezTo>
                      <a:pt x="511"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S1îdê">
                <a:extLst>
                  <a:ext uri="{FF2B5EF4-FFF2-40B4-BE49-F238E27FC236}">
                    <a16:creationId xmlns:a16="http://schemas.microsoft.com/office/drawing/2014/main" id="{74BC8EE3-F06D-457F-957A-138691A711CC}"/>
                  </a:ext>
                </a:extLst>
              </p:cNvPr>
              <p:cNvSpPr/>
              <p:nvPr/>
            </p:nvSpPr>
            <p:spPr bwMode="auto">
              <a:xfrm>
                <a:off x="5639941" y="4528977"/>
                <a:ext cx="167486" cy="59978"/>
              </a:xfrm>
              <a:custGeom>
                <a:avLst/>
                <a:gdLst>
                  <a:gd name="T0" fmla="*/ 490 w 525"/>
                  <a:gd name="T1" fmla="*/ 187 h 187"/>
                  <a:gd name="T2" fmla="*/ 21 w 525"/>
                  <a:gd name="T3" fmla="*/ 187 h 187"/>
                  <a:gd name="T4" fmla="*/ 1 w 525"/>
                  <a:gd name="T5" fmla="*/ 179 h 187"/>
                  <a:gd name="T6" fmla="*/ 21 w 525"/>
                  <a:gd name="T7" fmla="*/ 8 h 187"/>
                  <a:gd name="T8" fmla="*/ 43 w 525"/>
                  <a:gd name="T9" fmla="*/ 0 h 187"/>
                  <a:gd name="T10" fmla="*/ 504 w 525"/>
                  <a:gd name="T11" fmla="*/ 0 h 187"/>
                  <a:gd name="T12" fmla="*/ 525 w 525"/>
                  <a:gd name="T13" fmla="*/ 8 h 187"/>
                  <a:gd name="T14" fmla="*/ 512 w 525"/>
                  <a:gd name="T15" fmla="*/ 179 h 187"/>
                  <a:gd name="T16" fmla="*/ 490 w 52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87">
                    <a:moveTo>
                      <a:pt x="490" y="187"/>
                    </a:moveTo>
                    <a:cubicBezTo>
                      <a:pt x="21" y="187"/>
                      <a:pt x="21" y="187"/>
                      <a:pt x="21" y="187"/>
                    </a:cubicBezTo>
                    <a:cubicBezTo>
                      <a:pt x="9" y="187"/>
                      <a:pt x="0" y="184"/>
                      <a:pt x="1" y="179"/>
                    </a:cubicBezTo>
                    <a:cubicBezTo>
                      <a:pt x="21" y="8"/>
                      <a:pt x="21" y="8"/>
                      <a:pt x="21" y="8"/>
                    </a:cubicBezTo>
                    <a:cubicBezTo>
                      <a:pt x="22" y="3"/>
                      <a:pt x="31" y="0"/>
                      <a:pt x="43" y="0"/>
                    </a:cubicBezTo>
                    <a:cubicBezTo>
                      <a:pt x="504" y="0"/>
                      <a:pt x="504" y="0"/>
                      <a:pt x="504" y="0"/>
                    </a:cubicBezTo>
                    <a:cubicBezTo>
                      <a:pt x="516" y="0"/>
                      <a:pt x="525" y="3"/>
                      <a:pt x="525" y="8"/>
                    </a:cubicBezTo>
                    <a:cubicBezTo>
                      <a:pt x="512" y="179"/>
                      <a:pt x="512" y="179"/>
                      <a:pt x="512" y="179"/>
                    </a:cubicBezTo>
                    <a:cubicBezTo>
                      <a:pt x="512" y="184"/>
                      <a:pt x="502"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ïṡļíḓê">
                <a:extLst>
                  <a:ext uri="{FF2B5EF4-FFF2-40B4-BE49-F238E27FC236}">
                    <a16:creationId xmlns:a16="http://schemas.microsoft.com/office/drawing/2014/main" id="{6A7E1D27-E281-47FD-859E-C0F82F31C8A0}"/>
                  </a:ext>
                </a:extLst>
              </p:cNvPr>
              <p:cNvSpPr/>
              <p:nvPr/>
            </p:nvSpPr>
            <p:spPr bwMode="auto">
              <a:xfrm>
                <a:off x="5831191" y="4528977"/>
                <a:ext cx="165223" cy="59978"/>
              </a:xfrm>
              <a:custGeom>
                <a:avLst/>
                <a:gdLst>
                  <a:gd name="T0" fmla="*/ 491 w 515"/>
                  <a:gd name="T1" fmla="*/ 187 h 187"/>
                  <a:gd name="T2" fmla="*/ 21 w 515"/>
                  <a:gd name="T3" fmla="*/ 187 h 187"/>
                  <a:gd name="T4" fmla="*/ 1 w 515"/>
                  <a:gd name="T5" fmla="*/ 179 h 187"/>
                  <a:gd name="T6" fmla="*/ 12 w 515"/>
                  <a:gd name="T7" fmla="*/ 8 h 187"/>
                  <a:gd name="T8" fmla="*/ 33 w 515"/>
                  <a:gd name="T9" fmla="*/ 0 h 187"/>
                  <a:gd name="T10" fmla="*/ 494 w 515"/>
                  <a:gd name="T11" fmla="*/ 0 h 187"/>
                  <a:gd name="T12" fmla="*/ 515 w 515"/>
                  <a:gd name="T13" fmla="*/ 8 h 187"/>
                  <a:gd name="T14" fmla="*/ 512 w 515"/>
                  <a:gd name="T15" fmla="*/ 179 h 187"/>
                  <a:gd name="T16" fmla="*/ 491 w 51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87">
                    <a:moveTo>
                      <a:pt x="491" y="187"/>
                    </a:moveTo>
                    <a:cubicBezTo>
                      <a:pt x="21" y="187"/>
                      <a:pt x="21" y="187"/>
                      <a:pt x="21" y="187"/>
                    </a:cubicBezTo>
                    <a:cubicBezTo>
                      <a:pt x="10" y="187"/>
                      <a:pt x="0" y="184"/>
                      <a:pt x="1" y="179"/>
                    </a:cubicBezTo>
                    <a:cubicBezTo>
                      <a:pt x="12" y="8"/>
                      <a:pt x="12" y="8"/>
                      <a:pt x="12" y="8"/>
                    </a:cubicBezTo>
                    <a:cubicBezTo>
                      <a:pt x="12" y="3"/>
                      <a:pt x="22" y="0"/>
                      <a:pt x="33" y="0"/>
                    </a:cubicBezTo>
                    <a:cubicBezTo>
                      <a:pt x="494" y="0"/>
                      <a:pt x="494" y="0"/>
                      <a:pt x="494" y="0"/>
                    </a:cubicBezTo>
                    <a:cubicBezTo>
                      <a:pt x="506" y="0"/>
                      <a:pt x="515" y="3"/>
                      <a:pt x="515" y="8"/>
                    </a:cubicBezTo>
                    <a:cubicBezTo>
                      <a:pt x="512" y="179"/>
                      <a:pt x="512" y="179"/>
                      <a:pt x="512"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ṡľîḓè">
                <a:extLst>
                  <a:ext uri="{FF2B5EF4-FFF2-40B4-BE49-F238E27FC236}">
                    <a16:creationId xmlns:a16="http://schemas.microsoft.com/office/drawing/2014/main" id="{1CA1840D-1B0F-4197-91DF-1543848E0D8D}"/>
                  </a:ext>
                </a:extLst>
              </p:cNvPr>
              <p:cNvSpPr/>
              <p:nvPr/>
            </p:nvSpPr>
            <p:spPr bwMode="auto">
              <a:xfrm>
                <a:off x="6029232" y="4528977"/>
                <a:ext cx="164091" cy="59978"/>
              </a:xfrm>
              <a:custGeom>
                <a:avLst/>
                <a:gdLst>
                  <a:gd name="T0" fmla="*/ 491 w 512"/>
                  <a:gd name="T1" fmla="*/ 187 h 187"/>
                  <a:gd name="T2" fmla="*/ 21 w 512"/>
                  <a:gd name="T3" fmla="*/ 187 h 187"/>
                  <a:gd name="T4" fmla="*/ 0 w 512"/>
                  <a:gd name="T5" fmla="*/ 179 h 187"/>
                  <a:gd name="T6" fmla="*/ 1 w 512"/>
                  <a:gd name="T7" fmla="*/ 8 h 187"/>
                  <a:gd name="T8" fmla="*/ 22 w 512"/>
                  <a:gd name="T9" fmla="*/ 0 h 187"/>
                  <a:gd name="T10" fmla="*/ 483 w 512"/>
                  <a:gd name="T11" fmla="*/ 0 h 187"/>
                  <a:gd name="T12" fmla="*/ 504 w 512"/>
                  <a:gd name="T13" fmla="*/ 8 h 187"/>
                  <a:gd name="T14" fmla="*/ 511 w 512"/>
                  <a:gd name="T15" fmla="*/ 179 h 187"/>
                  <a:gd name="T16" fmla="*/ 491 w 512"/>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187">
                    <a:moveTo>
                      <a:pt x="491" y="187"/>
                    </a:moveTo>
                    <a:cubicBezTo>
                      <a:pt x="21" y="187"/>
                      <a:pt x="21" y="187"/>
                      <a:pt x="21" y="187"/>
                    </a:cubicBezTo>
                    <a:cubicBezTo>
                      <a:pt x="9" y="187"/>
                      <a:pt x="0" y="184"/>
                      <a:pt x="0" y="179"/>
                    </a:cubicBezTo>
                    <a:cubicBezTo>
                      <a:pt x="1" y="8"/>
                      <a:pt x="1" y="8"/>
                      <a:pt x="1" y="8"/>
                    </a:cubicBezTo>
                    <a:cubicBezTo>
                      <a:pt x="1" y="3"/>
                      <a:pt x="11" y="0"/>
                      <a:pt x="22" y="0"/>
                    </a:cubicBezTo>
                    <a:cubicBezTo>
                      <a:pt x="483" y="0"/>
                      <a:pt x="483" y="0"/>
                      <a:pt x="483" y="0"/>
                    </a:cubicBezTo>
                    <a:cubicBezTo>
                      <a:pt x="495" y="0"/>
                      <a:pt x="504" y="3"/>
                      <a:pt x="504" y="8"/>
                    </a:cubicBezTo>
                    <a:cubicBezTo>
                      <a:pt x="511" y="179"/>
                      <a:pt x="511" y="179"/>
                      <a:pt x="511"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ṧľïḍè">
                <a:extLst>
                  <a:ext uri="{FF2B5EF4-FFF2-40B4-BE49-F238E27FC236}">
                    <a16:creationId xmlns:a16="http://schemas.microsoft.com/office/drawing/2014/main" id="{2DEE1672-207E-466D-9383-12EC322A39B3}"/>
                  </a:ext>
                </a:extLst>
              </p:cNvPr>
              <p:cNvSpPr/>
              <p:nvPr/>
            </p:nvSpPr>
            <p:spPr bwMode="auto">
              <a:xfrm>
                <a:off x="6219351" y="4528977"/>
                <a:ext cx="167486" cy="59978"/>
              </a:xfrm>
              <a:custGeom>
                <a:avLst/>
                <a:gdLst>
                  <a:gd name="T0" fmla="*/ 500 w 520"/>
                  <a:gd name="T1" fmla="*/ 187 h 187"/>
                  <a:gd name="T2" fmla="*/ 30 w 520"/>
                  <a:gd name="T3" fmla="*/ 187 h 187"/>
                  <a:gd name="T4" fmla="*/ 9 w 520"/>
                  <a:gd name="T5" fmla="*/ 179 h 187"/>
                  <a:gd name="T6" fmla="*/ 0 w 520"/>
                  <a:gd name="T7" fmla="*/ 8 h 187"/>
                  <a:gd name="T8" fmla="*/ 21 w 520"/>
                  <a:gd name="T9" fmla="*/ 0 h 187"/>
                  <a:gd name="T10" fmla="*/ 482 w 520"/>
                  <a:gd name="T11" fmla="*/ 0 h 187"/>
                  <a:gd name="T12" fmla="*/ 504 w 520"/>
                  <a:gd name="T13" fmla="*/ 8 h 187"/>
                  <a:gd name="T14" fmla="*/ 520 w 520"/>
                  <a:gd name="T15" fmla="*/ 179 h 187"/>
                  <a:gd name="T16" fmla="*/ 500 w 520"/>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87">
                    <a:moveTo>
                      <a:pt x="500" y="187"/>
                    </a:moveTo>
                    <a:cubicBezTo>
                      <a:pt x="30" y="187"/>
                      <a:pt x="30" y="187"/>
                      <a:pt x="30" y="187"/>
                    </a:cubicBezTo>
                    <a:cubicBezTo>
                      <a:pt x="18" y="187"/>
                      <a:pt x="9" y="184"/>
                      <a:pt x="9" y="179"/>
                    </a:cubicBezTo>
                    <a:cubicBezTo>
                      <a:pt x="0" y="8"/>
                      <a:pt x="0" y="8"/>
                      <a:pt x="0" y="8"/>
                    </a:cubicBezTo>
                    <a:cubicBezTo>
                      <a:pt x="0" y="3"/>
                      <a:pt x="9" y="0"/>
                      <a:pt x="21" y="0"/>
                    </a:cubicBezTo>
                    <a:cubicBezTo>
                      <a:pt x="482" y="0"/>
                      <a:pt x="482" y="0"/>
                      <a:pt x="482" y="0"/>
                    </a:cubicBezTo>
                    <a:cubicBezTo>
                      <a:pt x="493" y="0"/>
                      <a:pt x="503" y="3"/>
                      <a:pt x="504" y="8"/>
                    </a:cubicBezTo>
                    <a:cubicBezTo>
                      <a:pt x="520" y="179"/>
                      <a:pt x="520" y="179"/>
                      <a:pt x="520" y="179"/>
                    </a:cubicBezTo>
                    <a:cubicBezTo>
                      <a:pt x="520" y="184"/>
                      <a:pt x="511" y="187"/>
                      <a:pt x="50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şļíḑè">
                <a:extLst>
                  <a:ext uri="{FF2B5EF4-FFF2-40B4-BE49-F238E27FC236}">
                    <a16:creationId xmlns:a16="http://schemas.microsoft.com/office/drawing/2014/main" id="{1A0A2CE1-58F4-4C36-A67A-9299CB5C011F}"/>
                  </a:ext>
                </a:extLst>
              </p:cNvPr>
              <p:cNvSpPr/>
              <p:nvPr/>
            </p:nvSpPr>
            <p:spPr bwMode="auto">
              <a:xfrm>
                <a:off x="6415129" y="4528977"/>
                <a:ext cx="169749" cy="59978"/>
              </a:xfrm>
              <a:custGeom>
                <a:avLst/>
                <a:gdLst>
                  <a:gd name="T0" fmla="*/ 510 w 531"/>
                  <a:gd name="T1" fmla="*/ 187 h 187"/>
                  <a:gd name="T2" fmla="*/ 41 w 531"/>
                  <a:gd name="T3" fmla="*/ 187 h 187"/>
                  <a:gd name="T4" fmla="*/ 19 w 531"/>
                  <a:gd name="T5" fmla="*/ 179 h 187"/>
                  <a:gd name="T6" fmla="*/ 0 w 531"/>
                  <a:gd name="T7" fmla="*/ 8 h 187"/>
                  <a:gd name="T8" fmla="*/ 20 w 531"/>
                  <a:gd name="T9" fmla="*/ 0 h 187"/>
                  <a:gd name="T10" fmla="*/ 482 w 531"/>
                  <a:gd name="T11" fmla="*/ 0 h 187"/>
                  <a:gd name="T12" fmla="*/ 504 w 531"/>
                  <a:gd name="T13" fmla="*/ 8 h 187"/>
                  <a:gd name="T14" fmla="*/ 530 w 531"/>
                  <a:gd name="T15" fmla="*/ 179 h 187"/>
                  <a:gd name="T16" fmla="*/ 510 w 53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187">
                    <a:moveTo>
                      <a:pt x="510" y="187"/>
                    </a:moveTo>
                    <a:cubicBezTo>
                      <a:pt x="41" y="187"/>
                      <a:pt x="41" y="187"/>
                      <a:pt x="41" y="187"/>
                    </a:cubicBezTo>
                    <a:cubicBezTo>
                      <a:pt x="29" y="187"/>
                      <a:pt x="19" y="184"/>
                      <a:pt x="19" y="179"/>
                    </a:cubicBezTo>
                    <a:cubicBezTo>
                      <a:pt x="0" y="8"/>
                      <a:pt x="0" y="8"/>
                      <a:pt x="0" y="8"/>
                    </a:cubicBezTo>
                    <a:cubicBezTo>
                      <a:pt x="0" y="3"/>
                      <a:pt x="9" y="0"/>
                      <a:pt x="20" y="0"/>
                    </a:cubicBezTo>
                    <a:cubicBezTo>
                      <a:pt x="482" y="0"/>
                      <a:pt x="482" y="0"/>
                      <a:pt x="482" y="0"/>
                    </a:cubicBezTo>
                    <a:cubicBezTo>
                      <a:pt x="493" y="0"/>
                      <a:pt x="503" y="3"/>
                      <a:pt x="504" y="8"/>
                    </a:cubicBezTo>
                    <a:cubicBezTo>
                      <a:pt x="530" y="179"/>
                      <a:pt x="530" y="179"/>
                      <a:pt x="530" y="179"/>
                    </a:cubicBezTo>
                    <a:cubicBezTo>
                      <a:pt x="531" y="184"/>
                      <a:pt x="522" y="187"/>
                      <a:pt x="51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sľîḋè">
                <a:extLst>
                  <a:ext uri="{FF2B5EF4-FFF2-40B4-BE49-F238E27FC236}">
                    <a16:creationId xmlns:a16="http://schemas.microsoft.com/office/drawing/2014/main" id="{40EE99AB-A1E4-40B3-82D2-8FA7D6B825CB}"/>
                  </a:ext>
                </a:extLst>
              </p:cNvPr>
              <p:cNvSpPr/>
              <p:nvPr/>
            </p:nvSpPr>
            <p:spPr bwMode="auto">
              <a:xfrm>
                <a:off x="6609774" y="4528977"/>
                <a:ext cx="173145" cy="59978"/>
              </a:xfrm>
              <a:custGeom>
                <a:avLst/>
                <a:gdLst>
                  <a:gd name="T0" fmla="*/ 520 w 541"/>
                  <a:gd name="T1" fmla="*/ 187 h 187"/>
                  <a:gd name="T2" fmla="*/ 51 w 541"/>
                  <a:gd name="T3" fmla="*/ 187 h 187"/>
                  <a:gd name="T4" fmla="*/ 28 w 541"/>
                  <a:gd name="T5" fmla="*/ 179 h 187"/>
                  <a:gd name="T6" fmla="*/ 0 w 541"/>
                  <a:gd name="T7" fmla="*/ 8 h 187"/>
                  <a:gd name="T8" fmla="*/ 20 w 541"/>
                  <a:gd name="T9" fmla="*/ 0 h 187"/>
                  <a:gd name="T10" fmla="*/ 481 w 541"/>
                  <a:gd name="T11" fmla="*/ 0 h 187"/>
                  <a:gd name="T12" fmla="*/ 504 w 541"/>
                  <a:gd name="T13" fmla="*/ 8 h 187"/>
                  <a:gd name="T14" fmla="*/ 540 w 541"/>
                  <a:gd name="T15" fmla="*/ 179 h 187"/>
                  <a:gd name="T16" fmla="*/ 520 w 54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7">
                    <a:moveTo>
                      <a:pt x="520" y="187"/>
                    </a:moveTo>
                    <a:cubicBezTo>
                      <a:pt x="51" y="187"/>
                      <a:pt x="51" y="187"/>
                      <a:pt x="51" y="187"/>
                    </a:cubicBezTo>
                    <a:cubicBezTo>
                      <a:pt x="39" y="187"/>
                      <a:pt x="29" y="184"/>
                      <a:pt x="28" y="179"/>
                    </a:cubicBezTo>
                    <a:cubicBezTo>
                      <a:pt x="0" y="8"/>
                      <a:pt x="0" y="8"/>
                      <a:pt x="0" y="8"/>
                    </a:cubicBezTo>
                    <a:cubicBezTo>
                      <a:pt x="0" y="3"/>
                      <a:pt x="8" y="0"/>
                      <a:pt x="20" y="0"/>
                    </a:cubicBezTo>
                    <a:cubicBezTo>
                      <a:pt x="481" y="0"/>
                      <a:pt x="481" y="0"/>
                      <a:pt x="481" y="0"/>
                    </a:cubicBezTo>
                    <a:cubicBezTo>
                      <a:pt x="493" y="0"/>
                      <a:pt x="503" y="3"/>
                      <a:pt x="504" y="8"/>
                    </a:cubicBezTo>
                    <a:cubicBezTo>
                      <a:pt x="540" y="179"/>
                      <a:pt x="540" y="179"/>
                      <a:pt x="540" y="179"/>
                    </a:cubicBezTo>
                    <a:cubicBezTo>
                      <a:pt x="541" y="184"/>
                      <a:pt x="532" y="187"/>
                      <a:pt x="52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ŝliďé">
                <a:extLst>
                  <a:ext uri="{FF2B5EF4-FFF2-40B4-BE49-F238E27FC236}">
                    <a16:creationId xmlns:a16="http://schemas.microsoft.com/office/drawing/2014/main" id="{A9E9D52F-9CEA-4873-90D0-5306BB1A39C8}"/>
                  </a:ext>
                </a:extLst>
              </p:cNvPr>
              <p:cNvSpPr/>
              <p:nvPr/>
            </p:nvSpPr>
            <p:spPr bwMode="auto">
              <a:xfrm>
                <a:off x="6802157" y="4528977"/>
                <a:ext cx="176539" cy="59978"/>
              </a:xfrm>
              <a:custGeom>
                <a:avLst/>
                <a:gdLst>
                  <a:gd name="T0" fmla="*/ 531 w 551"/>
                  <a:gd name="T1" fmla="*/ 187 h 187"/>
                  <a:gd name="T2" fmla="*/ 62 w 551"/>
                  <a:gd name="T3" fmla="*/ 187 h 187"/>
                  <a:gd name="T4" fmla="*/ 39 w 551"/>
                  <a:gd name="T5" fmla="*/ 179 h 187"/>
                  <a:gd name="T6" fmla="*/ 1 w 551"/>
                  <a:gd name="T7" fmla="*/ 8 h 187"/>
                  <a:gd name="T8" fmla="*/ 20 w 551"/>
                  <a:gd name="T9" fmla="*/ 0 h 187"/>
                  <a:gd name="T10" fmla="*/ 481 w 551"/>
                  <a:gd name="T11" fmla="*/ 0 h 187"/>
                  <a:gd name="T12" fmla="*/ 504 w 551"/>
                  <a:gd name="T13" fmla="*/ 8 h 187"/>
                  <a:gd name="T14" fmla="*/ 550 w 551"/>
                  <a:gd name="T15" fmla="*/ 179 h 187"/>
                  <a:gd name="T16" fmla="*/ 531 w 55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87">
                    <a:moveTo>
                      <a:pt x="531" y="187"/>
                    </a:moveTo>
                    <a:cubicBezTo>
                      <a:pt x="62" y="187"/>
                      <a:pt x="62" y="187"/>
                      <a:pt x="62" y="187"/>
                    </a:cubicBezTo>
                    <a:cubicBezTo>
                      <a:pt x="50" y="187"/>
                      <a:pt x="40" y="184"/>
                      <a:pt x="39" y="179"/>
                    </a:cubicBezTo>
                    <a:cubicBezTo>
                      <a:pt x="1" y="8"/>
                      <a:pt x="1" y="8"/>
                      <a:pt x="1" y="8"/>
                    </a:cubicBezTo>
                    <a:cubicBezTo>
                      <a:pt x="0" y="3"/>
                      <a:pt x="9" y="0"/>
                      <a:pt x="20" y="0"/>
                    </a:cubicBezTo>
                    <a:cubicBezTo>
                      <a:pt x="481" y="0"/>
                      <a:pt x="481" y="0"/>
                      <a:pt x="481" y="0"/>
                    </a:cubicBezTo>
                    <a:cubicBezTo>
                      <a:pt x="493" y="0"/>
                      <a:pt x="503" y="3"/>
                      <a:pt x="504" y="8"/>
                    </a:cubicBezTo>
                    <a:cubicBezTo>
                      <a:pt x="550" y="179"/>
                      <a:pt x="550" y="179"/>
                      <a:pt x="550" y="179"/>
                    </a:cubicBezTo>
                    <a:cubicBezTo>
                      <a:pt x="551" y="184"/>
                      <a:pt x="543" y="187"/>
                      <a:pt x="53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şḻiḋé">
                <a:extLst>
                  <a:ext uri="{FF2B5EF4-FFF2-40B4-BE49-F238E27FC236}">
                    <a16:creationId xmlns:a16="http://schemas.microsoft.com/office/drawing/2014/main" id="{06DABB44-DE5F-4353-8719-01FE99870EAD}"/>
                  </a:ext>
                </a:extLst>
              </p:cNvPr>
              <p:cNvSpPr/>
              <p:nvPr/>
            </p:nvSpPr>
            <p:spPr bwMode="auto">
              <a:xfrm>
                <a:off x="6987749" y="4528977"/>
                <a:ext cx="179935" cy="59978"/>
              </a:xfrm>
              <a:custGeom>
                <a:avLst/>
                <a:gdLst>
                  <a:gd name="T0" fmla="*/ 541 w 561"/>
                  <a:gd name="T1" fmla="*/ 187 h 187"/>
                  <a:gd name="T2" fmla="*/ 72 w 561"/>
                  <a:gd name="T3" fmla="*/ 187 h 187"/>
                  <a:gd name="T4" fmla="*/ 49 w 561"/>
                  <a:gd name="T5" fmla="*/ 179 h 187"/>
                  <a:gd name="T6" fmla="*/ 1 w 561"/>
                  <a:gd name="T7" fmla="*/ 8 h 187"/>
                  <a:gd name="T8" fmla="*/ 20 w 561"/>
                  <a:gd name="T9" fmla="*/ 0 h 187"/>
                  <a:gd name="T10" fmla="*/ 481 w 561"/>
                  <a:gd name="T11" fmla="*/ 0 h 187"/>
                  <a:gd name="T12" fmla="*/ 505 w 561"/>
                  <a:gd name="T13" fmla="*/ 8 h 187"/>
                  <a:gd name="T14" fmla="*/ 560 w 561"/>
                  <a:gd name="T15" fmla="*/ 179 h 187"/>
                  <a:gd name="T16" fmla="*/ 541 w 56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187">
                    <a:moveTo>
                      <a:pt x="541" y="187"/>
                    </a:moveTo>
                    <a:cubicBezTo>
                      <a:pt x="72" y="187"/>
                      <a:pt x="72" y="187"/>
                      <a:pt x="72" y="187"/>
                    </a:cubicBezTo>
                    <a:cubicBezTo>
                      <a:pt x="60" y="187"/>
                      <a:pt x="50" y="184"/>
                      <a:pt x="49" y="179"/>
                    </a:cubicBezTo>
                    <a:cubicBezTo>
                      <a:pt x="1" y="8"/>
                      <a:pt x="1" y="8"/>
                      <a:pt x="1" y="8"/>
                    </a:cubicBezTo>
                    <a:cubicBezTo>
                      <a:pt x="0" y="3"/>
                      <a:pt x="9" y="0"/>
                      <a:pt x="20" y="0"/>
                    </a:cubicBezTo>
                    <a:cubicBezTo>
                      <a:pt x="481" y="0"/>
                      <a:pt x="481" y="0"/>
                      <a:pt x="481" y="0"/>
                    </a:cubicBezTo>
                    <a:cubicBezTo>
                      <a:pt x="493" y="0"/>
                      <a:pt x="503" y="3"/>
                      <a:pt x="505" y="8"/>
                    </a:cubicBezTo>
                    <a:cubicBezTo>
                      <a:pt x="560" y="179"/>
                      <a:pt x="560" y="179"/>
                      <a:pt x="560" y="179"/>
                    </a:cubicBezTo>
                    <a:cubicBezTo>
                      <a:pt x="561" y="184"/>
                      <a:pt x="553" y="187"/>
                      <a:pt x="54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śḻïḋé">
                <a:extLst>
                  <a:ext uri="{FF2B5EF4-FFF2-40B4-BE49-F238E27FC236}">
                    <a16:creationId xmlns:a16="http://schemas.microsoft.com/office/drawing/2014/main" id="{79C4CEED-BB2F-468A-9C62-AA539EA7C909}"/>
                  </a:ext>
                </a:extLst>
              </p:cNvPr>
              <p:cNvSpPr/>
              <p:nvPr/>
            </p:nvSpPr>
            <p:spPr bwMode="auto">
              <a:xfrm>
                <a:off x="7180132" y="4528977"/>
                <a:ext cx="280652" cy="59978"/>
              </a:xfrm>
              <a:custGeom>
                <a:avLst/>
                <a:gdLst>
                  <a:gd name="T0" fmla="*/ 820 w 875"/>
                  <a:gd name="T1" fmla="*/ 187 h 187"/>
                  <a:gd name="T2" fmla="*/ 118 w 875"/>
                  <a:gd name="T3" fmla="*/ 187 h 187"/>
                  <a:gd name="T4" fmla="*/ 52 w 875"/>
                  <a:gd name="T5" fmla="*/ 165 h 187"/>
                  <a:gd name="T6" fmla="*/ 4 w 875"/>
                  <a:gd name="T7" fmla="*/ 21 h 187"/>
                  <a:gd name="T8" fmla="*/ 55 w 875"/>
                  <a:gd name="T9" fmla="*/ 0 h 187"/>
                  <a:gd name="T10" fmla="*/ 745 w 875"/>
                  <a:gd name="T11" fmla="*/ 0 h 187"/>
                  <a:gd name="T12" fmla="*/ 811 w 875"/>
                  <a:gd name="T13" fmla="*/ 21 h 187"/>
                  <a:gd name="T14" fmla="*/ 870 w 875"/>
                  <a:gd name="T15" fmla="*/ 165 h 187"/>
                  <a:gd name="T16" fmla="*/ 820 w 87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5" h="187">
                    <a:moveTo>
                      <a:pt x="820" y="187"/>
                    </a:moveTo>
                    <a:cubicBezTo>
                      <a:pt x="118" y="187"/>
                      <a:pt x="118" y="187"/>
                      <a:pt x="118" y="187"/>
                    </a:cubicBezTo>
                    <a:cubicBezTo>
                      <a:pt x="86" y="187"/>
                      <a:pt x="56" y="177"/>
                      <a:pt x="52" y="165"/>
                    </a:cubicBezTo>
                    <a:cubicBezTo>
                      <a:pt x="4" y="21"/>
                      <a:pt x="4" y="21"/>
                      <a:pt x="4" y="21"/>
                    </a:cubicBezTo>
                    <a:cubicBezTo>
                      <a:pt x="0" y="9"/>
                      <a:pt x="23" y="0"/>
                      <a:pt x="55" y="0"/>
                    </a:cubicBezTo>
                    <a:cubicBezTo>
                      <a:pt x="745" y="0"/>
                      <a:pt x="745" y="0"/>
                      <a:pt x="745" y="0"/>
                    </a:cubicBezTo>
                    <a:cubicBezTo>
                      <a:pt x="777" y="0"/>
                      <a:pt x="807" y="9"/>
                      <a:pt x="811" y="21"/>
                    </a:cubicBezTo>
                    <a:cubicBezTo>
                      <a:pt x="870" y="165"/>
                      <a:pt x="870" y="165"/>
                      <a:pt x="870" y="165"/>
                    </a:cubicBezTo>
                    <a:cubicBezTo>
                      <a:pt x="875" y="177"/>
                      <a:pt x="853" y="187"/>
                      <a:pt x="820"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Sļîďe">
                <a:extLst>
                  <a:ext uri="{FF2B5EF4-FFF2-40B4-BE49-F238E27FC236}">
                    <a16:creationId xmlns:a16="http://schemas.microsoft.com/office/drawing/2014/main" id="{915E41B6-9534-402B-8FB2-E7425006C76F}"/>
                  </a:ext>
                </a:extLst>
              </p:cNvPr>
              <p:cNvSpPr/>
              <p:nvPr/>
            </p:nvSpPr>
            <p:spPr bwMode="auto">
              <a:xfrm>
                <a:off x="4628236" y="4598008"/>
                <a:ext cx="287442" cy="63373"/>
              </a:xfrm>
              <a:custGeom>
                <a:avLst/>
                <a:gdLst>
                  <a:gd name="T0" fmla="*/ 772 w 893"/>
                  <a:gd name="T1" fmla="*/ 196 h 196"/>
                  <a:gd name="T2" fmla="*/ 56 w 893"/>
                  <a:gd name="T3" fmla="*/ 196 h 196"/>
                  <a:gd name="T4" fmla="*/ 5 w 893"/>
                  <a:gd name="T5" fmla="*/ 173 h 196"/>
                  <a:gd name="T6" fmla="*/ 66 w 893"/>
                  <a:gd name="T7" fmla="*/ 22 h 196"/>
                  <a:gd name="T8" fmla="*/ 134 w 893"/>
                  <a:gd name="T9" fmla="*/ 0 h 196"/>
                  <a:gd name="T10" fmla="*/ 838 w 893"/>
                  <a:gd name="T11" fmla="*/ 0 h 196"/>
                  <a:gd name="T12" fmla="*/ 889 w 893"/>
                  <a:gd name="T13" fmla="*/ 22 h 196"/>
                  <a:gd name="T14" fmla="*/ 840 w 893"/>
                  <a:gd name="T15" fmla="*/ 173 h 196"/>
                  <a:gd name="T16" fmla="*/ 772 w 89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3" h="196">
                    <a:moveTo>
                      <a:pt x="772" y="196"/>
                    </a:moveTo>
                    <a:cubicBezTo>
                      <a:pt x="56" y="196"/>
                      <a:pt x="56" y="196"/>
                      <a:pt x="56" y="196"/>
                    </a:cubicBezTo>
                    <a:cubicBezTo>
                      <a:pt x="22" y="196"/>
                      <a:pt x="0" y="185"/>
                      <a:pt x="5" y="173"/>
                    </a:cubicBezTo>
                    <a:cubicBezTo>
                      <a:pt x="66" y="22"/>
                      <a:pt x="66" y="22"/>
                      <a:pt x="66" y="22"/>
                    </a:cubicBezTo>
                    <a:cubicBezTo>
                      <a:pt x="71" y="10"/>
                      <a:pt x="101" y="0"/>
                      <a:pt x="134" y="0"/>
                    </a:cubicBezTo>
                    <a:cubicBezTo>
                      <a:pt x="838" y="0"/>
                      <a:pt x="838" y="0"/>
                      <a:pt x="838" y="0"/>
                    </a:cubicBezTo>
                    <a:cubicBezTo>
                      <a:pt x="870" y="0"/>
                      <a:pt x="893" y="10"/>
                      <a:pt x="889" y="22"/>
                    </a:cubicBezTo>
                    <a:cubicBezTo>
                      <a:pt x="840" y="173"/>
                      <a:pt x="840" y="173"/>
                      <a:pt x="840" y="173"/>
                    </a:cubicBezTo>
                    <a:cubicBezTo>
                      <a:pt x="836" y="185"/>
                      <a:pt x="806" y="196"/>
                      <a:pt x="772"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íŝḷíḍé">
                <a:extLst>
                  <a:ext uri="{FF2B5EF4-FFF2-40B4-BE49-F238E27FC236}">
                    <a16:creationId xmlns:a16="http://schemas.microsoft.com/office/drawing/2014/main" id="{50EF6859-2F52-4947-A095-D1A4E537BDC3}"/>
                  </a:ext>
                </a:extLst>
              </p:cNvPr>
              <p:cNvSpPr/>
              <p:nvPr/>
            </p:nvSpPr>
            <p:spPr bwMode="auto">
              <a:xfrm>
                <a:off x="4766298" y="2849591"/>
                <a:ext cx="1301411"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7" name="íślïdê">
                <a:extLst>
                  <a:ext uri="{FF2B5EF4-FFF2-40B4-BE49-F238E27FC236}">
                    <a16:creationId xmlns:a16="http://schemas.microsoft.com/office/drawing/2014/main" id="{96196F82-0C71-47AF-84E3-99D025FA78D0}"/>
                  </a:ext>
                </a:extLst>
              </p:cNvPr>
              <p:cNvSpPr/>
              <p:nvPr/>
            </p:nvSpPr>
            <p:spPr bwMode="auto">
              <a:xfrm>
                <a:off x="6097132" y="2849591"/>
                <a:ext cx="1264066"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8" name="işḻïdè">
                <a:extLst>
                  <a:ext uri="{FF2B5EF4-FFF2-40B4-BE49-F238E27FC236}">
                    <a16:creationId xmlns:a16="http://schemas.microsoft.com/office/drawing/2014/main" id="{53CFB561-ED97-4B3D-B654-3D2367A28820}"/>
                  </a:ext>
                </a:extLst>
              </p:cNvPr>
              <p:cNvSpPr/>
              <p:nvPr/>
            </p:nvSpPr>
            <p:spPr bwMode="auto">
              <a:xfrm>
                <a:off x="6097132" y="2849591"/>
                <a:ext cx="1264066" cy="3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9" name="íṥḷïḑè">
                <a:extLst>
                  <a:ext uri="{FF2B5EF4-FFF2-40B4-BE49-F238E27FC236}">
                    <a16:creationId xmlns:a16="http://schemas.microsoft.com/office/drawing/2014/main" id="{40E9D938-908A-4131-9C6A-51D5DA4D1B9B}"/>
                  </a:ext>
                </a:extLst>
              </p:cNvPr>
              <p:cNvSpPr/>
              <p:nvPr/>
            </p:nvSpPr>
            <p:spPr bwMode="auto">
              <a:xfrm>
                <a:off x="4761772"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0" name="ísḷîḓe">
                <a:extLst>
                  <a:ext uri="{FF2B5EF4-FFF2-40B4-BE49-F238E27FC236}">
                    <a16:creationId xmlns:a16="http://schemas.microsoft.com/office/drawing/2014/main" id="{9BEF7068-FE2E-4AA8-BF07-8AB48E2B244A}"/>
                  </a:ext>
                </a:extLst>
              </p:cNvPr>
              <p:cNvSpPr/>
              <p:nvPr/>
            </p:nvSpPr>
            <p:spPr bwMode="auto">
              <a:xfrm>
                <a:off x="4761772"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1" name="îšḻiďe">
                <a:extLst>
                  <a:ext uri="{FF2B5EF4-FFF2-40B4-BE49-F238E27FC236}">
                    <a16:creationId xmlns:a16="http://schemas.microsoft.com/office/drawing/2014/main" id="{66123F6C-37DE-4883-9424-ABB86DD0EE2E}"/>
                  </a:ext>
                </a:extLst>
              </p:cNvPr>
              <p:cNvSpPr/>
              <p:nvPr/>
            </p:nvSpPr>
            <p:spPr bwMode="auto">
              <a:xfrm>
                <a:off x="5203120"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2" name="ïṩļiďê">
                <a:extLst>
                  <a:ext uri="{FF2B5EF4-FFF2-40B4-BE49-F238E27FC236}">
                    <a16:creationId xmlns:a16="http://schemas.microsoft.com/office/drawing/2014/main" id="{F6C6903A-37EB-4A20-B2AC-56EC8D1C329F}"/>
                  </a:ext>
                </a:extLst>
              </p:cNvPr>
              <p:cNvSpPr/>
              <p:nvPr/>
            </p:nvSpPr>
            <p:spPr bwMode="auto">
              <a:xfrm>
                <a:off x="5203120"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3" name="íṧliḓè">
                <a:extLst>
                  <a:ext uri="{FF2B5EF4-FFF2-40B4-BE49-F238E27FC236}">
                    <a16:creationId xmlns:a16="http://schemas.microsoft.com/office/drawing/2014/main" id="{07FC3105-6E60-41AE-A05A-375AB0E4AD26}"/>
                  </a:ext>
                </a:extLst>
              </p:cNvPr>
              <p:cNvSpPr/>
              <p:nvPr/>
            </p:nvSpPr>
            <p:spPr bwMode="auto">
              <a:xfrm>
                <a:off x="5645599" y="2926544"/>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4" name="ïSḻiḋè">
                <a:extLst>
                  <a:ext uri="{FF2B5EF4-FFF2-40B4-BE49-F238E27FC236}">
                    <a16:creationId xmlns:a16="http://schemas.microsoft.com/office/drawing/2014/main" id="{24BDC72D-796D-431B-A352-35943C9D2AE0}"/>
                  </a:ext>
                </a:extLst>
              </p:cNvPr>
              <p:cNvSpPr/>
              <p:nvPr/>
            </p:nvSpPr>
            <p:spPr bwMode="auto">
              <a:xfrm>
                <a:off x="5645599"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5" name="iṡlídè">
                <a:extLst>
                  <a:ext uri="{FF2B5EF4-FFF2-40B4-BE49-F238E27FC236}">
                    <a16:creationId xmlns:a16="http://schemas.microsoft.com/office/drawing/2014/main" id="{0F346CCC-C495-47B2-BE55-96778BC956E4}"/>
                  </a:ext>
                </a:extLst>
              </p:cNvPr>
              <p:cNvSpPr/>
              <p:nvPr/>
            </p:nvSpPr>
            <p:spPr bwMode="auto">
              <a:xfrm>
                <a:off x="6962853" y="2923149"/>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6" name="ïŝļiḋe">
                <a:extLst>
                  <a:ext uri="{FF2B5EF4-FFF2-40B4-BE49-F238E27FC236}">
                    <a16:creationId xmlns:a16="http://schemas.microsoft.com/office/drawing/2014/main" id="{71A4D7A2-4F97-4184-B167-2224C0B5A6A4}"/>
                  </a:ext>
                </a:extLst>
              </p:cNvPr>
              <p:cNvSpPr/>
              <p:nvPr/>
            </p:nvSpPr>
            <p:spPr bwMode="auto">
              <a:xfrm>
                <a:off x="6962853" y="2923149"/>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7" name="iSḻïďé">
                <a:extLst>
                  <a:ext uri="{FF2B5EF4-FFF2-40B4-BE49-F238E27FC236}">
                    <a16:creationId xmlns:a16="http://schemas.microsoft.com/office/drawing/2014/main" id="{50128DA8-0530-4036-94C7-A2F8FA6E6C91}"/>
                  </a:ext>
                </a:extLst>
              </p:cNvPr>
              <p:cNvSpPr/>
              <p:nvPr/>
            </p:nvSpPr>
            <p:spPr bwMode="auto">
              <a:xfrm>
                <a:off x="6080157"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8" name="ï$ḷïḍê">
                <a:extLst>
                  <a:ext uri="{FF2B5EF4-FFF2-40B4-BE49-F238E27FC236}">
                    <a16:creationId xmlns:a16="http://schemas.microsoft.com/office/drawing/2014/main" id="{0C43711A-0DF1-4B39-A8DE-D317E45BCA30}"/>
                  </a:ext>
                </a:extLst>
              </p:cNvPr>
              <p:cNvSpPr/>
              <p:nvPr/>
            </p:nvSpPr>
            <p:spPr bwMode="auto">
              <a:xfrm>
                <a:off x="6080157"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9" name="i$líďé">
                <a:extLst>
                  <a:ext uri="{FF2B5EF4-FFF2-40B4-BE49-F238E27FC236}">
                    <a16:creationId xmlns:a16="http://schemas.microsoft.com/office/drawing/2014/main" id="{400F0352-CA48-46EE-B055-0058ED0FDA0E}"/>
                  </a:ext>
                </a:extLst>
              </p:cNvPr>
              <p:cNvSpPr/>
              <p:nvPr/>
            </p:nvSpPr>
            <p:spPr bwMode="auto">
              <a:xfrm>
                <a:off x="6521505"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0" name="iṥļíďé">
                <a:extLst>
                  <a:ext uri="{FF2B5EF4-FFF2-40B4-BE49-F238E27FC236}">
                    <a16:creationId xmlns:a16="http://schemas.microsoft.com/office/drawing/2014/main" id="{36B13889-68C9-4B16-9E5B-350676DE3CB6}"/>
                  </a:ext>
                </a:extLst>
              </p:cNvPr>
              <p:cNvSpPr/>
              <p:nvPr/>
            </p:nvSpPr>
            <p:spPr bwMode="auto">
              <a:xfrm>
                <a:off x="6521505"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1" name="ïṩľíḋe">
                <a:extLst>
                  <a:ext uri="{FF2B5EF4-FFF2-40B4-BE49-F238E27FC236}">
                    <a16:creationId xmlns:a16="http://schemas.microsoft.com/office/drawing/2014/main" id="{B208F380-1B8E-415D-9DF1-C973BF8053FA}"/>
                  </a:ext>
                </a:extLst>
              </p:cNvPr>
              <p:cNvSpPr/>
              <p:nvPr/>
            </p:nvSpPr>
            <p:spPr bwMode="auto">
              <a:xfrm>
                <a:off x="4766298" y="3228698"/>
                <a:ext cx="540934" cy="21502"/>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2" name="íṡļïďé">
                <a:extLst>
                  <a:ext uri="{FF2B5EF4-FFF2-40B4-BE49-F238E27FC236}">
                    <a16:creationId xmlns:a16="http://schemas.microsoft.com/office/drawing/2014/main" id="{017B6585-6DD1-4DF8-B5B3-3BDD8F061F1D}"/>
                  </a:ext>
                </a:extLst>
              </p:cNvPr>
              <p:cNvSpPr/>
              <p:nvPr/>
            </p:nvSpPr>
            <p:spPr bwMode="auto">
              <a:xfrm>
                <a:off x="4766298" y="3228698"/>
                <a:ext cx="540934" cy="2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3" name="íşliḍe">
                <a:extLst>
                  <a:ext uri="{FF2B5EF4-FFF2-40B4-BE49-F238E27FC236}">
                    <a16:creationId xmlns:a16="http://schemas.microsoft.com/office/drawing/2014/main" id="{5FCC6EEF-0370-48F7-875D-0C9D12C50724}"/>
                  </a:ext>
                </a:extLst>
              </p:cNvPr>
              <p:cNvSpPr/>
              <p:nvPr/>
            </p:nvSpPr>
            <p:spPr bwMode="auto">
              <a:xfrm>
                <a:off x="4766298" y="3280754"/>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4" name="îṡḻíḍê">
                <a:extLst>
                  <a:ext uri="{FF2B5EF4-FFF2-40B4-BE49-F238E27FC236}">
                    <a16:creationId xmlns:a16="http://schemas.microsoft.com/office/drawing/2014/main" id="{9A13DFC1-A0B2-446F-A416-2EA1CE18656B}"/>
                  </a:ext>
                </a:extLst>
              </p:cNvPr>
              <p:cNvSpPr/>
              <p:nvPr/>
            </p:nvSpPr>
            <p:spPr bwMode="auto">
              <a:xfrm>
                <a:off x="4766298" y="3280754"/>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5" name="ïṩḷïďé">
                <a:extLst>
                  <a:ext uri="{FF2B5EF4-FFF2-40B4-BE49-F238E27FC236}">
                    <a16:creationId xmlns:a16="http://schemas.microsoft.com/office/drawing/2014/main" id="{8B697CD0-92A8-41D0-A052-D70E79BF26B9}"/>
                  </a:ext>
                </a:extLst>
              </p:cNvPr>
              <p:cNvSpPr/>
              <p:nvPr/>
            </p:nvSpPr>
            <p:spPr bwMode="auto">
              <a:xfrm>
                <a:off x="4766298" y="3327152"/>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6" name="îṣ1íďè">
                <a:extLst>
                  <a:ext uri="{FF2B5EF4-FFF2-40B4-BE49-F238E27FC236}">
                    <a16:creationId xmlns:a16="http://schemas.microsoft.com/office/drawing/2014/main" id="{C50CA1C8-7E04-4782-B2E1-F2EA63AD14F2}"/>
                  </a:ext>
                </a:extLst>
              </p:cNvPr>
              <p:cNvSpPr/>
              <p:nvPr/>
            </p:nvSpPr>
            <p:spPr bwMode="auto">
              <a:xfrm>
                <a:off x="4766298" y="3327152"/>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7" name="íṥḻîḑe">
                <a:extLst>
                  <a:ext uri="{FF2B5EF4-FFF2-40B4-BE49-F238E27FC236}">
                    <a16:creationId xmlns:a16="http://schemas.microsoft.com/office/drawing/2014/main" id="{6A0C1EF0-1C5E-4254-8AA7-A8CD765BEBF8}"/>
                  </a:ext>
                </a:extLst>
              </p:cNvPr>
              <p:cNvSpPr/>
              <p:nvPr/>
            </p:nvSpPr>
            <p:spPr bwMode="auto">
              <a:xfrm>
                <a:off x="4766298" y="3372419"/>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8" name="iSlîdê">
                <a:extLst>
                  <a:ext uri="{FF2B5EF4-FFF2-40B4-BE49-F238E27FC236}">
                    <a16:creationId xmlns:a16="http://schemas.microsoft.com/office/drawing/2014/main" id="{5FFB6982-2930-40A1-97B3-81849D69B356}"/>
                  </a:ext>
                </a:extLst>
              </p:cNvPr>
              <p:cNvSpPr/>
              <p:nvPr/>
            </p:nvSpPr>
            <p:spPr bwMode="auto">
              <a:xfrm>
                <a:off x="4766298" y="3372419"/>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9" name="îş1îḓé">
                <a:extLst>
                  <a:ext uri="{FF2B5EF4-FFF2-40B4-BE49-F238E27FC236}">
                    <a16:creationId xmlns:a16="http://schemas.microsoft.com/office/drawing/2014/main" id="{8D4870FC-4243-4708-8A3A-A641D3573903}"/>
                  </a:ext>
                </a:extLst>
              </p:cNvPr>
              <p:cNvSpPr/>
              <p:nvPr/>
            </p:nvSpPr>
            <p:spPr bwMode="auto">
              <a:xfrm>
                <a:off x="6146925" y="3218513"/>
                <a:ext cx="458323" cy="2263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0" name="îṩ1îḍê">
                <a:extLst>
                  <a:ext uri="{FF2B5EF4-FFF2-40B4-BE49-F238E27FC236}">
                    <a16:creationId xmlns:a16="http://schemas.microsoft.com/office/drawing/2014/main" id="{22570CE7-06CB-4853-BEA6-99B3F972DE49}"/>
                  </a:ext>
                </a:extLst>
              </p:cNvPr>
              <p:cNvSpPr/>
              <p:nvPr/>
            </p:nvSpPr>
            <p:spPr bwMode="auto">
              <a:xfrm>
                <a:off x="6146925" y="3218513"/>
                <a:ext cx="458323" cy="2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ṥļïḍè">
                <a:extLst>
                  <a:ext uri="{FF2B5EF4-FFF2-40B4-BE49-F238E27FC236}">
                    <a16:creationId xmlns:a16="http://schemas.microsoft.com/office/drawing/2014/main" id="{0CDB9D4B-D5E9-4CF1-9F34-4AE952C69925}"/>
                  </a:ext>
                </a:extLst>
              </p:cNvPr>
              <p:cNvSpPr/>
              <p:nvPr/>
            </p:nvSpPr>
            <p:spPr bwMode="auto">
              <a:xfrm>
                <a:off x="6146925" y="3280754"/>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2" name="îS1ïďê">
                <a:extLst>
                  <a:ext uri="{FF2B5EF4-FFF2-40B4-BE49-F238E27FC236}">
                    <a16:creationId xmlns:a16="http://schemas.microsoft.com/office/drawing/2014/main" id="{5EE972C0-67FF-46E4-BEC8-300452ED8886}"/>
                  </a:ext>
                </a:extLst>
              </p:cNvPr>
              <p:cNvSpPr/>
              <p:nvPr/>
            </p:nvSpPr>
            <p:spPr bwMode="auto">
              <a:xfrm>
                <a:off x="6146925" y="3280754"/>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3" name="isḻïḋè">
                <a:extLst>
                  <a:ext uri="{FF2B5EF4-FFF2-40B4-BE49-F238E27FC236}">
                    <a16:creationId xmlns:a16="http://schemas.microsoft.com/office/drawing/2014/main" id="{47064DF5-268F-4236-8F26-520EE93AAA94}"/>
                  </a:ext>
                </a:extLst>
              </p:cNvPr>
              <p:cNvSpPr/>
              <p:nvPr/>
            </p:nvSpPr>
            <p:spPr bwMode="auto">
              <a:xfrm>
                <a:off x="6146925" y="3327152"/>
                <a:ext cx="1214273"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4" name="íṡľïḋê">
                <a:extLst>
                  <a:ext uri="{FF2B5EF4-FFF2-40B4-BE49-F238E27FC236}">
                    <a16:creationId xmlns:a16="http://schemas.microsoft.com/office/drawing/2014/main" id="{1CC02F58-0520-4AD4-8047-578E4A27415B}"/>
                  </a:ext>
                </a:extLst>
              </p:cNvPr>
              <p:cNvSpPr/>
              <p:nvPr/>
            </p:nvSpPr>
            <p:spPr bwMode="auto">
              <a:xfrm>
                <a:off x="6146925" y="3327152"/>
                <a:ext cx="1214273"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5" name="îSḻíḑè">
                <a:extLst>
                  <a:ext uri="{FF2B5EF4-FFF2-40B4-BE49-F238E27FC236}">
                    <a16:creationId xmlns:a16="http://schemas.microsoft.com/office/drawing/2014/main" id="{1B36EDB1-7C39-430D-A587-37AAF1877E86}"/>
                  </a:ext>
                </a:extLst>
              </p:cNvPr>
              <p:cNvSpPr/>
              <p:nvPr/>
            </p:nvSpPr>
            <p:spPr bwMode="auto">
              <a:xfrm>
                <a:off x="6146925" y="3402973"/>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6" name="íŝ1idê">
                <a:extLst>
                  <a:ext uri="{FF2B5EF4-FFF2-40B4-BE49-F238E27FC236}">
                    <a16:creationId xmlns:a16="http://schemas.microsoft.com/office/drawing/2014/main" id="{F2A08CFB-33E3-4FA5-A034-563D41AF2F08}"/>
                  </a:ext>
                </a:extLst>
              </p:cNvPr>
              <p:cNvSpPr/>
              <p:nvPr/>
            </p:nvSpPr>
            <p:spPr bwMode="auto">
              <a:xfrm>
                <a:off x="6146925" y="3402973"/>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7" name="îṩḷiďe">
                <a:extLst>
                  <a:ext uri="{FF2B5EF4-FFF2-40B4-BE49-F238E27FC236}">
                    <a16:creationId xmlns:a16="http://schemas.microsoft.com/office/drawing/2014/main" id="{3401C1DA-23F9-4DCF-BEEC-D2C922D82B3A}"/>
                  </a:ext>
                </a:extLst>
              </p:cNvPr>
              <p:cNvSpPr/>
              <p:nvPr/>
            </p:nvSpPr>
            <p:spPr bwMode="auto">
              <a:xfrm>
                <a:off x="6146925" y="3481058"/>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ïṧ1íḑé">
                <a:extLst>
                  <a:ext uri="{FF2B5EF4-FFF2-40B4-BE49-F238E27FC236}">
                    <a16:creationId xmlns:a16="http://schemas.microsoft.com/office/drawing/2014/main" id="{B091DBEF-5DCC-4B45-878C-5583C84E1B2E}"/>
                  </a:ext>
                </a:extLst>
              </p:cNvPr>
              <p:cNvSpPr/>
              <p:nvPr/>
            </p:nvSpPr>
            <p:spPr bwMode="auto">
              <a:xfrm>
                <a:off x="6146925" y="3481058"/>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ïšlîḋe">
                <a:extLst>
                  <a:ext uri="{FF2B5EF4-FFF2-40B4-BE49-F238E27FC236}">
                    <a16:creationId xmlns:a16="http://schemas.microsoft.com/office/drawing/2014/main" id="{88BF512E-40BD-465B-BB09-7D5CE3F7D3A8}"/>
                  </a:ext>
                </a:extLst>
              </p:cNvPr>
              <p:cNvSpPr/>
              <p:nvPr/>
            </p:nvSpPr>
            <p:spPr bwMode="auto">
              <a:xfrm>
                <a:off x="6146925" y="3535378"/>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0" name="îṣlîḋè">
                <a:extLst>
                  <a:ext uri="{FF2B5EF4-FFF2-40B4-BE49-F238E27FC236}">
                    <a16:creationId xmlns:a16="http://schemas.microsoft.com/office/drawing/2014/main" id="{AF1DA338-B67B-4581-A67B-4ED71D630CED}"/>
                  </a:ext>
                </a:extLst>
              </p:cNvPr>
              <p:cNvSpPr/>
              <p:nvPr/>
            </p:nvSpPr>
            <p:spPr bwMode="auto">
              <a:xfrm>
                <a:off x="6146925" y="3535378"/>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1" name="íśľîḍe">
                <a:extLst>
                  <a:ext uri="{FF2B5EF4-FFF2-40B4-BE49-F238E27FC236}">
                    <a16:creationId xmlns:a16="http://schemas.microsoft.com/office/drawing/2014/main" id="{887A91AB-ADDD-47D4-B58E-733DC6C57BBC}"/>
                  </a:ext>
                </a:extLst>
              </p:cNvPr>
              <p:cNvSpPr/>
              <p:nvPr/>
            </p:nvSpPr>
            <p:spPr bwMode="auto">
              <a:xfrm>
                <a:off x="6146925" y="3588566"/>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2" name="îs1ïḋê">
                <a:extLst>
                  <a:ext uri="{FF2B5EF4-FFF2-40B4-BE49-F238E27FC236}">
                    <a16:creationId xmlns:a16="http://schemas.microsoft.com/office/drawing/2014/main" id="{59A83B95-B720-4B04-904F-49EAFF3BDEF4}"/>
                  </a:ext>
                </a:extLst>
              </p:cNvPr>
              <p:cNvSpPr/>
              <p:nvPr/>
            </p:nvSpPr>
            <p:spPr bwMode="auto">
              <a:xfrm>
                <a:off x="6146925" y="3588566"/>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3" name="îṡľídé">
                <a:extLst>
                  <a:ext uri="{FF2B5EF4-FFF2-40B4-BE49-F238E27FC236}">
                    <a16:creationId xmlns:a16="http://schemas.microsoft.com/office/drawing/2014/main" id="{7B0145BE-0129-4B22-9D2F-5843C174F7F8}"/>
                  </a:ext>
                </a:extLst>
              </p:cNvPr>
              <p:cNvSpPr/>
              <p:nvPr/>
            </p:nvSpPr>
            <p:spPr bwMode="auto">
              <a:xfrm>
                <a:off x="6146925" y="3641754"/>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4" name="ïśļiḑê">
                <a:extLst>
                  <a:ext uri="{FF2B5EF4-FFF2-40B4-BE49-F238E27FC236}">
                    <a16:creationId xmlns:a16="http://schemas.microsoft.com/office/drawing/2014/main" id="{AA49F8BF-6DCE-45D9-AC9B-0B1AC9D92A73}"/>
                  </a:ext>
                </a:extLst>
              </p:cNvPr>
              <p:cNvSpPr/>
              <p:nvPr/>
            </p:nvSpPr>
            <p:spPr bwMode="auto">
              <a:xfrm>
                <a:off x="6146925" y="3641754"/>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5" name="iṧļiḍé">
                <a:extLst>
                  <a:ext uri="{FF2B5EF4-FFF2-40B4-BE49-F238E27FC236}">
                    <a16:creationId xmlns:a16="http://schemas.microsoft.com/office/drawing/2014/main" id="{32ED8A1B-67F6-4286-AB6D-95EF8C099B6C}"/>
                  </a:ext>
                </a:extLst>
              </p:cNvPr>
              <p:cNvSpPr/>
              <p:nvPr/>
            </p:nvSpPr>
            <p:spPr bwMode="auto">
              <a:xfrm>
                <a:off x="6146925" y="3696074"/>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6" name="îşlíḑé">
                <a:extLst>
                  <a:ext uri="{FF2B5EF4-FFF2-40B4-BE49-F238E27FC236}">
                    <a16:creationId xmlns:a16="http://schemas.microsoft.com/office/drawing/2014/main" id="{13E0CF77-B203-4D96-ABF7-C9A8CD838D9E}"/>
                  </a:ext>
                </a:extLst>
              </p:cNvPr>
              <p:cNvSpPr/>
              <p:nvPr/>
            </p:nvSpPr>
            <p:spPr bwMode="auto">
              <a:xfrm>
                <a:off x="6146925" y="3696074"/>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7" name="îSľïḑè">
                <a:extLst>
                  <a:ext uri="{FF2B5EF4-FFF2-40B4-BE49-F238E27FC236}">
                    <a16:creationId xmlns:a16="http://schemas.microsoft.com/office/drawing/2014/main" id="{81347F5B-A4D4-4FA6-9E4D-47B764C6F4C3}"/>
                  </a:ext>
                </a:extLst>
              </p:cNvPr>
              <p:cNvSpPr/>
              <p:nvPr/>
            </p:nvSpPr>
            <p:spPr bwMode="auto">
              <a:xfrm>
                <a:off x="4766298" y="3439187"/>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8" name="îşļíďê">
                <a:extLst>
                  <a:ext uri="{FF2B5EF4-FFF2-40B4-BE49-F238E27FC236}">
                    <a16:creationId xmlns:a16="http://schemas.microsoft.com/office/drawing/2014/main" id="{4B00C98D-FE37-425C-BEE2-8E593EA9FF1C}"/>
                  </a:ext>
                </a:extLst>
              </p:cNvPr>
              <p:cNvSpPr/>
              <p:nvPr/>
            </p:nvSpPr>
            <p:spPr bwMode="auto">
              <a:xfrm>
                <a:off x="4766298" y="3439187"/>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9" name="îśļïďê">
                <a:extLst>
                  <a:ext uri="{FF2B5EF4-FFF2-40B4-BE49-F238E27FC236}">
                    <a16:creationId xmlns:a16="http://schemas.microsoft.com/office/drawing/2014/main" id="{86A22292-51D9-4FA9-9458-AC15D5A571D0}"/>
                  </a:ext>
                </a:extLst>
              </p:cNvPr>
              <p:cNvSpPr/>
              <p:nvPr/>
            </p:nvSpPr>
            <p:spPr bwMode="auto">
              <a:xfrm>
                <a:off x="4766298" y="3481058"/>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0" name="ïśḷîḑé">
                <a:extLst>
                  <a:ext uri="{FF2B5EF4-FFF2-40B4-BE49-F238E27FC236}">
                    <a16:creationId xmlns:a16="http://schemas.microsoft.com/office/drawing/2014/main" id="{4645A580-13EA-4AEA-9CA4-DB708C8F7843}"/>
                  </a:ext>
                </a:extLst>
              </p:cNvPr>
              <p:cNvSpPr/>
              <p:nvPr/>
            </p:nvSpPr>
            <p:spPr bwMode="auto">
              <a:xfrm>
                <a:off x="4766298" y="3481058"/>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1" name="îṣļíḋè">
                <a:extLst>
                  <a:ext uri="{FF2B5EF4-FFF2-40B4-BE49-F238E27FC236}">
                    <a16:creationId xmlns:a16="http://schemas.microsoft.com/office/drawing/2014/main" id="{8FF7B305-7DFA-4BF6-9DF2-0BB6DFCF628B}"/>
                  </a:ext>
                </a:extLst>
              </p:cNvPr>
              <p:cNvSpPr/>
              <p:nvPr/>
            </p:nvSpPr>
            <p:spPr bwMode="auto">
              <a:xfrm>
                <a:off x="4769693" y="3813767"/>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2" name="îśḷïḑê">
                <a:extLst>
                  <a:ext uri="{FF2B5EF4-FFF2-40B4-BE49-F238E27FC236}">
                    <a16:creationId xmlns:a16="http://schemas.microsoft.com/office/drawing/2014/main" id="{5DA21B7B-F0B2-408F-94A9-97F7FE47E6AC}"/>
                  </a:ext>
                </a:extLst>
              </p:cNvPr>
              <p:cNvSpPr/>
              <p:nvPr/>
            </p:nvSpPr>
            <p:spPr bwMode="auto">
              <a:xfrm>
                <a:off x="4769693" y="3813767"/>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iṧḷiḑé">
                <a:extLst>
                  <a:ext uri="{FF2B5EF4-FFF2-40B4-BE49-F238E27FC236}">
                    <a16:creationId xmlns:a16="http://schemas.microsoft.com/office/drawing/2014/main" id="{E9760769-91B2-46F6-B982-FFC3CBCD4DDF}"/>
                  </a:ext>
                </a:extLst>
              </p:cNvPr>
              <p:cNvSpPr/>
              <p:nvPr/>
            </p:nvSpPr>
            <p:spPr bwMode="auto">
              <a:xfrm>
                <a:off x="4769693" y="38816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iṣḷîḑe">
                <a:extLst>
                  <a:ext uri="{FF2B5EF4-FFF2-40B4-BE49-F238E27FC236}">
                    <a16:creationId xmlns:a16="http://schemas.microsoft.com/office/drawing/2014/main" id="{CDFA3969-A80F-46DA-8780-8F68A045B47F}"/>
                  </a:ext>
                </a:extLst>
              </p:cNvPr>
              <p:cNvSpPr/>
              <p:nvPr/>
            </p:nvSpPr>
            <p:spPr bwMode="auto">
              <a:xfrm>
                <a:off x="4769693" y="38816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ïş1iḑè">
                <a:extLst>
                  <a:ext uri="{FF2B5EF4-FFF2-40B4-BE49-F238E27FC236}">
                    <a16:creationId xmlns:a16="http://schemas.microsoft.com/office/drawing/2014/main" id="{394A3242-ABFE-44AC-A70A-978A5F5D3860}"/>
                  </a:ext>
                </a:extLst>
              </p:cNvPr>
              <p:cNvSpPr/>
              <p:nvPr/>
            </p:nvSpPr>
            <p:spPr bwMode="auto">
              <a:xfrm>
                <a:off x="4769693" y="39495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ïSľïḋê">
                <a:extLst>
                  <a:ext uri="{FF2B5EF4-FFF2-40B4-BE49-F238E27FC236}">
                    <a16:creationId xmlns:a16="http://schemas.microsoft.com/office/drawing/2014/main" id="{9C2B4F0E-F747-4D51-88BA-C6A3D62FE7E6}"/>
                  </a:ext>
                </a:extLst>
              </p:cNvPr>
              <p:cNvSpPr/>
              <p:nvPr/>
            </p:nvSpPr>
            <p:spPr bwMode="auto">
              <a:xfrm>
                <a:off x="4769693" y="39495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ï$ḷiďé">
                <a:extLst>
                  <a:ext uri="{FF2B5EF4-FFF2-40B4-BE49-F238E27FC236}">
                    <a16:creationId xmlns:a16="http://schemas.microsoft.com/office/drawing/2014/main" id="{7D88C105-DBF3-4DAB-8C3F-004963317659}"/>
                  </a:ext>
                </a:extLst>
              </p:cNvPr>
              <p:cNvSpPr/>
              <p:nvPr/>
            </p:nvSpPr>
            <p:spPr bwMode="auto">
              <a:xfrm>
                <a:off x="4769693" y="3997096"/>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iṣļîḓe">
                <a:extLst>
                  <a:ext uri="{FF2B5EF4-FFF2-40B4-BE49-F238E27FC236}">
                    <a16:creationId xmlns:a16="http://schemas.microsoft.com/office/drawing/2014/main" id="{FEAE81EB-8780-45CA-87D2-075CA759761F}"/>
                  </a:ext>
                </a:extLst>
              </p:cNvPr>
              <p:cNvSpPr/>
              <p:nvPr/>
            </p:nvSpPr>
            <p:spPr bwMode="auto">
              <a:xfrm>
                <a:off x="4769693" y="3997096"/>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iŝḷiḍê">
                <a:extLst>
                  <a:ext uri="{FF2B5EF4-FFF2-40B4-BE49-F238E27FC236}">
                    <a16:creationId xmlns:a16="http://schemas.microsoft.com/office/drawing/2014/main" id="{8376A628-96B6-47B9-8ADC-AEC1B127FB72}"/>
                  </a:ext>
                </a:extLst>
              </p:cNvPr>
              <p:cNvSpPr/>
              <p:nvPr/>
            </p:nvSpPr>
            <p:spPr bwMode="auto">
              <a:xfrm>
                <a:off x="4769693" y="4043494"/>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şḻíḑe">
                <a:extLst>
                  <a:ext uri="{FF2B5EF4-FFF2-40B4-BE49-F238E27FC236}">
                    <a16:creationId xmlns:a16="http://schemas.microsoft.com/office/drawing/2014/main" id="{DC070F48-61E0-449C-A23A-D93DB2EDCDAB}"/>
                  </a:ext>
                </a:extLst>
              </p:cNvPr>
              <p:cNvSpPr/>
              <p:nvPr/>
            </p:nvSpPr>
            <p:spPr bwMode="auto">
              <a:xfrm>
                <a:off x="4769693" y="4043494"/>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íṡļídé">
                <a:extLst>
                  <a:ext uri="{FF2B5EF4-FFF2-40B4-BE49-F238E27FC236}">
                    <a16:creationId xmlns:a16="http://schemas.microsoft.com/office/drawing/2014/main" id="{28CB1170-C783-422C-BBA1-5CB969AEA68B}"/>
                  </a:ext>
                </a:extLst>
              </p:cNvPr>
              <p:cNvSpPr/>
              <p:nvPr/>
            </p:nvSpPr>
            <p:spPr bwMode="auto">
              <a:xfrm>
                <a:off x="4769693" y="4093287"/>
                <a:ext cx="2591505"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śļïḍè">
                <a:extLst>
                  <a:ext uri="{FF2B5EF4-FFF2-40B4-BE49-F238E27FC236}">
                    <a16:creationId xmlns:a16="http://schemas.microsoft.com/office/drawing/2014/main" id="{98D723A5-B690-4FC6-8D76-69B6E2735B33}"/>
                  </a:ext>
                </a:extLst>
              </p:cNvPr>
              <p:cNvSpPr/>
              <p:nvPr/>
            </p:nvSpPr>
            <p:spPr bwMode="auto">
              <a:xfrm>
                <a:off x="4769693" y="4093287"/>
                <a:ext cx="2591505"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ïSḷiḓe">
                <a:extLst>
                  <a:ext uri="{FF2B5EF4-FFF2-40B4-BE49-F238E27FC236}">
                    <a16:creationId xmlns:a16="http://schemas.microsoft.com/office/drawing/2014/main" id="{E280D89F-FAC5-46A3-B8D4-463A684E28D1}"/>
                  </a:ext>
                </a:extLst>
              </p:cNvPr>
              <p:cNvSpPr/>
              <p:nvPr/>
            </p:nvSpPr>
            <p:spPr bwMode="auto">
              <a:xfrm>
                <a:off x="4769693" y="3535378"/>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ṡliďê">
                <a:extLst>
                  <a:ext uri="{FF2B5EF4-FFF2-40B4-BE49-F238E27FC236}">
                    <a16:creationId xmlns:a16="http://schemas.microsoft.com/office/drawing/2014/main" id="{D7D2289B-794A-4353-B6B9-B821AEB06D78}"/>
                  </a:ext>
                </a:extLst>
              </p:cNvPr>
              <p:cNvSpPr/>
              <p:nvPr/>
            </p:nvSpPr>
            <p:spPr bwMode="auto">
              <a:xfrm>
                <a:off x="4769693" y="3535378"/>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îšļíďè">
                <a:extLst>
                  <a:ext uri="{FF2B5EF4-FFF2-40B4-BE49-F238E27FC236}">
                    <a16:creationId xmlns:a16="http://schemas.microsoft.com/office/drawing/2014/main" id="{F7816508-857A-4CF4-ADF1-F8B62F0A4BC4}"/>
                  </a:ext>
                </a:extLst>
              </p:cNvPr>
              <p:cNvSpPr/>
              <p:nvPr/>
            </p:nvSpPr>
            <p:spPr bwMode="auto">
              <a:xfrm>
                <a:off x="4771956" y="3582908"/>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iśḷîďè">
                <a:extLst>
                  <a:ext uri="{FF2B5EF4-FFF2-40B4-BE49-F238E27FC236}">
                    <a16:creationId xmlns:a16="http://schemas.microsoft.com/office/drawing/2014/main" id="{CF58145C-1C1D-44B1-BB04-45A7E1D99A65}"/>
                  </a:ext>
                </a:extLst>
              </p:cNvPr>
              <p:cNvSpPr/>
              <p:nvPr/>
            </p:nvSpPr>
            <p:spPr bwMode="auto">
              <a:xfrm>
                <a:off x="4771956" y="3582908"/>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7" name="iṣļidè">
                <a:extLst>
                  <a:ext uri="{FF2B5EF4-FFF2-40B4-BE49-F238E27FC236}">
                    <a16:creationId xmlns:a16="http://schemas.microsoft.com/office/drawing/2014/main" id="{37E96C6D-366D-470D-9C79-59F9E1A68814}"/>
                  </a:ext>
                </a:extLst>
              </p:cNvPr>
              <p:cNvSpPr/>
              <p:nvPr/>
            </p:nvSpPr>
            <p:spPr bwMode="auto">
              <a:xfrm>
                <a:off x="4771956" y="3617989"/>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8" name="íṩľídè">
                <a:extLst>
                  <a:ext uri="{FF2B5EF4-FFF2-40B4-BE49-F238E27FC236}">
                    <a16:creationId xmlns:a16="http://schemas.microsoft.com/office/drawing/2014/main" id="{09A79583-68A7-4FC1-8778-7D4D48649932}"/>
                  </a:ext>
                </a:extLst>
              </p:cNvPr>
              <p:cNvSpPr/>
              <p:nvPr/>
            </p:nvSpPr>
            <p:spPr bwMode="auto">
              <a:xfrm>
                <a:off x="4771956" y="3617989"/>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iṧlïďe">
                <a:extLst>
                  <a:ext uri="{FF2B5EF4-FFF2-40B4-BE49-F238E27FC236}">
                    <a16:creationId xmlns:a16="http://schemas.microsoft.com/office/drawing/2014/main" id="{F1D8A65A-207B-459E-8F11-3AF1468612AE}"/>
                  </a:ext>
                </a:extLst>
              </p:cNvPr>
              <p:cNvSpPr/>
              <p:nvPr/>
            </p:nvSpPr>
            <p:spPr bwMode="auto">
              <a:xfrm>
                <a:off x="4771956" y="3675704"/>
                <a:ext cx="405135"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śľîḓe">
                <a:extLst>
                  <a:ext uri="{FF2B5EF4-FFF2-40B4-BE49-F238E27FC236}">
                    <a16:creationId xmlns:a16="http://schemas.microsoft.com/office/drawing/2014/main" id="{ADAC34A6-B8F6-4B18-B795-5870ADE0BE10}"/>
                  </a:ext>
                </a:extLst>
              </p:cNvPr>
              <p:cNvSpPr/>
              <p:nvPr/>
            </p:nvSpPr>
            <p:spPr bwMode="auto">
              <a:xfrm>
                <a:off x="4771956" y="3675704"/>
                <a:ext cx="405135"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1" name="isľiḓe">
                <a:extLst>
                  <a:ext uri="{FF2B5EF4-FFF2-40B4-BE49-F238E27FC236}">
                    <a16:creationId xmlns:a16="http://schemas.microsoft.com/office/drawing/2014/main" id="{E87C8974-A665-4225-9E77-83D5291CC6B2}"/>
                  </a:ext>
                </a:extLst>
              </p:cNvPr>
              <p:cNvSpPr/>
              <p:nvPr/>
            </p:nvSpPr>
            <p:spPr bwMode="auto">
              <a:xfrm>
                <a:off x="5246123" y="3675704"/>
                <a:ext cx="404003"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2" name="îṡlíďe">
                <a:extLst>
                  <a:ext uri="{FF2B5EF4-FFF2-40B4-BE49-F238E27FC236}">
                    <a16:creationId xmlns:a16="http://schemas.microsoft.com/office/drawing/2014/main" id="{7A9698B8-FD81-4F69-9152-2AAF677012EF}"/>
                  </a:ext>
                </a:extLst>
              </p:cNvPr>
              <p:cNvSpPr/>
              <p:nvPr/>
            </p:nvSpPr>
            <p:spPr bwMode="auto">
              <a:xfrm>
                <a:off x="5246123" y="3675704"/>
                <a:ext cx="404003"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3" name="íṩlïḑè">
                <a:extLst>
                  <a:ext uri="{FF2B5EF4-FFF2-40B4-BE49-F238E27FC236}">
                    <a16:creationId xmlns:a16="http://schemas.microsoft.com/office/drawing/2014/main" id="{8F9E5334-184F-4261-8702-57994613FD4F}"/>
                  </a:ext>
                </a:extLst>
              </p:cNvPr>
              <p:cNvSpPr/>
              <p:nvPr/>
            </p:nvSpPr>
            <p:spPr bwMode="auto">
              <a:xfrm>
                <a:off x="6146925" y="3758315"/>
                <a:ext cx="404003"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4" name="î$ḷiḋe">
                <a:extLst>
                  <a:ext uri="{FF2B5EF4-FFF2-40B4-BE49-F238E27FC236}">
                    <a16:creationId xmlns:a16="http://schemas.microsoft.com/office/drawing/2014/main" id="{523CBCAE-A9D1-44B2-92CA-4BD9239A1157}"/>
                  </a:ext>
                </a:extLst>
              </p:cNvPr>
              <p:cNvSpPr/>
              <p:nvPr/>
            </p:nvSpPr>
            <p:spPr bwMode="auto">
              <a:xfrm>
                <a:off x="6146925"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5" name="iSlîḑé">
                <a:extLst>
                  <a:ext uri="{FF2B5EF4-FFF2-40B4-BE49-F238E27FC236}">
                    <a16:creationId xmlns:a16="http://schemas.microsoft.com/office/drawing/2014/main" id="{A2523642-2713-4EB9-9B2E-FB7019306400}"/>
                  </a:ext>
                </a:extLst>
              </p:cNvPr>
              <p:cNvSpPr/>
              <p:nvPr/>
            </p:nvSpPr>
            <p:spPr bwMode="auto">
              <a:xfrm>
                <a:off x="6595063" y="3758315"/>
                <a:ext cx="404003" cy="15503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6" name="ïṡḻídê">
                <a:extLst>
                  <a:ext uri="{FF2B5EF4-FFF2-40B4-BE49-F238E27FC236}">
                    <a16:creationId xmlns:a16="http://schemas.microsoft.com/office/drawing/2014/main" id="{3099C951-ED76-4D6B-B489-CFB8F6AEC07B}"/>
                  </a:ext>
                </a:extLst>
              </p:cNvPr>
              <p:cNvSpPr/>
              <p:nvPr/>
            </p:nvSpPr>
            <p:spPr bwMode="auto">
              <a:xfrm>
                <a:off x="6595063"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7" name="iśḷíḓé">
                <a:extLst>
                  <a:ext uri="{FF2B5EF4-FFF2-40B4-BE49-F238E27FC236}">
                    <a16:creationId xmlns:a16="http://schemas.microsoft.com/office/drawing/2014/main" id="{471FBF57-18DB-410C-BC46-D88AAEB482EE}"/>
                  </a:ext>
                </a:extLst>
              </p:cNvPr>
              <p:cNvSpPr/>
              <p:nvPr/>
            </p:nvSpPr>
            <p:spPr bwMode="auto">
              <a:xfrm>
                <a:off x="7042069" y="3758315"/>
                <a:ext cx="201436"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8" name="išḷiḍè">
                <a:extLst>
                  <a:ext uri="{FF2B5EF4-FFF2-40B4-BE49-F238E27FC236}">
                    <a16:creationId xmlns:a16="http://schemas.microsoft.com/office/drawing/2014/main" id="{B4003CBB-100D-421A-9AC3-001A1BC68652}"/>
                  </a:ext>
                </a:extLst>
              </p:cNvPr>
              <p:cNvSpPr/>
              <p:nvPr/>
            </p:nvSpPr>
            <p:spPr bwMode="auto">
              <a:xfrm>
                <a:off x="7042069" y="3758315"/>
                <a:ext cx="201436"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9" name="ïSļïdé">
                <a:extLst>
                  <a:ext uri="{FF2B5EF4-FFF2-40B4-BE49-F238E27FC236}">
                    <a16:creationId xmlns:a16="http://schemas.microsoft.com/office/drawing/2014/main" id="{61BFFCBD-5D3F-4A3F-A283-10865ADB6169}"/>
                  </a:ext>
                </a:extLst>
              </p:cNvPr>
              <p:cNvSpPr/>
              <p:nvPr/>
            </p:nvSpPr>
            <p:spPr bwMode="auto">
              <a:xfrm>
                <a:off x="6820263" y="5234001"/>
                <a:ext cx="554514" cy="71295"/>
              </a:xfrm>
              <a:custGeom>
                <a:avLst/>
                <a:gdLst>
                  <a:gd name="T0" fmla="*/ 1710 w 1731"/>
                  <a:gd name="T1" fmla="*/ 101 h 224"/>
                  <a:gd name="T2" fmla="*/ 1488 w 1731"/>
                  <a:gd name="T3" fmla="*/ 0 h 224"/>
                  <a:gd name="T4" fmla="*/ 866 w 1731"/>
                  <a:gd name="T5" fmla="*/ 0 h 224"/>
                  <a:gd name="T6" fmla="*/ 865 w 1731"/>
                  <a:gd name="T7" fmla="*/ 0 h 224"/>
                  <a:gd name="T8" fmla="*/ 243 w 1731"/>
                  <a:gd name="T9" fmla="*/ 0 h 224"/>
                  <a:gd name="T10" fmla="*/ 21 w 1731"/>
                  <a:gd name="T11" fmla="*/ 101 h 224"/>
                  <a:gd name="T12" fmla="*/ 62 w 1731"/>
                  <a:gd name="T13" fmla="*/ 224 h 224"/>
                  <a:gd name="T14" fmla="*/ 865 w 1731"/>
                  <a:gd name="T15" fmla="*/ 224 h 224"/>
                  <a:gd name="T16" fmla="*/ 866 w 1731"/>
                  <a:gd name="T17" fmla="*/ 224 h 224"/>
                  <a:gd name="T18" fmla="*/ 1670 w 1731"/>
                  <a:gd name="T19" fmla="*/ 224 h 224"/>
                  <a:gd name="T20" fmla="*/ 1710 w 1731"/>
                  <a:gd name="T21" fmla="*/ 1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1" h="224">
                    <a:moveTo>
                      <a:pt x="1710" y="101"/>
                    </a:moveTo>
                    <a:cubicBezTo>
                      <a:pt x="1710" y="101"/>
                      <a:pt x="1550" y="0"/>
                      <a:pt x="1488" y="0"/>
                    </a:cubicBezTo>
                    <a:cubicBezTo>
                      <a:pt x="866" y="0"/>
                      <a:pt x="866" y="0"/>
                      <a:pt x="866" y="0"/>
                    </a:cubicBezTo>
                    <a:cubicBezTo>
                      <a:pt x="865" y="0"/>
                      <a:pt x="865" y="0"/>
                      <a:pt x="865" y="0"/>
                    </a:cubicBezTo>
                    <a:cubicBezTo>
                      <a:pt x="243" y="0"/>
                      <a:pt x="243" y="0"/>
                      <a:pt x="243" y="0"/>
                    </a:cubicBezTo>
                    <a:cubicBezTo>
                      <a:pt x="182" y="0"/>
                      <a:pt x="21" y="101"/>
                      <a:pt x="21" y="101"/>
                    </a:cubicBezTo>
                    <a:cubicBezTo>
                      <a:pt x="21" y="163"/>
                      <a:pt x="0" y="224"/>
                      <a:pt x="62" y="224"/>
                    </a:cubicBezTo>
                    <a:cubicBezTo>
                      <a:pt x="865" y="224"/>
                      <a:pt x="865" y="224"/>
                      <a:pt x="865" y="224"/>
                    </a:cubicBezTo>
                    <a:cubicBezTo>
                      <a:pt x="866" y="224"/>
                      <a:pt x="866" y="224"/>
                      <a:pt x="866" y="224"/>
                    </a:cubicBezTo>
                    <a:cubicBezTo>
                      <a:pt x="1670" y="224"/>
                      <a:pt x="1670" y="224"/>
                      <a:pt x="1670" y="224"/>
                    </a:cubicBezTo>
                    <a:cubicBezTo>
                      <a:pt x="1731" y="224"/>
                      <a:pt x="1710" y="163"/>
                      <a:pt x="1710" y="101"/>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íṧḻidé">
                <a:extLst>
                  <a:ext uri="{FF2B5EF4-FFF2-40B4-BE49-F238E27FC236}">
                    <a16:creationId xmlns:a16="http://schemas.microsoft.com/office/drawing/2014/main" id="{F6A589BA-A29B-4989-AD17-A378ACBFCEAB}"/>
                  </a:ext>
                </a:extLst>
              </p:cNvPr>
              <p:cNvSpPr/>
              <p:nvPr/>
            </p:nvSpPr>
            <p:spPr bwMode="auto">
              <a:xfrm>
                <a:off x="6939088" y="4507475"/>
                <a:ext cx="310075" cy="113166"/>
              </a:xfrm>
              <a:custGeom>
                <a:avLst/>
                <a:gdLst>
                  <a:gd name="T0" fmla="*/ 966 w 966"/>
                  <a:gd name="T1" fmla="*/ 353 h 353"/>
                  <a:gd name="T2" fmla="*/ 775 w 966"/>
                  <a:gd name="T3" fmla="*/ 189 h 353"/>
                  <a:gd name="T4" fmla="*/ 619 w 966"/>
                  <a:gd name="T5" fmla="*/ 0 h 353"/>
                  <a:gd name="T6" fmla="*/ 455 w 966"/>
                  <a:gd name="T7" fmla="*/ 0 h 353"/>
                  <a:gd name="T8" fmla="*/ 453 w 966"/>
                  <a:gd name="T9" fmla="*/ 0 h 353"/>
                  <a:gd name="T10" fmla="*/ 289 w 966"/>
                  <a:gd name="T11" fmla="*/ 0 h 353"/>
                  <a:gd name="T12" fmla="*/ 134 w 966"/>
                  <a:gd name="T13" fmla="*/ 188 h 353"/>
                  <a:gd name="T14" fmla="*/ 0 w 966"/>
                  <a:gd name="T15" fmla="*/ 352 h 353"/>
                  <a:gd name="T16" fmla="*/ 463 w 966"/>
                  <a:gd name="T17" fmla="*/ 345 h 353"/>
                  <a:gd name="T18" fmla="*/ 966 w 966"/>
                  <a:gd name="T1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353">
                    <a:moveTo>
                      <a:pt x="966" y="353"/>
                    </a:moveTo>
                    <a:cubicBezTo>
                      <a:pt x="775" y="189"/>
                      <a:pt x="775" y="189"/>
                      <a:pt x="775" y="189"/>
                    </a:cubicBezTo>
                    <a:cubicBezTo>
                      <a:pt x="616" y="115"/>
                      <a:pt x="619" y="0"/>
                      <a:pt x="619" y="0"/>
                    </a:cubicBezTo>
                    <a:cubicBezTo>
                      <a:pt x="455" y="0"/>
                      <a:pt x="455" y="0"/>
                      <a:pt x="455" y="0"/>
                    </a:cubicBezTo>
                    <a:cubicBezTo>
                      <a:pt x="453" y="0"/>
                      <a:pt x="453" y="0"/>
                      <a:pt x="453" y="0"/>
                    </a:cubicBezTo>
                    <a:cubicBezTo>
                      <a:pt x="289" y="0"/>
                      <a:pt x="289" y="0"/>
                      <a:pt x="289" y="0"/>
                    </a:cubicBezTo>
                    <a:cubicBezTo>
                      <a:pt x="289" y="0"/>
                      <a:pt x="293" y="114"/>
                      <a:pt x="134" y="188"/>
                    </a:cubicBezTo>
                    <a:cubicBezTo>
                      <a:pt x="0" y="352"/>
                      <a:pt x="0" y="352"/>
                      <a:pt x="0" y="352"/>
                    </a:cubicBezTo>
                    <a:cubicBezTo>
                      <a:pt x="463" y="345"/>
                      <a:pt x="463" y="345"/>
                      <a:pt x="463" y="345"/>
                    </a:cubicBezTo>
                    <a:cubicBezTo>
                      <a:pt x="966" y="353"/>
                      <a:pt x="966" y="353"/>
                      <a:pt x="966" y="353"/>
                    </a:cubicBezTo>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îsḷîḋé">
                <a:extLst>
                  <a:ext uri="{FF2B5EF4-FFF2-40B4-BE49-F238E27FC236}">
                    <a16:creationId xmlns:a16="http://schemas.microsoft.com/office/drawing/2014/main" id="{6E26FB8D-B16A-4C80-B12C-4C92B830BA65}"/>
                  </a:ext>
                </a:extLst>
              </p:cNvPr>
              <p:cNvSpPr/>
              <p:nvPr/>
            </p:nvSpPr>
            <p:spPr bwMode="auto">
              <a:xfrm>
                <a:off x="7233320" y="5764751"/>
                <a:ext cx="129009" cy="107508"/>
              </a:xfrm>
              <a:custGeom>
                <a:avLst/>
                <a:gdLst>
                  <a:gd name="T0" fmla="*/ 363 w 402"/>
                  <a:gd name="T1" fmla="*/ 0 h 334"/>
                  <a:gd name="T2" fmla="*/ 402 w 402"/>
                  <a:gd name="T3" fmla="*/ 334 h 334"/>
                  <a:gd name="T4" fmla="*/ 0 w 402"/>
                  <a:gd name="T5" fmla="*/ 294 h 334"/>
                  <a:gd name="T6" fmla="*/ 0 w 402"/>
                  <a:gd name="T7" fmla="*/ 0 h 334"/>
                  <a:gd name="T8" fmla="*/ 363 w 402"/>
                  <a:gd name="T9" fmla="*/ 0 h 334"/>
                </a:gdLst>
                <a:ahLst/>
                <a:cxnLst>
                  <a:cxn ang="0">
                    <a:pos x="T0" y="T1"/>
                  </a:cxn>
                  <a:cxn ang="0">
                    <a:pos x="T2" y="T3"/>
                  </a:cxn>
                  <a:cxn ang="0">
                    <a:pos x="T4" y="T5"/>
                  </a:cxn>
                  <a:cxn ang="0">
                    <a:pos x="T6" y="T7"/>
                  </a:cxn>
                  <a:cxn ang="0">
                    <a:pos x="T8" y="T9"/>
                  </a:cxn>
                </a:cxnLst>
                <a:rect l="0" t="0" r="r" b="b"/>
                <a:pathLst>
                  <a:path w="402" h="334">
                    <a:moveTo>
                      <a:pt x="363" y="0"/>
                    </a:moveTo>
                    <a:cubicBezTo>
                      <a:pt x="363" y="0"/>
                      <a:pt x="352" y="219"/>
                      <a:pt x="402" y="334"/>
                    </a:cubicBezTo>
                    <a:cubicBezTo>
                      <a:pt x="0" y="294"/>
                      <a:pt x="0" y="294"/>
                      <a:pt x="0" y="294"/>
                    </a:cubicBezTo>
                    <a:cubicBezTo>
                      <a:pt x="0" y="294"/>
                      <a:pt x="64" y="175"/>
                      <a:pt x="0" y="0"/>
                    </a:cubicBezTo>
                    <a:lnTo>
                      <a:pt x="363"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isľíďè">
                <a:extLst>
                  <a:ext uri="{FF2B5EF4-FFF2-40B4-BE49-F238E27FC236}">
                    <a16:creationId xmlns:a16="http://schemas.microsoft.com/office/drawing/2014/main" id="{5966F6E5-BDAF-4D65-84A2-0A22D1EC3E91}"/>
                  </a:ext>
                </a:extLst>
              </p:cNvPr>
              <p:cNvSpPr/>
              <p:nvPr/>
            </p:nvSpPr>
            <p:spPr bwMode="auto">
              <a:xfrm>
                <a:off x="6819132" y="5755697"/>
                <a:ext cx="127878" cy="107508"/>
              </a:xfrm>
              <a:custGeom>
                <a:avLst/>
                <a:gdLst>
                  <a:gd name="T0" fmla="*/ 39 w 402"/>
                  <a:gd name="T1" fmla="*/ 0 h 335"/>
                  <a:gd name="T2" fmla="*/ 0 w 402"/>
                  <a:gd name="T3" fmla="*/ 335 h 335"/>
                  <a:gd name="T4" fmla="*/ 402 w 402"/>
                  <a:gd name="T5" fmla="*/ 295 h 335"/>
                  <a:gd name="T6" fmla="*/ 402 w 402"/>
                  <a:gd name="T7" fmla="*/ 0 h 335"/>
                  <a:gd name="T8" fmla="*/ 39 w 402"/>
                  <a:gd name="T9" fmla="*/ 0 h 335"/>
                </a:gdLst>
                <a:ahLst/>
                <a:cxnLst>
                  <a:cxn ang="0">
                    <a:pos x="T0" y="T1"/>
                  </a:cxn>
                  <a:cxn ang="0">
                    <a:pos x="T2" y="T3"/>
                  </a:cxn>
                  <a:cxn ang="0">
                    <a:pos x="T4" y="T5"/>
                  </a:cxn>
                  <a:cxn ang="0">
                    <a:pos x="T6" y="T7"/>
                  </a:cxn>
                  <a:cxn ang="0">
                    <a:pos x="T8" y="T9"/>
                  </a:cxn>
                </a:cxnLst>
                <a:rect l="0" t="0" r="r" b="b"/>
                <a:pathLst>
                  <a:path w="402" h="335">
                    <a:moveTo>
                      <a:pt x="39" y="0"/>
                    </a:moveTo>
                    <a:cubicBezTo>
                      <a:pt x="39" y="0"/>
                      <a:pt x="51" y="220"/>
                      <a:pt x="0" y="335"/>
                    </a:cubicBezTo>
                    <a:cubicBezTo>
                      <a:pt x="402" y="295"/>
                      <a:pt x="402" y="295"/>
                      <a:pt x="402" y="295"/>
                    </a:cubicBezTo>
                    <a:cubicBezTo>
                      <a:pt x="402" y="295"/>
                      <a:pt x="339" y="175"/>
                      <a:pt x="402" y="0"/>
                    </a:cubicBezTo>
                    <a:lnTo>
                      <a:pt x="39"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ïśľidè">
                <a:extLst>
                  <a:ext uri="{FF2B5EF4-FFF2-40B4-BE49-F238E27FC236}">
                    <a16:creationId xmlns:a16="http://schemas.microsoft.com/office/drawing/2014/main" id="{40F28F2A-29FF-4FAE-9EF0-F158DC1BF9F6}"/>
                  </a:ext>
                </a:extLst>
              </p:cNvPr>
              <p:cNvSpPr/>
              <p:nvPr/>
            </p:nvSpPr>
            <p:spPr bwMode="auto">
              <a:xfrm>
                <a:off x="6639197" y="5833782"/>
                <a:ext cx="329314" cy="184461"/>
              </a:xfrm>
              <a:custGeom>
                <a:avLst/>
                <a:gdLst>
                  <a:gd name="T0" fmla="*/ 631 w 1027"/>
                  <a:gd name="T1" fmla="*/ 66 h 576"/>
                  <a:gd name="T2" fmla="*/ 561 w 1027"/>
                  <a:gd name="T3" fmla="*/ 45 h 576"/>
                  <a:gd name="T4" fmla="*/ 518 w 1027"/>
                  <a:gd name="T5" fmla="*/ 84 h 576"/>
                  <a:gd name="T6" fmla="*/ 515 w 1027"/>
                  <a:gd name="T7" fmla="*/ 86 h 576"/>
                  <a:gd name="T8" fmla="*/ 479 w 1027"/>
                  <a:gd name="T9" fmla="*/ 117 h 576"/>
                  <a:gd name="T10" fmla="*/ 477 w 1027"/>
                  <a:gd name="T11" fmla="*/ 118 h 576"/>
                  <a:gd name="T12" fmla="*/ 462 w 1027"/>
                  <a:gd name="T13" fmla="*/ 131 h 576"/>
                  <a:gd name="T14" fmla="*/ 458 w 1027"/>
                  <a:gd name="T15" fmla="*/ 134 h 576"/>
                  <a:gd name="T16" fmla="*/ 422 w 1027"/>
                  <a:gd name="T17" fmla="*/ 161 h 576"/>
                  <a:gd name="T18" fmla="*/ 414 w 1027"/>
                  <a:gd name="T19" fmla="*/ 167 h 576"/>
                  <a:gd name="T20" fmla="*/ 400 w 1027"/>
                  <a:gd name="T21" fmla="*/ 177 h 576"/>
                  <a:gd name="T22" fmla="*/ 389 w 1027"/>
                  <a:gd name="T23" fmla="*/ 185 h 576"/>
                  <a:gd name="T24" fmla="*/ 357 w 1027"/>
                  <a:gd name="T25" fmla="*/ 206 h 576"/>
                  <a:gd name="T26" fmla="*/ 341 w 1027"/>
                  <a:gd name="T27" fmla="*/ 217 h 576"/>
                  <a:gd name="T28" fmla="*/ 206 w 1027"/>
                  <a:gd name="T29" fmla="*/ 288 h 576"/>
                  <a:gd name="T30" fmla="*/ 181 w 1027"/>
                  <a:gd name="T31" fmla="*/ 298 h 576"/>
                  <a:gd name="T32" fmla="*/ 5 w 1027"/>
                  <a:gd name="T33" fmla="*/ 502 h 576"/>
                  <a:gd name="T34" fmla="*/ 12 w 1027"/>
                  <a:gd name="T35" fmla="*/ 533 h 576"/>
                  <a:gd name="T36" fmla="*/ 167 w 1027"/>
                  <a:gd name="T37" fmla="*/ 569 h 576"/>
                  <a:gd name="T38" fmla="*/ 991 w 1027"/>
                  <a:gd name="T39" fmla="*/ 403 h 576"/>
                  <a:gd name="T40" fmla="*/ 1015 w 1027"/>
                  <a:gd name="T41" fmla="*/ 262 h 576"/>
                  <a:gd name="T42" fmla="*/ 1013 w 1027"/>
                  <a:gd name="T43" fmla="*/ 247 h 576"/>
                  <a:gd name="T44" fmla="*/ 948 w 1027"/>
                  <a:gd name="T45" fmla="*/ 0 h 576"/>
                  <a:gd name="T46" fmla="*/ 722 w 1027"/>
                  <a:gd name="T47" fmla="*/ 59 h 576"/>
                  <a:gd name="T48" fmla="*/ 692 w 1027"/>
                  <a:gd name="T49" fmla="*/ 64 h 576"/>
                  <a:gd name="T50" fmla="*/ 675 w 1027"/>
                  <a:gd name="T51" fmla="*/ 66 h 576"/>
                  <a:gd name="T52" fmla="*/ 647 w 1027"/>
                  <a:gd name="T53" fmla="*/ 67 h 576"/>
                  <a:gd name="T54" fmla="*/ 646 w 1027"/>
                  <a:gd name="T55" fmla="*/ 67 h 576"/>
                  <a:gd name="T56" fmla="*/ 643 w 1027"/>
                  <a:gd name="T57" fmla="*/ 67 h 576"/>
                  <a:gd name="T58" fmla="*/ 642 w 1027"/>
                  <a:gd name="T59" fmla="*/ 66 h 576"/>
                  <a:gd name="T60" fmla="*/ 631 w 1027"/>
                  <a:gd name="T61" fmla="*/ 6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631" y="66"/>
                    </a:moveTo>
                    <a:cubicBezTo>
                      <a:pt x="602" y="63"/>
                      <a:pt x="577" y="56"/>
                      <a:pt x="561" y="45"/>
                    </a:cubicBezTo>
                    <a:cubicBezTo>
                      <a:pt x="549" y="57"/>
                      <a:pt x="534" y="70"/>
                      <a:pt x="518" y="84"/>
                    </a:cubicBezTo>
                    <a:cubicBezTo>
                      <a:pt x="517" y="85"/>
                      <a:pt x="516" y="86"/>
                      <a:pt x="515" y="86"/>
                    </a:cubicBezTo>
                    <a:cubicBezTo>
                      <a:pt x="504" y="96"/>
                      <a:pt x="492" y="107"/>
                      <a:pt x="479" y="117"/>
                    </a:cubicBezTo>
                    <a:cubicBezTo>
                      <a:pt x="478" y="118"/>
                      <a:pt x="478" y="118"/>
                      <a:pt x="477" y="118"/>
                    </a:cubicBezTo>
                    <a:cubicBezTo>
                      <a:pt x="472" y="123"/>
                      <a:pt x="467" y="127"/>
                      <a:pt x="462" y="131"/>
                    </a:cubicBezTo>
                    <a:cubicBezTo>
                      <a:pt x="461" y="132"/>
                      <a:pt x="459" y="133"/>
                      <a:pt x="458" y="134"/>
                    </a:cubicBezTo>
                    <a:cubicBezTo>
                      <a:pt x="447" y="143"/>
                      <a:pt x="435" y="152"/>
                      <a:pt x="422" y="161"/>
                    </a:cubicBezTo>
                    <a:cubicBezTo>
                      <a:pt x="420" y="163"/>
                      <a:pt x="417" y="165"/>
                      <a:pt x="414" y="167"/>
                    </a:cubicBezTo>
                    <a:cubicBezTo>
                      <a:pt x="409" y="170"/>
                      <a:pt x="405" y="174"/>
                      <a:pt x="400" y="177"/>
                    </a:cubicBezTo>
                    <a:cubicBezTo>
                      <a:pt x="396" y="180"/>
                      <a:pt x="392" y="182"/>
                      <a:pt x="389" y="185"/>
                    </a:cubicBezTo>
                    <a:cubicBezTo>
                      <a:pt x="378" y="192"/>
                      <a:pt x="368" y="199"/>
                      <a:pt x="357" y="206"/>
                    </a:cubicBezTo>
                    <a:cubicBezTo>
                      <a:pt x="352" y="210"/>
                      <a:pt x="346" y="213"/>
                      <a:pt x="341" y="217"/>
                    </a:cubicBezTo>
                    <a:cubicBezTo>
                      <a:pt x="299" y="243"/>
                      <a:pt x="254" y="268"/>
                      <a:pt x="206" y="288"/>
                    </a:cubicBezTo>
                    <a:cubicBezTo>
                      <a:pt x="198" y="291"/>
                      <a:pt x="190" y="295"/>
                      <a:pt x="181" y="298"/>
                    </a:cubicBezTo>
                    <a:cubicBezTo>
                      <a:pt x="15" y="362"/>
                      <a:pt x="0" y="455"/>
                      <a:pt x="5" y="502"/>
                    </a:cubicBezTo>
                    <a:cubicBezTo>
                      <a:pt x="7" y="521"/>
                      <a:pt x="12" y="533"/>
                      <a:pt x="12" y="533"/>
                    </a:cubicBezTo>
                    <a:cubicBezTo>
                      <a:pt x="12" y="533"/>
                      <a:pt x="80" y="568"/>
                      <a:pt x="167" y="569"/>
                    </a:cubicBezTo>
                    <a:cubicBezTo>
                      <a:pt x="489" y="576"/>
                      <a:pt x="991" y="403"/>
                      <a:pt x="991" y="403"/>
                    </a:cubicBezTo>
                    <a:cubicBezTo>
                      <a:pt x="991" y="403"/>
                      <a:pt x="1027" y="360"/>
                      <a:pt x="1015" y="262"/>
                    </a:cubicBezTo>
                    <a:cubicBezTo>
                      <a:pt x="1014" y="257"/>
                      <a:pt x="1014" y="252"/>
                      <a:pt x="1013" y="247"/>
                    </a:cubicBezTo>
                    <a:cubicBezTo>
                      <a:pt x="1012" y="241"/>
                      <a:pt x="966" y="54"/>
                      <a:pt x="948" y="0"/>
                    </a:cubicBezTo>
                    <a:cubicBezTo>
                      <a:pt x="907" y="15"/>
                      <a:pt x="841" y="35"/>
                      <a:pt x="722" y="59"/>
                    </a:cubicBezTo>
                    <a:cubicBezTo>
                      <a:pt x="711" y="62"/>
                      <a:pt x="701" y="63"/>
                      <a:pt x="692" y="64"/>
                    </a:cubicBezTo>
                    <a:cubicBezTo>
                      <a:pt x="686" y="65"/>
                      <a:pt x="681" y="66"/>
                      <a:pt x="675" y="66"/>
                    </a:cubicBezTo>
                    <a:cubicBezTo>
                      <a:pt x="665" y="67"/>
                      <a:pt x="655" y="67"/>
                      <a:pt x="647" y="67"/>
                    </a:cubicBezTo>
                    <a:cubicBezTo>
                      <a:pt x="646" y="67"/>
                      <a:pt x="646" y="67"/>
                      <a:pt x="646" y="67"/>
                    </a:cubicBezTo>
                    <a:cubicBezTo>
                      <a:pt x="643" y="67"/>
                      <a:pt x="643" y="67"/>
                      <a:pt x="643" y="67"/>
                    </a:cubicBezTo>
                    <a:cubicBezTo>
                      <a:pt x="642" y="66"/>
                      <a:pt x="642" y="66"/>
                      <a:pt x="642" y="66"/>
                    </a:cubicBezTo>
                    <a:lnTo>
                      <a:pt x="631" y="66"/>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íSļïḑé">
                <a:extLst>
                  <a:ext uri="{FF2B5EF4-FFF2-40B4-BE49-F238E27FC236}">
                    <a16:creationId xmlns:a16="http://schemas.microsoft.com/office/drawing/2014/main" id="{395FF6D4-1413-493A-9CF9-142961733DB7}"/>
                  </a:ext>
                </a:extLst>
              </p:cNvPr>
              <p:cNvSpPr/>
              <p:nvPr/>
            </p:nvSpPr>
            <p:spPr bwMode="auto">
              <a:xfrm>
                <a:off x="6640329" y="5943553"/>
                <a:ext cx="324787" cy="74690"/>
              </a:xfrm>
              <a:custGeom>
                <a:avLst/>
                <a:gdLst>
                  <a:gd name="T0" fmla="*/ 158 w 1011"/>
                  <a:gd name="T1" fmla="*/ 167 h 234"/>
                  <a:gd name="T2" fmla="*/ 1 w 1011"/>
                  <a:gd name="T3" fmla="*/ 132 h 234"/>
                  <a:gd name="T4" fmla="*/ 1 w 1011"/>
                  <a:gd name="T5" fmla="*/ 160 h 234"/>
                  <a:gd name="T6" fmla="*/ 8 w 1011"/>
                  <a:gd name="T7" fmla="*/ 191 h 234"/>
                  <a:gd name="T8" fmla="*/ 164 w 1011"/>
                  <a:gd name="T9" fmla="*/ 228 h 234"/>
                  <a:gd name="T10" fmla="*/ 988 w 1011"/>
                  <a:gd name="T11" fmla="*/ 61 h 234"/>
                  <a:gd name="T12" fmla="*/ 1011 w 1011"/>
                  <a:gd name="T13" fmla="*/ 0 h 234"/>
                  <a:gd name="T14" fmla="*/ 158 w 1011"/>
                  <a:gd name="T15" fmla="*/ 16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1" h="234">
                    <a:moveTo>
                      <a:pt x="158" y="167"/>
                    </a:moveTo>
                    <a:cubicBezTo>
                      <a:pt x="85" y="165"/>
                      <a:pt x="25" y="142"/>
                      <a:pt x="1" y="132"/>
                    </a:cubicBezTo>
                    <a:cubicBezTo>
                      <a:pt x="0" y="142"/>
                      <a:pt x="0" y="152"/>
                      <a:pt x="1" y="160"/>
                    </a:cubicBezTo>
                    <a:cubicBezTo>
                      <a:pt x="3" y="179"/>
                      <a:pt x="8" y="191"/>
                      <a:pt x="8" y="191"/>
                    </a:cubicBezTo>
                    <a:cubicBezTo>
                      <a:pt x="8" y="191"/>
                      <a:pt x="76" y="226"/>
                      <a:pt x="164" y="228"/>
                    </a:cubicBezTo>
                    <a:cubicBezTo>
                      <a:pt x="486" y="234"/>
                      <a:pt x="988" y="61"/>
                      <a:pt x="988" y="61"/>
                    </a:cubicBezTo>
                    <a:cubicBezTo>
                      <a:pt x="988" y="61"/>
                      <a:pt x="1004" y="42"/>
                      <a:pt x="1011" y="0"/>
                    </a:cubicBezTo>
                    <a:cubicBezTo>
                      <a:pt x="880" y="42"/>
                      <a:pt x="450" y="173"/>
                      <a:pt x="158"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ïSlíďe">
                <a:extLst>
                  <a:ext uri="{FF2B5EF4-FFF2-40B4-BE49-F238E27FC236}">
                    <a16:creationId xmlns:a16="http://schemas.microsoft.com/office/drawing/2014/main" id="{46CAE48F-1CA8-44BC-9309-8D060E5BAA35}"/>
                  </a:ext>
                </a:extLst>
              </p:cNvPr>
              <p:cNvSpPr/>
              <p:nvPr/>
            </p:nvSpPr>
            <p:spPr bwMode="auto">
              <a:xfrm>
                <a:off x="6790840" y="5862073"/>
                <a:ext cx="57715" cy="26029"/>
              </a:xfrm>
              <a:custGeom>
                <a:avLst/>
                <a:gdLst>
                  <a:gd name="T0" fmla="*/ 177 w 180"/>
                  <a:gd name="T1" fmla="*/ 66 h 82"/>
                  <a:gd name="T2" fmla="*/ 144 w 180"/>
                  <a:gd name="T3" fmla="*/ 77 h 82"/>
                  <a:gd name="T4" fmla="*/ 0 w 180"/>
                  <a:gd name="T5" fmla="*/ 31 h 82"/>
                  <a:gd name="T6" fmla="*/ 36 w 180"/>
                  <a:gd name="T7" fmla="*/ 0 h 82"/>
                  <a:gd name="T8" fmla="*/ 156 w 180"/>
                  <a:gd name="T9" fmla="*/ 39 h 82"/>
                  <a:gd name="T10" fmla="*/ 177 w 180"/>
                  <a:gd name="T11" fmla="*/ 66 h 82"/>
                </a:gdLst>
                <a:ahLst/>
                <a:cxnLst>
                  <a:cxn ang="0">
                    <a:pos x="T0" y="T1"/>
                  </a:cxn>
                  <a:cxn ang="0">
                    <a:pos x="T2" y="T3"/>
                  </a:cxn>
                  <a:cxn ang="0">
                    <a:pos x="T4" y="T5"/>
                  </a:cxn>
                  <a:cxn ang="0">
                    <a:pos x="T6" y="T7"/>
                  </a:cxn>
                  <a:cxn ang="0">
                    <a:pos x="T8" y="T9"/>
                  </a:cxn>
                  <a:cxn ang="0">
                    <a:pos x="T10" y="T11"/>
                  </a:cxn>
                </a:cxnLst>
                <a:rect l="0" t="0" r="r" b="b"/>
                <a:pathLst>
                  <a:path w="180" h="82">
                    <a:moveTo>
                      <a:pt x="177" y="66"/>
                    </a:moveTo>
                    <a:cubicBezTo>
                      <a:pt x="173" y="77"/>
                      <a:pt x="159" y="82"/>
                      <a:pt x="144" y="77"/>
                    </a:cubicBezTo>
                    <a:cubicBezTo>
                      <a:pt x="0" y="31"/>
                      <a:pt x="0" y="31"/>
                      <a:pt x="0" y="31"/>
                    </a:cubicBezTo>
                    <a:cubicBezTo>
                      <a:pt x="13" y="21"/>
                      <a:pt x="25" y="10"/>
                      <a:pt x="36" y="0"/>
                    </a:cubicBezTo>
                    <a:cubicBezTo>
                      <a:pt x="156" y="39"/>
                      <a:pt x="156" y="39"/>
                      <a:pt x="156" y="39"/>
                    </a:cubicBezTo>
                    <a:cubicBezTo>
                      <a:pt x="171" y="43"/>
                      <a:pt x="180" y="56"/>
                      <a:pt x="177"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liḑé">
                <a:extLst>
                  <a:ext uri="{FF2B5EF4-FFF2-40B4-BE49-F238E27FC236}">
                    <a16:creationId xmlns:a16="http://schemas.microsoft.com/office/drawing/2014/main" id="{5C134AFE-12F5-473B-8B84-0714420E5A80}"/>
                  </a:ext>
                </a:extLst>
              </p:cNvPr>
              <p:cNvSpPr/>
              <p:nvPr/>
            </p:nvSpPr>
            <p:spPr bwMode="auto">
              <a:xfrm>
                <a:off x="6772734" y="5875653"/>
                <a:ext cx="54320" cy="24897"/>
              </a:xfrm>
              <a:custGeom>
                <a:avLst/>
                <a:gdLst>
                  <a:gd name="T0" fmla="*/ 166 w 170"/>
                  <a:gd name="T1" fmla="*/ 62 h 77"/>
                  <a:gd name="T2" fmla="*/ 134 w 170"/>
                  <a:gd name="T3" fmla="*/ 73 h 77"/>
                  <a:gd name="T4" fmla="*/ 0 w 170"/>
                  <a:gd name="T5" fmla="*/ 30 h 77"/>
                  <a:gd name="T6" fmla="*/ 36 w 170"/>
                  <a:gd name="T7" fmla="*/ 3 h 77"/>
                  <a:gd name="T8" fmla="*/ 40 w 170"/>
                  <a:gd name="T9" fmla="*/ 0 h 77"/>
                  <a:gd name="T10" fmla="*/ 146 w 170"/>
                  <a:gd name="T11" fmla="*/ 34 h 77"/>
                  <a:gd name="T12" fmla="*/ 166 w 170"/>
                  <a:gd name="T13" fmla="*/ 62 h 77"/>
                </a:gdLst>
                <a:ahLst/>
                <a:cxnLst>
                  <a:cxn ang="0">
                    <a:pos x="T0" y="T1"/>
                  </a:cxn>
                  <a:cxn ang="0">
                    <a:pos x="T2" y="T3"/>
                  </a:cxn>
                  <a:cxn ang="0">
                    <a:pos x="T4" y="T5"/>
                  </a:cxn>
                  <a:cxn ang="0">
                    <a:pos x="T6" y="T7"/>
                  </a:cxn>
                  <a:cxn ang="0">
                    <a:pos x="T8" y="T9"/>
                  </a:cxn>
                  <a:cxn ang="0">
                    <a:pos x="T10" y="T11"/>
                  </a:cxn>
                  <a:cxn ang="0">
                    <a:pos x="T12" y="T13"/>
                  </a:cxn>
                </a:cxnLst>
                <a:rect l="0" t="0" r="r" b="b"/>
                <a:pathLst>
                  <a:path w="170" h="77">
                    <a:moveTo>
                      <a:pt x="166" y="62"/>
                    </a:moveTo>
                    <a:cubicBezTo>
                      <a:pt x="163" y="72"/>
                      <a:pt x="148" y="77"/>
                      <a:pt x="134" y="73"/>
                    </a:cubicBezTo>
                    <a:cubicBezTo>
                      <a:pt x="0" y="30"/>
                      <a:pt x="0" y="30"/>
                      <a:pt x="0" y="30"/>
                    </a:cubicBezTo>
                    <a:cubicBezTo>
                      <a:pt x="13" y="21"/>
                      <a:pt x="25" y="12"/>
                      <a:pt x="36" y="3"/>
                    </a:cubicBezTo>
                    <a:cubicBezTo>
                      <a:pt x="37" y="2"/>
                      <a:pt x="39" y="1"/>
                      <a:pt x="40" y="0"/>
                    </a:cubicBezTo>
                    <a:cubicBezTo>
                      <a:pt x="146" y="34"/>
                      <a:pt x="146" y="34"/>
                      <a:pt x="146" y="34"/>
                    </a:cubicBezTo>
                    <a:cubicBezTo>
                      <a:pt x="160" y="39"/>
                      <a:pt x="170" y="51"/>
                      <a:pt x="16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ïṣļiďè">
                <a:extLst>
                  <a:ext uri="{FF2B5EF4-FFF2-40B4-BE49-F238E27FC236}">
                    <a16:creationId xmlns:a16="http://schemas.microsoft.com/office/drawing/2014/main" id="{3ABFDF44-C937-432B-B2C7-D257372E113D}"/>
                  </a:ext>
                </a:extLst>
              </p:cNvPr>
              <p:cNvSpPr/>
              <p:nvPr/>
            </p:nvSpPr>
            <p:spPr bwMode="auto">
              <a:xfrm>
                <a:off x="6751232" y="5890365"/>
                <a:ext cx="53188" cy="24897"/>
              </a:xfrm>
              <a:custGeom>
                <a:avLst/>
                <a:gdLst>
                  <a:gd name="T0" fmla="*/ 161 w 165"/>
                  <a:gd name="T1" fmla="*/ 59 h 75"/>
                  <a:gd name="T2" fmla="*/ 129 w 165"/>
                  <a:gd name="T3" fmla="*/ 70 h 75"/>
                  <a:gd name="T4" fmla="*/ 0 w 165"/>
                  <a:gd name="T5" fmla="*/ 29 h 75"/>
                  <a:gd name="T6" fmla="*/ 32 w 165"/>
                  <a:gd name="T7" fmla="*/ 8 h 75"/>
                  <a:gd name="T8" fmla="*/ 43 w 165"/>
                  <a:gd name="T9" fmla="*/ 0 h 75"/>
                  <a:gd name="T10" fmla="*/ 141 w 165"/>
                  <a:gd name="T11" fmla="*/ 32 h 75"/>
                  <a:gd name="T12" fmla="*/ 161 w 165"/>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5" h="75">
                    <a:moveTo>
                      <a:pt x="161" y="59"/>
                    </a:moveTo>
                    <a:cubicBezTo>
                      <a:pt x="158" y="70"/>
                      <a:pt x="143" y="75"/>
                      <a:pt x="129" y="70"/>
                    </a:cubicBezTo>
                    <a:cubicBezTo>
                      <a:pt x="0" y="29"/>
                      <a:pt x="0" y="29"/>
                      <a:pt x="0" y="29"/>
                    </a:cubicBezTo>
                    <a:cubicBezTo>
                      <a:pt x="11" y="22"/>
                      <a:pt x="21" y="15"/>
                      <a:pt x="32" y="8"/>
                    </a:cubicBezTo>
                    <a:cubicBezTo>
                      <a:pt x="35" y="5"/>
                      <a:pt x="39" y="3"/>
                      <a:pt x="43" y="0"/>
                    </a:cubicBezTo>
                    <a:cubicBezTo>
                      <a:pt x="141" y="32"/>
                      <a:pt x="141" y="32"/>
                      <a:pt x="141" y="32"/>
                    </a:cubicBezTo>
                    <a:cubicBezTo>
                      <a:pt x="156" y="36"/>
                      <a:pt x="165" y="49"/>
                      <a:pt x="161"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iṣlíḋê">
                <a:extLst>
                  <a:ext uri="{FF2B5EF4-FFF2-40B4-BE49-F238E27FC236}">
                    <a16:creationId xmlns:a16="http://schemas.microsoft.com/office/drawing/2014/main" id="{AF43B934-3CD6-4F78-B652-770FEB290060}"/>
                  </a:ext>
                </a:extLst>
              </p:cNvPr>
              <p:cNvSpPr/>
              <p:nvPr/>
            </p:nvSpPr>
            <p:spPr bwMode="auto">
              <a:xfrm>
                <a:off x="7212950" y="5843967"/>
                <a:ext cx="329314" cy="184461"/>
              </a:xfrm>
              <a:custGeom>
                <a:avLst/>
                <a:gdLst>
                  <a:gd name="T0" fmla="*/ 397 w 1027"/>
                  <a:gd name="T1" fmla="*/ 65 h 576"/>
                  <a:gd name="T2" fmla="*/ 466 w 1027"/>
                  <a:gd name="T3" fmla="*/ 45 h 576"/>
                  <a:gd name="T4" fmla="*/ 510 w 1027"/>
                  <a:gd name="T5" fmla="*/ 84 h 576"/>
                  <a:gd name="T6" fmla="*/ 512 w 1027"/>
                  <a:gd name="T7" fmla="*/ 86 h 576"/>
                  <a:gd name="T8" fmla="*/ 549 w 1027"/>
                  <a:gd name="T9" fmla="*/ 117 h 576"/>
                  <a:gd name="T10" fmla="*/ 550 w 1027"/>
                  <a:gd name="T11" fmla="*/ 118 h 576"/>
                  <a:gd name="T12" fmla="*/ 566 w 1027"/>
                  <a:gd name="T13" fmla="*/ 131 h 576"/>
                  <a:gd name="T14" fmla="*/ 569 w 1027"/>
                  <a:gd name="T15" fmla="*/ 133 h 576"/>
                  <a:gd name="T16" fmla="*/ 605 w 1027"/>
                  <a:gd name="T17" fmla="*/ 161 h 576"/>
                  <a:gd name="T18" fmla="*/ 613 w 1027"/>
                  <a:gd name="T19" fmla="*/ 166 h 576"/>
                  <a:gd name="T20" fmla="*/ 628 w 1027"/>
                  <a:gd name="T21" fmla="*/ 177 h 576"/>
                  <a:gd name="T22" fmla="*/ 639 w 1027"/>
                  <a:gd name="T23" fmla="*/ 185 h 576"/>
                  <a:gd name="T24" fmla="*/ 670 w 1027"/>
                  <a:gd name="T25" fmla="*/ 206 h 576"/>
                  <a:gd name="T26" fmla="*/ 687 w 1027"/>
                  <a:gd name="T27" fmla="*/ 216 h 576"/>
                  <a:gd name="T28" fmla="*/ 821 w 1027"/>
                  <a:gd name="T29" fmla="*/ 287 h 576"/>
                  <a:gd name="T30" fmla="*/ 846 w 1027"/>
                  <a:gd name="T31" fmla="*/ 298 h 576"/>
                  <a:gd name="T32" fmla="*/ 1022 w 1027"/>
                  <a:gd name="T33" fmla="*/ 502 h 576"/>
                  <a:gd name="T34" fmla="*/ 1015 w 1027"/>
                  <a:gd name="T35" fmla="*/ 533 h 576"/>
                  <a:gd name="T36" fmla="*/ 860 w 1027"/>
                  <a:gd name="T37" fmla="*/ 569 h 576"/>
                  <a:gd name="T38" fmla="*/ 36 w 1027"/>
                  <a:gd name="T39" fmla="*/ 403 h 576"/>
                  <a:gd name="T40" fmla="*/ 12 w 1027"/>
                  <a:gd name="T41" fmla="*/ 261 h 576"/>
                  <a:gd name="T42" fmla="*/ 14 w 1027"/>
                  <a:gd name="T43" fmla="*/ 247 h 576"/>
                  <a:gd name="T44" fmla="*/ 79 w 1027"/>
                  <a:gd name="T45" fmla="*/ 0 h 576"/>
                  <a:gd name="T46" fmla="*/ 306 w 1027"/>
                  <a:gd name="T47" fmla="*/ 59 h 576"/>
                  <a:gd name="T48" fmla="*/ 335 w 1027"/>
                  <a:gd name="T49" fmla="*/ 64 h 576"/>
                  <a:gd name="T50" fmla="*/ 352 w 1027"/>
                  <a:gd name="T51" fmla="*/ 66 h 576"/>
                  <a:gd name="T52" fmla="*/ 380 w 1027"/>
                  <a:gd name="T53" fmla="*/ 66 h 576"/>
                  <a:gd name="T54" fmla="*/ 381 w 1027"/>
                  <a:gd name="T55" fmla="*/ 66 h 576"/>
                  <a:gd name="T56" fmla="*/ 385 w 1027"/>
                  <a:gd name="T57" fmla="*/ 66 h 576"/>
                  <a:gd name="T58" fmla="*/ 386 w 1027"/>
                  <a:gd name="T59" fmla="*/ 66 h 576"/>
                  <a:gd name="T60" fmla="*/ 397 w 1027"/>
                  <a:gd name="T61" fmla="*/ 6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397" y="65"/>
                    </a:moveTo>
                    <a:cubicBezTo>
                      <a:pt x="425" y="63"/>
                      <a:pt x="450" y="56"/>
                      <a:pt x="466" y="45"/>
                    </a:cubicBezTo>
                    <a:cubicBezTo>
                      <a:pt x="478" y="56"/>
                      <a:pt x="493" y="70"/>
                      <a:pt x="510" y="84"/>
                    </a:cubicBezTo>
                    <a:cubicBezTo>
                      <a:pt x="510" y="85"/>
                      <a:pt x="511" y="85"/>
                      <a:pt x="512" y="86"/>
                    </a:cubicBezTo>
                    <a:cubicBezTo>
                      <a:pt x="523" y="96"/>
                      <a:pt x="536" y="106"/>
                      <a:pt x="549" y="117"/>
                    </a:cubicBezTo>
                    <a:cubicBezTo>
                      <a:pt x="549" y="117"/>
                      <a:pt x="550" y="118"/>
                      <a:pt x="550" y="118"/>
                    </a:cubicBezTo>
                    <a:cubicBezTo>
                      <a:pt x="555" y="122"/>
                      <a:pt x="560" y="126"/>
                      <a:pt x="566" y="131"/>
                    </a:cubicBezTo>
                    <a:cubicBezTo>
                      <a:pt x="567" y="131"/>
                      <a:pt x="568" y="132"/>
                      <a:pt x="569" y="133"/>
                    </a:cubicBezTo>
                    <a:cubicBezTo>
                      <a:pt x="580" y="142"/>
                      <a:pt x="593" y="152"/>
                      <a:pt x="605" y="161"/>
                    </a:cubicBezTo>
                    <a:cubicBezTo>
                      <a:pt x="608" y="163"/>
                      <a:pt x="610" y="165"/>
                      <a:pt x="613" y="166"/>
                    </a:cubicBezTo>
                    <a:cubicBezTo>
                      <a:pt x="618" y="170"/>
                      <a:pt x="623" y="173"/>
                      <a:pt x="628" y="177"/>
                    </a:cubicBezTo>
                    <a:cubicBezTo>
                      <a:pt x="631" y="179"/>
                      <a:pt x="635" y="182"/>
                      <a:pt x="639" y="185"/>
                    </a:cubicBezTo>
                    <a:cubicBezTo>
                      <a:pt x="649" y="192"/>
                      <a:pt x="660" y="199"/>
                      <a:pt x="670" y="206"/>
                    </a:cubicBezTo>
                    <a:cubicBezTo>
                      <a:pt x="676" y="209"/>
                      <a:pt x="681" y="213"/>
                      <a:pt x="687" y="216"/>
                    </a:cubicBezTo>
                    <a:cubicBezTo>
                      <a:pt x="728" y="243"/>
                      <a:pt x="774" y="267"/>
                      <a:pt x="821" y="287"/>
                    </a:cubicBezTo>
                    <a:cubicBezTo>
                      <a:pt x="830" y="291"/>
                      <a:pt x="838" y="295"/>
                      <a:pt x="846" y="298"/>
                    </a:cubicBezTo>
                    <a:cubicBezTo>
                      <a:pt x="1013" y="362"/>
                      <a:pt x="1027" y="454"/>
                      <a:pt x="1022" y="502"/>
                    </a:cubicBezTo>
                    <a:cubicBezTo>
                      <a:pt x="1020" y="521"/>
                      <a:pt x="1015" y="533"/>
                      <a:pt x="1015" y="533"/>
                    </a:cubicBezTo>
                    <a:cubicBezTo>
                      <a:pt x="1015" y="533"/>
                      <a:pt x="948" y="567"/>
                      <a:pt x="860" y="569"/>
                    </a:cubicBezTo>
                    <a:cubicBezTo>
                      <a:pt x="538" y="576"/>
                      <a:pt x="36" y="403"/>
                      <a:pt x="36" y="403"/>
                    </a:cubicBezTo>
                    <a:cubicBezTo>
                      <a:pt x="36" y="403"/>
                      <a:pt x="0" y="360"/>
                      <a:pt x="12" y="261"/>
                    </a:cubicBezTo>
                    <a:cubicBezTo>
                      <a:pt x="13" y="257"/>
                      <a:pt x="14" y="252"/>
                      <a:pt x="14" y="247"/>
                    </a:cubicBezTo>
                    <a:cubicBezTo>
                      <a:pt x="15" y="240"/>
                      <a:pt x="61" y="53"/>
                      <a:pt x="79" y="0"/>
                    </a:cubicBezTo>
                    <a:cubicBezTo>
                      <a:pt x="121" y="14"/>
                      <a:pt x="187" y="35"/>
                      <a:pt x="306" y="59"/>
                    </a:cubicBezTo>
                    <a:cubicBezTo>
                      <a:pt x="316" y="61"/>
                      <a:pt x="326" y="63"/>
                      <a:pt x="335" y="64"/>
                    </a:cubicBezTo>
                    <a:cubicBezTo>
                      <a:pt x="341" y="65"/>
                      <a:pt x="347" y="65"/>
                      <a:pt x="352" y="66"/>
                    </a:cubicBezTo>
                    <a:cubicBezTo>
                      <a:pt x="363" y="67"/>
                      <a:pt x="372" y="67"/>
                      <a:pt x="380" y="66"/>
                    </a:cubicBezTo>
                    <a:cubicBezTo>
                      <a:pt x="381" y="66"/>
                      <a:pt x="381" y="66"/>
                      <a:pt x="381" y="66"/>
                    </a:cubicBezTo>
                    <a:cubicBezTo>
                      <a:pt x="385" y="66"/>
                      <a:pt x="385" y="66"/>
                      <a:pt x="385" y="66"/>
                    </a:cubicBezTo>
                    <a:cubicBezTo>
                      <a:pt x="385" y="66"/>
                      <a:pt x="385" y="66"/>
                      <a:pt x="386" y="66"/>
                    </a:cubicBezTo>
                    <a:lnTo>
                      <a:pt x="397" y="65"/>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iṩḷîḓe">
                <a:extLst>
                  <a:ext uri="{FF2B5EF4-FFF2-40B4-BE49-F238E27FC236}">
                    <a16:creationId xmlns:a16="http://schemas.microsoft.com/office/drawing/2014/main" id="{D841C5AD-ABC3-40A8-AD68-191AE7E74457}"/>
                  </a:ext>
                </a:extLst>
              </p:cNvPr>
              <p:cNvSpPr/>
              <p:nvPr/>
            </p:nvSpPr>
            <p:spPr bwMode="auto">
              <a:xfrm>
                <a:off x="7216345" y="5952606"/>
                <a:ext cx="324787" cy="75822"/>
              </a:xfrm>
              <a:custGeom>
                <a:avLst/>
                <a:gdLst>
                  <a:gd name="T0" fmla="*/ 852 w 1010"/>
                  <a:gd name="T1" fmla="*/ 167 h 235"/>
                  <a:gd name="T2" fmla="*/ 1009 w 1010"/>
                  <a:gd name="T3" fmla="*/ 133 h 235"/>
                  <a:gd name="T4" fmla="*/ 1009 w 1010"/>
                  <a:gd name="T5" fmla="*/ 161 h 235"/>
                  <a:gd name="T6" fmla="*/ 1002 w 1010"/>
                  <a:gd name="T7" fmla="*/ 192 h 235"/>
                  <a:gd name="T8" fmla="*/ 846 w 1010"/>
                  <a:gd name="T9" fmla="*/ 228 h 235"/>
                  <a:gd name="T10" fmla="*/ 23 w 1010"/>
                  <a:gd name="T11" fmla="*/ 62 h 235"/>
                  <a:gd name="T12" fmla="*/ 0 w 1010"/>
                  <a:gd name="T13" fmla="*/ 0 h 235"/>
                  <a:gd name="T14" fmla="*/ 852 w 1010"/>
                  <a:gd name="T15" fmla="*/ 16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0" h="235">
                    <a:moveTo>
                      <a:pt x="852" y="167"/>
                    </a:moveTo>
                    <a:cubicBezTo>
                      <a:pt x="925" y="166"/>
                      <a:pt x="985" y="143"/>
                      <a:pt x="1009" y="133"/>
                    </a:cubicBezTo>
                    <a:cubicBezTo>
                      <a:pt x="1010" y="143"/>
                      <a:pt x="1010" y="153"/>
                      <a:pt x="1009" y="161"/>
                    </a:cubicBezTo>
                    <a:cubicBezTo>
                      <a:pt x="1007" y="180"/>
                      <a:pt x="1002" y="192"/>
                      <a:pt x="1002" y="192"/>
                    </a:cubicBezTo>
                    <a:cubicBezTo>
                      <a:pt x="1002" y="192"/>
                      <a:pt x="934" y="226"/>
                      <a:pt x="846" y="228"/>
                    </a:cubicBezTo>
                    <a:cubicBezTo>
                      <a:pt x="525" y="235"/>
                      <a:pt x="23" y="62"/>
                      <a:pt x="23" y="62"/>
                    </a:cubicBezTo>
                    <a:cubicBezTo>
                      <a:pt x="23" y="62"/>
                      <a:pt x="7" y="43"/>
                      <a:pt x="0" y="0"/>
                    </a:cubicBezTo>
                    <a:cubicBezTo>
                      <a:pt x="130" y="42"/>
                      <a:pt x="560" y="173"/>
                      <a:pt x="852"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šļíḑè">
                <a:extLst>
                  <a:ext uri="{FF2B5EF4-FFF2-40B4-BE49-F238E27FC236}">
                    <a16:creationId xmlns:a16="http://schemas.microsoft.com/office/drawing/2014/main" id="{D97EA8C4-88AD-4B28-974D-218C7A7023CA}"/>
                  </a:ext>
                </a:extLst>
              </p:cNvPr>
              <p:cNvSpPr/>
              <p:nvPr/>
            </p:nvSpPr>
            <p:spPr bwMode="auto">
              <a:xfrm>
                <a:off x="7332906" y="5871127"/>
                <a:ext cx="58846" cy="26029"/>
              </a:xfrm>
              <a:custGeom>
                <a:avLst/>
                <a:gdLst>
                  <a:gd name="T0" fmla="*/ 4 w 181"/>
                  <a:gd name="T1" fmla="*/ 66 h 82"/>
                  <a:gd name="T2" fmla="*/ 36 w 181"/>
                  <a:gd name="T3" fmla="*/ 77 h 82"/>
                  <a:gd name="T4" fmla="*/ 181 w 181"/>
                  <a:gd name="T5" fmla="*/ 31 h 82"/>
                  <a:gd name="T6" fmla="*/ 144 w 181"/>
                  <a:gd name="T7" fmla="*/ 0 h 82"/>
                  <a:gd name="T8" fmla="*/ 24 w 181"/>
                  <a:gd name="T9" fmla="*/ 38 h 82"/>
                  <a:gd name="T10" fmla="*/ 4 w 181"/>
                  <a:gd name="T11" fmla="*/ 66 h 82"/>
                </a:gdLst>
                <a:ahLst/>
                <a:cxnLst>
                  <a:cxn ang="0">
                    <a:pos x="T0" y="T1"/>
                  </a:cxn>
                  <a:cxn ang="0">
                    <a:pos x="T2" y="T3"/>
                  </a:cxn>
                  <a:cxn ang="0">
                    <a:pos x="T4" y="T5"/>
                  </a:cxn>
                  <a:cxn ang="0">
                    <a:pos x="T6" y="T7"/>
                  </a:cxn>
                  <a:cxn ang="0">
                    <a:pos x="T8" y="T9"/>
                  </a:cxn>
                  <a:cxn ang="0">
                    <a:pos x="T10" y="T11"/>
                  </a:cxn>
                </a:cxnLst>
                <a:rect l="0" t="0" r="r" b="b"/>
                <a:pathLst>
                  <a:path w="181" h="82">
                    <a:moveTo>
                      <a:pt x="4" y="66"/>
                    </a:moveTo>
                    <a:cubicBezTo>
                      <a:pt x="7" y="77"/>
                      <a:pt x="22" y="82"/>
                      <a:pt x="36" y="77"/>
                    </a:cubicBezTo>
                    <a:cubicBezTo>
                      <a:pt x="181" y="31"/>
                      <a:pt x="181" y="31"/>
                      <a:pt x="181" y="31"/>
                    </a:cubicBezTo>
                    <a:cubicBezTo>
                      <a:pt x="167" y="20"/>
                      <a:pt x="155" y="10"/>
                      <a:pt x="144" y="0"/>
                    </a:cubicBezTo>
                    <a:cubicBezTo>
                      <a:pt x="24" y="38"/>
                      <a:pt x="24" y="38"/>
                      <a:pt x="24" y="38"/>
                    </a:cubicBezTo>
                    <a:cubicBezTo>
                      <a:pt x="10" y="43"/>
                      <a:pt x="0" y="55"/>
                      <a:pt x="4"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íšlíḋê">
                <a:extLst>
                  <a:ext uri="{FF2B5EF4-FFF2-40B4-BE49-F238E27FC236}">
                    <a16:creationId xmlns:a16="http://schemas.microsoft.com/office/drawing/2014/main" id="{9268893A-7105-4B89-878B-23428DAE4885}"/>
                  </a:ext>
                </a:extLst>
              </p:cNvPr>
              <p:cNvSpPr/>
              <p:nvPr/>
            </p:nvSpPr>
            <p:spPr bwMode="auto">
              <a:xfrm>
                <a:off x="7355539" y="5885838"/>
                <a:ext cx="53188" cy="24897"/>
              </a:xfrm>
              <a:custGeom>
                <a:avLst/>
                <a:gdLst>
                  <a:gd name="T0" fmla="*/ 3 w 169"/>
                  <a:gd name="T1" fmla="*/ 61 h 77"/>
                  <a:gd name="T2" fmla="*/ 36 w 169"/>
                  <a:gd name="T3" fmla="*/ 72 h 77"/>
                  <a:gd name="T4" fmla="*/ 169 w 169"/>
                  <a:gd name="T5" fmla="*/ 30 h 77"/>
                  <a:gd name="T6" fmla="*/ 133 w 169"/>
                  <a:gd name="T7" fmla="*/ 2 h 77"/>
                  <a:gd name="T8" fmla="*/ 130 w 169"/>
                  <a:gd name="T9" fmla="*/ 0 h 77"/>
                  <a:gd name="T10" fmla="*/ 24 w 169"/>
                  <a:gd name="T11" fmla="*/ 34 h 77"/>
                  <a:gd name="T12" fmla="*/ 3 w 169"/>
                  <a:gd name="T13" fmla="*/ 61 h 77"/>
                </a:gdLst>
                <a:ahLst/>
                <a:cxnLst>
                  <a:cxn ang="0">
                    <a:pos x="T0" y="T1"/>
                  </a:cxn>
                  <a:cxn ang="0">
                    <a:pos x="T2" y="T3"/>
                  </a:cxn>
                  <a:cxn ang="0">
                    <a:pos x="T4" y="T5"/>
                  </a:cxn>
                  <a:cxn ang="0">
                    <a:pos x="T6" y="T7"/>
                  </a:cxn>
                  <a:cxn ang="0">
                    <a:pos x="T8" y="T9"/>
                  </a:cxn>
                  <a:cxn ang="0">
                    <a:pos x="T10" y="T11"/>
                  </a:cxn>
                  <a:cxn ang="0">
                    <a:pos x="T12" y="T13"/>
                  </a:cxn>
                </a:cxnLst>
                <a:rect l="0" t="0" r="r" b="b"/>
                <a:pathLst>
                  <a:path w="169" h="77">
                    <a:moveTo>
                      <a:pt x="3" y="61"/>
                    </a:moveTo>
                    <a:cubicBezTo>
                      <a:pt x="7" y="72"/>
                      <a:pt x="21" y="77"/>
                      <a:pt x="36" y="72"/>
                    </a:cubicBezTo>
                    <a:cubicBezTo>
                      <a:pt x="169" y="30"/>
                      <a:pt x="169" y="30"/>
                      <a:pt x="169" y="30"/>
                    </a:cubicBezTo>
                    <a:cubicBezTo>
                      <a:pt x="156" y="21"/>
                      <a:pt x="144" y="11"/>
                      <a:pt x="133" y="2"/>
                    </a:cubicBezTo>
                    <a:cubicBezTo>
                      <a:pt x="132" y="1"/>
                      <a:pt x="131" y="0"/>
                      <a:pt x="130" y="0"/>
                    </a:cubicBezTo>
                    <a:cubicBezTo>
                      <a:pt x="24" y="34"/>
                      <a:pt x="24" y="34"/>
                      <a:pt x="24" y="34"/>
                    </a:cubicBezTo>
                    <a:cubicBezTo>
                      <a:pt x="9" y="38"/>
                      <a:pt x="0" y="51"/>
                      <a:pt x="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ṧḷîdè">
                <a:extLst>
                  <a:ext uri="{FF2B5EF4-FFF2-40B4-BE49-F238E27FC236}">
                    <a16:creationId xmlns:a16="http://schemas.microsoft.com/office/drawing/2014/main" id="{C12C743E-34A5-4936-8AB7-4EB9D7730AAD}"/>
                  </a:ext>
                </a:extLst>
              </p:cNvPr>
              <p:cNvSpPr/>
              <p:nvPr/>
            </p:nvSpPr>
            <p:spPr bwMode="auto">
              <a:xfrm>
                <a:off x="7377041" y="5900550"/>
                <a:ext cx="53188" cy="23765"/>
              </a:xfrm>
              <a:custGeom>
                <a:avLst/>
                <a:gdLst>
                  <a:gd name="T0" fmla="*/ 3 w 164"/>
                  <a:gd name="T1" fmla="*/ 59 h 75"/>
                  <a:gd name="T2" fmla="*/ 36 w 164"/>
                  <a:gd name="T3" fmla="*/ 70 h 75"/>
                  <a:gd name="T4" fmla="*/ 164 w 164"/>
                  <a:gd name="T5" fmla="*/ 29 h 75"/>
                  <a:gd name="T6" fmla="*/ 133 w 164"/>
                  <a:gd name="T7" fmla="*/ 8 h 75"/>
                  <a:gd name="T8" fmla="*/ 122 w 164"/>
                  <a:gd name="T9" fmla="*/ 0 h 75"/>
                  <a:gd name="T10" fmla="*/ 23 w 164"/>
                  <a:gd name="T11" fmla="*/ 31 h 75"/>
                  <a:gd name="T12" fmla="*/ 3 w 164"/>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4" h="75">
                    <a:moveTo>
                      <a:pt x="3" y="59"/>
                    </a:moveTo>
                    <a:cubicBezTo>
                      <a:pt x="7" y="70"/>
                      <a:pt x="21" y="75"/>
                      <a:pt x="36" y="70"/>
                    </a:cubicBezTo>
                    <a:cubicBezTo>
                      <a:pt x="164" y="29"/>
                      <a:pt x="164" y="29"/>
                      <a:pt x="164" y="29"/>
                    </a:cubicBezTo>
                    <a:cubicBezTo>
                      <a:pt x="153" y="22"/>
                      <a:pt x="143" y="15"/>
                      <a:pt x="133" y="8"/>
                    </a:cubicBezTo>
                    <a:cubicBezTo>
                      <a:pt x="129" y="5"/>
                      <a:pt x="125" y="2"/>
                      <a:pt x="122" y="0"/>
                    </a:cubicBezTo>
                    <a:cubicBezTo>
                      <a:pt x="23" y="31"/>
                      <a:pt x="23" y="31"/>
                      <a:pt x="23" y="31"/>
                    </a:cubicBezTo>
                    <a:cubicBezTo>
                      <a:pt x="9" y="36"/>
                      <a:pt x="0" y="48"/>
                      <a:pt x="3"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1íďe">
                <a:extLst>
                  <a:ext uri="{FF2B5EF4-FFF2-40B4-BE49-F238E27FC236}">
                    <a16:creationId xmlns:a16="http://schemas.microsoft.com/office/drawing/2014/main" id="{D38710F0-5F6A-4080-ABD5-F6D2C276B4E0}"/>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íṥḻídè">
                <a:extLst>
                  <a:ext uri="{FF2B5EF4-FFF2-40B4-BE49-F238E27FC236}">
                    <a16:creationId xmlns:a16="http://schemas.microsoft.com/office/drawing/2014/main" id="{6BEC880F-E59D-4D7F-9420-156D602BDFCE}"/>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ṡ1íďé">
                <a:extLst>
                  <a:ext uri="{FF2B5EF4-FFF2-40B4-BE49-F238E27FC236}">
                    <a16:creationId xmlns:a16="http://schemas.microsoft.com/office/drawing/2014/main" id="{D154D0C5-7122-4A89-A4E6-F7ECCFA52835}"/>
                  </a:ext>
                </a:extLst>
              </p:cNvPr>
              <p:cNvSpPr/>
              <p:nvPr/>
            </p:nvSpPr>
            <p:spPr bwMode="auto">
              <a:xfrm>
                <a:off x="7173342" y="4559531"/>
                <a:ext cx="40740" cy="30555"/>
              </a:xfrm>
              <a:custGeom>
                <a:avLst/>
                <a:gdLst>
                  <a:gd name="T0" fmla="*/ 116 w 126"/>
                  <a:gd name="T1" fmla="*/ 88 h 95"/>
                  <a:gd name="T2" fmla="*/ 125 w 126"/>
                  <a:gd name="T3" fmla="*/ 95 h 95"/>
                  <a:gd name="T4" fmla="*/ 126 w 126"/>
                  <a:gd name="T5" fmla="*/ 89 h 95"/>
                  <a:gd name="T6" fmla="*/ 116 w 126"/>
                  <a:gd name="T7" fmla="*/ 88 h 95"/>
                  <a:gd name="T8" fmla="*/ 3 w 126"/>
                  <a:gd name="T9" fmla="*/ 0 h 95"/>
                  <a:gd name="T10" fmla="*/ 0 w 126"/>
                  <a:gd name="T11" fmla="*/ 2 h 95"/>
                  <a:gd name="T12" fmla="*/ 44 w 126"/>
                  <a:gd name="T13" fmla="*/ 26 h 95"/>
                  <a:gd name="T14" fmla="*/ 64 w 126"/>
                  <a:gd name="T15" fmla="*/ 43 h 95"/>
                  <a:gd name="T16" fmla="*/ 54 w 126"/>
                  <a:gd name="T17" fmla="*/ 13 h 95"/>
                  <a:gd name="T18" fmla="*/ 3 w 126"/>
                  <a:gd name="T1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5">
                    <a:moveTo>
                      <a:pt x="116" y="88"/>
                    </a:moveTo>
                    <a:cubicBezTo>
                      <a:pt x="125" y="95"/>
                      <a:pt x="125" y="95"/>
                      <a:pt x="125" y="95"/>
                    </a:cubicBezTo>
                    <a:cubicBezTo>
                      <a:pt x="126" y="89"/>
                      <a:pt x="126" y="89"/>
                      <a:pt x="126" y="89"/>
                    </a:cubicBezTo>
                    <a:cubicBezTo>
                      <a:pt x="123" y="89"/>
                      <a:pt x="119" y="88"/>
                      <a:pt x="116" y="88"/>
                    </a:cubicBezTo>
                    <a:moveTo>
                      <a:pt x="3" y="0"/>
                    </a:moveTo>
                    <a:cubicBezTo>
                      <a:pt x="0" y="2"/>
                      <a:pt x="0" y="2"/>
                      <a:pt x="0" y="2"/>
                    </a:cubicBezTo>
                    <a:cubicBezTo>
                      <a:pt x="13" y="10"/>
                      <a:pt x="28" y="18"/>
                      <a:pt x="44" y="26"/>
                    </a:cubicBezTo>
                    <a:cubicBezTo>
                      <a:pt x="64" y="43"/>
                      <a:pt x="64" y="43"/>
                      <a:pt x="64" y="43"/>
                    </a:cubicBezTo>
                    <a:cubicBezTo>
                      <a:pt x="54" y="13"/>
                      <a:pt x="54" y="13"/>
                      <a:pt x="54" y="13"/>
                    </a:cubicBezTo>
                    <a:cubicBezTo>
                      <a:pt x="3" y="0"/>
                      <a:pt x="3" y="0"/>
                      <a:pt x="3"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ṣḻíḓe">
                <a:extLst>
                  <a:ext uri="{FF2B5EF4-FFF2-40B4-BE49-F238E27FC236}">
                    <a16:creationId xmlns:a16="http://schemas.microsoft.com/office/drawing/2014/main" id="{E1B9EEFA-5767-4119-BE8E-16DD5CB47BE1}"/>
                  </a:ext>
                </a:extLst>
              </p:cNvPr>
              <p:cNvSpPr/>
              <p:nvPr/>
            </p:nvSpPr>
            <p:spPr bwMode="auto">
              <a:xfrm>
                <a:off x="7191448" y="4564058"/>
                <a:ext cx="27160" cy="24897"/>
              </a:xfrm>
              <a:custGeom>
                <a:avLst/>
                <a:gdLst>
                  <a:gd name="T0" fmla="*/ 0 w 86"/>
                  <a:gd name="T1" fmla="*/ 0 h 76"/>
                  <a:gd name="T2" fmla="*/ 10 w 86"/>
                  <a:gd name="T3" fmla="*/ 30 h 76"/>
                  <a:gd name="T4" fmla="*/ 62 w 86"/>
                  <a:gd name="T5" fmla="*/ 75 h 76"/>
                  <a:gd name="T6" fmla="*/ 72 w 86"/>
                  <a:gd name="T7" fmla="*/ 76 h 76"/>
                  <a:gd name="T8" fmla="*/ 86 w 86"/>
                  <a:gd name="T9" fmla="*/ 20 h 76"/>
                  <a:gd name="T10" fmla="*/ 0 w 86"/>
                  <a:gd name="T11" fmla="*/ 0 h 76"/>
                </a:gdLst>
                <a:ahLst/>
                <a:cxnLst>
                  <a:cxn ang="0">
                    <a:pos x="T0" y="T1"/>
                  </a:cxn>
                  <a:cxn ang="0">
                    <a:pos x="T2" y="T3"/>
                  </a:cxn>
                  <a:cxn ang="0">
                    <a:pos x="T4" y="T5"/>
                  </a:cxn>
                  <a:cxn ang="0">
                    <a:pos x="T6" y="T7"/>
                  </a:cxn>
                  <a:cxn ang="0">
                    <a:pos x="T8" y="T9"/>
                  </a:cxn>
                  <a:cxn ang="0">
                    <a:pos x="T10" y="T11"/>
                  </a:cxn>
                </a:cxnLst>
                <a:rect l="0" t="0" r="r" b="b"/>
                <a:pathLst>
                  <a:path w="86" h="76">
                    <a:moveTo>
                      <a:pt x="0" y="0"/>
                    </a:moveTo>
                    <a:cubicBezTo>
                      <a:pt x="10" y="30"/>
                      <a:pt x="10" y="30"/>
                      <a:pt x="10" y="30"/>
                    </a:cubicBezTo>
                    <a:cubicBezTo>
                      <a:pt x="62" y="75"/>
                      <a:pt x="62" y="75"/>
                      <a:pt x="62" y="75"/>
                    </a:cubicBezTo>
                    <a:cubicBezTo>
                      <a:pt x="65" y="75"/>
                      <a:pt x="69" y="76"/>
                      <a:pt x="72" y="76"/>
                    </a:cubicBezTo>
                    <a:cubicBezTo>
                      <a:pt x="86" y="20"/>
                      <a:pt x="86" y="20"/>
                      <a:pt x="86" y="20"/>
                    </a:cubicBezTo>
                    <a:cubicBezTo>
                      <a:pt x="0" y="0"/>
                      <a:pt x="0" y="0"/>
                      <a:pt x="0"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iŝliḍè">
                <a:extLst>
                  <a:ext uri="{FF2B5EF4-FFF2-40B4-BE49-F238E27FC236}">
                    <a16:creationId xmlns:a16="http://schemas.microsoft.com/office/drawing/2014/main" id="{A903A05A-F095-48C9-8BB3-97FC7DE17810}"/>
                  </a:ext>
                </a:extLst>
              </p:cNvPr>
              <p:cNvSpPr/>
              <p:nvPr/>
            </p:nvSpPr>
            <p:spPr bwMode="auto">
              <a:xfrm>
                <a:off x="7106574" y="4560663"/>
                <a:ext cx="107508" cy="50925"/>
              </a:xfrm>
              <a:custGeom>
                <a:avLst/>
                <a:gdLst>
                  <a:gd name="T0" fmla="*/ 209 w 334"/>
                  <a:gd name="T1" fmla="*/ 0 h 158"/>
                  <a:gd name="T2" fmla="*/ 0 w 334"/>
                  <a:gd name="T3" fmla="*/ 134 h 158"/>
                  <a:gd name="T4" fmla="*/ 17 w 334"/>
                  <a:gd name="T5" fmla="*/ 134 h 158"/>
                  <a:gd name="T6" fmla="*/ 43 w 334"/>
                  <a:gd name="T7" fmla="*/ 148 h 158"/>
                  <a:gd name="T8" fmla="*/ 318 w 334"/>
                  <a:gd name="T9" fmla="*/ 158 h 158"/>
                  <a:gd name="T10" fmla="*/ 334 w 334"/>
                  <a:gd name="T11" fmla="*/ 93 h 158"/>
                  <a:gd name="T12" fmla="*/ 325 w 334"/>
                  <a:gd name="T13" fmla="*/ 86 h 158"/>
                  <a:gd name="T14" fmla="*/ 273 w 334"/>
                  <a:gd name="T15" fmla="*/ 41 h 158"/>
                  <a:gd name="T16" fmla="*/ 253 w 334"/>
                  <a:gd name="T17" fmla="*/ 24 h 158"/>
                  <a:gd name="T18" fmla="*/ 209 w 334"/>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158">
                    <a:moveTo>
                      <a:pt x="209" y="0"/>
                    </a:moveTo>
                    <a:cubicBezTo>
                      <a:pt x="0" y="134"/>
                      <a:pt x="0" y="134"/>
                      <a:pt x="0" y="134"/>
                    </a:cubicBezTo>
                    <a:cubicBezTo>
                      <a:pt x="17" y="134"/>
                      <a:pt x="17" y="134"/>
                      <a:pt x="17" y="134"/>
                    </a:cubicBezTo>
                    <a:cubicBezTo>
                      <a:pt x="31" y="134"/>
                      <a:pt x="40" y="140"/>
                      <a:pt x="43" y="148"/>
                    </a:cubicBezTo>
                    <a:cubicBezTo>
                      <a:pt x="318" y="158"/>
                      <a:pt x="318" y="158"/>
                      <a:pt x="318" y="158"/>
                    </a:cubicBezTo>
                    <a:cubicBezTo>
                      <a:pt x="334" y="93"/>
                      <a:pt x="334" y="93"/>
                      <a:pt x="334" y="93"/>
                    </a:cubicBezTo>
                    <a:cubicBezTo>
                      <a:pt x="325" y="86"/>
                      <a:pt x="325" y="86"/>
                      <a:pt x="325" y="86"/>
                    </a:cubicBezTo>
                    <a:cubicBezTo>
                      <a:pt x="273" y="41"/>
                      <a:pt x="273" y="41"/>
                      <a:pt x="273" y="41"/>
                    </a:cubicBezTo>
                    <a:cubicBezTo>
                      <a:pt x="253" y="24"/>
                      <a:pt x="253" y="24"/>
                      <a:pt x="253" y="24"/>
                    </a:cubicBezTo>
                    <a:cubicBezTo>
                      <a:pt x="237" y="16"/>
                      <a:pt x="222" y="8"/>
                      <a:pt x="209"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iṥlíďé">
                <a:extLst>
                  <a:ext uri="{FF2B5EF4-FFF2-40B4-BE49-F238E27FC236}">
                    <a16:creationId xmlns:a16="http://schemas.microsoft.com/office/drawing/2014/main" id="{1DFA68DA-5DC7-4412-8709-6E40ECC277D0}"/>
                  </a:ext>
                </a:extLst>
              </p:cNvPr>
              <p:cNvSpPr/>
              <p:nvPr/>
            </p:nvSpPr>
            <p:spPr bwMode="auto">
              <a:xfrm>
                <a:off x="7114495" y="4608193"/>
                <a:ext cx="93928" cy="87138"/>
              </a:xfrm>
              <a:custGeom>
                <a:avLst/>
                <a:gdLst>
                  <a:gd name="T0" fmla="*/ 18 w 293"/>
                  <a:gd name="T1" fmla="*/ 0 h 271"/>
                  <a:gd name="T2" fmla="*/ 16 w 293"/>
                  <a:gd name="T3" fmla="*/ 14 h 271"/>
                  <a:gd name="T4" fmla="*/ 0 w 293"/>
                  <a:gd name="T5" fmla="*/ 44 h 271"/>
                  <a:gd name="T6" fmla="*/ 222 w 293"/>
                  <a:gd name="T7" fmla="*/ 271 h 271"/>
                  <a:gd name="T8" fmla="*/ 250 w 293"/>
                  <a:gd name="T9" fmla="*/ 183 h 271"/>
                  <a:gd name="T10" fmla="*/ 293 w 293"/>
                  <a:gd name="T11" fmla="*/ 10 h 271"/>
                  <a:gd name="T12" fmla="*/ 18 w 293"/>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293" h="271">
                    <a:moveTo>
                      <a:pt x="18" y="0"/>
                    </a:moveTo>
                    <a:cubicBezTo>
                      <a:pt x="19" y="4"/>
                      <a:pt x="18" y="9"/>
                      <a:pt x="16" y="14"/>
                    </a:cubicBezTo>
                    <a:cubicBezTo>
                      <a:pt x="0" y="44"/>
                      <a:pt x="0" y="44"/>
                      <a:pt x="0" y="44"/>
                    </a:cubicBezTo>
                    <a:cubicBezTo>
                      <a:pt x="222" y="271"/>
                      <a:pt x="222" y="271"/>
                      <a:pt x="222" y="271"/>
                    </a:cubicBezTo>
                    <a:cubicBezTo>
                      <a:pt x="250" y="183"/>
                      <a:pt x="250" y="183"/>
                      <a:pt x="250" y="183"/>
                    </a:cubicBezTo>
                    <a:cubicBezTo>
                      <a:pt x="293" y="10"/>
                      <a:pt x="293" y="10"/>
                      <a:pt x="293" y="10"/>
                    </a:cubicBezTo>
                    <a:cubicBezTo>
                      <a:pt x="18" y="0"/>
                      <a:pt x="18" y="0"/>
                      <a:pt x="18"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ŝ1îďe">
                <a:extLst>
                  <a:ext uri="{FF2B5EF4-FFF2-40B4-BE49-F238E27FC236}">
                    <a16:creationId xmlns:a16="http://schemas.microsoft.com/office/drawing/2014/main" id="{718A7693-F825-4985-A817-F1F2CD6DCDC8}"/>
                  </a:ext>
                </a:extLst>
              </p:cNvPr>
              <p:cNvSpPr/>
              <p:nvPr/>
            </p:nvSpPr>
            <p:spPr bwMode="auto">
              <a:xfrm>
                <a:off x="7056781" y="4603666"/>
                <a:ext cx="65636" cy="35082"/>
              </a:xfrm>
              <a:custGeom>
                <a:avLst/>
                <a:gdLst>
                  <a:gd name="T0" fmla="*/ 157 w 202"/>
                  <a:gd name="T1" fmla="*/ 102 h 110"/>
                  <a:gd name="T2" fmla="*/ 135 w 202"/>
                  <a:gd name="T3" fmla="*/ 110 h 110"/>
                  <a:gd name="T4" fmla="*/ 68 w 202"/>
                  <a:gd name="T5" fmla="*/ 110 h 110"/>
                  <a:gd name="T6" fmla="*/ 46 w 202"/>
                  <a:gd name="T7" fmla="*/ 102 h 110"/>
                  <a:gd name="T8" fmla="*/ 8 w 202"/>
                  <a:gd name="T9" fmla="*/ 28 h 110"/>
                  <a:gd name="T10" fmla="*/ 32 w 202"/>
                  <a:gd name="T11" fmla="*/ 0 h 110"/>
                  <a:gd name="T12" fmla="*/ 171 w 202"/>
                  <a:gd name="T13" fmla="*/ 0 h 110"/>
                  <a:gd name="T14" fmla="*/ 195 w 202"/>
                  <a:gd name="T15" fmla="*/ 28 h 110"/>
                  <a:gd name="T16" fmla="*/ 157 w 202"/>
                  <a:gd name="T17"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10">
                    <a:moveTo>
                      <a:pt x="157" y="102"/>
                    </a:moveTo>
                    <a:cubicBezTo>
                      <a:pt x="154" y="106"/>
                      <a:pt x="145" y="110"/>
                      <a:pt x="135" y="110"/>
                    </a:cubicBezTo>
                    <a:cubicBezTo>
                      <a:pt x="68" y="110"/>
                      <a:pt x="68" y="110"/>
                      <a:pt x="68" y="110"/>
                    </a:cubicBezTo>
                    <a:cubicBezTo>
                      <a:pt x="58" y="110"/>
                      <a:pt x="48" y="106"/>
                      <a:pt x="46" y="102"/>
                    </a:cubicBezTo>
                    <a:cubicBezTo>
                      <a:pt x="8" y="28"/>
                      <a:pt x="8" y="28"/>
                      <a:pt x="8" y="28"/>
                    </a:cubicBezTo>
                    <a:cubicBezTo>
                      <a:pt x="0" y="13"/>
                      <a:pt x="11" y="0"/>
                      <a:pt x="32" y="0"/>
                    </a:cubicBezTo>
                    <a:cubicBezTo>
                      <a:pt x="171" y="0"/>
                      <a:pt x="171" y="0"/>
                      <a:pt x="171" y="0"/>
                    </a:cubicBezTo>
                    <a:cubicBezTo>
                      <a:pt x="192" y="0"/>
                      <a:pt x="202" y="13"/>
                      <a:pt x="195" y="28"/>
                    </a:cubicBezTo>
                    <a:cubicBezTo>
                      <a:pt x="157" y="102"/>
                      <a:pt x="157" y="102"/>
                      <a:pt x="157" y="102"/>
                    </a:cubicBezTo>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Sḷïďê">
                <a:extLst>
                  <a:ext uri="{FF2B5EF4-FFF2-40B4-BE49-F238E27FC236}">
                    <a16:creationId xmlns:a16="http://schemas.microsoft.com/office/drawing/2014/main" id="{5D2F9347-6C76-4F61-BDA7-F413287BCBF3}"/>
                  </a:ext>
                </a:extLst>
              </p:cNvPr>
              <p:cNvSpPr/>
              <p:nvPr/>
            </p:nvSpPr>
            <p:spPr bwMode="auto">
              <a:xfrm>
                <a:off x="7034148" y="4635353"/>
                <a:ext cx="110903" cy="522827"/>
              </a:xfrm>
              <a:custGeom>
                <a:avLst/>
                <a:gdLst>
                  <a:gd name="T0" fmla="*/ 98 w 98"/>
                  <a:gd name="T1" fmla="*/ 462 h 462"/>
                  <a:gd name="T2" fmla="*/ 0 w 98"/>
                  <a:gd name="T3" fmla="*/ 462 h 462"/>
                  <a:gd name="T4" fmla="*/ 23 w 98"/>
                  <a:gd name="T5" fmla="*/ 149 h 462"/>
                  <a:gd name="T6" fmla="*/ 33 w 98"/>
                  <a:gd name="T7" fmla="*/ 0 h 462"/>
                  <a:gd name="T8" fmla="*/ 65 w 98"/>
                  <a:gd name="T9" fmla="*/ 0 h 462"/>
                  <a:gd name="T10" fmla="*/ 76 w 98"/>
                  <a:gd name="T11" fmla="*/ 154 h 462"/>
                  <a:gd name="T12" fmla="*/ 98 w 98"/>
                  <a:gd name="T13" fmla="*/ 462 h 462"/>
                </a:gdLst>
                <a:ahLst/>
                <a:cxnLst>
                  <a:cxn ang="0">
                    <a:pos x="T0" y="T1"/>
                  </a:cxn>
                  <a:cxn ang="0">
                    <a:pos x="T2" y="T3"/>
                  </a:cxn>
                  <a:cxn ang="0">
                    <a:pos x="T4" y="T5"/>
                  </a:cxn>
                  <a:cxn ang="0">
                    <a:pos x="T6" y="T7"/>
                  </a:cxn>
                  <a:cxn ang="0">
                    <a:pos x="T8" y="T9"/>
                  </a:cxn>
                  <a:cxn ang="0">
                    <a:pos x="T10" y="T11"/>
                  </a:cxn>
                  <a:cxn ang="0">
                    <a:pos x="T12" y="T13"/>
                  </a:cxn>
                </a:cxnLst>
                <a:rect l="0" t="0" r="r" b="b"/>
                <a:pathLst>
                  <a:path w="98" h="462">
                    <a:moveTo>
                      <a:pt x="98" y="462"/>
                    </a:moveTo>
                    <a:lnTo>
                      <a:pt x="0" y="462"/>
                    </a:lnTo>
                    <a:lnTo>
                      <a:pt x="23" y="149"/>
                    </a:lnTo>
                    <a:lnTo>
                      <a:pt x="33" y="0"/>
                    </a:lnTo>
                    <a:lnTo>
                      <a:pt x="65" y="0"/>
                    </a:lnTo>
                    <a:lnTo>
                      <a:pt x="76" y="154"/>
                    </a:lnTo>
                    <a:lnTo>
                      <a:pt x="98" y="462"/>
                    </a:lnTo>
                    <a:close/>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ïṧḻïḍè">
                <a:extLst>
                  <a:ext uri="{FF2B5EF4-FFF2-40B4-BE49-F238E27FC236}">
                    <a16:creationId xmlns:a16="http://schemas.microsoft.com/office/drawing/2014/main" id="{D87D8D3E-2529-45AF-86C5-B8BC10E10A56}"/>
                  </a:ext>
                </a:extLst>
              </p:cNvPr>
              <p:cNvSpPr/>
              <p:nvPr/>
            </p:nvSpPr>
            <p:spPr bwMode="auto">
              <a:xfrm>
                <a:off x="6662963" y="4574243"/>
                <a:ext cx="852141" cy="672207"/>
              </a:xfrm>
              <a:custGeom>
                <a:avLst/>
                <a:gdLst>
                  <a:gd name="T0" fmla="*/ 2602 w 2656"/>
                  <a:gd name="T1" fmla="*/ 927 h 2099"/>
                  <a:gd name="T2" fmla="*/ 2501 w 2656"/>
                  <a:gd name="T3" fmla="*/ 582 h 2099"/>
                  <a:gd name="T4" fmla="*/ 1802 w 2656"/>
                  <a:gd name="T5" fmla="*/ 0 h 2099"/>
                  <a:gd name="T6" fmla="*/ 1674 w 2656"/>
                  <a:gd name="T7" fmla="*/ 236 h 2099"/>
                  <a:gd name="T8" fmla="*/ 1328 w 2656"/>
                  <a:gd name="T9" fmla="*/ 1342 h 2099"/>
                  <a:gd name="T10" fmla="*/ 982 w 2656"/>
                  <a:gd name="T11" fmla="*/ 236 h 2099"/>
                  <a:gd name="T12" fmla="*/ 854 w 2656"/>
                  <a:gd name="T13" fmla="*/ 0 h 2099"/>
                  <a:gd name="T14" fmla="*/ 155 w 2656"/>
                  <a:gd name="T15" fmla="*/ 582 h 2099"/>
                  <a:gd name="T16" fmla="*/ 54 w 2656"/>
                  <a:gd name="T17" fmla="*/ 927 h 2099"/>
                  <a:gd name="T18" fmla="*/ 30 w 2656"/>
                  <a:gd name="T19" fmla="*/ 1405 h 2099"/>
                  <a:gd name="T20" fmla="*/ 31 w 2656"/>
                  <a:gd name="T21" fmla="*/ 1410 h 2099"/>
                  <a:gd name="T22" fmla="*/ 114 w 2656"/>
                  <a:gd name="T23" fmla="*/ 1589 h 2099"/>
                  <a:gd name="T24" fmla="*/ 325 w 2656"/>
                  <a:gd name="T25" fmla="*/ 1844 h 2099"/>
                  <a:gd name="T26" fmla="*/ 541 w 2656"/>
                  <a:gd name="T27" fmla="*/ 1664 h 2099"/>
                  <a:gd name="T28" fmla="*/ 359 w 2656"/>
                  <a:gd name="T29" fmla="*/ 1409 h 2099"/>
                  <a:gd name="T30" fmla="*/ 387 w 2656"/>
                  <a:gd name="T31" fmla="*/ 1203 h 2099"/>
                  <a:gd name="T32" fmla="*/ 646 w 2656"/>
                  <a:gd name="T33" fmla="*/ 865 h 2099"/>
                  <a:gd name="T34" fmla="*/ 620 w 2656"/>
                  <a:gd name="T35" fmla="*/ 1654 h 2099"/>
                  <a:gd name="T36" fmla="*/ 547 w 2656"/>
                  <a:gd name="T37" fmla="*/ 1983 h 2099"/>
                  <a:gd name="T38" fmla="*/ 601 w 2656"/>
                  <a:gd name="T39" fmla="*/ 2090 h 2099"/>
                  <a:gd name="T40" fmla="*/ 1327 w 2656"/>
                  <a:gd name="T41" fmla="*/ 2099 h 2099"/>
                  <a:gd name="T42" fmla="*/ 1327 w 2656"/>
                  <a:gd name="T43" fmla="*/ 2099 h 2099"/>
                  <a:gd name="T44" fmla="*/ 1328 w 2656"/>
                  <a:gd name="T45" fmla="*/ 2099 h 2099"/>
                  <a:gd name="T46" fmla="*/ 1329 w 2656"/>
                  <a:gd name="T47" fmla="*/ 2099 h 2099"/>
                  <a:gd name="T48" fmla="*/ 1329 w 2656"/>
                  <a:gd name="T49" fmla="*/ 2099 h 2099"/>
                  <a:gd name="T50" fmla="*/ 2055 w 2656"/>
                  <a:gd name="T51" fmla="*/ 2090 h 2099"/>
                  <a:gd name="T52" fmla="*/ 2109 w 2656"/>
                  <a:gd name="T53" fmla="*/ 1983 h 2099"/>
                  <a:gd name="T54" fmla="*/ 2036 w 2656"/>
                  <a:gd name="T55" fmla="*/ 1654 h 2099"/>
                  <a:gd name="T56" fmla="*/ 2010 w 2656"/>
                  <a:gd name="T57" fmla="*/ 865 h 2099"/>
                  <a:gd name="T58" fmla="*/ 2269 w 2656"/>
                  <a:gd name="T59" fmla="*/ 1203 h 2099"/>
                  <a:gd name="T60" fmla="*/ 2297 w 2656"/>
                  <a:gd name="T61" fmla="*/ 1409 h 2099"/>
                  <a:gd name="T62" fmla="*/ 2115 w 2656"/>
                  <a:gd name="T63" fmla="*/ 1664 h 2099"/>
                  <a:gd name="T64" fmla="*/ 2331 w 2656"/>
                  <a:gd name="T65" fmla="*/ 1844 h 2099"/>
                  <a:gd name="T66" fmla="*/ 2542 w 2656"/>
                  <a:gd name="T67" fmla="*/ 1589 h 2099"/>
                  <a:gd name="T68" fmla="*/ 2625 w 2656"/>
                  <a:gd name="T69" fmla="*/ 1410 h 2099"/>
                  <a:gd name="T70" fmla="*/ 2626 w 2656"/>
                  <a:gd name="T71" fmla="*/ 1405 h 2099"/>
                  <a:gd name="T72" fmla="*/ 2602 w 2656"/>
                  <a:gd name="T73" fmla="*/ 927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56" h="2099">
                    <a:moveTo>
                      <a:pt x="2602" y="927"/>
                    </a:moveTo>
                    <a:cubicBezTo>
                      <a:pt x="2501" y="582"/>
                      <a:pt x="2501" y="582"/>
                      <a:pt x="2501" y="582"/>
                    </a:cubicBezTo>
                    <a:cubicBezTo>
                      <a:pt x="2385" y="121"/>
                      <a:pt x="1802" y="0"/>
                      <a:pt x="1802" y="0"/>
                    </a:cubicBezTo>
                    <a:cubicBezTo>
                      <a:pt x="1674" y="236"/>
                      <a:pt x="1674" y="236"/>
                      <a:pt x="1674" y="236"/>
                    </a:cubicBezTo>
                    <a:cubicBezTo>
                      <a:pt x="1328" y="1342"/>
                      <a:pt x="1328" y="1342"/>
                      <a:pt x="1328" y="1342"/>
                    </a:cubicBezTo>
                    <a:cubicBezTo>
                      <a:pt x="982" y="236"/>
                      <a:pt x="982" y="236"/>
                      <a:pt x="982" y="236"/>
                    </a:cubicBezTo>
                    <a:cubicBezTo>
                      <a:pt x="854" y="0"/>
                      <a:pt x="854" y="0"/>
                      <a:pt x="854" y="0"/>
                    </a:cubicBezTo>
                    <a:cubicBezTo>
                      <a:pt x="854" y="0"/>
                      <a:pt x="271" y="121"/>
                      <a:pt x="155" y="582"/>
                    </a:cubicBezTo>
                    <a:cubicBezTo>
                      <a:pt x="54" y="927"/>
                      <a:pt x="54" y="927"/>
                      <a:pt x="54" y="927"/>
                    </a:cubicBezTo>
                    <a:cubicBezTo>
                      <a:pt x="8" y="1082"/>
                      <a:pt x="0" y="1246"/>
                      <a:pt x="30" y="1405"/>
                    </a:cubicBezTo>
                    <a:cubicBezTo>
                      <a:pt x="30" y="1406"/>
                      <a:pt x="31" y="1408"/>
                      <a:pt x="31" y="1410"/>
                    </a:cubicBezTo>
                    <a:cubicBezTo>
                      <a:pt x="43" y="1476"/>
                      <a:pt x="72" y="1537"/>
                      <a:pt x="114" y="1589"/>
                    </a:cubicBezTo>
                    <a:cubicBezTo>
                      <a:pt x="325" y="1844"/>
                      <a:pt x="325" y="1844"/>
                      <a:pt x="325" y="1844"/>
                    </a:cubicBezTo>
                    <a:cubicBezTo>
                      <a:pt x="541" y="1664"/>
                      <a:pt x="541" y="1664"/>
                      <a:pt x="541" y="1664"/>
                    </a:cubicBezTo>
                    <a:cubicBezTo>
                      <a:pt x="359" y="1409"/>
                      <a:pt x="359" y="1409"/>
                      <a:pt x="359" y="1409"/>
                    </a:cubicBezTo>
                    <a:cubicBezTo>
                      <a:pt x="359" y="1409"/>
                      <a:pt x="360" y="1277"/>
                      <a:pt x="387" y="1203"/>
                    </a:cubicBezTo>
                    <a:cubicBezTo>
                      <a:pt x="646" y="865"/>
                      <a:pt x="646" y="865"/>
                      <a:pt x="646" y="865"/>
                    </a:cubicBezTo>
                    <a:cubicBezTo>
                      <a:pt x="620" y="1654"/>
                      <a:pt x="620" y="1654"/>
                      <a:pt x="620" y="1654"/>
                    </a:cubicBezTo>
                    <a:cubicBezTo>
                      <a:pt x="547" y="1983"/>
                      <a:pt x="547" y="1983"/>
                      <a:pt x="547" y="1983"/>
                    </a:cubicBezTo>
                    <a:cubicBezTo>
                      <a:pt x="547" y="1983"/>
                      <a:pt x="536" y="2070"/>
                      <a:pt x="601" y="2090"/>
                    </a:cubicBezTo>
                    <a:cubicBezTo>
                      <a:pt x="1327" y="2099"/>
                      <a:pt x="1327" y="2099"/>
                      <a:pt x="1327" y="2099"/>
                    </a:cubicBezTo>
                    <a:cubicBezTo>
                      <a:pt x="1327" y="2099"/>
                      <a:pt x="1327" y="2099"/>
                      <a:pt x="1327" y="2099"/>
                    </a:cubicBezTo>
                    <a:cubicBezTo>
                      <a:pt x="1328" y="2099"/>
                      <a:pt x="1328" y="2099"/>
                      <a:pt x="1328" y="2099"/>
                    </a:cubicBezTo>
                    <a:cubicBezTo>
                      <a:pt x="1329" y="2099"/>
                      <a:pt x="1329" y="2099"/>
                      <a:pt x="1329" y="2099"/>
                    </a:cubicBezTo>
                    <a:cubicBezTo>
                      <a:pt x="1329" y="2099"/>
                      <a:pt x="1329" y="2099"/>
                      <a:pt x="1329" y="2099"/>
                    </a:cubicBezTo>
                    <a:cubicBezTo>
                      <a:pt x="2055" y="2090"/>
                      <a:pt x="2055" y="2090"/>
                      <a:pt x="2055" y="2090"/>
                    </a:cubicBezTo>
                    <a:cubicBezTo>
                      <a:pt x="2120" y="2070"/>
                      <a:pt x="2109" y="1983"/>
                      <a:pt x="2109" y="1983"/>
                    </a:cubicBezTo>
                    <a:cubicBezTo>
                      <a:pt x="2036" y="1654"/>
                      <a:pt x="2036" y="1654"/>
                      <a:pt x="2036" y="1654"/>
                    </a:cubicBezTo>
                    <a:cubicBezTo>
                      <a:pt x="2010" y="865"/>
                      <a:pt x="2010" y="865"/>
                      <a:pt x="2010" y="865"/>
                    </a:cubicBezTo>
                    <a:cubicBezTo>
                      <a:pt x="2269" y="1203"/>
                      <a:pt x="2269" y="1203"/>
                      <a:pt x="2269" y="1203"/>
                    </a:cubicBezTo>
                    <a:cubicBezTo>
                      <a:pt x="2296" y="1277"/>
                      <a:pt x="2297" y="1409"/>
                      <a:pt x="2297" y="1409"/>
                    </a:cubicBezTo>
                    <a:cubicBezTo>
                      <a:pt x="2115" y="1664"/>
                      <a:pt x="2115" y="1664"/>
                      <a:pt x="2115" y="1664"/>
                    </a:cubicBezTo>
                    <a:cubicBezTo>
                      <a:pt x="2331" y="1844"/>
                      <a:pt x="2331" y="1844"/>
                      <a:pt x="2331" y="1844"/>
                    </a:cubicBezTo>
                    <a:cubicBezTo>
                      <a:pt x="2542" y="1589"/>
                      <a:pt x="2542" y="1589"/>
                      <a:pt x="2542" y="1589"/>
                    </a:cubicBezTo>
                    <a:cubicBezTo>
                      <a:pt x="2584" y="1537"/>
                      <a:pt x="2613" y="1476"/>
                      <a:pt x="2625" y="1410"/>
                    </a:cubicBezTo>
                    <a:cubicBezTo>
                      <a:pt x="2625" y="1408"/>
                      <a:pt x="2626" y="1406"/>
                      <a:pt x="2626" y="1405"/>
                    </a:cubicBezTo>
                    <a:cubicBezTo>
                      <a:pt x="2656" y="1246"/>
                      <a:pt x="2648" y="1082"/>
                      <a:pt x="2602" y="927"/>
                    </a:cubicBezTo>
                  </a:path>
                </a:pathLst>
              </a:custGeom>
              <a:solidFill>
                <a:srgbClr val="5B73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ṡļïḋe">
                <a:extLst>
                  <a:ext uri="{FF2B5EF4-FFF2-40B4-BE49-F238E27FC236}">
                    <a16:creationId xmlns:a16="http://schemas.microsoft.com/office/drawing/2014/main" id="{356AFC7C-1625-4F07-AF43-B1D6255BF050}"/>
                  </a:ext>
                </a:extLst>
              </p:cNvPr>
              <p:cNvSpPr/>
              <p:nvPr/>
            </p:nvSpPr>
            <p:spPr bwMode="auto">
              <a:xfrm>
                <a:off x="7099784" y="4553873"/>
                <a:ext cx="119956" cy="136931"/>
              </a:xfrm>
              <a:custGeom>
                <a:avLst/>
                <a:gdLst>
                  <a:gd name="T0" fmla="*/ 0 w 106"/>
                  <a:gd name="T1" fmla="*/ 42 h 121"/>
                  <a:gd name="T2" fmla="*/ 78 w 106"/>
                  <a:gd name="T3" fmla="*/ 121 h 121"/>
                  <a:gd name="T4" fmla="*/ 106 w 106"/>
                  <a:gd name="T5" fmla="*/ 14 h 121"/>
                  <a:gd name="T6" fmla="*/ 59 w 106"/>
                  <a:gd name="T7" fmla="*/ 0 h 121"/>
                  <a:gd name="T8" fmla="*/ 0 w 106"/>
                  <a:gd name="T9" fmla="*/ 42 h 121"/>
                </a:gdLst>
                <a:ahLst/>
                <a:cxnLst>
                  <a:cxn ang="0">
                    <a:pos x="T0" y="T1"/>
                  </a:cxn>
                  <a:cxn ang="0">
                    <a:pos x="T2" y="T3"/>
                  </a:cxn>
                  <a:cxn ang="0">
                    <a:pos x="T4" y="T5"/>
                  </a:cxn>
                  <a:cxn ang="0">
                    <a:pos x="T6" y="T7"/>
                  </a:cxn>
                  <a:cxn ang="0">
                    <a:pos x="T8" y="T9"/>
                  </a:cxn>
                </a:cxnLst>
                <a:rect l="0" t="0" r="r" b="b"/>
                <a:pathLst>
                  <a:path w="106" h="121">
                    <a:moveTo>
                      <a:pt x="0" y="42"/>
                    </a:moveTo>
                    <a:lnTo>
                      <a:pt x="78" y="121"/>
                    </a:lnTo>
                    <a:lnTo>
                      <a:pt x="106" y="14"/>
                    </a:lnTo>
                    <a:lnTo>
                      <a:pt x="59" y="0"/>
                    </a:lnTo>
                    <a:lnTo>
                      <a:pt x="0"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îSlíḋé">
                <a:extLst>
                  <a:ext uri="{FF2B5EF4-FFF2-40B4-BE49-F238E27FC236}">
                    <a16:creationId xmlns:a16="http://schemas.microsoft.com/office/drawing/2014/main" id="{3A0B2633-47F5-4B01-8858-15A9420645E9}"/>
                  </a:ext>
                </a:extLst>
              </p:cNvPr>
              <p:cNvSpPr/>
              <p:nvPr/>
            </p:nvSpPr>
            <p:spPr bwMode="auto">
              <a:xfrm>
                <a:off x="7099784" y="4564058"/>
                <a:ext cx="156169" cy="440217"/>
              </a:xfrm>
              <a:custGeom>
                <a:avLst/>
                <a:gdLst>
                  <a:gd name="T0" fmla="*/ 448 w 486"/>
                  <a:gd name="T1" fmla="*/ 522 h 1374"/>
                  <a:gd name="T2" fmla="*/ 293 w 486"/>
                  <a:gd name="T3" fmla="*/ 522 h 1374"/>
                  <a:gd name="T4" fmla="*/ 346 w 486"/>
                  <a:gd name="T5" fmla="*/ 604 h 1374"/>
                  <a:gd name="T6" fmla="*/ 0 w 486"/>
                  <a:gd name="T7" fmla="*/ 1374 h 1374"/>
                  <a:gd name="T8" fmla="*/ 281 w 486"/>
                  <a:gd name="T9" fmla="*/ 139 h 1374"/>
                  <a:gd name="T10" fmla="*/ 313 w 486"/>
                  <a:gd name="T11" fmla="*/ 0 h 1374"/>
                  <a:gd name="T12" fmla="*/ 486 w 486"/>
                  <a:gd name="T13" fmla="*/ 49 h 1374"/>
                  <a:gd name="T14" fmla="*/ 448 w 486"/>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1374">
                    <a:moveTo>
                      <a:pt x="448" y="522"/>
                    </a:moveTo>
                    <a:cubicBezTo>
                      <a:pt x="293" y="522"/>
                      <a:pt x="293" y="522"/>
                      <a:pt x="293" y="522"/>
                    </a:cubicBezTo>
                    <a:cubicBezTo>
                      <a:pt x="346" y="604"/>
                      <a:pt x="346" y="604"/>
                      <a:pt x="346" y="604"/>
                    </a:cubicBezTo>
                    <a:cubicBezTo>
                      <a:pt x="0" y="1374"/>
                      <a:pt x="0" y="1374"/>
                      <a:pt x="0" y="1374"/>
                    </a:cubicBezTo>
                    <a:cubicBezTo>
                      <a:pt x="281" y="139"/>
                      <a:pt x="281" y="139"/>
                      <a:pt x="281" y="139"/>
                    </a:cubicBezTo>
                    <a:cubicBezTo>
                      <a:pt x="313" y="0"/>
                      <a:pt x="313" y="0"/>
                      <a:pt x="313" y="0"/>
                    </a:cubicBezTo>
                    <a:cubicBezTo>
                      <a:pt x="313" y="0"/>
                      <a:pt x="442" y="31"/>
                      <a:pt x="486" y="49"/>
                    </a:cubicBezTo>
                    <a:lnTo>
                      <a:pt x="44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ľíḋe">
                <a:extLst>
                  <a:ext uri="{FF2B5EF4-FFF2-40B4-BE49-F238E27FC236}">
                    <a16:creationId xmlns:a16="http://schemas.microsoft.com/office/drawing/2014/main" id="{22F0E402-5B36-40F0-93F6-1DA6D4CD7502}"/>
                  </a:ext>
                </a:extLst>
              </p:cNvPr>
              <p:cNvSpPr/>
              <p:nvPr/>
            </p:nvSpPr>
            <p:spPr bwMode="auto">
              <a:xfrm>
                <a:off x="6957195" y="4560663"/>
                <a:ext cx="38476" cy="36213"/>
              </a:xfrm>
              <a:custGeom>
                <a:avLst/>
                <a:gdLst>
                  <a:gd name="T0" fmla="*/ 27 w 122"/>
                  <a:gd name="T1" fmla="*/ 88 h 113"/>
                  <a:gd name="T2" fmla="*/ 0 w 122"/>
                  <a:gd name="T3" fmla="*/ 88 h 113"/>
                  <a:gd name="T4" fmla="*/ 6 w 122"/>
                  <a:gd name="T5" fmla="*/ 113 h 113"/>
                  <a:gd name="T6" fmla="*/ 27 w 122"/>
                  <a:gd name="T7" fmla="*/ 88 h 113"/>
                  <a:gd name="T8" fmla="*/ 121 w 122"/>
                  <a:gd name="T9" fmla="*/ 0 h 113"/>
                  <a:gd name="T10" fmla="*/ 51 w 122"/>
                  <a:gd name="T11" fmla="*/ 17 h 113"/>
                  <a:gd name="T12" fmla="*/ 60 w 122"/>
                  <a:gd name="T13" fmla="*/ 48 h 113"/>
                  <a:gd name="T14" fmla="*/ 79 w 122"/>
                  <a:gd name="T15" fmla="*/ 24 h 113"/>
                  <a:gd name="T16" fmla="*/ 122 w 122"/>
                  <a:gd name="T17" fmla="*/ 1 h 113"/>
                  <a:gd name="T18" fmla="*/ 121 w 122"/>
                  <a:gd name="T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3">
                    <a:moveTo>
                      <a:pt x="27" y="88"/>
                    </a:moveTo>
                    <a:cubicBezTo>
                      <a:pt x="0" y="88"/>
                      <a:pt x="0" y="88"/>
                      <a:pt x="0" y="88"/>
                    </a:cubicBezTo>
                    <a:cubicBezTo>
                      <a:pt x="6" y="113"/>
                      <a:pt x="6" y="113"/>
                      <a:pt x="6" y="113"/>
                    </a:cubicBezTo>
                    <a:cubicBezTo>
                      <a:pt x="27" y="88"/>
                      <a:pt x="27" y="88"/>
                      <a:pt x="27" y="88"/>
                    </a:cubicBezTo>
                    <a:moveTo>
                      <a:pt x="121" y="0"/>
                    </a:moveTo>
                    <a:cubicBezTo>
                      <a:pt x="51" y="17"/>
                      <a:pt x="51" y="17"/>
                      <a:pt x="51" y="17"/>
                    </a:cubicBezTo>
                    <a:cubicBezTo>
                      <a:pt x="60" y="48"/>
                      <a:pt x="60" y="48"/>
                      <a:pt x="60" y="48"/>
                    </a:cubicBezTo>
                    <a:cubicBezTo>
                      <a:pt x="79" y="24"/>
                      <a:pt x="79" y="24"/>
                      <a:pt x="79" y="24"/>
                    </a:cubicBezTo>
                    <a:cubicBezTo>
                      <a:pt x="95" y="17"/>
                      <a:pt x="109" y="9"/>
                      <a:pt x="122" y="1"/>
                    </a:cubicBezTo>
                    <a:cubicBezTo>
                      <a:pt x="121" y="0"/>
                      <a:pt x="121" y="0"/>
                      <a:pt x="121"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îŝḷïďé">
                <a:extLst>
                  <a:ext uri="{FF2B5EF4-FFF2-40B4-BE49-F238E27FC236}">
                    <a16:creationId xmlns:a16="http://schemas.microsoft.com/office/drawing/2014/main" id="{C28A71C0-7072-4DAD-A033-8450CAC5EF90}"/>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ḷíḍé">
                <a:extLst>
                  <a:ext uri="{FF2B5EF4-FFF2-40B4-BE49-F238E27FC236}">
                    <a16:creationId xmlns:a16="http://schemas.microsoft.com/office/drawing/2014/main" id="{B8455D48-A427-4B62-99DC-E76926CE9087}"/>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s1ïďé">
                <a:extLst>
                  <a:ext uri="{FF2B5EF4-FFF2-40B4-BE49-F238E27FC236}">
                    <a16:creationId xmlns:a16="http://schemas.microsoft.com/office/drawing/2014/main" id="{63E4BC78-A0CD-4D74-A174-6E861B983A8B}"/>
                  </a:ext>
                </a:extLst>
              </p:cNvPr>
              <p:cNvSpPr/>
              <p:nvPr/>
            </p:nvSpPr>
            <p:spPr bwMode="auto">
              <a:xfrm>
                <a:off x="6995671" y="4559531"/>
                <a:ext cx="1132" cy="1132"/>
              </a:xfrm>
              <a:custGeom>
                <a:avLst/>
                <a:gdLst>
                  <a:gd name="T0" fmla="*/ 3 w 3"/>
                  <a:gd name="T1" fmla="*/ 0 h 2"/>
                  <a:gd name="T2" fmla="*/ 0 w 3"/>
                  <a:gd name="T3" fmla="*/ 1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0" y="1"/>
                      <a:pt x="0" y="1"/>
                      <a:pt x="0" y="1"/>
                    </a:cubicBezTo>
                    <a:cubicBezTo>
                      <a:pt x="1" y="2"/>
                      <a:pt x="1" y="2"/>
                      <a:pt x="1" y="2"/>
                    </a:cubicBezTo>
                    <a:cubicBezTo>
                      <a:pt x="1" y="1"/>
                      <a:pt x="2" y="1"/>
                      <a:pt x="3" y="1"/>
                    </a:cubicBezTo>
                    <a:cubicBezTo>
                      <a:pt x="3" y="0"/>
                      <a:pt x="3" y="0"/>
                      <a:pt x="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iSľïḓê">
                <a:extLst>
                  <a:ext uri="{FF2B5EF4-FFF2-40B4-BE49-F238E27FC236}">
                    <a16:creationId xmlns:a16="http://schemas.microsoft.com/office/drawing/2014/main" id="{F5E44749-65DF-4951-B3E1-7874CA4C7ACA}"/>
                  </a:ext>
                </a:extLst>
              </p:cNvPr>
              <p:cNvSpPr/>
              <p:nvPr/>
            </p:nvSpPr>
            <p:spPr bwMode="auto">
              <a:xfrm>
                <a:off x="6958326" y="4560663"/>
                <a:ext cx="106376" cy="49793"/>
              </a:xfrm>
              <a:custGeom>
                <a:avLst/>
                <a:gdLst>
                  <a:gd name="T0" fmla="*/ 118 w 330"/>
                  <a:gd name="T1" fmla="*/ 0 h 158"/>
                  <a:gd name="T2" fmla="*/ 116 w 330"/>
                  <a:gd name="T3" fmla="*/ 1 h 158"/>
                  <a:gd name="T4" fmla="*/ 73 w 330"/>
                  <a:gd name="T5" fmla="*/ 24 h 158"/>
                  <a:gd name="T6" fmla="*/ 54 w 330"/>
                  <a:gd name="T7" fmla="*/ 48 h 158"/>
                  <a:gd name="T8" fmla="*/ 21 w 330"/>
                  <a:gd name="T9" fmla="*/ 88 h 158"/>
                  <a:gd name="T10" fmla="*/ 0 w 330"/>
                  <a:gd name="T11" fmla="*/ 113 h 158"/>
                  <a:gd name="T12" fmla="*/ 11 w 330"/>
                  <a:gd name="T13" fmla="*/ 158 h 158"/>
                  <a:gd name="T14" fmla="*/ 314 w 330"/>
                  <a:gd name="T15" fmla="*/ 147 h 158"/>
                  <a:gd name="T16" fmla="*/ 330 w 330"/>
                  <a:gd name="T17" fmla="*/ 136 h 158"/>
                  <a:gd name="T18" fmla="*/ 118 w 330"/>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158">
                    <a:moveTo>
                      <a:pt x="118" y="0"/>
                    </a:moveTo>
                    <a:cubicBezTo>
                      <a:pt x="117" y="0"/>
                      <a:pt x="116" y="0"/>
                      <a:pt x="116" y="1"/>
                    </a:cubicBezTo>
                    <a:cubicBezTo>
                      <a:pt x="103" y="9"/>
                      <a:pt x="89" y="17"/>
                      <a:pt x="73" y="24"/>
                    </a:cubicBezTo>
                    <a:cubicBezTo>
                      <a:pt x="54" y="48"/>
                      <a:pt x="54" y="48"/>
                      <a:pt x="54" y="48"/>
                    </a:cubicBezTo>
                    <a:cubicBezTo>
                      <a:pt x="21" y="88"/>
                      <a:pt x="21" y="88"/>
                      <a:pt x="21" y="88"/>
                    </a:cubicBezTo>
                    <a:cubicBezTo>
                      <a:pt x="0" y="113"/>
                      <a:pt x="0" y="113"/>
                      <a:pt x="0" y="113"/>
                    </a:cubicBezTo>
                    <a:cubicBezTo>
                      <a:pt x="11" y="158"/>
                      <a:pt x="11" y="158"/>
                      <a:pt x="11" y="158"/>
                    </a:cubicBezTo>
                    <a:cubicBezTo>
                      <a:pt x="314" y="147"/>
                      <a:pt x="314" y="147"/>
                      <a:pt x="314" y="147"/>
                    </a:cubicBezTo>
                    <a:cubicBezTo>
                      <a:pt x="316" y="142"/>
                      <a:pt x="322" y="137"/>
                      <a:pt x="330" y="136"/>
                    </a:cubicBezTo>
                    <a:cubicBezTo>
                      <a:pt x="118" y="0"/>
                      <a:pt x="118" y="0"/>
                      <a:pt x="118"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şḷiḓê">
                <a:extLst>
                  <a:ext uri="{FF2B5EF4-FFF2-40B4-BE49-F238E27FC236}">
                    <a16:creationId xmlns:a16="http://schemas.microsoft.com/office/drawing/2014/main" id="{6A5B631C-2F14-426C-BDE2-D5E2EC9B2DCC}"/>
                  </a:ext>
                </a:extLst>
              </p:cNvPr>
              <p:cNvSpPr/>
              <p:nvPr/>
            </p:nvSpPr>
            <p:spPr bwMode="auto">
              <a:xfrm>
                <a:off x="6962853" y="4607061"/>
                <a:ext cx="98455" cy="82612"/>
              </a:xfrm>
              <a:custGeom>
                <a:avLst/>
                <a:gdLst>
                  <a:gd name="T0" fmla="*/ 303 w 310"/>
                  <a:gd name="T1" fmla="*/ 0 h 256"/>
                  <a:gd name="T2" fmla="*/ 0 w 310"/>
                  <a:gd name="T3" fmla="*/ 11 h 256"/>
                  <a:gd name="T4" fmla="*/ 15 w 310"/>
                  <a:gd name="T5" fmla="*/ 71 h 256"/>
                  <a:gd name="T6" fmla="*/ 49 w 310"/>
                  <a:gd name="T7" fmla="*/ 133 h 256"/>
                  <a:gd name="T8" fmla="*/ 88 w 310"/>
                  <a:gd name="T9" fmla="*/ 256 h 256"/>
                  <a:gd name="T10" fmla="*/ 310 w 310"/>
                  <a:gd name="T11" fmla="*/ 29 h 256"/>
                  <a:gd name="T12" fmla="*/ 304 w 310"/>
                  <a:gd name="T13" fmla="*/ 16 h 256"/>
                  <a:gd name="T14" fmla="*/ 303 w 310"/>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56">
                    <a:moveTo>
                      <a:pt x="303" y="0"/>
                    </a:moveTo>
                    <a:cubicBezTo>
                      <a:pt x="0" y="11"/>
                      <a:pt x="0" y="11"/>
                      <a:pt x="0" y="11"/>
                    </a:cubicBezTo>
                    <a:cubicBezTo>
                      <a:pt x="15" y="71"/>
                      <a:pt x="15" y="71"/>
                      <a:pt x="15" y="71"/>
                    </a:cubicBezTo>
                    <a:cubicBezTo>
                      <a:pt x="49" y="133"/>
                      <a:pt x="49" y="133"/>
                      <a:pt x="49" y="133"/>
                    </a:cubicBezTo>
                    <a:cubicBezTo>
                      <a:pt x="88" y="256"/>
                      <a:pt x="88" y="256"/>
                      <a:pt x="88" y="256"/>
                    </a:cubicBezTo>
                    <a:cubicBezTo>
                      <a:pt x="310" y="29"/>
                      <a:pt x="310" y="29"/>
                      <a:pt x="310" y="29"/>
                    </a:cubicBezTo>
                    <a:cubicBezTo>
                      <a:pt x="304" y="16"/>
                      <a:pt x="304" y="16"/>
                      <a:pt x="304" y="16"/>
                    </a:cubicBezTo>
                    <a:cubicBezTo>
                      <a:pt x="301" y="10"/>
                      <a:pt x="301" y="5"/>
                      <a:pt x="303"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îṡľîḋê">
                <a:extLst>
                  <a:ext uri="{FF2B5EF4-FFF2-40B4-BE49-F238E27FC236}">
                    <a16:creationId xmlns:a16="http://schemas.microsoft.com/office/drawing/2014/main" id="{43E5F63B-72E8-4001-9EDF-85B5838F5718}"/>
                  </a:ext>
                </a:extLst>
              </p:cNvPr>
              <p:cNvSpPr/>
              <p:nvPr/>
            </p:nvSpPr>
            <p:spPr bwMode="auto">
              <a:xfrm>
                <a:off x="7059044" y="4603666"/>
                <a:ext cx="11317" cy="12449"/>
              </a:xfrm>
              <a:custGeom>
                <a:avLst/>
                <a:gdLst>
                  <a:gd name="T0" fmla="*/ 18 w 37"/>
                  <a:gd name="T1" fmla="*/ 0 h 40"/>
                  <a:gd name="T2" fmla="*/ 2 w 37"/>
                  <a:gd name="T3" fmla="*/ 11 h 40"/>
                  <a:gd name="T4" fmla="*/ 3 w 37"/>
                  <a:gd name="T5" fmla="*/ 27 h 40"/>
                  <a:gd name="T6" fmla="*/ 9 w 37"/>
                  <a:gd name="T7" fmla="*/ 40 h 40"/>
                  <a:gd name="T8" fmla="*/ 37 w 37"/>
                  <a:gd name="T9" fmla="*/ 12 h 40"/>
                  <a:gd name="T10" fmla="*/ 18 w 37"/>
                  <a:gd name="T11" fmla="*/ 0 h 40"/>
                </a:gdLst>
                <a:ahLst/>
                <a:cxnLst>
                  <a:cxn ang="0">
                    <a:pos x="T0" y="T1"/>
                  </a:cxn>
                  <a:cxn ang="0">
                    <a:pos x="T2" y="T3"/>
                  </a:cxn>
                  <a:cxn ang="0">
                    <a:pos x="T4" y="T5"/>
                  </a:cxn>
                  <a:cxn ang="0">
                    <a:pos x="T6" y="T7"/>
                  </a:cxn>
                  <a:cxn ang="0">
                    <a:pos x="T8" y="T9"/>
                  </a:cxn>
                  <a:cxn ang="0">
                    <a:pos x="T10" y="T11"/>
                  </a:cxn>
                </a:cxnLst>
                <a:rect l="0" t="0" r="r" b="b"/>
                <a:pathLst>
                  <a:path w="37" h="40">
                    <a:moveTo>
                      <a:pt x="18" y="0"/>
                    </a:moveTo>
                    <a:cubicBezTo>
                      <a:pt x="10" y="1"/>
                      <a:pt x="4" y="6"/>
                      <a:pt x="2" y="11"/>
                    </a:cubicBezTo>
                    <a:cubicBezTo>
                      <a:pt x="0" y="16"/>
                      <a:pt x="0" y="21"/>
                      <a:pt x="3" y="27"/>
                    </a:cubicBezTo>
                    <a:cubicBezTo>
                      <a:pt x="9" y="40"/>
                      <a:pt x="9" y="40"/>
                      <a:pt x="9" y="40"/>
                    </a:cubicBezTo>
                    <a:cubicBezTo>
                      <a:pt x="37" y="12"/>
                      <a:pt x="37" y="12"/>
                      <a:pt x="37" y="12"/>
                    </a:cubicBezTo>
                    <a:cubicBezTo>
                      <a:pt x="18" y="0"/>
                      <a:pt x="18" y="0"/>
                      <a:pt x="18" y="0"/>
                    </a:cubicBezTo>
                  </a:path>
                </a:pathLst>
              </a:custGeom>
              <a:solidFill>
                <a:srgbClr val="D7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ïŝľïḑe">
                <a:extLst>
                  <a:ext uri="{FF2B5EF4-FFF2-40B4-BE49-F238E27FC236}">
                    <a16:creationId xmlns:a16="http://schemas.microsoft.com/office/drawing/2014/main" id="{D92D37E5-810C-422A-AB0D-7D7A1664F239}"/>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close/>
                  </a:path>
                </a:pathLst>
              </a:custGeom>
              <a:solidFill>
                <a:srgbClr val="526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íśḷîďe">
                <a:extLst>
                  <a:ext uri="{FF2B5EF4-FFF2-40B4-BE49-F238E27FC236}">
                    <a16:creationId xmlns:a16="http://schemas.microsoft.com/office/drawing/2014/main" id="{DCD76DCF-594F-420E-8196-1999A2C11D7F}"/>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íślïḍe">
                <a:extLst>
                  <a:ext uri="{FF2B5EF4-FFF2-40B4-BE49-F238E27FC236}">
                    <a16:creationId xmlns:a16="http://schemas.microsoft.com/office/drawing/2014/main" id="{4FA43F77-ACFC-4678-9B10-56B5871D9823}"/>
                  </a:ext>
                </a:extLst>
              </p:cNvPr>
              <p:cNvSpPr/>
              <p:nvPr/>
            </p:nvSpPr>
            <p:spPr bwMode="auto">
              <a:xfrm>
                <a:off x="6951536" y="4553873"/>
                <a:ext cx="118825" cy="136931"/>
              </a:xfrm>
              <a:custGeom>
                <a:avLst/>
                <a:gdLst>
                  <a:gd name="T0" fmla="*/ 105 w 105"/>
                  <a:gd name="T1" fmla="*/ 42 h 121"/>
                  <a:gd name="T2" fmla="*/ 29 w 105"/>
                  <a:gd name="T3" fmla="*/ 121 h 121"/>
                  <a:gd name="T4" fmla="*/ 0 w 105"/>
                  <a:gd name="T5" fmla="*/ 14 h 121"/>
                  <a:gd name="T6" fmla="*/ 47 w 105"/>
                  <a:gd name="T7" fmla="*/ 0 h 121"/>
                  <a:gd name="T8" fmla="*/ 105 w 105"/>
                  <a:gd name="T9" fmla="*/ 42 h 121"/>
                </a:gdLst>
                <a:ahLst/>
                <a:cxnLst>
                  <a:cxn ang="0">
                    <a:pos x="T0" y="T1"/>
                  </a:cxn>
                  <a:cxn ang="0">
                    <a:pos x="T2" y="T3"/>
                  </a:cxn>
                  <a:cxn ang="0">
                    <a:pos x="T4" y="T5"/>
                  </a:cxn>
                  <a:cxn ang="0">
                    <a:pos x="T6" y="T7"/>
                  </a:cxn>
                  <a:cxn ang="0">
                    <a:pos x="T8" y="T9"/>
                  </a:cxn>
                </a:cxnLst>
                <a:rect l="0" t="0" r="r" b="b"/>
                <a:pathLst>
                  <a:path w="105" h="121">
                    <a:moveTo>
                      <a:pt x="105" y="42"/>
                    </a:moveTo>
                    <a:lnTo>
                      <a:pt x="29" y="121"/>
                    </a:lnTo>
                    <a:lnTo>
                      <a:pt x="0" y="14"/>
                    </a:lnTo>
                    <a:lnTo>
                      <a:pt x="47" y="0"/>
                    </a:lnTo>
                    <a:lnTo>
                      <a:pt x="105"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ṧḻïďê">
                <a:extLst>
                  <a:ext uri="{FF2B5EF4-FFF2-40B4-BE49-F238E27FC236}">
                    <a16:creationId xmlns:a16="http://schemas.microsoft.com/office/drawing/2014/main" id="{62070926-795C-4D19-8135-9F2CE3893981}"/>
                  </a:ext>
                </a:extLst>
              </p:cNvPr>
              <p:cNvSpPr/>
              <p:nvPr/>
            </p:nvSpPr>
            <p:spPr bwMode="auto">
              <a:xfrm>
                <a:off x="6915323" y="4564058"/>
                <a:ext cx="156169" cy="440217"/>
              </a:xfrm>
              <a:custGeom>
                <a:avLst/>
                <a:gdLst>
                  <a:gd name="T0" fmla="*/ 38 w 487"/>
                  <a:gd name="T1" fmla="*/ 522 h 1374"/>
                  <a:gd name="T2" fmla="*/ 193 w 487"/>
                  <a:gd name="T3" fmla="*/ 522 h 1374"/>
                  <a:gd name="T4" fmla="*/ 141 w 487"/>
                  <a:gd name="T5" fmla="*/ 604 h 1374"/>
                  <a:gd name="T6" fmla="*/ 487 w 487"/>
                  <a:gd name="T7" fmla="*/ 1374 h 1374"/>
                  <a:gd name="T8" fmla="*/ 206 w 487"/>
                  <a:gd name="T9" fmla="*/ 139 h 1374"/>
                  <a:gd name="T10" fmla="*/ 174 w 487"/>
                  <a:gd name="T11" fmla="*/ 0 h 1374"/>
                  <a:gd name="T12" fmla="*/ 0 w 487"/>
                  <a:gd name="T13" fmla="*/ 49 h 1374"/>
                  <a:gd name="T14" fmla="*/ 38 w 487"/>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1374">
                    <a:moveTo>
                      <a:pt x="38" y="522"/>
                    </a:moveTo>
                    <a:cubicBezTo>
                      <a:pt x="193" y="522"/>
                      <a:pt x="193" y="522"/>
                      <a:pt x="193" y="522"/>
                    </a:cubicBezTo>
                    <a:cubicBezTo>
                      <a:pt x="141" y="604"/>
                      <a:pt x="141" y="604"/>
                      <a:pt x="141" y="604"/>
                    </a:cubicBezTo>
                    <a:cubicBezTo>
                      <a:pt x="487" y="1374"/>
                      <a:pt x="487" y="1374"/>
                      <a:pt x="487" y="1374"/>
                    </a:cubicBezTo>
                    <a:cubicBezTo>
                      <a:pt x="206" y="139"/>
                      <a:pt x="206" y="139"/>
                      <a:pt x="206" y="139"/>
                    </a:cubicBezTo>
                    <a:cubicBezTo>
                      <a:pt x="174" y="0"/>
                      <a:pt x="174" y="0"/>
                      <a:pt x="174" y="0"/>
                    </a:cubicBezTo>
                    <a:cubicBezTo>
                      <a:pt x="174" y="0"/>
                      <a:pt x="44" y="31"/>
                      <a:pt x="0" y="49"/>
                    </a:cubicBezTo>
                    <a:lnTo>
                      <a:pt x="3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sľïďê">
                <a:extLst>
                  <a:ext uri="{FF2B5EF4-FFF2-40B4-BE49-F238E27FC236}">
                    <a16:creationId xmlns:a16="http://schemas.microsoft.com/office/drawing/2014/main" id="{D86DDB68-4064-4469-8BF4-F088B15422BA}"/>
                  </a:ext>
                </a:extLst>
              </p:cNvPr>
              <p:cNvSpPr/>
              <p:nvPr/>
            </p:nvSpPr>
            <p:spPr bwMode="auto">
              <a:xfrm>
                <a:off x="6801025" y="5170628"/>
                <a:ext cx="279521" cy="573753"/>
              </a:xfrm>
              <a:custGeom>
                <a:avLst/>
                <a:gdLst>
                  <a:gd name="T0" fmla="*/ 480 w 873"/>
                  <a:gd name="T1" fmla="*/ 1793 h 1793"/>
                  <a:gd name="T2" fmla="*/ 36 w 873"/>
                  <a:gd name="T3" fmla="*/ 1744 h 1793"/>
                  <a:gd name="T4" fmla="*/ 9 w 873"/>
                  <a:gd name="T5" fmla="*/ 1109 h 1793"/>
                  <a:gd name="T6" fmla="*/ 84 w 873"/>
                  <a:gd name="T7" fmla="*/ 369 h 1793"/>
                  <a:gd name="T8" fmla="*/ 322 w 873"/>
                  <a:gd name="T9" fmla="*/ 159 h 1793"/>
                  <a:gd name="T10" fmla="*/ 693 w 873"/>
                  <a:gd name="T11" fmla="*/ 93 h 1793"/>
                  <a:gd name="T12" fmla="*/ 621 w 873"/>
                  <a:gd name="T13" fmla="*/ 1268 h 1793"/>
                  <a:gd name="T14" fmla="*/ 480 w 873"/>
                  <a:gd name="T15" fmla="*/ 1793 h 1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793">
                    <a:moveTo>
                      <a:pt x="480" y="1793"/>
                    </a:moveTo>
                    <a:cubicBezTo>
                      <a:pt x="36" y="1744"/>
                      <a:pt x="36" y="1744"/>
                      <a:pt x="36" y="1744"/>
                    </a:cubicBezTo>
                    <a:cubicBezTo>
                      <a:pt x="36" y="1744"/>
                      <a:pt x="0" y="1168"/>
                      <a:pt x="9" y="1109"/>
                    </a:cubicBezTo>
                    <a:cubicBezTo>
                      <a:pt x="42" y="888"/>
                      <a:pt x="33" y="523"/>
                      <a:pt x="84" y="369"/>
                    </a:cubicBezTo>
                    <a:cubicBezTo>
                      <a:pt x="134" y="216"/>
                      <a:pt x="322" y="159"/>
                      <a:pt x="322" y="159"/>
                    </a:cubicBezTo>
                    <a:cubicBezTo>
                      <a:pt x="322" y="159"/>
                      <a:pt x="558" y="0"/>
                      <a:pt x="693" y="93"/>
                    </a:cubicBezTo>
                    <a:cubicBezTo>
                      <a:pt x="731" y="119"/>
                      <a:pt x="873" y="186"/>
                      <a:pt x="621" y="1268"/>
                    </a:cubicBezTo>
                    <a:cubicBezTo>
                      <a:pt x="555" y="1551"/>
                      <a:pt x="480" y="1793"/>
                      <a:pt x="480" y="1793"/>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şḻíde">
                <a:extLst>
                  <a:ext uri="{FF2B5EF4-FFF2-40B4-BE49-F238E27FC236}">
                    <a16:creationId xmlns:a16="http://schemas.microsoft.com/office/drawing/2014/main" id="{F37AC7A0-7AC8-49E9-B47F-8EFD8A748A4F}"/>
                  </a:ext>
                </a:extLst>
              </p:cNvPr>
              <p:cNvSpPr/>
              <p:nvPr/>
            </p:nvSpPr>
            <p:spPr bwMode="auto">
              <a:xfrm>
                <a:off x="7120154" y="5168365"/>
                <a:ext cx="263677" cy="574884"/>
              </a:xfrm>
              <a:custGeom>
                <a:avLst/>
                <a:gdLst>
                  <a:gd name="T0" fmla="*/ 311 w 822"/>
                  <a:gd name="T1" fmla="*/ 1794 h 1794"/>
                  <a:gd name="T2" fmla="*/ 757 w 822"/>
                  <a:gd name="T3" fmla="*/ 1762 h 1794"/>
                  <a:gd name="T4" fmla="*/ 816 w 822"/>
                  <a:gd name="T5" fmla="*/ 1129 h 1794"/>
                  <a:gd name="T6" fmla="*/ 778 w 822"/>
                  <a:gd name="T7" fmla="*/ 387 h 1794"/>
                  <a:gd name="T8" fmla="*/ 551 w 822"/>
                  <a:gd name="T9" fmla="*/ 168 h 1794"/>
                  <a:gd name="T10" fmla="*/ 183 w 822"/>
                  <a:gd name="T11" fmla="*/ 88 h 1794"/>
                  <a:gd name="T12" fmla="*/ 196 w 822"/>
                  <a:gd name="T13" fmla="*/ 1264 h 1794"/>
                  <a:gd name="T14" fmla="*/ 311 w 822"/>
                  <a:gd name="T15" fmla="*/ 1794 h 17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2" h="1794">
                    <a:moveTo>
                      <a:pt x="311" y="1794"/>
                    </a:moveTo>
                    <a:cubicBezTo>
                      <a:pt x="757" y="1762"/>
                      <a:pt x="757" y="1762"/>
                      <a:pt x="757" y="1762"/>
                    </a:cubicBezTo>
                    <a:cubicBezTo>
                      <a:pt x="757" y="1762"/>
                      <a:pt x="822" y="1188"/>
                      <a:pt x="816" y="1129"/>
                    </a:cubicBezTo>
                    <a:cubicBezTo>
                      <a:pt x="794" y="906"/>
                      <a:pt x="821" y="541"/>
                      <a:pt x="778" y="387"/>
                    </a:cubicBezTo>
                    <a:cubicBezTo>
                      <a:pt x="736" y="232"/>
                      <a:pt x="551" y="168"/>
                      <a:pt x="551" y="168"/>
                    </a:cubicBezTo>
                    <a:cubicBezTo>
                      <a:pt x="551" y="168"/>
                      <a:pt x="324" y="0"/>
                      <a:pt x="183" y="88"/>
                    </a:cubicBezTo>
                    <a:cubicBezTo>
                      <a:pt x="144" y="112"/>
                      <a:pt x="0" y="174"/>
                      <a:pt x="196" y="1264"/>
                    </a:cubicBezTo>
                    <a:cubicBezTo>
                      <a:pt x="248" y="1550"/>
                      <a:pt x="311" y="1794"/>
                      <a:pt x="311" y="1794"/>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iśļiḑé">
                <a:extLst>
                  <a:ext uri="{FF2B5EF4-FFF2-40B4-BE49-F238E27FC236}">
                    <a16:creationId xmlns:a16="http://schemas.microsoft.com/office/drawing/2014/main" id="{C68009FF-F88B-454E-93C6-2386356B097B}"/>
                  </a:ext>
                </a:extLst>
              </p:cNvPr>
              <p:cNvSpPr/>
              <p:nvPr/>
            </p:nvSpPr>
            <p:spPr bwMode="auto">
              <a:xfrm>
                <a:off x="6797630" y="5721747"/>
                <a:ext cx="173145" cy="65636"/>
              </a:xfrm>
              <a:custGeom>
                <a:avLst/>
                <a:gdLst>
                  <a:gd name="T0" fmla="*/ 505 w 540"/>
                  <a:gd name="T1" fmla="*/ 202 h 202"/>
                  <a:gd name="T2" fmla="*/ 36 w 540"/>
                  <a:gd name="T3" fmla="*/ 202 h 202"/>
                  <a:gd name="T4" fmla="*/ 0 w 540"/>
                  <a:gd name="T5" fmla="*/ 167 h 202"/>
                  <a:gd name="T6" fmla="*/ 0 w 540"/>
                  <a:gd name="T7" fmla="*/ 35 h 202"/>
                  <a:gd name="T8" fmla="*/ 36 w 540"/>
                  <a:gd name="T9" fmla="*/ 0 h 202"/>
                  <a:gd name="T10" fmla="*/ 505 w 540"/>
                  <a:gd name="T11" fmla="*/ 0 h 202"/>
                  <a:gd name="T12" fmla="*/ 540 w 540"/>
                  <a:gd name="T13" fmla="*/ 35 h 202"/>
                  <a:gd name="T14" fmla="*/ 540 w 540"/>
                  <a:gd name="T15" fmla="*/ 167 h 202"/>
                  <a:gd name="T16" fmla="*/ 505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505" y="202"/>
                    </a:moveTo>
                    <a:cubicBezTo>
                      <a:pt x="36" y="202"/>
                      <a:pt x="36" y="202"/>
                      <a:pt x="36" y="202"/>
                    </a:cubicBezTo>
                    <a:cubicBezTo>
                      <a:pt x="16" y="202"/>
                      <a:pt x="0" y="186"/>
                      <a:pt x="0" y="167"/>
                    </a:cubicBezTo>
                    <a:cubicBezTo>
                      <a:pt x="0" y="35"/>
                      <a:pt x="0" y="35"/>
                      <a:pt x="0" y="35"/>
                    </a:cubicBezTo>
                    <a:cubicBezTo>
                      <a:pt x="0" y="16"/>
                      <a:pt x="16" y="0"/>
                      <a:pt x="36" y="0"/>
                    </a:cubicBezTo>
                    <a:cubicBezTo>
                      <a:pt x="505" y="0"/>
                      <a:pt x="505" y="0"/>
                      <a:pt x="505" y="0"/>
                    </a:cubicBezTo>
                    <a:cubicBezTo>
                      <a:pt x="524" y="0"/>
                      <a:pt x="540" y="16"/>
                      <a:pt x="540" y="35"/>
                    </a:cubicBezTo>
                    <a:cubicBezTo>
                      <a:pt x="540" y="167"/>
                      <a:pt x="540" y="167"/>
                      <a:pt x="540" y="167"/>
                    </a:cubicBezTo>
                    <a:cubicBezTo>
                      <a:pt x="540" y="186"/>
                      <a:pt x="524" y="202"/>
                      <a:pt x="505"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iś1îḓè">
                <a:extLst>
                  <a:ext uri="{FF2B5EF4-FFF2-40B4-BE49-F238E27FC236}">
                    <a16:creationId xmlns:a16="http://schemas.microsoft.com/office/drawing/2014/main" id="{7D629EE6-A22B-4E9A-A5A3-29D0E17A197B}"/>
                  </a:ext>
                </a:extLst>
              </p:cNvPr>
              <p:cNvSpPr/>
              <p:nvPr/>
            </p:nvSpPr>
            <p:spPr bwMode="auto">
              <a:xfrm>
                <a:off x="7209555" y="5721747"/>
                <a:ext cx="173145" cy="65636"/>
              </a:xfrm>
              <a:custGeom>
                <a:avLst/>
                <a:gdLst>
                  <a:gd name="T0" fmla="*/ 36 w 540"/>
                  <a:gd name="T1" fmla="*/ 202 h 202"/>
                  <a:gd name="T2" fmla="*/ 505 w 540"/>
                  <a:gd name="T3" fmla="*/ 202 h 202"/>
                  <a:gd name="T4" fmla="*/ 540 w 540"/>
                  <a:gd name="T5" fmla="*/ 167 h 202"/>
                  <a:gd name="T6" fmla="*/ 540 w 540"/>
                  <a:gd name="T7" fmla="*/ 35 h 202"/>
                  <a:gd name="T8" fmla="*/ 505 w 540"/>
                  <a:gd name="T9" fmla="*/ 0 h 202"/>
                  <a:gd name="T10" fmla="*/ 36 w 540"/>
                  <a:gd name="T11" fmla="*/ 0 h 202"/>
                  <a:gd name="T12" fmla="*/ 0 w 540"/>
                  <a:gd name="T13" fmla="*/ 35 h 202"/>
                  <a:gd name="T14" fmla="*/ 0 w 540"/>
                  <a:gd name="T15" fmla="*/ 167 h 202"/>
                  <a:gd name="T16" fmla="*/ 36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36" y="202"/>
                    </a:moveTo>
                    <a:cubicBezTo>
                      <a:pt x="505" y="202"/>
                      <a:pt x="505" y="202"/>
                      <a:pt x="505" y="202"/>
                    </a:cubicBezTo>
                    <a:cubicBezTo>
                      <a:pt x="524" y="202"/>
                      <a:pt x="540" y="186"/>
                      <a:pt x="540" y="167"/>
                    </a:cubicBezTo>
                    <a:cubicBezTo>
                      <a:pt x="540" y="35"/>
                      <a:pt x="540" y="35"/>
                      <a:pt x="540" y="35"/>
                    </a:cubicBezTo>
                    <a:cubicBezTo>
                      <a:pt x="540" y="16"/>
                      <a:pt x="524" y="0"/>
                      <a:pt x="505" y="0"/>
                    </a:cubicBezTo>
                    <a:cubicBezTo>
                      <a:pt x="36" y="0"/>
                      <a:pt x="36" y="0"/>
                      <a:pt x="36" y="0"/>
                    </a:cubicBezTo>
                    <a:cubicBezTo>
                      <a:pt x="16" y="0"/>
                      <a:pt x="0" y="16"/>
                      <a:pt x="0" y="35"/>
                    </a:cubicBezTo>
                    <a:cubicBezTo>
                      <a:pt x="0" y="167"/>
                      <a:pt x="0" y="167"/>
                      <a:pt x="0" y="167"/>
                    </a:cubicBezTo>
                    <a:cubicBezTo>
                      <a:pt x="0" y="186"/>
                      <a:pt x="16" y="202"/>
                      <a:pt x="36"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îṧḻiḓè">
                <a:extLst>
                  <a:ext uri="{FF2B5EF4-FFF2-40B4-BE49-F238E27FC236}">
                    <a16:creationId xmlns:a16="http://schemas.microsoft.com/office/drawing/2014/main" id="{F9EDB597-9204-4337-957F-51746A95EAAC}"/>
                  </a:ext>
                </a:extLst>
              </p:cNvPr>
              <p:cNvSpPr/>
              <p:nvPr/>
            </p:nvSpPr>
            <p:spPr bwMode="auto">
              <a:xfrm>
                <a:off x="6885900" y="4244929"/>
                <a:ext cx="38476" cy="84875"/>
              </a:xfrm>
              <a:custGeom>
                <a:avLst/>
                <a:gdLst>
                  <a:gd name="T0" fmla="*/ 119 w 122"/>
                  <a:gd name="T1" fmla="*/ 127 h 266"/>
                  <a:gd name="T2" fmla="*/ 69 w 122"/>
                  <a:gd name="T3" fmla="*/ 264 h 266"/>
                  <a:gd name="T4" fmla="*/ 2 w 122"/>
                  <a:gd name="T5" fmla="*/ 135 h 266"/>
                  <a:gd name="T6" fmla="*/ 66 w 122"/>
                  <a:gd name="T7" fmla="*/ 2 h 266"/>
                  <a:gd name="T8" fmla="*/ 119 w 122"/>
                  <a:gd name="T9" fmla="*/ 127 h 266"/>
                </a:gdLst>
                <a:ahLst/>
                <a:cxnLst>
                  <a:cxn ang="0">
                    <a:pos x="T0" y="T1"/>
                  </a:cxn>
                  <a:cxn ang="0">
                    <a:pos x="T2" y="T3"/>
                  </a:cxn>
                  <a:cxn ang="0">
                    <a:pos x="T4" y="T5"/>
                  </a:cxn>
                  <a:cxn ang="0">
                    <a:pos x="T6" y="T7"/>
                  </a:cxn>
                  <a:cxn ang="0">
                    <a:pos x="T8" y="T9"/>
                  </a:cxn>
                </a:cxnLst>
                <a:rect l="0" t="0" r="r" b="b"/>
                <a:pathLst>
                  <a:path w="122" h="266">
                    <a:moveTo>
                      <a:pt x="119" y="127"/>
                    </a:moveTo>
                    <a:cubicBezTo>
                      <a:pt x="122" y="200"/>
                      <a:pt x="107" y="263"/>
                      <a:pt x="69" y="264"/>
                    </a:cubicBezTo>
                    <a:cubicBezTo>
                      <a:pt x="32" y="266"/>
                      <a:pt x="5" y="208"/>
                      <a:pt x="2" y="135"/>
                    </a:cubicBezTo>
                    <a:cubicBezTo>
                      <a:pt x="0" y="63"/>
                      <a:pt x="29" y="3"/>
                      <a:pt x="66" y="2"/>
                    </a:cubicBezTo>
                    <a:cubicBezTo>
                      <a:pt x="104" y="0"/>
                      <a:pt x="117" y="55"/>
                      <a:pt x="119" y="127"/>
                    </a:cubicBez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ïşḷîďè">
                <a:extLst>
                  <a:ext uri="{FF2B5EF4-FFF2-40B4-BE49-F238E27FC236}">
                    <a16:creationId xmlns:a16="http://schemas.microsoft.com/office/drawing/2014/main" id="{8EE08D1A-2FD1-4ED0-A202-4DB97983DC2E}"/>
                  </a:ext>
                </a:extLst>
              </p:cNvPr>
              <p:cNvSpPr/>
              <p:nvPr/>
            </p:nvSpPr>
            <p:spPr bwMode="auto">
              <a:xfrm>
                <a:off x="7235583" y="4240403"/>
                <a:ext cx="39609" cy="84875"/>
              </a:xfrm>
              <a:custGeom>
                <a:avLst/>
                <a:gdLst>
                  <a:gd name="T0" fmla="*/ 3 w 122"/>
                  <a:gd name="T1" fmla="*/ 127 h 265"/>
                  <a:gd name="T2" fmla="*/ 52 w 122"/>
                  <a:gd name="T3" fmla="*/ 264 h 265"/>
                  <a:gd name="T4" fmla="*/ 119 w 122"/>
                  <a:gd name="T5" fmla="*/ 135 h 265"/>
                  <a:gd name="T6" fmla="*/ 56 w 122"/>
                  <a:gd name="T7" fmla="*/ 1 h 265"/>
                  <a:gd name="T8" fmla="*/ 3 w 122"/>
                  <a:gd name="T9" fmla="*/ 127 h 265"/>
                </a:gdLst>
                <a:ahLst/>
                <a:cxnLst>
                  <a:cxn ang="0">
                    <a:pos x="T0" y="T1"/>
                  </a:cxn>
                  <a:cxn ang="0">
                    <a:pos x="T2" y="T3"/>
                  </a:cxn>
                  <a:cxn ang="0">
                    <a:pos x="T4" y="T5"/>
                  </a:cxn>
                  <a:cxn ang="0">
                    <a:pos x="T6" y="T7"/>
                  </a:cxn>
                  <a:cxn ang="0">
                    <a:pos x="T8" y="T9"/>
                  </a:cxn>
                </a:cxnLst>
                <a:rect l="0" t="0" r="r" b="b"/>
                <a:pathLst>
                  <a:path w="122" h="265">
                    <a:moveTo>
                      <a:pt x="3" y="127"/>
                    </a:moveTo>
                    <a:cubicBezTo>
                      <a:pt x="0" y="199"/>
                      <a:pt x="15" y="262"/>
                      <a:pt x="52" y="264"/>
                    </a:cubicBezTo>
                    <a:cubicBezTo>
                      <a:pt x="90" y="265"/>
                      <a:pt x="117" y="207"/>
                      <a:pt x="119" y="135"/>
                    </a:cubicBezTo>
                    <a:cubicBezTo>
                      <a:pt x="122" y="62"/>
                      <a:pt x="93" y="2"/>
                      <a:pt x="56" y="1"/>
                    </a:cubicBezTo>
                    <a:cubicBezTo>
                      <a:pt x="18" y="0"/>
                      <a:pt x="5" y="54"/>
                      <a:pt x="3" y="127"/>
                    </a:cubicBezTo>
                    <a:close/>
                  </a:path>
                </a:pathLst>
              </a:custGeom>
              <a:solidFill>
                <a:srgbClr val="EDD2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îṡľïḍê">
                <a:extLst>
                  <a:ext uri="{FF2B5EF4-FFF2-40B4-BE49-F238E27FC236}">
                    <a16:creationId xmlns:a16="http://schemas.microsoft.com/office/drawing/2014/main" id="{06254A74-D200-454D-9C76-46E053AD59AD}"/>
                  </a:ext>
                </a:extLst>
              </p:cNvPr>
              <p:cNvSpPr/>
              <p:nvPr/>
            </p:nvSpPr>
            <p:spPr bwMode="auto">
              <a:xfrm>
                <a:off x="6919849" y="4058206"/>
                <a:ext cx="325918" cy="463981"/>
              </a:xfrm>
              <a:prstGeom prst="ellipse">
                <a:avLst/>
              </a:pr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isliḑe">
                <a:extLst>
                  <a:ext uri="{FF2B5EF4-FFF2-40B4-BE49-F238E27FC236}">
                    <a16:creationId xmlns:a16="http://schemas.microsoft.com/office/drawing/2014/main" id="{1F7CEB02-D6BB-44CB-8D9D-CBC850B8348E}"/>
                  </a:ext>
                </a:extLst>
              </p:cNvPr>
              <p:cNvSpPr/>
              <p:nvPr/>
            </p:nvSpPr>
            <p:spPr bwMode="auto">
              <a:xfrm>
                <a:off x="6883636" y="3999359"/>
                <a:ext cx="401740" cy="364395"/>
              </a:xfrm>
              <a:custGeom>
                <a:avLst/>
                <a:gdLst>
                  <a:gd name="T0" fmla="*/ 140 w 1253"/>
                  <a:gd name="T1" fmla="*/ 1140 h 1140"/>
                  <a:gd name="T2" fmla="*/ 273 w 1253"/>
                  <a:gd name="T3" fmla="*/ 489 h 1140"/>
                  <a:gd name="T4" fmla="*/ 685 w 1253"/>
                  <a:gd name="T5" fmla="*/ 587 h 1140"/>
                  <a:gd name="T6" fmla="*/ 850 w 1253"/>
                  <a:gd name="T7" fmla="*/ 514 h 1140"/>
                  <a:gd name="T8" fmla="*/ 1084 w 1253"/>
                  <a:gd name="T9" fmla="*/ 612 h 1140"/>
                  <a:gd name="T10" fmla="*/ 1118 w 1253"/>
                  <a:gd name="T11" fmla="*/ 1096 h 1140"/>
                  <a:gd name="T12" fmla="*/ 1222 w 1253"/>
                  <a:gd name="T13" fmla="*/ 737 h 1140"/>
                  <a:gd name="T14" fmla="*/ 1197 w 1253"/>
                  <a:gd name="T15" fmla="*/ 393 h 1140"/>
                  <a:gd name="T16" fmla="*/ 998 w 1253"/>
                  <a:gd name="T17" fmla="*/ 186 h 1140"/>
                  <a:gd name="T18" fmla="*/ 572 w 1253"/>
                  <a:gd name="T19" fmla="*/ 38 h 1140"/>
                  <a:gd name="T20" fmla="*/ 232 w 1253"/>
                  <a:gd name="T21" fmla="*/ 195 h 1140"/>
                  <a:gd name="T22" fmla="*/ 21 w 1253"/>
                  <a:gd name="T23" fmla="*/ 650 h 1140"/>
                  <a:gd name="T24" fmla="*/ 140 w 1253"/>
                  <a:gd name="T2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1140">
                    <a:moveTo>
                      <a:pt x="140" y="1140"/>
                    </a:moveTo>
                    <a:cubicBezTo>
                      <a:pt x="140" y="1140"/>
                      <a:pt x="23" y="707"/>
                      <a:pt x="273" y="489"/>
                    </a:cubicBezTo>
                    <a:cubicBezTo>
                      <a:pt x="273" y="489"/>
                      <a:pt x="459" y="639"/>
                      <a:pt x="685" y="587"/>
                    </a:cubicBezTo>
                    <a:cubicBezTo>
                      <a:pt x="685" y="587"/>
                      <a:pt x="759" y="571"/>
                      <a:pt x="850" y="514"/>
                    </a:cubicBezTo>
                    <a:cubicBezTo>
                      <a:pt x="850" y="514"/>
                      <a:pt x="1026" y="439"/>
                      <a:pt x="1084" y="612"/>
                    </a:cubicBezTo>
                    <a:cubicBezTo>
                      <a:pt x="1146" y="796"/>
                      <a:pt x="1115" y="984"/>
                      <a:pt x="1118" y="1096"/>
                    </a:cubicBezTo>
                    <a:cubicBezTo>
                      <a:pt x="1118" y="1096"/>
                      <a:pt x="1219" y="797"/>
                      <a:pt x="1222" y="737"/>
                    </a:cubicBezTo>
                    <a:cubicBezTo>
                      <a:pt x="1222" y="737"/>
                      <a:pt x="1253" y="521"/>
                      <a:pt x="1197" y="393"/>
                    </a:cubicBezTo>
                    <a:cubicBezTo>
                      <a:pt x="1197" y="393"/>
                      <a:pt x="1156" y="256"/>
                      <a:pt x="998" y="186"/>
                    </a:cubicBezTo>
                    <a:cubicBezTo>
                      <a:pt x="998" y="186"/>
                      <a:pt x="944" y="8"/>
                      <a:pt x="572" y="38"/>
                    </a:cubicBezTo>
                    <a:cubicBezTo>
                      <a:pt x="572" y="38"/>
                      <a:pt x="297" y="0"/>
                      <a:pt x="232" y="195"/>
                    </a:cubicBezTo>
                    <a:cubicBezTo>
                      <a:pt x="232" y="195"/>
                      <a:pt x="0" y="246"/>
                      <a:pt x="21" y="650"/>
                    </a:cubicBezTo>
                    <a:cubicBezTo>
                      <a:pt x="21" y="650"/>
                      <a:pt x="1" y="955"/>
                      <a:pt x="140" y="114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îṣlíḓé">
                <a:extLst>
                  <a:ext uri="{FF2B5EF4-FFF2-40B4-BE49-F238E27FC236}">
                    <a16:creationId xmlns:a16="http://schemas.microsoft.com/office/drawing/2014/main" id="{E083B49D-D63B-42EF-944F-E8C9D123DBC4}"/>
                  </a:ext>
                </a:extLst>
              </p:cNvPr>
              <p:cNvSpPr/>
              <p:nvPr/>
            </p:nvSpPr>
            <p:spPr bwMode="auto">
              <a:xfrm>
                <a:off x="6742179" y="4806233"/>
                <a:ext cx="680129" cy="427768"/>
              </a:xfrm>
              <a:custGeom>
                <a:avLst/>
                <a:gdLst>
                  <a:gd name="T0" fmla="*/ 2027 w 2122"/>
                  <a:gd name="T1" fmla="*/ 1335 h 1335"/>
                  <a:gd name="T2" fmla="*/ 96 w 2122"/>
                  <a:gd name="T3" fmla="*/ 1335 h 1335"/>
                  <a:gd name="T4" fmla="*/ 0 w 2122"/>
                  <a:gd name="T5" fmla="*/ 1240 h 1335"/>
                  <a:gd name="T6" fmla="*/ 0 w 2122"/>
                  <a:gd name="T7" fmla="*/ 96 h 1335"/>
                  <a:gd name="T8" fmla="*/ 96 w 2122"/>
                  <a:gd name="T9" fmla="*/ 0 h 1335"/>
                  <a:gd name="T10" fmla="*/ 2027 w 2122"/>
                  <a:gd name="T11" fmla="*/ 0 h 1335"/>
                  <a:gd name="T12" fmla="*/ 2122 w 2122"/>
                  <a:gd name="T13" fmla="*/ 96 h 1335"/>
                  <a:gd name="T14" fmla="*/ 2122 w 2122"/>
                  <a:gd name="T15" fmla="*/ 1240 h 1335"/>
                  <a:gd name="T16" fmla="*/ 2027 w 2122"/>
                  <a:gd name="T17" fmla="*/ 1335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2" h="1335">
                    <a:moveTo>
                      <a:pt x="2027" y="1335"/>
                    </a:moveTo>
                    <a:cubicBezTo>
                      <a:pt x="96" y="1335"/>
                      <a:pt x="96" y="1335"/>
                      <a:pt x="96" y="1335"/>
                    </a:cubicBezTo>
                    <a:cubicBezTo>
                      <a:pt x="43" y="1335"/>
                      <a:pt x="0" y="1293"/>
                      <a:pt x="0" y="1240"/>
                    </a:cubicBezTo>
                    <a:cubicBezTo>
                      <a:pt x="0" y="96"/>
                      <a:pt x="0" y="96"/>
                      <a:pt x="0" y="96"/>
                    </a:cubicBezTo>
                    <a:cubicBezTo>
                      <a:pt x="0" y="43"/>
                      <a:pt x="43" y="0"/>
                      <a:pt x="96" y="0"/>
                    </a:cubicBezTo>
                    <a:cubicBezTo>
                      <a:pt x="2027" y="0"/>
                      <a:pt x="2027" y="0"/>
                      <a:pt x="2027" y="0"/>
                    </a:cubicBezTo>
                    <a:cubicBezTo>
                      <a:pt x="2079" y="0"/>
                      <a:pt x="2122" y="43"/>
                      <a:pt x="2122" y="96"/>
                    </a:cubicBezTo>
                    <a:cubicBezTo>
                      <a:pt x="2122" y="1240"/>
                      <a:pt x="2122" y="1240"/>
                      <a:pt x="2122" y="1240"/>
                    </a:cubicBezTo>
                    <a:cubicBezTo>
                      <a:pt x="2122" y="1293"/>
                      <a:pt x="2079" y="1335"/>
                      <a:pt x="2027" y="1335"/>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ïśľiḋe">
                <a:extLst>
                  <a:ext uri="{FF2B5EF4-FFF2-40B4-BE49-F238E27FC236}">
                    <a16:creationId xmlns:a16="http://schemas.microsoft.com/office/drawing/2014/main" id="{211A1072-14C2-446A-AF8F-626A4672FBD4}"/>
                  </a:ext>
                </a:extLst>
              </p:cNvPr>
              <p:cNvSpPr/>
              <p:nvPr/>
            </p:nvSpPr>
            <p:spPr bwMode="auto">
              <a:xfrm>
                <a:off x="6747837" y="4817550"/>
                <a:ext cx="675602" cy="417583"/>
              </a:xfrm>
              <a:custGeom>
                <a:avLst/>
                <a:gdLst>
                  <a:gd name="T0" fmla="*/ 0 w 2106"/>
                  <a:gd name="T1" fmla="*/ 1258 h 1302"/>
                  <a:gd name="T2" fmla="*/ 80 w 2106"/>
                  <a:gd name="T3" fmla="*/ 1302 h 1302"/>
                  <a:gd name="T4" fmla="*/ 2011 w 2106"/>
                  <a:gd name="T5" fmla="*/ 1302 h 1302"/>
                  <a:gd name="T6" fmla="*/ 2106 w 2106"/>
                  <a:gd name="T7" fmla="*/ 1206 h 1302"/>
                  <a:gd name="T8" fmla="*/ 2106 w 2106"/>
                  <a:gd name="T9" fmla="*/ 61 h 1302"/>
                  <a:gd name="T10" fmla="*/ 2084 w 2106"/>
                  <a:gd name="T11" fmla="*/ 0 h 1302"/>
                  <a:gd name="T12" fmla="*/ 0 w 2106"/>
                  <a:gd name="T13" fmla="*/ 1258 h 1302"/>
                </a:gdLst>
                <a:ahLst/>
                <a:cxnLst>
                  <a:cxn ang="0">
                    <a:pos x="T0" y="T1"/>
                  </a:cxn>
                  <a:cxn ang="0">
                    <a:pos x="T2" y="T3"/>
                  </a:cxn>
                  <a:cxn ang="0">
                    <a:pos x="T4" y="T5"/>
                  </a:cxn>
                  <a:cxn ang="0">
                    <a:pos x="T6" y="T7"/>
                  </a:cxn>
                  <a:cxn ang="0">
                    <a:pos x="T8" y="T9"/>
                  </a:cxn>
                  <a:cxn ang="0">
                    <a:pos x="T10" y="T11"/>
                  </a:cxn>
                  <a:cxn ang="0">
                    <a:pos x="T12" y="T13"/>
                  </a:cxn>
                </a:cxnLst>
                <a:rect l="0" t="0" r="r" b="b"/>
                <a:pathLst>
                  <a:path w="2106" h="1302">
                    <a:moveTo>
                      <a:pt x="0" y="1258"/>
                    </a:moveTo>
                    <a:cubicBezTo>
                      <a:pt x="17" y="1284"/>
                      <a:pt x="47" y="1302"/>
                      <a:pt x="80" y="1302"/>
                    </a:cubicBezTo>
                    <a:cubicBezTo>
                      <a:pt x="2011" y="1302"/>
                      <a:pt x="2011" y="1302"/>
                      <a:pt x="2011" y="1302"/>
                    </a:cubicBezTo>
                    <a:cubicBezTo>
                      <a:pt x="2064" y="1302"/>
                      <a:pt x="2106" y="1258"/>
                      <a:pt x="2106" y="1206"/>
                    </a:cubicBezTo>
                    <a:cubicBezTo>
                      <a:pt x="2106" y="61"/>
                      <a:pt x="2106" y="61"/>
                      <a:pt x="2106" y="61"/>
                    </a:cubicBezTo>
                    <a:cubicBezTo>
                      <a:pt x="2106" y="38"/>
                      <a:pt x="2098" y="17"/>
                      <a:pt x="2084" y="0"/>
                    </a:cubicBezTo>
                    <a:lnTo>
                      <a:pt x="0" y="125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ïšlíḍe">
                <a:extLst>
                  <a:ext uri="{FF2B5EF4-FFF2-40B4-BE49-F238E27FC236}">
                    <a16:creationId xmlns:a16="http://schemas.microsoft.com/office/drawing/2014/main" id="{F156A58C-F1AC-4138-9507-9A1CB61EBA84}"/>
                  </a:ext>
                </a:extLst>
              </p:cNvPr>
              <p:cNvSpPr/>
              <p:nvPr/>
            </p:nvSpPr>
            <p:spPr bwMode="auto">
              <a:xfrm>
                <a:off x="6738784" y="5232870"/>
                <a:ext cx="688050" cy="38476"/>
              </a:xfrm>
              <a:custGeom>
                <a:avLst/>
                <a:gdLst>
                  <a:gd name="T0" fmla="*/ 2110 w 2144"/>
                  <a:gd name="T1" fmla="*/ 0 h 121"/>
                  <a:gd name="T2" fmla="*/ 34 w 2144"/>
                  <a:gd name="T3" fmla="*/ 0 h 121"/>
                  <a:gd name="T4" fmla="*/ 0 w 2144"/>
                  <a:gd name="T5" fmla="*/ 35 h 121"/>
                  <a:gd name="T6" fmla="*/ 0 w 2144"/>
                  <a:gd name="T7" fmla="*/ 86 h 121"/>
                  <a:gd name="T8" fmla="*/ 34 w 2144"/>
                  <a:gd name="T9" fmla="*/ 121 h 121"/>
                  <a:gd name="T10" fmla="*/ 2110 w 2144"/>
                  <a:gd name="T11" fmla="*/ 121 h 121"/>
                  <a:gd name="T12" fmla="*/ 2144 w 2144"/>
                  <a:gd name="T13" fmla="*/ 86 h 121"/>
                  <a:gd name="T14" fmla="*/ 2144 w 2144"/>
                  <a:gd name="T15" fmla="*/ 35 h 121"/>
                  <a:gd name="T16" fmla="*/ 2110 w 214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4" h="121">
                    <a:moveTo>
                      <a:pt x="2110" y="0"/>
                    </a:moveTo>
                    <a:cubicBezTo>
                      <a:pt x="34" y="0"/>
                      <a:pt x="34" y="0"/>
                      <a:pt x="34" y="0"/>
                    </a:cubicBezTo>
                    <a:cubicBezTo>
                      <a:pt x="15" y="0"/>
                      <a:pt x="0" y="16"/>
                      <a:pt x="0" y="35"/>
                    </a:cubicBezTo>
                    <a:cubicBezTo>
                      <a:pt x="0" y="86"/>
                      <a:pt x="0" y="86"/>
                      <a:pt x="0" y="86"/>
                    </a:cubicBezTo>
                    <a:cubicBezTo>
                      <a:pt x="0" y="105"/>
                      <a:pt x="15" y="121"/>
                      <a:pt x="34" y="121"/>
                    </a:cubicBezTo>
                    <a:cubicBezTo>
                      <a:pt x="2110" y="121"/>
                      <a:pt x="2110" y="121"/>
                      <a:pt x="2110" y="121"/>
                    </a:cubicBezTo>
                    <a:cubicBezTo>
                      <a:pt x="2129" y="121"/>
                      <a:pt x="2144" y="105"/>
                      <a:pt x="2144" y="86"/>
                    </a:cubicBezTo>
                    <a:cubicBezTo>
                      <a:pt x="2144" y="35"/>
                      <a:pt x="2144" y="35"/>
                      <a:pt x="2144" y="35"/>
                    </a:cubicBezTo>
                    <a:cubicBezTo>
                      <a:pt x="2144" y="16"/>
                      <a:pt x="2129" y="0"/>
                      <a:pt x="2110"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íṥľiḑè">
                <a:extLst>
                  <a:ext uri="{FF2B5EF4-FFF2-40B4-BE49-F238E27FC236}">
                    <a16:creationId xmlns:a16="http://schemas.microsoft.com/office/drawing/2014/main" id="{14F2C30B-F414-4D15-BC3A-51A1DA9DCA42}"/>
                  </a:ext>
                </a:extLst>
              </p:cNvPr>
              <p:cNvSpPr/>
              <p:nvPr/>
            </p:nvSpPr>
            <p:spPr bwMode="auto">
              <a:xfrm>
                <a:off x="4645210" y="1083068"/>
                <a:ext cx="383634" cy="543197"/>
              </a:xfrm>
              <a:custGeom>
                <a:avLst/>
                <a:gdLst>
                  <a:gd name="T0" fmla="*/ 53 w 1196"/>
                  <a:gd name="T1" fmla="*/ 1157 h 1696"/>
                  <a:gd name="T2" fmla="*/ 88 w 1196"/>
                  <a:gd name="T3" fmla="*/ 1084 h 1696"/>
                  <a:gd name="T4" fmla="*/ 97 w 1196"/>
                  <a:gd name="T5" fmla="*/ 931 h 1696"/>
                  <a:gd name="T6" fmla="*/ 28 w 1196"/>
                  <a:gd name="T7" fmla="*/ 736 h 1696"/>
                  <a:gd name="T8" fmla="*/ 53 w 1196"/>
                  <a:gd name="T9" fmla="*/ 425 h 1696"/>
                  <a:gd name="T10" fmla="*/ 801 w 1196"/>
                  <a:gd name="T11" fmla="*/ 331 h 1696"/>
                  <a:gd name="T12" fmla="*/ 889 w 1196"/>
                  <a:gd name="T13" fmla="*/ 1126 h 1696"/>
                  <a:gd name="T14" fmla="*/ 855 w 1196"/>
                  <a:gd name="T15" fmla="*/ 1160 h 1696"/>
                  <a:gd name="T16" fmla="*/ 1052 w 1196"/>
                  <a:gd name="T17" fmla="*/ 1142 h 1696"/>
                  <a:gd name="T18" fmla="*/ 1114 w 1196"/>
                  <a:gd name="T19" fmla="*/ 1284 h 1696"/>
                  <a:gd name="T20" fmla="*/ 687 w 1196"/>
                  <a:gd name="T21" fmla="*/ 1696 h 1696"/>
                  <a:gd name="T22" fmla="*/ 571 w 1196"/>
                  <a:gd name="T23" fmla="*/ 1430 h 1696"/>
                  <a:gd name="T24" fmla="*/ 297 w 1196"/>
                  <a:gd name="T25" fmla="*/ 1482 h 1696"/>
                  <a:gd name="T26" fmla="*/ 292 w 1196"/>
                  <a:gd name="T27" fmla="*/ 1410 h 1696"/>
                  <a:gd name="T28" fmla="*/ 290 w 1196"/>
                  <a:gd name="T29" fmla="*/ 1390 h 1696"/>
                  <a:gd name="T30" fmla="*/ 264 w 1196"/>
                  <a:gd name="T31" fmla="*/ 1358 h 1696"/>
                  <a:gd name="T32" fmla="*/ 178 w 1196"/>
                  <a:gd name="T33" fmla="*/ 1243 h 1696"/>
                  <a:gd name="T34" fmla="*/ 108 w 1196"/>
                  <a:gd name="T35" fmla="*/ 1214 h 1696"/>
                  <a:gd name="T36" fmla="*/ 53 w 1196"/>
                  <a:gd name="T37" fmla="*/ 1157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1696">
                    <a:moveTo>
                      <a:pt x="53" y="1157"/>
                    </a:moveTo>
                    <a:cubicBezTo>
                      <a:pt x="62" y="1140"/>
                      <a:pt x="74" y="1117"/>
                      <a:pt x="88" y="1084"/>
                    </a:cubicBezTo>
                    <a:cubicBezTo>
                      <a:pt x="108" y="1035"/>
                      <a:pt x="111" y="982"/>
                      <a:pt x="97" y="931"/>
                    </a:cubicBezTo>
                    <a:cubicBezTo>
                      <a:pt x="81" y="872"/>
                      <a:pt x="56" y="792"/>
                      <a:pt x="28" y="736"/>
                    </a:cubicBezTo>
                    <a:cubicBezTo>
                      <a:pt x="28" y="736"/>
                      <a:pt x="0" y="582"/>
                      <a:pt x="53" y="425"/>
                    </a:cubicBezTo>
                    <a:cubicBezTo>
                      <a:pt x="53" y="425"/>
                      <a:pt x="394" y="0"/>
                      <a:pt x="801" y="331"/>
                    </a:cubicBezTo>
                    <a:cubicBezTo>
                      <a:pt x="801" y="331"/>
                      <a:pt x="1196" y="641"/>
                      <a:pt x="889" y="1126"/>
                    </a:cubicBezTo>
                    <a:cubicBezTo>
                      <a:pt x="855" y="1160"/>
                      <a:pt x="855" y="1160"/>
                      <a:pt x="855" y="1160"/>
                    </a:cubicBezTo>
                    <a:cubicBezTo>
                      <a:pt x="1052" y="1142"/>
                      <a:pt x="1052" y="1142"/>
                      <a:pt x="1052" y="1142"/>
                    </a:cubicBezTo>
                    <a:cubicBezTo>
                      <a:pt x="1114" y="1284"/>
                      <a:pt x="1114" y="1284"/>
                      <a:pt x="1114" y="1284"/>
                    </a:cubicBezTo>
                    <a:cubicBezTo>
                      <a:pt x="687" y="1696"/>
                      <a:pt x="687" y="1696"/>
                      <a:pt x="687" y="1696"/>
                    </a:cubicBezTo>
                    <a:cubicBezTo>
                      <a:pt x="571" y="1430"/>
                      <a:pt x="571" y="1430"/>
                      <a:pt x="571" y="1430"/>
                    </a:cubicBezTo>
                    <a:cubicBezTo>
                      <a:pt x="571" y="1430"/>
                      <a:pt x="342" y="1547"/>
                      <a:pt x="297" y="1482"/>
                    </a:cubicBezTo>
                    <a:cubicBezTo>
                      <a:pt x="297" y="1482"/>
                      <a:pt x="271" y="1453"/>
                      <a:pt x="292" y="1410"/>
                    </a:cubicBezTo>
                    <a:cubicBezTo>
                      <a:pt x="292" y="1410"/>
                      <a:pt x="291" y="1402"/>
                      <a:pt x="290" y="1390"/>
                    </a:cubicBezTo>
                    <a:cubicBezTo>
                      <a:pt x="280" y="1380"/>
                      <a:pt x="271" y="1370"/>
                      <a:pt x="264" y="1358"/>
                    </a:cubicBezTo>
                    <a:cubicBezTo>
                      <a:pt x="234" y="1316"/>
                      <a:pt x="190" y="1252"/>
                      <a:pt x="178" y="1243"/>
                    </a:cubicBezTo>
                    <a:cubicBezTo>
                      <a:pt x="166" y="1234"/>
                      <a:pt x="147" y="1226"/>
                      <a:pt x="108" y="1214"/>
                    </a:cubicBezTo>
                    <a:cubicBezTo>
                      <a:pt x="80" y="1206"/>
                      <a:pt x="39" y="1182"/>
                      <a:pt x="53" y="1157"/>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iṡḷiḍé">
                <a:extLst>
                  <a:ext uri="{FF2B5EF4-FFF2-40B4-BE49-F238E27FC236}">
                    <a16:creationId xmlns:a16="http://schemas.microsoft.com/office/drawing/2014/main" id="{BBCFD377-3073-4B62-9EE8-460BC2685339}"/>
                  </a:ext>
                </a:extLst>
              </p:cNvPr>
              <p:cNvSpPr/>
              <p:nvPr/>
            </p:nvSpPr>
            <p:spPr bwMode="auto">
              <a:xfrm>
                <a:off x="4622577" y="1133992"/>
                <a:ext cx="394950" cy="381370"/>
              </a:xfrm>
              <a:custGeom>
                <a:avLst/>
                <a:gdLst>
                  <a:gd name="T0" fmla="*/ 125 w 1231"/>
                  <a:gd name="T1" fmla="*/ 561 h 1193"/>
                  <a:gd name="T2" fmla="*/ 73 w 1231"/>
                  <a:gd name="T3" fmla="*/ 565 h 1193"/>
                  <a:gd name="T4" fmla="*/ 57 w 1231"/>
                  <a:gd name="T5" fmla="*/ 218 h 1193"/>
                  <a:gd name="T6" fmla="*/ 213 w 1231"/>
                  <a:gd name="T7" fmla="*/ 60 h 1193"/>
                  <a:gd name="T8" fmla="*/ 495 w 1231"/>
                  <a:gd name="T9" fmla="*/ 16 h 1193"/>
                  <a:gd name="T10" fmla="*/ 554 w 1231"/>
                  <a:gd name="T11" fmla="*/ 33 h 1193"/>
                  <a:gd name="T12" fmla="*/ 699 w 1231"/>
                  <a:gd name="T13" fmla="*/ 50 h 1193"/>
                  <a:gd name="T14" fmla="*/ 910 w 1231"/>
                  <a:gd name="T15" fmla="*/ 84 h 1193"/>
                  <a:gd name="T16" fmla="*/ 1154 w 1231"/>
                  <a:gd name="T17" fmla="*/ 348 h 1193"/>
                  <a:gd name="T18" fmla="*/ 1196 w 1231"/>
                  <a:gd name="T19" fmla="*/ 679 h 1193"/>
                  <a:gd name="T20" fmla="*/ 1195 w 1231"/>
                  <a:gd name="T21" fmla="*/ 685 h 1193"/>
                  <a:gd name="T22" fmla="*/ 1184 w 1231"/>
                  <a:gd name="T23" fmla="*/ 1115 h 1193"/>
                  <a:gd name="T24" fmla="*/ 1175 w 1231"/>
                  <a:gd name="T25" fmla="*/ 1134 h 1193"/>
                  <a:gd name="T26" fmla="*/ 987 w 1231"/>
                  <a:gd name="T27" fmla="*/ 1136 h 1193"/>
                  <a:gd name="T28" fmla="*/ 898 w 1231"/>
                  <a:gd name="T29" fmla="*/ 1013 h 1193"/>
                  <a:gd name="T30" fmla="*/ 871 w 1231"/>
                  <a:gd name="T31" fmla="*/ 848 h 1193"/>
                  <a:gd name="T32" fmla="*/ 827 w 1231"/>
                  <a:gd name="T33" fmla="*/ 701 h 1193"/>
                  <a:gd name="T34" fmla="*/ 826 w 1231"/>
                  <a:gd name="T35" fmla="*/ 699 h 1193"/>
                  <a:gd name="T36" fmla="*/ 679 w 1231"/>
                  <a:gd name="T37" fmla="*/ 679 h 1193"/>
                  <a:gd name="T38" fmla="*/ 677 w 1231"/>
                  <a:gd name="T39" fmla="*/ 681 h 1193"/>
                  <a:gd name="T40" fmla="*/ 594 w 1231"/>
                  <a:gd name="T41" fmla="*/ 754 h 1193"/>
                  <a:gd name="T42" fmla="*/ 503 w 1231"/>
                  <a:gd name="T43" fmla="*/ 729 h 1193"/>
                  <a:gd name="T44" fmla="*/ 402 w 1231"/>
                  <a:gd name="T45" fmla="*/ 574 h 1193"/>
                  <a:gd name="T46" fmla="*/ 400 w 1231"/>
                  <a:gd name="T47" fmla="*/ 530 h 1193"/>
                  <a:gd name="T48" fmla="*/ 184 w 1231"/>
                  <a:gd name="T49" fmla="*/ 464 h 1193"/>
                  <a:gd name="T50" fmla="*/ 125 w 1231"/>
                  <a:gd name="T51" fmla="*/ 5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1" h="1193">
                    <a:moveTo>
                      <a:pt x="125" y="561"/>
                    </a:moveTo>
                    <a:cubicBezTo>
                      <a:pt x="115" y="582"/>
                      <a:pt x="86" y="585"/>
                      <a:pt x="73" y="565"/>
                    </a:cubicBezTo>
                    <a:cubicBezTo>
                      <a:pt x="50" y="534"/>
                      <a:pt x="0" y="440"/>
                      <a:pt x="57" y="218"/>
                    </a:cubicBezTo>
                    <a:cubicBezTo>
                      <a:pt x="72" y="160"/>
                      <a:pt x="142" y="89"/>
                      <a:pt x="213" y="60"/>
                    </a:cubicBezTo>
                    <a:cubicBezTo>
                      <a:pt x="281" y="32"/>
                      <a:pt x="389" y="0"/>
                      <a:pt x="495" y="16"/>
                    </a:cubicBezTo>
                    <a:cubicBezTo>
                      <a:pt x="515" y="19"/>
                      <a:pt x="535" y="25"/>
                      <a:pt x="554" y="33"/>
                    </a:cubicBezTo>
                    <a:cubicBezTo>
                      <a:pt x="577" y="41"/>
                      <a:pt x="625" y="55"/>
                      <a:pt x="699" y="50"/>
                    </a:cubicBezTo>
                    <a:cubicBezTo>
                      <a:pt x="771" y="44"/>
                      <a:pt x="844" y="55"/>
                      <a:pt x="910" y="84"/>
                    </a:cubicBezTo>
                    <a:cubicBezTo>
                      <a:pt x="1010" y="127"/>
                      <a:pt x="1108" y="223"/>
                      <a:pt x="1154" y="348"/>
                    </a:cubicBezTo>
                    <a:cubicBezTo>
                      <a:pt x="1154" y="348"/>
                      <a:pt x="1231" y="591"/>
                      <a:pt x="1196" y="679"/>
                    </a:cubicBezTo>
                    <a:cubicBezTo>
                      <a:pt x="1195" y="681"/>
                      <a:pt x="1195" y="683"/>
                      <a:pt x="1195" y="685"/>
                    </a:cubicBezTo>
                    <a:cubicBezTo>
                      <a:pt x="1192" y="721"/>
                      <a:pt x="1077" y="912"/>
                      <a:pt x="1184" y="1115"/>
                    </a:cubicBezTo>
                    <a:cubicBezTo>
                      <a:pt x="1187" y="1122"/>
                      <a:pt x="1181" y="1130"/>
                      <a:pt x="1175" y="1134"/>
                    </a:cubicBezTo>
                    <a:cubicBezTo>
                      <a:pt x="1149" y="1152"/>
                      <a:pt x="1074" y="1193"/>
                      <a:pt x="987" y="1136"/>
                    </a:cubicBezTo>
                    <a:cubicBezTo>
                      <a:pt x="987" y="1136"/>
                      <a:pt x="939" y="1107"/>
                      <a:pt x="898" y="1013"/>
                    </a:cubicBezTo>
                    <a:cubicBezTo>
                      <a:pt x="876" y="961"/>
                      <a:pt x="867" y="904"/>
                      <a:pt x="871" y="848"/>
                    </a:cubicBezTo>
                    <a:cubicBezTo>
                      <a:pt x="874" y="808"/>
                      <a:pt x="868" y="750"/>
                      <a:pt x="827" y="701"/>
                    </a:cubicBezTo>
                    <a:cubicBezTo>
                      <a:pt x="827" y="700"/>
                      <a:pt x="827" y="700"/>
                      <a:pt x="826" y="699"/>
                    </a:cubicBezTo>
                    <a:cubicBezTo>
                      <a:pt x="816" y="689"/>
                      <a:pt x="721" y="596"/>
                      <a:pt x="679" y="679"/>
                    </a:cubicBezTo>
                    <a:cubicBezTo>
                      <a:pt x="678" y="680"/>
                      <a:pt x="678" y="681"/>
                      <a:pt x="677" y="681"/>
                    </a:cubicBezTo>
                    <a:cubicBezTo>
                      <a:pt x="671" y="689"/>
                      <a:pt x="639" y="732"/>
                      <a:pt x="594" y="754"/>
                    </a:cubicBezTo>
                    <a:cubicBezTo>
                      <a:pt x="562" y="769"/>
                      <a:pt x="523" y="758"/>
                      <a:pt x="503" y="729"/>
                    </a:cubicBezTo>
                    <a:cubicBezTo>
                      <a:pt x="485" y="702"/>
                      <a:pt x="413" y="610"/>
                      <a:pt x="402" y="574"/>
                    </a:cubicBezTo>
                    <a:cubicBezTo>
                      <a:pt x="400" y="566"/>
                      <a:pt x="401" y="549"/>
                      <a:pt x="400" y="530"/>
                    </a:cubicBezTo>
                    <a:cubicBezTo>
                      <a:pt x="394" y="419"/>
                      <a:pt x="251" y="376"/>
                      <a:pt x="184" y="464"/>
                    </a:cubicBezTo>
                    <a:cubicBezTo>
                      <a:pt x="165" y="489"/>
                      <a:pt x="145" y="521"/>
                      <a:pt x="125" y="56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iṣ1ïḑe">
                <a:extLst>
                  <a:ext uri="{FF2B5EF4-FFF2-40B4-BE49-F238E27FC236}">
                    <a16:creationId xmlns:a16="http://schemas.microsoft.com/office/drawing/2014/main" id="{464A6F6F-12E5-4F3B-BE40-76785F84E005}"/>
                  </a:ext>
                </a:extLst>
              </p:cNvPr>
              <p:cNvSpPr/>
              <p:nvPr/>
            </p:nvSpPr>
            <p:spPr bwMode="auto">
              <a:xfrm>
                <a:off x="4252524" y="2814510"/>
                <a:ext cx="151643" cy="115429"/>
              </a:xfrm>
              <a:custGeom>
                <a:avLst/>
                <a:gdLst>
                  <a:gd name="T0" fmla="*/ 86 w 470"/>
                  <a:gd name="T1" fmla="*/ 0 h 359"/>
                  <a:gd name="T2" fmla="*/ 0 w 470"/>
                  <a:gd name="T3" fmla="*/ 348 h 359"/>
                  <a:gd name="T4" fmla="*/ 430 w 470"/>
                  <a:gd name="T5" fmla="*/ 359 h 359"/>
                  <a:gd name="T6" fmla="*/ 470 w 470"/>
                  <a:gd name="T7" fmla="*/ 48 h 359"/>
                  <a:gd name="T8" fmla="*/ 86 w 470"/>
                  <a:gd name="T9" fmla="*/ 0 h 359"/>
                </a:gdLst>
                <a:ahLst/>
                <a:cxnLst>
                  <a:cxn ang="0">
                    <a:pos x="T0" y="T1"/>
                  </a:cxn>
                  <a:cxn ang="0">
                    <a:pos x="T2" y="T3"/>
                  </a:cxn>
                  <a:cxn ang="0">
                    <a:pos x="T4" y="T5"/>
                  </a:cxn>
                  <a:cxn ang="0">
                    <a:pos x="T6" y="T7"/>
                  </a:cxn>
                  <a:cxn ang="0">
                    <a:pos x="T8" y="T9"/>
                  </a:cxn>
                </a:cxnLst>
                <a:rect l="0" t="0" r="r" b="b"/>
                <a:pathLst>
                  <a:path w="470" h="359">
                    <a:moveTo>
                      <a:pt x="86" y="0"/>
                    </a:moveTo>
                    <a:cubicBezTo>
                      <a:pt x="86" y="0"/>
                      <a:pt x="69" y="233"/>
                      <a:pt x="0" y="348"/>
                    </a:cubicBezTo>
                    <a:cubicBezTo>
                      <a:pt x="430" y="359"/>
                      <a:pt x="430" y="359"/>
                      <a:pt x="430" y="359"/>
                    </a:cubicBezTo>
                    <a:cubicBezTo>
                      <a:pt x="430" y="359"/>
                      <a:pt x="379" y="224"/>
                      <a:pt x="470" y="48"/>
                    </a:cubicBezTo>
                    <a:lnTo>
                      <a:pt x="86" y="0"/>
                    </a:lnTo>
                    <a:close/>
                  </a:path>
                </a:pathLst>
              </a:custGeom>
              <a:solidFill>
                <a:srgbClr val="CCA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íṣliḓé">
                <a:extLst>
                  <a:ext uri="{FF2B5EF4-FFF2-40B4-BE49-F238E27FC236}">
                    <a16:creationId xmlns:a16="http://schemas.microsoft.com/office/drawing/2014/main" id="{89AFCA33-BDEE-4381-BDF5-A26982965850}"/>
                  </a:ext>
                </a:extLst>
              </p:cNvPr>
              <p:cNvSpPr/>
              <p:nvPr/>
            </p:nvSpPr>
            <p:spPr bwMode="auto">
              <a:xfrm>
                <a:off x="4047693" y="2869961"/>
                <a:ext cx="353078" cy="176539"/>
              </a:xfrm>
              <a:custGeom>
                <a:avLst/>
                <a:gdLst>
                  <a:gd name="T0" fmla="*/ 719 w 1099"/>
                  <a:gd name="T1" fmla="*/ 30 h 551"/>
                  <a:gd name="T2" fmla="*/ 648 w 1099"/>
                  <a:gd name="T3" fmla="*/ 0 h 551"/>
                  <a:gd name="T4" fmla="*/ 598 w 1099"/>
                  <a:gd name="T5" fmla="*/ 35 h 551"/>
                  <a:gd name="T6" fmla="*/ 595 w 1099"/>
                  <a:gd name="T7" fmla="*/ 37 h 551"/>
                  <a:gd name="T8" fmla="*/ 552 w 1099"/>
                  <a:gd name="T9" fmla="*/ 65 h 551"/>
                  <a:gd name="T10" fmla="*/ 550 w 1099"/>
                  <a:gd name="T11" fmla="*/ 66 h 551"/>
                  <a:gd name="T12" fmla="*/ 532 w 1099"/>
                  <a:gd name="T13" fmla="*/ 77 h 551"/>
                  <a:gd name="T14" fmla="*/ 528 w 1099"/>
                  <a:gd name="T15" fmla="*/ 79 h 551"/>
                  <a:gd name="T16" fmla="*/ 487 w 1099"/>
                  <a:gd name="T17" fmla="*/ 103 h 551"/>
                  <a:gd name="T18" fmla="*/ 477 w 1099"/>
                  <a:gd name="T19" fmla="*/ 108 h 551"/>
                  <a:gd name="T20" fmla="*/ 461 w 1099"/>
                  <a:gd name="T21" fmla="*/ 117 h 551"/>
                  <a:gd name="T22" fmla="*/ 448 w 1099"/>
                  <a:gd name="T23" fmla="*/ 124 h 551"/>
                  <a:gd name="T24" fmla="*/ 412 w 1099"/>
                  <a:gd name="T25" fmla="*/ 142 h 551"/>
                  <a:gd name="T26" fmla="*/ 393 w 1099"/>
                  <a:gd name="T27" fmla="*/ 151 h 551"/>
                  <a:gd name="T28" fmla="*/ 241 w 1099"/>
                  <a:gd name="T29" fmla="*/ 208 h 551"/>
                  <a:gd name="T30" fmla="*/ 213 w 1099"/>
                  <a:gd name="T31" fmla="*/ 216 h 551"/>
                  <a:gd name="T32" fmla="*/ 0 w 1099"/>
                  <a:gd name="T33" fmla="*/ 407 h 551"/>
                  <a:gd name="T34" fmla="*/ 4 w 1099"/>
                  <a:gd name="T35" fmla="*/ 441 h 551"/>
                  <a:gd name="T36" fmla="*/ 163 w 1099"/>
                  <a:gd name="T37" fmla="*/ 500 h 551"/>
                  <a:gd name="T38" fmla="*/ 1055 w 1099"/>
                  <a:gd name="T39" fmla="*/ 435 h 551"/>
                  <a:gd name="T40" fmla="*/ 1099 w 1099"/>
                  <a:gd name="T41" fmla="*/ 289 h 551"/>
                  <a:gd name="T42" fmla="*/ 1099 w 1099"/>
                  <a:gd name="T43" fmla="*/ 274 h 551"/>
                  <a:gd name="T44" fmla="*/ 1063 w 1099"/>
                  <a:gd name="T45" fmla="*/ 4 h 551"/>
                  <a:gd name="T46" fmla="*/ 816 w 1099"/>
                  <a:gd name="T47" fmla="*/ 36 h 551"/>
                  <a:gd name="T48" fmla="*/ 785 w 1099"/>
                  <a:gd name="T49" fmla="*/ 37 h 551"/>
                  <a:gd name="T50" fmla="*/ 767 w 1099"/>
                  <a:gd name="T51" fmla="*/ 37 h 551"/>
                  <a:gd name="T52" fmla="*/ 737 w 1099"/>
                  <a:gd name="T53" fmla="*/ 34 h 551"/>
                  <a:gd name="T54" fmla="*/ 736 w 1099"/>
                  <a:gd name="T55" fmla="*/ 34 h 551"/>
                  <a:gd name="T56" fmla="*/ 732 w 1099"/>
                  <a:gd name="T57" fmla="*/ 33 h 551"/>
                  <a:gd name="T58" fmla="*/ 731 w 1099"/>
                  <a:gd name="T59" fmla="*/ 33 h 551"/>
                  <a:gd name="T60" fmla="*/ 719 w 1099"/>
                  <a:gd name="T61" fmla="*/ 3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1">
                    <a:moveTo>
                      <a:pt x="719" y="30"/>
                    </a:moveTo>
                    <a:cubicBezTo>
                      <a:pt x="690" y="24"/>
                      <a:pt x="665" y="13"/>
                      <a:pt x="648" y="0"/>
                    </a:cubicBezTo>
                    <a:cubicBezTo>
                      <a:pt x="634" y="10"/>
                      <a:pt x="617" y="22"/>
                      <a:pt x="598" y="35"/>
                    </a:cubicBezTo>
                    <a:cubicBezTo>
                      <a:pt x="597" y="36"/>
                      <a:pt x="596" y="36"/>
                      <a:pt x="595" y="37"/>
                    </a:cubicBezTo>
                    <a:cubicBezTo>
                      <a:pt x="582" y="46"/>
                      <a:pt x="567" y="55"/>
                      <a:pt x="552" y="65"/>
                    </a:cubicBezTo>
                    <a:cubicBezTo>
                      <a:pt x="551" y="65"/>
                      <a:pt x="551" y="65"/>
                      <a:pt x="550" y="66"/>
                    </a:cubicBezTo>
                    <a:cubicBezTo>
                      <a:pt x="545" y="69"/>
                      <a:pt x="539" y="73"/>
                      <a:pt x="532" y="77"/>
                    </a:cubicBezTo>
                    <a:cubicBezTo>
                      <a:pt x="531" y="77"/>
                      <a:pt x="530" y="78"/>
                      <a:pt x="528" y="79"/>
                    </a:cubicBezTo>
                    <a:cubicBezTo>
                      <a:pt x="515" y="87"/>
                      <a:pt x="501" y="95"/>
                      <a:pt x="487" y="103"/>
                    </a:cubicBezTo>
                    <a:cubicBezTo>
                      <a:pt x="484" y="105"/>
                      <a:pt x="480" y="107"/>
                      <a:pt x="477" y="108"/>
                    </a:cubicBezTo>
                    <a:cubicBezTo>
                      <a:pt x="472" y="111"/>
                      <a:pt x="466" y="114"/>
                      <a:pt x="461" y="117"/>
                    </a:cubicBezTo>
                    <a:cubicBezTo>
                      <a:pt x="456" y="119"/>
                      <a:pt x="452" y="122"/>
                      <a:pt x="448" y="124"/>
                    </a:cubicBezTo>
                    <a:cubicBezTo>
                      <a:pt x="436" y="130"/>
                      <a:pt x="424" y="136"/>
                      <a:pt x="412" y="142"/>
                    </a:cubicBezTo>
                    <a:cubicBezTo>
                      <a:pt x="406" y="145"/>
                      <a:pt x="399" y="148"/>
                      <a:pt x="393" y="151"/>
                    </a:cubicBezTo>
                    <a:cubicBezTo>
                      <a:pt x="345" y="173"/>
                      <a:pt x="294" y="193"/>
                      <a:pt x="241" y="208"/>
                    </a:cubicBezTo>
                    <a:cubicBezTo>
                      <a:pt x="232" y="211"/>
                      <a:pt x="223" y="213"/>
                      <a:pt x="213" y="216"/>
                    </a:cubicBezTo>
                    <a:cubicBezTo>
                      <a:pt x="29" y="261"/>
                      <a:pt x="1" y="357"/>
                      <a:pt x="0" y="407"/>
                    </a:cubicBezTo>
                    <a:cubicBezTo>
                      <a:pt x="0" y="428"/>
                      <a:pt x="4" y="441"/>
                      <a:pt x="4" y="441"/>
                    </a:cubicBezTo>
                    <a:cubicBezTo>
                      <a:pt x="4" y="441"/>
                      <a:pt x="71" y="487"/>
                      <a:pt x="163" y="500"/>
                    </a:cubicBezTo>
                    <a:cubicBezTo>
                      <a:pt x="502" y="551"/>
                      <a:pt x="1055" y="435"/>
                      <a:pt x="1055" y="435"/>
                    </a:cubicBezTo>
                    <a:cubicBezTo>
                      <a:pt x="1055" y="435"/>
                      <a:pt x="1099" y="395"/>
                      <a:pt x="1099" y="289"/>
                    </a:cubicBezTo>
                    <a:cubicBezTo>
                      <a:pt x="1099" y="284"/>
                      <a:pt x="1099" y="279"/>
                      <a:pt x="1099" y="274"/>
                    </a:cubicBezTo>
                    <a:cubicBezTo>
                      <a:pt x="1099" y="266"/>
                      <a:pt x="1075" y="63"/>
                      <a:pt x="1063" y="4"/>
                    </a:cubicBezTo>
                    <a:cubicBezTo>
                      <a:pt x="1018" y="14"/>
                      <a:pt x="945" y="27"/>
                      <a:pt x="816" y="36"/>
                    </a:cubicBezTo>
                    <a:cubicBezTo>
                      <a:pt x="805" y="37"/>
                      <a:pt x="794" y="37"/>
                      <a:pt x="785" y="37"/>
                    </a:cubicBezTo>
                    <a:cubicBezTo>
                      <a:pt x="778" y="37"/>
                      <a:pt x="772" y="37"/>
                      <a:pt x="767" y="37"/>
                    </a:cubicBezTo>
                    <a:cubicBezTo>
                      <a:pt x="755" y="37"/>
                      <a:pt x="745" y="35"/>
                      <a:pt x="737" y="34"/>
                    </a:cubicBezTo>
                    <a:cubicBezTo>
                      <a:pt x="736" y="34"/>
                      <a:pt x="736" y="34"/>
                      <a:pt x="736" y="34"/>
                    </a:cubicBezTo>
                    <a:cubicBezTo>
                      <a:pt x="732" y="33"/>
                      <a:pt x="732" y="33"/>
                      <a:pt x="732" y="33"/>
                    </a:cubicBezTo>
                    <a:cubicBezTo>
                      <a:pt x="732" y="33"/>
                      <a:pt x="731" y="33"/>
                      <a:pt x="731" y="33"/>
                    </a:cubicBezTo>
                    <a:lnTo>
                      <a:pt x="719" y="30"/>
                    </a:lnTo>
                    <a:close/>
                  </a:path>
                </a:pathLst>
              </a:custGeom>
              <a:solidFill>
                <a:srgbClr val="AF68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ŝ1íḓé">
                <a:extLst>
                  <a:ext uri="{FF2B5EF4-FFF2-40B4-BE49-F238E27FC236}">
                    <a16:creationId xmlns:a16="http://schemas.microsoft.com/office/drawing/2014/main" id="{8628BA43-49E2-484E-BAEC-FA110017EE70}"/>
                  </a:ext>
                </a:extLst>
              </p:cNvPr>
              <p:cNvSpPr/>
              <p:nvPr/>
            </p:nvSpPr>
            <p:spPr bwMode="auto">
              <a:xfrm>
                <a:off x="4047693" y="2988785"/>
                <a:ext cx="349684" cy="57715"/>
              </a:xfrm>
              <a:custGeom>
                <a:avLst/>
                <a:gdLst>
                  <a:gd name="T0" fmla="*/ 165 w 1088"/>
                  <a:gd name="T1" fmla="*/ 62 h 178"/>
                  <a:gd name="T2" fmla="*/ 4 w 1088"/>
                  <a:gd name="T3" fmla="*/ 5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9"/>
                      <a:pt x="4" y="5"/>
                    </a:cubicBezTo>
                    <a:cubicBezTo>
                      <a:pt x="2" y="15"/>
                      <a:pt x="1" y="26"/>
                      <a:pt x="0" y="34"/>
                    </a:cubicBezTo>
                    <a:cubicBezTo>
                      <a:pt x="0" y="55"/>
                      <a:pt x="4" y="68"/>
                      <a:pt x="4" y="68"/>
                    </a:cubicBezTo>
                    <a:cubicBezTo>
                      <a:pt x="4" y="68"/>
                      <a:pt x="71" y="114"/>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îṧḷiḓe">
                <a:extLst>
                  <a:ext uri="{FF2B5EF4-FFF2-40B4-BE49-F238E27FC236}">
                    <a16:creationId xmlns:a16="http://schemas.microsoft.com/office/drawing/2014/main" id="{6B94FDE8-8E5C-4A77-B95F-23DAD6D6D223}"/>
                  </a:ext>
                </a:extLst>
              </p:cNvPr>
              <p:cNvSpPr/>
              <p:nvPr/>
            </p:nvSpPr>
            <p:spPr bwMode="auto">
              <a:xfrm>
                <a:off x="4223101" y="2881278"/>
                <a:ext cx="59978" cy="32819"/>
              </a:xfrm>
              <a:custGeom>
                <a:avLst/>
                <a:gdLst>
                  <a:gd name="T0" fmla="*/ 182 w 187"/>
                  <a:gd name="T1" fmla="*/ 88 h 102"/>
                  <a:gd name="T2" fmla="*/ 146 w 187"/>
                  <a:gd name="T3" fmla="*/ 95 h 102"/>
                  <a:gd name="T4" fmla="*/ 0 w 187"/>
                  <a:gd name="T5" fmla="*/ 28 h 102"/>
                  <a:gd name="T6" fmla="*/ 43 w 187"/>
                  <a:gd name="T7" fmla="*/ 0 h 102"/>
                  <a:gd name="T8" fmla="*/ 164 w 187"/>
                  <a:gd name="T9" fmla="*/ 56 h 102"/>
                  <a:gd name="T10" fmla="*/ 182 w 187"/>
                  <a:gd name="T11" fmla="*/ 88 h 102"/>
                </a:gdLst>
                <a:ahLst/>
                <a:cxnLst>
                  <a:cxn ang="0">
                    <a:pos x="T0" y="T1"/>
                  </a:cxn>
                  <a:cxn ang="0">
                    <a:pos x="T2" y="T3"/>
                  </a:cxn>
                  <a:cxn ang="0">
                    <a:pos x="T4" y="T5"/>
                  </a:cxn>
                  <a:cxn ang="0">
                    <a:pos x="T6" y="T7"/>
                  </a:cxn>
                  <a:cxn ang="0">
                    <a:pos x="T8" y="T9"/>
                  </a:cxn>
                  <a:cxn ang="0">
                    <a:pos x="T10" y="T11"/>
                  </a:cxn>
                </a:cxnLst>
                <a:rect l="0" t="0" r="r" b="b"/>
                <a:pathLst>
                  <a:path w="187" h="102">
                    <a:moveTo>
                      <a:pt x="182" y="88"/>
                    </a:moveTo>
                    <a:cubicBezTo>
                      <a:pt x="177" y="99"/>
                      <a:pt x="161" y="102"/>
                      <a:pt x="146" y="95"/>
                    </a:cubicBezTo>
                    <a:cubicBezTo>
                      <a:pt x="0" y="28"/>
                      <a:pt x="0" y="28"/>
                      <a:pt x="0" y="28"/>
                    </a:cubicBezTo>
                    <a:cubicBezTo>
                      <a:pt x="15" y="18"/>
                      <a:pt x="29" y="9"/>
                      <a:pt x="43" y="0"/>
                    </a:cubicBezTo>
                    <a:cubicBezTo>
                      <a:pt x="164" y="56"/>
                      <a:pt x="164" y="56"/>
                      <a:pt x="164" y="56"/>
                    </a:cubicBezTo>
                    <a:cubicBezTo>
                      <a:pt x="179" y="63"/>
                      <a:pt x="187" y="77"/>
                      <a:pt x="182"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ïṩ1ïḋè">
                <a:extLst>
                  <a:ext uri="{FF2B5EF4-FFF2-40B4-BE49-F238E27FC236}">
                    <a16:creationId xmlns:a16="http://schemas.microsoft.com/office/drawing/2014/main" id="{54E7E064-2B84-4311-88CE-6DB495759036}"/>
                  </a:ext>
                </a:extLst>
              </p:cNvPr>
              <p:cNvSpPr/>
              <p:nvPr/>
            </p:nvSpPr>
            <p:spPr bwMode="auto">
              <a:xfrm>
                <a:off x="4201599" y="2893726"/>
                <a:ext cx="56583" cy="31687"/>
              </a:xfrm>
              <a:custGeom>
                <a:avLst/>
                <a:gdLst>
                  <a:gd name="T0" fmla="*/ 171 w 176"/>
                  <a:gd name="T1" fmla="*/ 82 h 96"/>
                  <a:gd name="T2" fmla="*/ 135 w 176"/>
                  <a:gd name="T3" fmla="*/ 89 h 96"/>
                  <a:gd name="T4" fmla="*/ 0 w 176"/>
                  <a:gd name="T5" fmla="*/ 26 h 96"/>
                  <a:gd name="T6" fmla="*/ 42 w 176"/>
                  <a:gd name="T7" fmla="*/ 2 h 96"/>
                  <a:gd name="T8" fmla="*/ 46 w 176"/>
                  <a:gd name="T9" fmla="*/ 0 h 96"/>
                  <a:gd name="T10" fmla="*/ 153 w 176"/>
                  <a:gd name="T11" fmla="*/ 50 h 96"/>
                  <a:gd name="T12" fmla="*/ 171 w 176"/>
                  <a:gd name="T13" fmla="*/ 82 h 96"/>
                </a:gdLst>
                <a:ahLst/>
                <a:cxnLst>
                  <a:cxn ang="0">
                    <a:pos x="T0" y="T1"/>
                  </a:cxn>
                  <a:cxn ang="0">
                    <a:pos x="T2" y="T3"/>
                  </a:cxn>
                  <a:cxn ang="0">
                    <a:pos x="T4" y="T5"/>
                  </a:cxn>
                  <a:cxn ang="0">
                    <a:pos x="T6" y="T7"/>
                  </a:cxn>
                  <a:cxn ang="0">
                    <a:pos x="T8" y="T9"/>
                  </a:cxn>
                  <a:cxn ang="0">
                    <a:pos x="T10" y="T11"/>
                  </a:cxn>
                  <a:cxn ang="0">
                    <a:pos x="T12" y="T13"/>
                  </a:cxn>
                </a:cxnLst>
                <a:rect l="0" t="0" r="r" b="b"/>
                <a:pathLst>
                  <a:path w="176" h="96">
                    <a:moveTo>
                      <a:pt x="171" y="82"/>
                    </a:moveTo>
                    <a:cubicBezTo>
                      <a:pt x="166" y="93"/>
                      <a:pt x="150" y="96"/>
                      <a:pt x="135" y="89"/>
                    </a:cubicBezTo>
                    <a:cubicBezTo>
                      <a:pt x="0" y="26"/>
                      <a:pt x="0" y="26"/>
                      <a:pt x="0" y="26"/>
                    </a:cubicBezTo>
                    <a:cubicBezTo>
                      <a:pt x="15" y="18"/>
                      <a:pt x="29" y="10"/>
                      <a:pt x="42" y="2"/>
                    </a:cubicBezTo>
                    <a:cubicBezTo>
                      <a:pt x="43" y="1"/>
                      <a:pt x="45" y="0"/>
                      <a:pt x="46" y="0"/>
                    </a:cubicBezTo>
                    <a:cubicBezTo>
                      <a:pt x="153" y="50"/>
                      <a:pt x="153" y="50"/>
                      <a:pt x="153" y="50"/>
                    </a:cubicBezTo>
                    <a:cubicBezTo>
                      <a:pt x="168" y="57"/>
                      <a:pt x="176" y="71"/>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ïŝḻîḓé">
                <a:extLst>
                  <a:ext uri="{FF2B5EF4-FFF2-40B4-BE49-F238E27FC236}">
                    <a16:creationId xmlns:a16="http://schemas.microsoft.com/office/drawing/2014/main" id="{77EBB2AE-EED9-46A3-B34E-7F0719AEB95C}"/>
                  </a:ext>
                </a:extLst>
              </p:cNvPr>
              <p:cNvSpPr/>
              <p:nvPr/>
            </p:nvSpPr>
            <p:spPr bwMode="auto">
              <a:xfrm>
                <a:off x="4177834" y="2907306"/>
                <a:ext cx="54320" cy="29423"/>
              </a:xfrm>
              <a:custGeom>
                <a:avLst/>
                <a:gdLst>
                  <a:gd name="T0" fmla="*/ 166 w 172"/>
                  <a:gd name="T1" fmla="*/ 78 h 93"/>
                  <a:gd name="T2" fmla="*/ 130 w 172"/>
                  <a:gd name="T3" fmla="*/ 86 h 93"/>
                  <a:gd name="T4" fmla="*/ 0 w 172"/>
                  <a:gd name="T5" fmla="*/ 25 h 93"/>
                  <a:gd name="T6" fmla="*/ 37 w 172"/>
                  <a:gd name="T7" fmla="*/ 7 h 93"/>
                  <a:gd name="T8" fmla="*/ 49 w 172"/>
                  <a:gd name="T9" fmla="*/ 0 h 93"/>
                  <a:gd name="T10" fmla="*/ 149 w 172"/>
                  <a:gd name="T11" fmla="*/ 47 h 93"/>
                  <a:gd name="T12" fmla="*/ 166 w 172"/>
                  <a:gd name="T13" fmla="*/ 78 h 93"/>
                </a:gdLst>
                <a:ahLst/>
                <a:cxnLst>
                  <a:cxn ang="0">
                    <a:pos x="T0" y="T1"/>
                  </a:cxn>
                  <a:cxn ang="0">
                    <a:pos x="T2" y="T3"/>
                  </a:cxn>
                  <a:cxn ang="0">
                    <a:pos x="T4" y="T5"/>
                  </a:cxn>
                  <a:cxn ang="0">
                    <a:pos x="T6" y="T7"/>
                  </a:cxn>
                  <a:cxn ang="0">
                    <a:pos x="T8" y="T9"/>
                  </a:cxn>
                  <a:cxn ang="0">
                    <a:pos x="T10" y="T11"/>
                  </a:cxn>
                  <a:cxn ang="0">
                    <a:pos x="T12" y="T13"/>
                  </a:cxn>
                </a:cxnLst>
                <a:rect l="0" t="0" r="r" b="b"/>
                <a:pathLst>
                  <a:path w="172" h="93">
                    <a:moveTo>
                      <a:pt x="166" y="78"/>
                    </a:moveTo>
                    <a:cubicBezTo>
                      <a:pt x="161" y="89"/>
                      <a:pt x="145" y="93"/>
                      <a:pt x="130" y="86"/>
                    </a:cubicBezTo>
                    <a:cubicBezTo>
                      <a:pt x="0" y="25"/>
                      <a:pt x="0" y="25"/>
                      <a:pt x="0" y="25"/>
                    </a:cubicBezTo>
                    <a:cubicBezTo>
                      <a:pt x="13" y="19"/>
                      <a:pt x="25" y="13"/>
                      <a:pt x="37" y="7"/>
                    </a:cubicBezTo>
                    <a:cubicBezTo>
                      <a:pt x="41" y="5"/>
                      <a:pt x="45" y="2"/>
                      <a:pt x="49" y="0"/>
                    </a:cubicBezTo>
                    <a:cubicBezTo>
                      <a:pt x="149" y="47"/>
                      <a:pt x="149" y="47"/>
                      <a:pt x="149" y="47"/>
                    </a:cubicBezTo>
                    <a:cubicBezTo>
                      <a:pt x="164" y="53"/>
                      <a:pt x="172" y="68"/>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ïsliḋé">
                <a:extLst>
                  <a:ext uri="{FF2B5EF4-FFF2-40B4-BE49-F238E27FC236}">
                    <a16:creationId xmlns:a16="http://schemas.microsoft.com/office/drawing/2014/main" id="{DCD5A9CF-A1E6-4D32-80B7-35D70CA3CCA7}"/>
                  </a:ext>
                </a:extLst>
              </p:cNvPr>
              <p:cNvSpPr/>
              <p:nvPr/>
            </p:nvSpPr>
            <p:spPr bwMode="auto">
              <a:xfrm>
                <a:off x="4264972" y="2237362"/>
                <a:ext cx="254624" cy="624677"/>
              </a:xfrm>
              <a:custGeom>
                <a:avLst/>
                <a:gdLst>
                  <a:gd name="T0" fmla="*/ 192 w 794"/>
                  <a:gd name="T1" fmla="*/ 1951 h 1951"/>
                  <a:gd name="T2" fmla="*/ 0 w 794"/>
                  <a:gd name="T3" fmla="*/ 1934 h 1951"/>
                  <a:gd name="T4" fmla="*/ 509 w 794"/>
                  <a:gd name="T5" fmla="*/ 37 h 1951"/>
                  <a:gd name="T6" fmla="*/ 531 w 794"/>
                  <a:gd name="T7" fmla="*/ 938 h 1951"/>
                  <a:gd name="T8" fmla="*/ 192 w 794"/>
                  <a:gd name="T9" fmla="*/ 1951 h 1951"/>
                </a:gdLst>
                <a:ahLst/>
                <a:cxnLst>
                  <a:cxn ang="0">
                    <a:pos x="T0" y="T1"/>
                  </a:cxn>
                  <a:cxn ang="0">
                    <a:pos x="T2" y="T3"/>
                  </a:cxn>
                  <a:cxn ang="0">
                    <a:pos x="T4" y="T5"/>
                  </a:cxn>
                  <a:cxn ang="0">
                    <a:pos x="T6" y="T7"/>
                  </a:cxn>
                  <a:cxn ang="0">
                    <a:pos x="T8" y="T9"/>
                  </a:cxn>
                </a:cxnLst>
                <a:rect l="0" t="0" r="r" b="b"/>
                <a:pathLst>
                  <a:path w="794" h="1951">
                    <a:moveTo>
                      <a:pt x="192" y="1951"/>
                    </a:moveTo>
                    <a:cubicBezTo>
                      <a:pt x="0" y="1934"/>
                      <a:pt x="0" y="1934"/>
                      <a:pt x="0" y="1934"/>
                    </a:cubicBezTo>
                    <a:cubicBezTo>
                      <a:pt x="0" y="1934"/>
                      <a:pt x="87" y="0"/>
                      <a:pt x="509" y="37"/>
                    </a:cubicBezTo>
                    <a:cubicBezTo>
                      <a:pt x="794" y="61"/>
                      <a:pt x="531" y="938"/>
                      <a:pt x="531" y="938"/>
                    </a:cubicBezTo>
                    <a:lnTo>
                      <a:pt x="192" y="1951"/>
                    </a:lnTo>
                    <a:close/>
                  </a:path>
                </a:pathLst>
              </a:custGeom>
              <a:solidFill>
                <a:srgbClr val="123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ïśḷïḋê">
                <a:extLst>
                  <a:ext uri="{FF2B5EF4-FFF2-40B4-BE49-F238E27FC236}">
                    <a16:creationId xmlns:a16="http://schemas.microsoft.com/office/drawing/2014/main" id="{46C1CCE2-16BF-4EE1-84A1-AC2BA2F311BF}"/>
                  </a:ext>
                </a:extLst>
              </p:cNvPr>
              <p:cNvSpPr/>
              <p:nvPr/>
            </p:nvSpPr>
            <p:spPr bwMode="auto">
              <a:xfrm>
                <a:off x="4366821" y="2164936"/>
                <a:ext cx="490010" cy="57715"/>
              </a:xfrm>
              <a:custGeom>
                <a:avLst/>
                <a:gdLst>
                  <a:gd name="T0" fmla="*/ 36 w 1527"/>
                  <a:gd name="T1" fmla="*/ 0 h 180"/>
                  <a:gd name="T2" fmla="*/ 1492 w 1527"/>
                  <a:gd name="T3" fmla="*/ 0 h 180"/>
                  <a:gd name="T4" fmla="*/ 1527 w 1527"/>
                  <a:gd name="T5" fmla="*/ 35 h 180"/>
                  <a:gd name="T6" fmla="*/ 1527 w 1527"/>
                  <a:gd name="T7" fmla="*/ 144 h 180"/>
                  <a:gd name="T8" fmla="*/ 1492 w 1527"/>
                  <a:gd name="T9" fmla="*/ 180 h 180"/>
                  <a:gd name="T10" fmla="*/ 36 w 1527"/>
                  <a:gd name="T11" fmla="*/ 180 h 180"/>
                  <a:gd name="T12" fmla="*/ 0 w 1527"/>
                  <a:gd name="T13" fmla="*/ 144 h 180"/>
                  <a:gd name="T14" fmla="*/ 0 w 1527"/>
                  <a:gd name="T15" fmla="*/ 35 h 180"/>
                  <a:gd name="T16" fmla="*/ 36 w 1527"/>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7" h="180">
                    <a:moveTo>
                      <a:pt x="36" y="0"/>
                    </a:moveTo>
                    <a:cubicBezTo>
                      <a:pt x="1492" y="0"/>
                      <a:pt x="1492" y="0"/>
                      <a:pt x="1492" y="0"/>
                    </a:cubicBezTo>
                    <a:cubicBezTo>
                      <a:pt x="1511" y="0"/>
                      <a:pt x="1527" y="15"/>
                      <a:pt x="1527" y="35"/>
                    </a:cubicBezTo>
                    <a:cubicBezTo>
                      <a:pt x="1527" y="144"/>
                      <a:pt x="1527" y="144"/>
                      <a:pt x="1527" y="144"/>
                    </a:cubicBezTo>
                    <a:cubicBezTo>
                      <a:pt x="1527" y="164"/>
                      <a:pt x="1511" y="180"/>
                      <a:pt x="1492" y="180"/>
                    </a:cubicBezTo>
                    <a:cubicBezTo>
                      <a:pt x="36" y="180"/>
                      <a:pt x="36" y="180"/>
                      <a:pt x="36" y="180"/>
                    </a:cubicBezTo>
                    <a:cubicBezTo>
                      <a:pt x="16" y="180"/>
                      <a:pt x="0" y="164"/>
                      <a:pt x="0" y="144"/>
                    </a:cubicBezTo>
                    <a:cubicBezTo>
                      <a:pt x="0" y="35"/>
                      <a:pt x="0" y="35"/>
                      <a:pt x="0" y="35"/>
                    </a:cubicBezTo>
                    <a:cubicBezTo>
                      <a:pt x="0" y="15"/>
                      <a:pt x="16" y="0"/>
                      <a:pt x="36" y="0"/>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ṧļiḍé">
                <a:extLst>
                  <a:ext uri="{FF2B5EF4-FFF2-40B4-BE49-F238E27FC236}">
                    <a16:creationId xmlns:a16="http://schemas.microsoft.com/office/drawing/2014/main" id="{BD5EC084-8803-4EE2-A16F-99E20154FA01}"/>
                  </a:ext>
                </a:extLst>
              </p:cNvPr>
              <p:cNvSpPr/>
              <p:nvPr/>
            </p:nvSpPr>
            <p:spPr bwMode="auto">
              <a:xfrm>
                <a:off x="4124646" y="1784698"/>
                <a:ext cx="280652" cy="422110"/>
              </a:xfrm>
              <a:custGeom>
                <a:avLst/>
                <a:gdLst>
                  <a:gd name="T0" fmla="*/ 77 w 877"/>
                  <a:gd name="T1" fmla="*/ 16 h 1318"/>
                  <a:gd name="T2" fmla="*/ 869 w 877"/>
                  <a:gd name="T3" fmla="*/ 1258 h 1318"/>
                  <a:gd name="T4" fmla="*/ 861 w 877"/>
                  <a:gd name="T5" fmla="*/ 1295 h 1318"/>
                  <a:gd name="T6" fmla="*/ 837 w 877"/>
                  <a:gd name="T7" fmla="*/ 1310 h 1318"/>
                  <a:gd name="T8" fmla="*/ 800 w 877"/>
                  <a:gd name="T9" fmla="*/ 1302 h 1318"/>
                  <a:gd name="T10" fmla="*/ 8 w 877"/>
                  <a:gd name="T11" fmla="*/ 60 h 1318"/>
                  <a:gd name="T12" fmla="*/ 16 w 877"/>
                  <a:gd name="T13" fmla="*/ 22 h 1318"/>
                  <a:gd name="T14" fmla="*/ 40 w 877"/>
                  <a:gd name="T15" fmla="*/ 8 h 1318"/>
                  <a:gd name="T16" fmla="*/ 77 w 877"/>
                  <a:gd name="T17" fmla="*/ 16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7" h="1318">
                    <a:moveTo>
                      <a:pt x="77" y="16"/>
                    </a:moveTo>
                    <a:cubicBezTo>
                      <a:pt x="869" y="1258"/>
                      <a:pt x="869" y="1258"/>
                      <a:pt x="869" y="1258"/>
                    </a:cubicBezTo>
                    <a:cubicBezTo>
                      <a:pt x="877" y="1270"/>
                      <a:pt x="873" y="1287"/>
                      <a:pt x="861" y="1295"/>
                    </a:cubicBezTo>
                    <a:cubicBezTo>
                      <a:pt x="837" y="1310"/>
                      <a:pt x="837" y="1310"/>
                      <a:pt x="837" y="1310"/>
                    </a:cubicBezTo>
                    <a:cubicBezTo>
                      <a:pt x="825" y="1318"/>
                      <a:pt x="808" y="1314"/>
                      <a:pt x="800" y="1302"/>
                    </a:cubicBezTo>
                    <a:cubicBezTo>
                      <a:pt x="8" y="60"/>
                      <a:pt x="8" y="60"/>
                      <a:pt x="8" y="60"/>
                    </a:cubicBezTo>
                    <a:cubicBezTo>
                      <a:pt x="0" y="47"/>
                      <a:pt x="4" y="30"/>
                      <a:pt x="16" y="22"/>
                    </a:cubicBezTo>
                    <a:cubicBezTo>
                      <a:pt x="40" y="8"/>
                      <a:pt x="40" y="8"/>
                      <a:pt x="40" y="8"/>
                    </a:cubicBezTo>
                    <a:cubicBezTo>
                      <a:pt x="52" y="0"/>
                      <a:pt x="69" y="3"/>
                      <a:pt x="77" y="16"/>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ïsḻide">
                <a:extLst>
                  <a:ext uri="{FF2B5EF4-FFF2-40B4-BE49-F238E27FC236}">
                    <a16:creationId xmlns:a16="http://schemas.microsoft.com/office/drawing/2014/main" id="{B9587060-7B6D-4FCB-9BCB-0A336FACC17D}"/>
                  </a:ext>
                </a:extLst>
              </p:cNvPr>
              <p:cNvSpPr/>
              <p:nvPr/>
            </p:nvSpPr>
            <p:spPr bwMode="auto">
              <a:xfrm>
                <a:off x="4328345" y="2834879"/>
                <a:ext cx="150511" cy="115429"/>
              </a:xfrm>
              <a:custGeom>
                <a:avLst/>
                <a:gdLst>
                  <a:gd name="T0" fmla="*/ 86 w 469"/>
                  <a:gd name="T1" fmla="*/ 0 h 360"/>
                  <a:gd name="T2" fmla="*/ 0 w 469"/>
                  <a:gd name="T3" fmla="*/ 348 h 360"/>
                  <a:gd name="T4" fmla="*/ 430 w 469"/>
                  <a:gd name="T5" fmla="*/ 360 h 360"/>
                  <a:gd name="T6" fmla="*/ 469 w 469"/>
                  <a:gd name="T7" fmla="*/ 49 h 360"/>
                  <a:gd name="T8" fmla="*/ 86 w 469"/>
                  <a:gd name="T9" fmla="*/ 0 h 360"/>
                </a:gdLst>
                <a:ahLst/>
                <a:cxnLst>
                  <a:cxn ang="0">
                    <a:pos x="T0" y="T1"/>
                  </a:cxn>
                  <a:cxn ang="0">
                    <a:pos x="T2" y="T3"/>
                  </a:cxn>
                  <a:cxn ang="0">
                    <a:pos x="T4" y="T5"/>
                  </a:cxn>
                  <a:cxn ang="0">
                    <a:pos x="T6" y="T7"/>
                  </a:cxn>
                  <a:cxn ang="0">
                    <a:pos x="T8" y="T9"/>
                  </a:cxn>
                </a:cxnLst>
                <a:rect l="0" t="0" r="r" b="b"/>
                <a:pathLst>
                  <a:path w="469" h="360">
                    <a:moveTo>
                      <a:pt x="86" y="0"/>
                    </a:moveTo>
                    <a:cubicBezTo>
                      <a:pt x="86" y="0"/>
                      <a:pt x="69" y="233"/>
                      <a:pt x="0" y="348"/>
                    </a:cubicBezTo>
                    <a:cubicBezTo>
                      <a:pt x="430" y="360"/>
                      <a:pt x="430" y="360"/>
                      <a:pt x="430" y="360"/>
                    </a:cubicBezTo>
                    <a:cubicBezTo>
                      <a:pt x="430" y="360"/>
                      <a:pt x="379" y="225"/>
                      <a:pt x="469" y="49"/>
                    </a:cubicBezTo>
                    <a:lnTo>
                      <a:pt x="86" y="0"/>
                    </a:ln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iṡľïḋe">
                <a:extLst>
                  <a:ext uri="{FF2B5EF4-FFF2-40B4-BE49-F238E27FC236}">
                    <a16:creationId xmlns:a16="http://schemas.microsoft.com/office/drawing/2014/main" id="{679B1CAE-2A9D-41CE-B13F-8D1B9F9A761F}"/>
                  </a:ext>
                </a:extLst>
              </p:cNvPr>
              <p:cNvSpPr/>
              <p:nvPr/>
            </p:nvSpPr>
            <p:spPr bwMode="auto">
              <a:xfrm>
                <a:off x="4122383" y="2890331"/>
                <a:ext cx="353078" cy="176539"/>
              </a:xfrm>
              <a:custGeom>
                <a:avLst/>
                <a:gdLst>
                  <a:gd name="T0" fmla="*/ 719 w 1099"/>
                  <a:gd name="T1" fmla="*/ 31 h 552"/>
                  <a:gd name="T2" fmla="*/ 648 w 1099"/>
                  <a:gd name="T3" fmla="*/ 0 h 552"/>
                  <a:gd name="T4" fmla="*/ 598 w 1099"/>
                  <a:gd name="T5" fmla="*/ 36 h 552"/>
                  <a:gd name="T6" fmla="*/ 595 w 1099"/>
                  <a:gd name="T7" fmla="*/ 38 h 552"/>
                  <a:gd name="T8" fmla="*/ 552 w 1099"/>
                  <a:gd name="T9" fmla="*/ 65 h 552"/>
                  <a:gd name="T10" fmla="*/ 550 w 1099"/>
                  <a:gd name="T11" fmla="*/ 66 h 552"/>
                  <a:gd name="T12" fmla="*/ 532 w 1099"/>
                  <a:gd name="T13" fmla="*/ 77 h 552"/>
                  <a:gd name="T14" fmla="*/ 528 w 1099"/>
                  <a:gd name="T15" fmla="*/ 80 h 552"/>
                  <a:gd name="T16" fmla="*/ 487 w 1099"/>
                  <a:gd name="T17" fmla="*/ 104 h 552"/>
                  <a:gd name="T18" fmla="*/ 477 w 1099"/>
                  <a:gd name="T19" fmla="*/ 109 h 552"/>
                  <a:gd name="T20" fmla="*/ 460 w 1099"/>
                  <a:gd name="T21" fmla="*/ 118 h 552"/>
                  <a:gd name="T22" fmla="*/ 448 w 1099"/>
                  <a:gd name="T23" fmla="*/ 125 h 552"/>
                  <a:gd name="T24" fmla="*/ 411 w 1099"/>
                  <a:gd name="T25" fmla="*/ 143 h 552"/>
                  <a:gd name="T26" fmla="*/ 393 w 1099"/>
                  <a:gd name="T27" fmla="*/ 152 h 552"/>
                  <a:gd name="T28" fmla="*/ 241 w 1099"/>
                  <a:gd name="T29" fmla="*/ 209 h 552"/>
                  <a:gd name="T30" fmla="*/ 213 w 1099"/>
                  <a:gd name="T31" fmla="*/ 216 h 552"/>
                  <a:gd name="T32" fmla="*/ 0 w 1099"/>
                  <a:gd name="T33" fmla="*/ 408 h 552"/>
                  <a:gd name="T34" fmla="*/ 4 w 1099"/>
                  <a:gd name="T35" fmla="*/ 442 h 552"/>
                  <a:gd name="T36" fmla="*/ 163 w 1099"/>
                  <a:gd name="T37" fmla="*/ 501 h 552"/>
                  <a:gd name="T38" fmla="*/ 1055 w 1099"/>
                  <a:gd name="T39" fmla="*/ 436 h 552"/>
                  <a:gd name="T40" fmla="*/ 1099 w 1099"/>
                  <a:gd name="T41" fmla="*/ 290 h 552"/>
                  <a:gd name="T42" fmla="*/ 1099 w 1099"/>
                  <a:gd name="T43" fmla="*/ 274 h 552"/>
                  <a:gd name="T44" fmla="*/ 1063 w 1099"/>
                  <a:gd name="T45" fmla="*/ 5 h 552"/>
                  <a:gd name="T46" fmla="*/ 816 w 1099"/>
                  <a:gd name="T47" fmla="*/ 37 h 552"/>
                  <a:gd name="T48" fmla="*/ 785 w 1099"/>
                  <a:gd name="T49" fmla="*/ 38 h 552"/>
                  <a:gd name="T50" fmla="*/ 766 w 1099"/>
                  <a:gd name="T51" fmla="*/ 38 h 552"/>
                  <a:gd name="T52" fmla="*/ 736 w 1099"/>
                  <a:gd name="T53" fmla="*/ 34 h 552"/>
                  <a:gd name="T54" fmla="*/ 735 w 1099"/>
                  <a:gd name="T55" fmla="*/ 34 h 552"/>
                  <a:gd name="T56" fmla="*/ 732 w 1099"/>
                  <a:gd name="T57" fmla="*/ 34 h 552"/>
                  <a:gd name="T58" fmla="*/ 731 w 1099"/>
                  <a:gd name="T59" fmla="*/ 33 h 552"/>
                  <a:gd name="T60" fmla="*/ 719 w 1099"/>
                  <a:gd name="T61" fmla="*/ 3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2">
                    <a:moveTo>
                      <a:pt x="719" y="31"/>
                    </a:moveTo>
                    <a:cubicBezTo>
                      <a:pt x="690" y="25"/>
                      <a:pt x="664" y="14"/>
                      <a:pt x="648" y="0"/>
                    </a:cubicBezTo>
                    <a:cubicBezTo>
                      <a:pt x="634" y="11"/>
                      <a:pt x="617" y="23"/>
                      <a:pt x="598" y="36"/>
                    </a:cubicBezTo>
                    <a:cubicBezTo>
                      <a:pt x="597" y="36"/>
                      <a:pt x="596" y="37"/>
                      <a:pt x="595" y="38"/>
                    </a:cubicBezTo>
                    <a:cubicBezTo>
                      <a:pt x="582" y="46"/>
                      <a:pt x="567" y="56"/>
                      <a:pt x="552" y="65"/>
                    </a:cubicBezTo>
                    <a:cubicBezTo>
                      <a:pt x="551" y="66"/>
                      <a:pt x="551" y="66"/>
                      <a:pt x="550" y="66"/>
                    </a:cubicBezTo>
                    <a:cubicBezTo>
                      <a:pt x="544" y="70"/>
                      <a:pt x="538" y="74"/>
                      <a:pt x="532" y="77"/>
                    </a:cubicBezTo>
                    <a:cubicBezTo>
                      <a:pt x="531" y="78"/>
                      <a:pt x="530" y="79"/>
                      <a:pt x="528" y="80"/>
                    </a:cubicBezTo>
                    <a:cubicBezTo>
                      <a:pt x="515" y="88"/>
                      <a:pt x="501" y="96"/>
                      <a:pt x="487" y="104"/>
                    </a:cubicBezTo>
                    <a:cubicBezTo>
                      <a:pt x="483" y="106"/>
                      <a:pt x="480" y="107"/>
                      <a:pt x="477" y="109"/>
                    </a:cubicBezTo>
                    <a:cubicBezTo>
                      <a:pt x="472" y="112"/>
                      <a:pt x="466" y="115"/>
                      <a:pt x="460" y="118"/>
                    </a:cubicBezTo>
                    <a:cubicBezTo>
                      <a:pt x="456" y="120"/>
                      <a:pt x="452" y="122"/>
                      <a:pt x="448" y="125"/>
                    </a:cubicBezTo>
                    <a:cubicBezTo>
                      <a:pt x="436" y="131"/>
                      <a:pt x="424" y="137"/>
                      <a:pt x="411" y="143"/>
                    </a:cubicBezTo>
                    <a:cubicBezTo>
                      <a:pt x="406" y="146"/>
                      <a:pt x="399" y="149"/>
                      <a:pt x="393" y="152"/>
                    </a:cubicBezTo>
                    <a:cubicBezTo>
                      <a:pt x="345" y="174"/>
                      <a:pt x="294" y="194"/>
                      <a:pt x="241" y="209"/>
                    </a:cubicBezTo>
                    <a:cubicBezTo>
                      <a:pt x="232" y="211"/>
                      <a:pt x="223" y="214"/>
                      <a:pt x="213" y="216"/>
                    </a:cubicBezTo>
                    <a:cubicBezTo>
                      <a:pt x="29" y="261"/>
                      <a:pt x="1" y="357"/>
                      <a:pt x="0" y="408"/>
                    </a:cubicBezTo>
                    <a:cubicBezTo>
                      <a:pt x="0" y="429"/>
                      <a:pt x="4" y="442"/>
                      <a:pt x="4" y="442"/>
                    </a:cubicBezTo>
                    <a:cubicBezTo>
                      <a:pt x="4" y="442"/>
                      <a:pt x="70" y="487"/>
                      <a:pt x="163" y="501"/>
                    </a:cubicBezTo>
                    <a:cubicBezTo>
                      <a:pt x="502" y="552"/>
                      <a:pt x="1055" y="436"/>
                      <a:pt x="1055" y="436"/>
                    </a:cubicBezTo>
                    <a:cubicBezTo>
                      <a:pt x="1055" y="436"/>
                      <a:pt x="1098" y="396"/>
                      <a:pt x="1099" y="290"/>
                    </a:cubicBezTo>
                    <a:cubicBezTo>
                      <a:pt x="1099" y="285"/>
                      <a:pt x="1099" y="280"/>
                      <a:pt x="1099" y="274"/>
                    </a:cubicBezTo>
                    <a:cubicBezTo>
                      <a:pt x="1099" y="267"/>
                      <a:pt x="1075" y="63"/>
                      <a:pt x="1063" y="5"/>
                    </a:cubicBezTo>
                    <a:cubicBezTo>
                      <a:pt x="1018" y="14"/>
                      <a:pt x="945" y="27"/>
                      <a:pt x="816" y="37"/>
                    </a:cubicBezTo>
                    <a:cubicBezTo>
                      <a:pt x="805" y="38"/>
                      <a:pt x="794" y="38"/>
                      <a:pt x="785" y="38"/>
                    </a:cubicBezTo>
                    <a:cubicBezTo>
                      <a:pt x="778" y="38"/>
                      <a:pt x="772" y="38"/>
                      <a:pt x="766" y="38"/>
                    </a:cubicBezTo>
                    <a:cubicBezTo>
                      <a:pt x="755" y="37"/>
                      <a:pt x="745" y="36"/>
                      <a:pt x="736" y="34"/>
                    </a:cubicBezTo>
                    <a:cubicBezTo>
                      <a:pt x="735" y="34"/>
                      <a:pt x="735" y="34"/>
                      <a:pt x="735" y="34"/>
                    </a:cubicBezTo>
                    <a:cubicBezTo>
                      <a:pt x="732" y="34"/>
                      <a:pt x="732" y="34"/>
                      <a:pt x="732" y="34"/>
                    </a:cubicBezTo>
                    <a:cubicBezTo>
                      <a:pt x="732" y="33"/>
                      <a:pt x="731" y="33"/>
                      <a:pt x="731" y="33"/>
                    </a:cubicBezTo>
                    <a:lnTo>
                      <a:pt x="719" y="31"/>
                    </a:lnTo>
                    <a:close/>
                  </a:path>
                </a:pathLst>
              </a:custGeom>
              <a:solidFill>
                <a:srgbClr val="9D5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îśḻíḍé">
                <a:extLst>
                  <a:ext uri="{FF2B5EF4-FFF2-40B4-BE49-F238E27FC236}">
                    <a16:creationId xmlns:a16="http://schemas.microsoft.com/office/drawing/2014/main" id="{B9E1CF40-A4E4-49A3-8237-56F4755E3DE6}"/>
                  </a:ext>
                </a:extLst>
              </p:cNvPr>
              <p:cNvSpPr/>
              <p:nvPr/>
            </p:nvSpPr>
            <p:spPr bwMode="auto">
              <a:xfrm>
                <a:off x="4122383" y="3010287"/>
                <a:ext cx="349684" cy="56583"/>
              </a:xfrm>
              <a:custGeom>
                <a:avLst/>
                <a:gdLst>
                  <a:gd name="T0" fmla="*/ 165 w 1088"/>
                  <a:gd name="T1" fmla="*/ 62 h 178"/>
                  <a:gd name="T2" fmla="*/ 4 w 1088"/>
                  <a:gd name="T3" fmla="*/ 4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8"/>
                      <a:pt x="4" y="4"/>
                    </a:cubicBezTo>
                    <a:cubicBezTo>
                      <a:pt x="2" y="15"/>
                      <a:pt x="0" y="25"/>
                      <a:pt x="0" y="34"/>
                    </a:cubicBezTo>
                    <a:cubicBezTo>
                      <a:pt x="0" y="55"/>
                      <a:pt x="4" y="68"/>
                      <a:pt x="4" y="68"/>
                    </a:cubicBezTo>
                    <a:cubicBezTo>
                      <a:pt x="4" y="68"/>
                      <a:pt x="71" y="113"/>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ŝļiḋè">
                <a:extLst>
                  <a:ext uri="{FF2B5EF4-FFF2-40B4-BE49-F238E27FC236}">
                    <a16:creationId xmlns:a16="http://schemas.microsoft.com/office/drawing/2014/main" id="{239AECB1-939D-4D54-A434-ADBDB4CCF3E3}"/>
                  </a:ext>
                </a:extLst>
              </p:cNvPr>
              <p:cNvSpPr/>
              <p:nvPr/>
            </p:nvSpPr>
            <p:spPr bwMode="auto">
              <a:xfrm>
                <a:off x="4296658" y="2901648"/>
                <a:ext cx="61110" cy="32819"/>
              </a:xfrm>
              <a:custGeom>
                <a:avLst/>
                <a:gdLst>
                  <a:gd name="T0" fmla="*/ 183 w 188"/>
                  <a:gd name="T1" fmla="*/ 88 h 102"/>
                  <a:gd name="T2" fmla="*/ 147 w 188"/>
                  <a:gd name="T3" fmla="*/ 95 h 102"/>
                  <a:gd name="T4" fmla="*/ 0 w 188"/>
                  <a:gd name="T5" fmla="*/ 27 h 102"/>
                  <a:gd name="T6" fmla="*/ 43 w 188"/>
                  <a:gd name="T7" fmla="*/ 0 h 102"/>
                  <a:gd name="T8" fmla="*/ 165 w 188"/>
                  <a:gd name="T9" fmla="*/ 56 h 102"/>
                  <a:gd name="T10" fmla="*/ 183 w 188"/>
                  <a:gd name="T11" fmla="*/ 88 h 102"/>
                </a:gdLst>
                <a:ahLst/>
                <a:cxnLst>
                  <a:cxn ang="0">
                    <a:pos x="T0" y="T1"/>
                  </a:cxn>
                  <a:cxn ang="0">
                    <a:pos x="T2" y="T3"/>
                  </a:cxn>
                  <a:cxn ang="0">
                    <a:pos x="T4" y="T5"/>
                  </a:cxn>
                  <a:cxn ang="0">
                    <a:pos x="T6" y="T7"/>
                  </a:cxn>
                  <a:cxn ang="0">
                    <a:pos x="T8" y="T9"/>
                  </a:cxn>
                  <a:cxn ang="0">
                    <a:pos x="T10" y="T11"/>
                  </a:cxn>
                </a:cxnLst>
                <a:rect l="0" t="0" r="r" b="b"/>
                <a:pathLst>
                  <a:path w="188" h="102">
                    <a:moveTo>
                      <a:pt x="183" y="88"/>
                    </a:moveTo>
                    <a:cubicBezTo>
                      <a:pt x="178" y="99"/>
                      <a:pt x="162" y="102"/>
                      <a:pt x="147" y="95"/>
                    </a:cubicBezTo>
                    <a:cubicBezTo>
                      <a:pt x="0" y="27"/>
                      <a:pt x="0" y="27"/>
                      <a:pt x="0" y="27"/>
                    </a:cubicBezTo>
                    <a:cubicBezTo>
                      <a:pt x="16" y="18"/>
                      <a:pt x="30" y="8"/>
                      <a:pt x="43" y="0"/>
                    </a:cubicBezTo>
                    <a:cubicBezTo>
                      <a:pt x="165" y="56"/>
                      <a:pt x="165" y="56"/>
                      <a:pt x="165" y="56"/>
                    </a:cubicBezTo>
                    <a:cubicBezTo>
                      <a:pt x="180" y="63"/>
                      <a:pt x="188" y="77"/>
                      <a:pt x="183"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işliḓè">
                <a:extLst>
                  <a:ext uri="{FF2B5EF4-FFF2-40B4-BE49-F238E27FC236}">
                    <a16:creationId xmlns:a16="http://schemas.microsoft.com/office/drawing/2014/main" id="{1BD122DC-CDD9-416C-8DCE-CE1F517902E2}"/>
                  </a:ext>
                </a:extLst>
              </p:cNvPr>
              <p:cNvSpPr/>
              <p:nvPr/>
            </p:nvSpPr>
            <p:spPr bwMode="auto">
              <a:xfrm>
                <a:off x="4276288" y="2915228"/>
                <a:ext cx="56583" cy="30555"/>
              </a:xfrm>
              <a:custGeom>
                <a:avLst/>
                <a:gdLst>
                  <a:gd name="T0" fmla="*/ 171 w 176"/>
                  <a:gd name="T1" fmla="*/ 82 h 97"/>
                  <a:gd name="T2" fmla="*/ 135 w 176"/>
                  <a:gd name="T3" fmla="*/ 90 h 97"/>
                  <a:gd name="T4" fmla="*/ 0 w 176"/>
                  <a:gd name="T5" fmla="*/ 27 h 97"/>
                  <a:gd name="T6" fmla="*/ 42 w 176"/>
                  <a:gd name="T7" fmla="*/ 3 h 97"/>
                  <a:gd name="T8" fmla="*/ 46 w 176"/>
                  <a:gd name="T9" fmla="*/ 0 h 97"/>
                  <a:gd name="T10" fmla="*/ 153 w 176"/>
                  <a:gd name="T11" fmla="*/ 50 h 97"/>
                  <a:gd name="T12" fmla="*/ 171 w 176"/>
                  <a:gd name="T13" fmla="*/ 82 h 97"/>
                </a:gdLst>
                <a:ahLst/>
                <a:cxnLst>
                  <a:cxn ang="0">
                    <a:pos x="T0" y="T1"/>
                  </a:cxn>
                  <a:cxn ang="0">
                    <a:pos x="T2" y="T3"/>
                  </a:cxn>
                  <a:cxn ang="0">
                    <a:pos x="T4" y="T5"/>
                  </a:cxn>
                  <a:cxn ang="0">
                    <a:pos x="T6" y="T7"/>
                  </a:cxn>
                  <a:cxn ang="0">
                    <a:pos x="T8" y="T9"/>
                  </a:cxn>
                  <a:cxn ang="0">
                    <a:pos x="T10" y="T11"/>
                  </a:cxn>
                  <a:cxn ang="0">
                    <a:pos x="T12" y="T13"/>
                  </a:cxn>
                </a:cxnLst>
                <a:rect l="0" t="0" r="r" b="b"/>
                <a:pathLst>
                  <a:path w="176" h="97">
                    <a:moveTo>
                      <a:pt x="171" y="82"/>
                    </a:moveTo>
                    <a:cubicBezTo>
                      <a:pt x="166" y="93"/>
                      <a:pt x="150" y="97"/>
                      <a:pt x="135" y="90"/>
                    </a:cubicBezTo>
                    <a:cubicBezTo>
                      <a:pt x="0" y="27"/>
                      <a:pt x="0" y="27"/>
                      <a:pt x="0" y="27"/>
                    </a:cubicBezTo>
                    <a:cubicBezTo>
                      <a:pt x="15" y="19"/>
                      <a:pt x="29" y="11"/>
                      <a:pt x="42" y="3"/>
                    </a:cubicBezTo>
                    <a:cubicBezTo>
                      <a:pt x="43" y="2"/>
                      <a:pt x="45" y="1"/>
                      <a:pt x="46" y="0"/>
                    </a:cubicBezTo>
                    <a:cubicBezTo>
                      <a:pt x="153" y="50"/>
                      <a:pt x="153" y="50"/>
                      <a:pt x="153" y="50"/>
                    </a:cubicBezTo>
                    <a:cubicBezTo>
                      <a:pt x="168" y="57"/>
                      <a:pt x="176" y="72"/>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ïŝlíďé">
                <a:extLst>
                  <a:ext uri="{FF2B5EF4-FFF2-40B4-BE49-F238E27FC236}">
                    <a16:creationId xmlns:a16="http://schemas.microsoft.com/office/drawing/2014/main" id="{131726A4-DC46-4E21-9B22-E203DB183E5E}"/>
                  </a:ext>
                </a:extLst>
              </p:cNvPr>
              <p:cNvSpPr/>
              <p:nvPr/>
            </p:nvSpPr>
            <p:spPr bwMode="auto">
              <a:xfrm>
                <a:off x="4252524" y="2927676"/>
                <a:ext cx="54320" cy="29423"/>
              </a:xfrm>
              <a:custGeom>
                <a:avLst/>
                <a:gdLst>
                  <a:gd name="T0" fmla="*/ 166 w 171"/>
                  <a:gd name="T1" fmla="*/ 78 h 92"/>
                  <a:gd name="T2" fmla="*/ 130 w 171"/>
                  <a:gd name="T3" fmla="*/ 85 h 92"/>
                  <a:gd name="T4" fmla="*/ 0 w 171"/>
                  <a:gd name="T5" fmla="*/ 25 h 92"/>
                  <a:gd name="T6" fmla="*/ 36 w 171"/>
                  <a:gd name="T7" fmla="*/ 7 h 92"/>
                  <a:gd name="T8" fmla="*/ 49 w 171"/>
                  <a:gd name="T9" fmla="*/ 0 h 92"/>
                  <a:gd name="T10" fmla="*/ 149 w 171"/>
                  <a:gd name="T11" fmla="*/ 46 h 92"/>
                  <a:gd name="T12" fmla="*/ 166 w 171"/>
                  <a:gd name="T13" fmla="*/ 78 h 92"/>
                </a:gdLst>
                <a:ahLst/>
                <a:cxnLst>
                  <a:cxn ang="0">
                    <a:pos x="T0" y="T1"/>
                  </a:cxn>
                  <a:cxn ang="0">
                    <a:pos x="T2" y="T3"/>
                  </a:cxn>
                  <a:cxn ang="0">
                    <a:pos x="T4" y="T5"/>
                  </a:cxn>
                  <a:cxn ang="0">
                    <a:pos x="T6" y="T7"/>
                  </a:cxn>
                  <a:cxn ang="0">
                    <a:pos x="T8" y="T9"/>
                  </a:cxn>
                  <a:cxn ang="0">
                    <a:pos x="T10" y="T11"/>
                  </a:cxn>
                  <a:cxn ang="0">
                    <a:pos x="T12" y="T13"/>
                  </a:cxn>
                </a:cxnLst>
                <a:rect l="0" t="0" r="r" b="b"/>
                <a:pathLst>
                  <a:path w="171" h="92">
                    <a:moveTo>
                      <a:pt x="166" y="78"/>
                    </a:moveTo>
                    <a:cubicBezTo>
                      <a:pt x="161" y="89"/>
                      <a:pt x="145" y="92"/>
                      <a:pt x="130" y="85"/>
                    </a:cubicBezTo>
                    <a:cubicBezTo>
                      <a:pt x="0" y="25"/>
                      <a:pt x="0" y="25"/>
                      <a:pt x="0" y="25"/>
                    </a:cubicBezTo>
                    <a:cubicBezTo>
                      <a:pt x="12" y="19"/>
                      <a:pt x="25" y="13"/>
                      <a:pt x="36" y="7"/>
                    </a:cubicBezTo>
                    <a:cubicBezTo>
                      <a:pt x="41" y="4"/>
                      <a:pt x="45" y="2"/>
                      <a:pt x="49" y="0"/>
                    </a:cubicBezTo>
                    <a:cubicBezTo>
                      <a:pt x="149" y="46"/>
                      <a:pt x="149" y="46"/>
                      <a:pt x="149" y="46"/>
                    </a:cubicBezTo>
                    <a:cubicBezTo>
                      <a:pt x="164" y="53"/>
                      <a:pt x="171" y="67"/>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š1iďê">
                <a:extLst>
                  <a:ext uri="{FF2B5EF4-FFF2-40B4-BE49-F238E27FC236}">
                    <a16:creationId xmlns:a16="http://schemas.microsoft.com/office/drawing/2014/main" id="{75A1B6A9-79B9-4D98-BA43-B81548B3A120}"/>
                  </a:ext>
                </a:extLst>
              </p:cNvPr>
              <p:cNvSpPr/>
              <p:nvPr/>
            </p:nvSpPr>
            <p:spPr bwMode="auto">
              <a:xfrm>
                <a:off x="4305712" y="2215861"/>
                <a:ext cx="866853" cy="668812"/>
              </a:xfrm>
              <a:custGeom>
                <a:avLst/>
                <a:gdLst>
                  <a:gd name="T0" fmla="*/ 204 w 2702"/>
                  <a:gd name="T1" fmla="*/ 482 h 2086"/>
                  <a:gd name="T2" fmla="*/ 511 w 2702"/>
                  <a:gd name="T3" fmla="*/ 26 h 2086"/>
                  <a:gd name="T4" fmla="*/ 1364 w 2702"/>
                  <a:gd name="T5" fmla="*/ 20 h 2086"/>
                  <a:gd name="T6" fmla="*/ 1738 w 2702"/>
                  <a:gd name="T7" fmla="*/ 0 h 2086"/>
                  <a:gd name="T8" fmla="*/ 2702 w 2702"/>
                  <a:gd name="T9" fmla="*/ 347 h 2086"/>
                  <a:gd name="T10" fmla="*/ 2684 w 2702"/>
                  <a:gd name="T11" fmla="*/ 443 h 2086"/>
                  <a:gd name="T12" fmla="*/ 2315 w 2702"/>
                  <a:gd name="T13" fmla="*/ 730 h 2086"/>
                  <a:gd name="T14" fmla="*/ 1555 w 2702"/>
                  <a:gd name="T15" fmla="*/ 730 h 2086"/>
                  <a:gd name="T16" fmla="*/ 784 w 2702"/>
                  <a:gd name="T17" fmla="*/ 724 h 2086"/>
                  <a:gd name="T18" fmla="*/ 784 w 2702"/>
                  <a:gd name="T19" fmla="*/ 855 h 2086"/>
                  <a:gd name="T20" fmla="*/ 654 w 2702"/>
                  <a:gd name="T21" fmla="*/ 2069 h 2086"/>
                  <a:gd name="T22" fmla="*/ 39 w 2702"/>
                  <a:gd name="T23" fmla="*/ 2041 h 2086"/>
                  <a:gd name="T24" fmla="*/ 78 w 2702"/>
                  <a:gd name="T25" fmla="*/ 1433 h 2086"/>
                  <a:gd name="T26" fmla="*/ 204 w 2702"/>
                  <a:gd name="T27" fmla="*/ 482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2" h="2086">
                    <a:moveTo>
                      <a:pt x="204" y="482"/>
                    </a:moveTo>
                    <a:cubicBezTo>
                      <a:pt x="240" y="243"/>
                      <a:pt x="291" y="36"/>
                      <a:pt x="511" y="26"/>
                    </a:cubicBezTo>
                    <a:cubicBezTo>
                      <a:pt x="824" y="12"/>
                      <a:pt x="1015" y="14"/>
                      <a:pt x="1364" y="20"/>
                    </a:cubicBezTo>
                    <a:cubicBezTo>
                      <a:pt x="1399" y="20"/>
                      <a:pt x="1645" y="39"/>
                      <a:pt x="1738" y="0"/>
                    </a:cubicBezTo>
                    <a:cubicBezTo>
                      <a:pt x="2248" y="245"/>
                      <a:pt x="2546" y="324"/>
                      <a:pt x="2702" y="347"/>
                    </a:cubicBezTo>
                    <a:cubicBezTo>
                      <a:pt x="2697" y="380"/>
                      <a:pt x="2691" y="412"/>
                      <a:pt x="2684" y="443"/>
                    </a:cubicBezTo>
                    <a:cubicBezTo>
                      <a:pt x="2654" y="574"/>
                      <a:pt x="2452" y="722"/>
                      <a:pt x="2315" y="730"/>
                    </a:cubicBezTo>
                    <a:cubicBezTo>
                      <a:pt x="2082" y="744"/>
                      <a:pt x="1786" y="730"/>
                      <a:pt x="1555" y="730"/>
                    </a:cubicBezTo>
                    <a:cubicBezTo>
                      <a:pt x="1284" y="731"/>
                      <a:pt x="946" y="730"/>
                      <a:pt x="784" y="724"/>
                    </a:cubicBezTo>
                    <a:cubicBezTo>
                      <a:pt x="784" y="776"/>
                      <a:pt x="784" y="816"/>
                      <a:pt x="784" y="855"/>
                    </a:cubicBezTo>
                    <a:cubicBezTo>
                      <a:pt x="785" y="1220"/>
                      <a:pt x="661" y="2032"/>
                      <a:pt x="654" y="2069"/>
                    </a:cubicBezTo>
                    <a:cubicBezTo>
                      <a:pt x="359" y="2086"/>
                      <a:pt x="284" y="2048"/>
                      <a:pt x="39" y="2041"/>
                    </a:cubicBezTo>
                    <a:cubicBezTo>
                      <a:pt x="0" y="2040"/>
                      <a:pt x="74" y="1462"/>
                      <a:pt x="78" y="1433"/>
                    </a:cubicBezTo>
                    <a:cubicBezTo>
                      <a:pt x="126" y="1110"/>
                      <a:pt x="141" y="816"/>
                      <a:pt x="204" y="482"/>
                    </a:cubicBez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íš1ïdê">
                <a:extLst>
                  <a:ext uri="{FF2B5EF4-FFF2-40B4-BE49-F238E27FC236}">
                    <a16:creationId xmlns:a16="http://schemas.microsoft.com/office/drawing/2014/main" id="{7ED0A566-69FD-4BB6-9696-65CCE86BDE1F}"/>
                  </a:ext>
                </a:extLst>
              </p:cNvPr>
              <p:cNvSpPr/>
              <p:nvPr/>
            </p:nvSpPr>
            <p:spPr bwMode="auto">
              <a:xfrm>
                <a:off x="4744796" y="1476886"/>
                <a:ext cx="441348" cy="851009"/>
              </a:xfrm>
              <a:custGeom>
                <a:avLst/>
                <a:gdLst>
                  <a:gd name="T0" fmla="*/ 319 w 1377"/>
                  <a:gd name="T1" fmla="*/ 427 h 2657"/>
                  <a:gd name="T2" fmla="*/ 500 w 1377"/>
                  <a:gd name="T3" fmla="*/ 245 h 2657"/>
                  <a:gd name="T4" fmla="*/ 782 w 1377"/>
                  <a:gd name="T5" fmla="*/ 0 h 2657"/>
                  <a:gd name="T6" fmla="*/ 917 w 1377"/>
                  <a:gd name="T7" fmla="*/ 265 h 2657"/>
                  <a:gd name="T8" fmla="*/ 1156 w 1377"/>
                  <a:gd name="T9" fmla="*/ 873 h 2657"/>
                  <a:gd name="T10" fmla="*/ 1369 w 1377"/>
                  <a:gd name="T11" fmla="*/ 2155 h 2657"/>
                  <a:gd name="T12" fmla="*/ 1357 w 1377"/>
                  <a:gd name="T13" fmla="*/ 2455 h 2657"/>
                  <a:gd name="T14" fmla="*/ 1335 w 1377"/>
                  <a:gd name="T15" fmla="*/ 2657 h 2657"/>
                  <a:gd name="T16" fmla="*/ 371 w 1377"/>
                  <a:gd name="T17" fmla="*/ 2310 h 2657"/>
                  <a:gd name="T18" fmla="*/ 392 w 1377"/>
                  <a:gd name="T19" fmla="*/ 2297 h 2657"/>
                  <a:gd name="T20" fmla="*/ 285 w 1377"/>
                  <a:gd name="T21" fmla="*/ 1227 h 2657"/>
                  <a:gd name="T22" fmla="*/ 167 w 1377"/>
                  <a:gd name="T23" fmla="*/ 1365 h 2657"/>
                  <a:gd name="T24" fmla="*/ 0 w 1377"/>
                  <a:gd name="T25" fmla="*/ 1130 h 2657"/>
                  <a:gd name="T26" fmla="*/ 319 w 1377"/>
                  <a:gd name="T27" fmla="*/ 42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7" h="2657">
                    <a:moveTo>
                      <a:pt x="319" y="427"/>
                    </a:moveTo>
                    <a:cubicBezTo>
                      <a:pt x="343" y="399"/>
                      <a:pt x="343" y="399"/>
                      <a:pt x="500" y="245"/>
                    </a:cubicBezTo>
                    <a:cubicBezTo>
                      <a:pt x="619" y="142"/>
                      <a:pt x="693" y="75"/>
                      <a:pt x="782" y="0"/>
                    </a:cubicBezTo>
                    <a:cubicBezTo>
                      <a:pt x="865" y="150"/>
                      <a:pt x="842" y="116"/>
                      <a:pt x="917" y="265"/>
                    </a:cubicBezTo>
                    <a:cubicBezTo>
                      <a:pt x="1058" y="579"/>
                      <a:pt x="1084" y="624"/>
                      <a:pt x="1156" y="873"/>
                    </a:cubicBezTo>
                    <a:cubicBezTo>
                      <a:pt x="1279" y="1296"/>
                      <a:pt x="1377" y="1715"/>
                      <a:pt x="1369" y="2155"/>
                    </a:cubicBezTo>
                    <a:cubicBezTo>
                      <a:pt x="1367" y="2250"/>
                      <a:pt x="1364" y="2352"/>
                      <a:pt x="1357" y="2455"/>
                    </a:cubicBezTo>
                    <a:cubicBezTo>
                      <a:pt x="1353" y="2523"/>
                      <a:pt x="1346" y="2592"/>
                      <a:pt x="1335" y="2657"/>
                    </a:cubicBezTo>
                    <a:cubicBezTo>
                      <a:pt x="1179" y="2634"/>
                      <a:pt x="881" y="2555"/>
                      <a:pt x="371" y="2310"/>
                    </a:cubicBezTo>
                    <a:cubicBezTo>
                      <a:pt x="379" y="2306"/>
                      <a:pt x="386" y="2302"/>
                      <a:pt x="392" y="2297"/>
                    </a:cubicBezTo>
                    <a:cubicBezTo>
                      <a:pt x="285" y="1227"/>
                      <a:pt x="285" y="1227"/>
                      <a:pt x="285" y="1227"/>
                    </a:cubicBezTo>
                    <a:cubicBezTo>
                      <a:pt x="253" y="1267"/>
                      <a:pt x="211" y="1315"/>
                      <a:pt x="167" y="1365"/>
                    </a:cubicBezTo>
                    <a:cubicBezTo>
                      <a:pt x="0" y="1130"/>
                      <a:pt x="0" y="1130"/>
                      <a:pt x="0" y="1130"/>
                    </a:cubicBezTo>
                    <a:cubicBezTo>
                      <a:pt x="154" y="927"/>
                      <a:pt x="136" y="649"/>
                      <a:pt x="319" y="427"/>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ïšľïďé">
                <a:extLst>
                  <a:ext uri="{FF2B5EF4-FFF2-40B4-BE49-F238E27FC236}">
                    <a16:creationId xmlns:a16="http://schemas.microsoft.com/office/drawing/2014/main" id="{993268CD-8F81-41EC-891F-0450D4803A6F}"/>
                  </a:ext>
                </a:extLst>
              </p:cNvPr>
              <p:cNvSpPr/>
              <p:nvPr/>
            </p:nvSpPr>
            <p:spPr bwMode="auto">
              <a:xfrm>
                <a:off x="4468671" y="1999714"/>
                <a:ext cx="89402" cy="90533"/>
              </a:xfrm>
              <a:custGeom>
                <a:avLst/>
                <a:gdLst>
                  <a:gd name="T0" fmla="*/ 79 w 79"/>
                  <a:gd name="T1" fmla="*/ 47 h 80"/>
                  <a:gd name="T2" fmla="*/ 46 w 79"/>
                  <a:gd name="T3" fmla="*/ 80 h 80"/>
                  <a:gd name="T4" fmla="*/ 0 w 79"/>
                  <a:gd name="T5" fmla="*/ 36 h 80"/>
                  <a:gd name="T6" fmla="*/ 34 w 79"/>
                  <a:gd name="T7" fmla="*/ 0 h 80"/>
                  <a:gd name="T8" fmla="*/ 79 w 79"/>
                  <a:gd name="T9" fmla="*/ 47 h 80"/>
                </a:gdLst>
                <a:ahLst/>
                <a:cxnLst>
                  <a:cxn ang="0">
                    <a:pos x="T0" y="T1"/>
                  </a:cxn>
                  <a:cxn ang="0">
                    <a:pos x="T2" y="T3"/>
                  </a:cxn>
                  <a:cxn ang="0">
                    <a:pos x="T4" y="T5"/>
                  </a:cxn>
                  <a:cxn ang="0">
                    <a:pos x="T6" y="T7"/>
                  </a:cxn>
                  <a:cxn ang="0">
                    <a:pos x="T8" y="T9"/>
                  </a:cxn>
                </a:cxnLst>
                <a:rect l="0" t="0" r="r" b="b"/>
                <a:pathLst>
                  <a:path w="79" h="80">
                    <a:moveTo>
                      <a:pt x="79" y="47"/>
                    </a:moveTo>
                    <a:lnTo>
                      <a:pt x="46" y="80"/>
                    </a:lnTo>
                    <a:lnTo>
                      <a:pt x="0" y="36"/>
                    </a:lnTo>
                    <a:lnTo>
                      <a:pt x="34" y="0"/>
                    </a:lnTo>
                    <a:lnTo>
                      <a:pt x="79" y="47"/>
                    </a:ln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ŝḻîďe">
                <a:extLst>
                  <a:ext uri="{FF2B5EF4-FFF2-40B4-BE49-F238E27FC236}">
                    <a16:creationId xmlns:a16="http://schemas.microsoft.com/office/drawing/2014/main" id="{BAD9FDEC-517A-417B-943D-67C4E5506D8F}"/>
                  </a:ext>
                </a:extLst>
              </p:cNvPr>
              <p:cNvSpPr/>
              <p:nvPr/>
            </p:nvSpPr>
            <p:spPr bwMode="auto">
              <a:xfrm>
                <a:off x="4345320" y="2032532"/>
                <a:ext cx="175408" cy="170881"/>
              </a:xfrm>
              <a:custGeom>
                <a:avLst/>
                <a:gdLst>
                  <a:gd name="T0" fmla="*/ 408 w 548"/>
                  <a:gd name="T1" fmla="*/ 0 h 533"/>
                  <a:gd name="T2" fmla="*/ 548 w 548"/>
                  <a:gd name="T3" fmla="*/ 176 h 533"/>
                  <a:gd name="T4" fmla="*/ 486 w 548"/>
                  <a:gd name="T5" fmla="*/ 381 h 533"/>
                  <a:gd name="T6" fmla="*/ 321 w 548"/>
                  <a:gd name="T7" fmla="*/ 515 h 533"/>
                  <a:gd name="T8" fmla="*/ 238 w 548"/>
                  <a:gd name="T9" fmla="*/ 482 h 533"/>
                  <a:gd name="T10" fmla="*/ 158 w 548"/>
                  <a:gd name="T11" fmla="*/ 391 h 533"/>
                  <a:gd name="T12" fmla="*/ 93 w 548"/>
                  <a:gd name="T13" fmla="*/ 274 h 533"/>
                  <a:gd name="T14" fmla="*/ 84 w 548"/>
                  <a:gd name="T15" fmla="*/ 174 h 533"/>
                  <a:gd name="T16" fmla="*/ 133 w 548"/>
                  <a:gd name="T17" fmla="*/ 94 h 533"/>
                  <a:gd name="T18" fmla="*/ 260 w 548"/>
                  <a:gd name="T19" fmla="*/ 31 h 533"/>
                  <a:gd name="T20" fmla="*/ 408 w 548"/>
                  <a:gd name="T21"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8" h="533">
                    <a:moveTo>
                      <a:pt x="408" y="0"/>
                    </a:moveTo>
                    <a:cubicBezTo>
                      <a:pt x="548" y="176"/>
                      <a:pt x="548" y="176"/>
                      <a:pt x="548" y="176"/>
                    </a:cubicBezTo>
                    <a:cubicBezTo>
                      <a:pt x="548" y="176"/>
                      <a:pt x="522" y="342"/>
                      <a:pt x="486" y="381"/>
                    </a:cubicBezTo>
                    <a:cubicBezTo>
                      <a:pt x="486" y="381"/>
                      <a:pt x="425" y="504"/>
                      <a:pt x="321" y="515"/>
                    </a:cubicBezTo>
                    <a:cubicBezTo>
                      <a:pt x="321" y="515"/>
                      <a:pt x="226" y="533"/>
                      <a:pt x="238" y="482"/>
                    </a:cubicBezTo>
                    <a:cubicBezTo>
                      <a:pt x="238" y="482"/>
                      <a:pt x="115" y="473"/>
                      <a:pt x="158" y="391"/>
                    </a:cubicBezTo>
                    <a:cubicBezTo>
                      <a:pt x="158" y="391"/>
                      <a:pt x="25" y="380"/>
                      <a:pt x="93" y="274"/>
                    </a:cubicBezTo>
                    <a:cubicBezTo>
                      <a:pt x="93" y="274"/>
                      <a:pt x="0" y="246"/>
                      <a:pt x="84" y="174"/>
                    </a:cubicBezTo>
                    <a:cubicBezTo>
                      <a:pt x="84" y="174"/>
                      <a:pt x="104" y="157"/>
                      <a:pt x="133" y="94"/>
                    </a:cubicBezTo>
                    <a:cubicBezTo>
                      <a:pt x="133" y="94"/>
                      <a:pt x="169" y="22"/>
                      <a:pt x="260" y="31"/>
                    </a:cubicBezTo>
                    <a:cubicBezTo>
                      <a:pt x="260" y="31"/>
                      <a:pt x="323" y="54"/>
                      <a:pt x="408" y="0"/>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ïšļïdé">
                <a:extLst>
                  <a:ext uri="{FF2B5EF4-FFF2-40B4-BE49-F238E27FC236}">
                    <a16:creationId xmlns:a16="http://schemas.microsoft.com/office/drawing/2014/main" id="{3B76231F-9D51-4363-9608-EB11380A75AA}"/>
                  </a:ext>
                </a:extLst>
              </p:cNvPr>
              <p:cNvSpPr/>
              <p:nvPr/>
            </p:nvSpPr>
            <p:spPr bwMode="auto">
              <a:xfrm>
                <a:off x="4470934" y="1724720"/>
                <a:ext cx="411925" cy="410793"/>
              </a:xfrm>
              <a:custGeom>
                <a:avLst/>
                <a:gdLst>
                  <a:gd name="T0" fmla="*/ 0 w 1284"/>
                  <a:gd name="T1" fmla="*/ 935 h 1282"/>
                  <a:gd name="T2" fmla="*/ 741 w 1284"/>
                  <a:gd name="T3" fmla="*/ 390 h 1282"/>
                  <a:gd name="T4" fmla="*/ 966 w 1284"/>
                  <a:gd name="T5" fmla="*/ 158 h 1282"/>
                  <a:gd name="T6" fmla="*/ 1040 w 1284"/>
                  <a:gd name="T7" fmla="*/ 9 h 1282"/>
                  <a:gd name="T8" fmla="*/ 1284 w 1284"/>
                  <a:gd name="T9" fmla="*/ 142 h 1282"/>
                  <a:gd name="T10" fmla="*/ 1251 w 1284"/>
                  <a:gd name="T11" fmla="*/ 454 h 1282"/>
                  <a:gd name="T12" fmla="*/ 1089 w 1284"/>
                  <a:gd name="T13" fmla="*/ 709 h 1282"/>
                  <a:gd name="T14" fmla="*/ 235 w 1284"/>
                  <a:gd name="T15" fmla="*/ 1282 h 1282"/>
                  <a:gd name="T16" fmla="*/ 0 w 1284"/>
                  <a:gd name="T17" fmla="*/ 935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4" h="1282">
                    <a:moveTo>
                      <a:pt x="0" y="935"/>
                    </a:moveTo>
                    <a:cubicBezTo>
                      <a:pt x="741" y="390"/>
                      <a:pt x="741" y="390"/>
                      <a:pt x="741" y="390"/>
                    </a:cubicBezTo>
                    <a:cubicBezTo>
                      <a:pt x="741" y="390"/>
                      <a:pt x="917" y="242"/>
                      <a:pt x="966" y="158"/>
                    </a:cubicBezTo>
                    <a:cubicBezTo>
                      <a:pt x="1059" y="0"/>
                      <a:pt x="1038" y="51"/>
                      <a:pt x="1040" y="9"/>
                    </a:cubicBezTo>
                    <a:cubicBezTo>
                      <a:pt x="1284" y="142"/>
                      <a:pt x="1284" y="142"/>
                      <a:pt x="1284" y="142"/>
                    </a:cubicBezTo>
                    <a:cubicBezTo>
                      <a:pt x="1271" y="251"/>
                      <a:pt x="1255" y="369"/>
                      <a:pt x="1251" y="454"/>
                    </a:cubicBezTo>
                    <a:cubicBezTo>
                      <a:pt x="1244" y="613"/>
                      <a:pt x="1089" y="709"/>
                      <a:pt x="1089" y="709"/>
                    </a:cubicBezTo>
                    <a:cubicBezTo>
                      <a:pt x="235" y="1282"/>
                      <a:pt x="235" y="1282"/>
                      <a:pt x="235" y="1282"/>
                    </a:cubicBezTo>
                    <a:lnTo>
                      <a:pt x="0" y="935"/>
                    </a:ln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ïṡľíḑé">
                <a:extLst>
                  <a:ext uri="{FF2B5EF4-FFF2-40B4-BE49-F238E27FC236}">
                    <a16:creationId xmlns:a16="http://schemas.microsoft.com/office/drawing/2014/main" id="{9C0401DE-BFA0-487C-B3D9-A0FFB9C7B992}"/>
                  </a:ext>
                </a:extLst>
              </p:cNvPr>
              <p:cNvSpPr/>
              <p:nvPr/>
            </p:nvSpPr>
            <p:spPr bwMode="auto">
              <a:xfrm>
                <a:off x="4448301" y="1992924"/>
                <a:ext cx="133536" cy="155038"/>
              </a:xfrm>
              <a:custGeom>
                <a:avLst/>
                <a:gdLst>
                  <a:gd name="T0" fmla="*/ 169 w 415"/>
                  <a:gd name="T1" fmla="*/ 27 h 485"/>
                  <a:gd name="T2" fmla="*/ 399 w 415"/>
                  <a:gd name="T3" fmla="*/ 348 h 485"/>
                  <a:gd name="T4" fmla="*/ 388 w 415"/>
                  <a:gd name="T5" fmla="*/ 417 h 485"/>
                  <a:gd name="T6" fmla="*/ 315 w 415"/>
                  <a:gd name="T7" fmla="*/ 469 h 485"/>
                  <a:gd name="T8" fmla="*/ 246 w 415"/>
                  <a:gd name="T9" fmla="*/ 458 h 485"/>
                  <a:gd name="T10" fmla="*/ 16 w 415"/>
                  <a:gd name="T11" fmla="*/ 137 h 485"/>
                  <a:gd name="T12" fmla="*/ 28 w 415"/>
                  <a:gd name="T13" fmla="*/ 68 h 485"/>
                  <a:gd name="T14" fmla="*/ 100 w 415"/>
                  <a:gd name="T15" fmla="*/ 16 h 485"/>
                  <a:gd name="T16" fmla="*/ 169 w 415"/>
                  <a:gd name="T17" fmla="*/ 2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485">
                    <a:moveTo>
                      <a:pt x="169" y="27"/>
                    </a:moveTo>
                    <a:cubicBezTo>
                      <a:pt x="399" y="348"/>
                      <a:pt x="399" y="348"/>
                      <a:pt x="399" y="348"/>
                    </a:cubicBezTo>
                    <a:cubicBezTo>
                      <a:pt x="415" y="370"/>
                      <a:pt x="410" y="401"/>
                      <a:pt x="388" y="417"/>
                    </a:cubicBezTo>
                    <a:cubicBezTo>
                      <a:pt x="315" y="469"/>
                      <a:pt x="315" y="469"/>
                      <a:pt x="315" y="469"/>
                    </a:cubicBezTo>
                    <a:cubicBezTo>
                      <a:pt x="293" y="485"/>
                      <a:pt x="262" y="480"/>
                      <a:pt x="246" y="458"/>
                    </a:cubicBezTo>
                    <a:cubicBezTo>
                      <a:pt x="16" y="137"/>
                      <a:pt x="16" y="137"/>
                      <a:pt x="16" y="137"/>
                    </a:cubicBezTo>
                    <a:cubicBezTo>
                      <a:pt x="0" y="115"/>
                      <a:pt x="5" y="84"/>
                      <a:pt x="28" y="68"/>
                    </a:cubicBezTo>
                    <a:cubicBezTo>
                      <a:pt x="100" y="16"/>
                      <a:pt x="100" y="16"/>
                      <a:pt x="100" y="16"/>
                    </a:cubicBezTo>
                    <a:cubicBezTo>
                      <a:pt x="122" y="0"/>
                      <a:pt x="153" y="5"/>
                      <a:pt x="16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Sḷîḓè">
                <a:extLst>
                  <a:ext uri="{FF2B5EF4-FFF2-40B4-BE49-F238E27FC236}">
                    <a16:creationId xmlns:a16="http://schemas.microsoft.com/office/drawing/2014/main" id="{0E181D3F-8BE8-496E-894B-B47CB962032F}"/>
                  </a:ext>
                </a:extLst>
              </p:cNvPr>
              <p:cNvSpPr/>
              <p:nvPr/>
            </p:nvSpPr>
            <p:spPr bwMode="auto">
              <a:xfrm>
                <a:off x="4615787" y="2516883"/>
                <a:ext cx="2906106" cy="332708"/>
              </a:xfrm>
              <a:prstGeom prst="rect">
                <a:avLst/>
              </a:prstGeom>
              <a:solidFill>
                <a:srgbClr val="164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0" name="íṩḷíḋê">
                <a:extLst>
                  <a:ext uri="{FF2B5EF4-FFF2-40B4-BE49-F238E27FC236}">
                    <a16:creationId xmlns:a16="http://schemas.microsoft.com/office/drawing/2014/main" id="{EF09FFD5-A14C-4993-85BD-C0BFA009ED11}"/>
                  </a:ext>
                </a:extLst>
              </p:cNvPr>
              <p:cNvSpPr/>
              <p:nvPr/>
            </p:nvSpPr>
            <p:spPr bwMode="auto">
              <a:xfrm>
                <a:off x="6790840" y="2264522"/>
                <a:ext cx="968702" cy="759345"/>
              </a:xfrm>
              <a:custGeom>
                <a:avLst/>
                <a:gdLst>
                  <a:gd name="T0" fmla="*/ 2976 w 3020"/>
                  <a:gd name="T1" fmla="*/ 666 h 2372"/>
                  <a:gd name="T2" fmla="*/ 2950 w 3020"/>
                  <a:gd name="T3" fmla="*/ 594 h 2372"/>
                  <a:gd name="T4" fmla="*/ 2951 w 3020"/>
                  <a:gd name="T5" fmla="*/ 591 h 2372"/>
                  <a:gd name="T6" fmla="*/ 2944 w 3020"/>
                  <a:gd name="T7" fmla="*/ 586 h 2372"/>
                  <a:gd name="T8" fmla="*/ 2764 w 3020"/>
                  <a:gd name="T9" fmla="*/ 423 h 2372"/>
                  <a:gd name="T10" fmla="*/ 2553 w 3020"/>
                  <a:gd name="T11" fmla="*/ 289 h 2372"/>
                  <a:gd name="T12" fmla="*/ 2084 w 3020"/>
                  <a:gd name="T13" fmla="*/ 0 h 2372"/>
                  <a:gd name="T14" fmla="*/ 892 w 3020"/>
                  <a:gd name="T15" fmla="*/ 0 h 2372"/>
                  <a:gd name="T16" fmla="*/ 467 w 3020"/>
                  <a:gd name="T17" fmla="*/ 289 h 2372"/>
                  <a:gd name="T18" fmla="*/ 256 w 3020"/>
                  <a:gd name="T19" fmla="*/ 423 h 2372"/>
                  <a:gd name="T20" fmla="*/ 76 w 3020"/>
                  <a:gd name="T21" fmla="*/ 586 h 2372"/>
                  <a:gd name="T22" fmla="*/ 69 w 3020"/>
                  <a:gd name="T23" fmla="*/ 591 h 2372"/>
                  <a:gd name="T24" fmla="*/ 70 w 3020"/>
                  <a:gd name="T25" fmla="*/ 594 h 2372"/>
                  <a:gd name="T26" fmla="*/ 45 w 3020"/>
                  <a:gd name="T27" fmla="*/ 666 h 2372"/>
                  <a:gd name="T28" fmla="*/ 194 w 3020"/>
                  <a:gd name="T29" fmla="*/ 1152 h 2372"/>
                  <a:gd name="T30" fmla="*/ 707 w 3020"/>
                  <a:gd name="T31" fmla="*/ 2324 h 2372"/>
                  <a:gd name="T32" fmla="*/ 1041 w 3020"/>
                  <a:gd name="T33" fmla="*/ 2254 h 2372"/>
                  <a:gd name="T34" fmla="*/ 958 w 3020"/>
                  <a:gd name="T35" fmla="*/ 1762 h 2372"/>
                  <a:gd name="T36" fmla="*/ 594 w 3020"/>
                  <a:gd name="T37" fmla="*/ 969 h 2372"/>
                  <a:gd name="T38" fmla="*/ 619 w 3020"/>
                  <a:gd name="T39" fmla="*/ 890 h 2372"/>
                  <a:gd name="T40" fmla="*/ 806 w 3020"/>
                  <a:gd name="T41" fmla="*/ 818 h 2372"/>
                  <a:gd name="T42" fmla="*/ 1311 w 3020"/>
                  <a:gd name="T43" fmla="*/ 574 h 2372"/>
                  <a:gd name="T44" fmla="*/ 1712 w 3020"/>
                  <a:gd name="T45" fmla="*/ 575 h 2372"/>
                  <a:gd name="T46" fmla="*/ 1717 w 3020"/>
                  <a:gd name="T47" fmla="*/ 578 h 2372"/>
                  <a:gd name="T48" fmla="*/ 2215 w 3020"/>
                  <a:gd name="T49" fmla="*/ 818 h 2372"/>
                  <a:gd name="T50" fmla="*/ 2410 w 3020"/>
                  <a:gd name="T51" fmla="*/ 894 h 2372"/>
                  <a:gd name="T52" fmla="*/ 2432 w 3020"/>
                  <a:gd name="T53" fmla="*/ 962 h 2372"/>
                  <a:gd name="T54" fmla="*/ 2088 w 3020"/>
                  <a:gd name="T55" fmla="*/ 1755 h 2372"/>
                  <a:gd name="T56" fmla="*/ 1994 w 3020"/>
                  <a:gd name="T57" fmla="*/ 2248 h 2372"/>
                  <a:gd name="T58" fmla="*/ 2313 w 3020"/>
                  <a:gd name="T59" fmla="*/ 2324 h 2372"/>
                  <a:gd name="T60" fmla="*/ 2826 w 3020"/>
                  <a:gd name="T61" fmla="*/ 1152 h 2372"/>
                  <a:gd name="T62" fmla="*/ 2976 w 3020"/>
                  <a:gd name="T63" fmla="*/ 666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0" h="2372">
                    <a:moveTo>
                      <a:pt x="2976" y="666"/>
                    </a:moveTo>
                    <a:cubicBezTo>
                      <a:pt x="2976" y="666"/>
                      <a:pt x="2975" y="636"/>
                      <a:pt x="2950" y="594"/>
                    </a:cubicBezTo>
                    <a:cubicBezTo>
                      <a:pt x="2951" y="591"/>
                      <a:pt x="2951" y="591"/>
                      <a:pt x="2951" y="591"/>
                    </a:cubicBezTo>
                    <a:cubicBezTo>
                      <a:pt x="2951" y="591"/>
                      <a:pt x="2949" y="589"/>
                      <a:pt x="2944" y="586"/>
                    </a:cubicBezTo>
                    <a:cubicBezTo>
                      <a:pt x="2916" y="543"/>
                      <a:pt x="2860" y="485"/>
                      <a:pt x="2764" y="423"/>
                    </a:cubicBezTo>
                    <a:cubicBezTo>
                      <a:pt x="2673" y="354"/>
                      <a:pt x="2576" y="305"/>
                      <a:pt x="2553" y="289"/>
                    </a:cubicBezTo>
                    <a:cubicBezTo>
                      <a:pt x="2411" y="187"/>
                      <a:pt x="2084" y="0"/>
                      <a:pt x="2084" y="0"/>
                    </a:cubicBezTo>
                    <a:cubicBezTo>
                      <a:pt x="892" y="0"/>
                      <a:pt x="892" y="0"/>
                      <a:pt x="892" y="0"/>
                    </a:cubicBezTo>
                    <a:cubicBezTo>
                      <a:pt x="892" y="0"/>
                      <a:pt x="610" y="187"/>
                      <a:pt x="467" y="289"/>
                    </a:cubicBezTo>
                    <a:cubicBezTo>
                      <a:pt x="445" y="305"/>
                      <a:pt x="347" y="354"/>
                      <a:pt x="256" y="423"/>
                    </a:cubicBezTo>
                    <a:cubicBezTo>
                      <a:pt x="160" y="485"/>
                      <a:pt x="104" y="543"/>
                      <a:pt x="76" y="586"/>
                    </a:cubicBezTo>
                    <a:cubicBezTo>
                      <a:pt x="71" y="589"/>
                      <a:pt x="69" y="591"/>
                      <a:pt x="69" y="591"/>
                    </a:cubicBezTo>
                    <a:cubicBezTo>
                      <a:pt x="70" y="594"/>
                      <a:pt x="70" y="594"/>
                      <a:pt x="70" y="594"/>
                    </a:cubicBezTo>
                    <a:cubicBezTo>
                      <a:pt x="45" y="636"/>
                      <a:pt x="45" y="666"/>
                      <a:pt x="45" y="666"/>
                    </a:cubicBezTo>
                    <a:cubicBezTo>
                      <a:pt x="0" y="784"/>
                      <a:pt x="194" y="1152"/>
                      <a:pt x="194" y="1152"/>
                    </a:cubicBezTo>
                    <a:cubicBezTo>
                      <a:pt x="707" y="2324"/>
                      <a:pt x="707" y="2324"/>
                      <a:pt x="707" y="2324"/>
                    </a:cubicBezTo>
                    <a:cubicBezTo>
                      <a:pt x="1018" y="2372"/>
                      <a:pt x="1041" y="2254"/>
                      <a:pt x="1041" y="2254"/>
                    </a:cubicBezTo>
                    <a:cubicBezTo>
                      <a:pt x="1033" y="2187"/>
                      <a:pt x="958" y="1762"/>
                      <a:pt x="958" y="1762"/>
                    </a:cubicBezTo>
                    <a:cubicBezTo>
                      <a:pt x="852" y="1323"/>
                      <a:pt x="679" y="1089"/>
                      <a:pt x="594" y="969"/>
                    </a:cubicBezTo>
                    <a:cubicBezTo>
                      <a:pt x="575" y="941"/>
                      <a:pt x="587" y="902"/>
                      <a:pt x="619" y="890"/>
                    </a:cubicBezTo>
                    <a:cubicBezTo>
                      <a:pt x="679" y="867"/>
                      <a:pt x="743" y="843"/>
                      <a:pt x="806" y="818"/>
                    </a:cubicBezTo>
                    <a:cubicBezTo>
                      <a:pt x="1023" y="730"/>
                      <a:pt x="1187" y="648"/>
                      <a:pt x="1311" y="574"/>
                    </a:cubicBezTo>
                    <a:cubicBezTo>
                      <a:pt x="1712" y="575"/>
                      <a:pt x="1712" y="575"/>
                      <a:pt x="1712" y="575"/>
                    </a:cubicBezTo>
                    <a:cubicBezTo>
                      <a:pt x="1711" y="577"/>
                      <a:pt x="1713" y="578"/>
                      <a:pt x="1717" y="578"/>
                    </a:cubicBezTo>
                    <a:cubicBezTo>
                      <a:pt x="1839" y="651"/>
                      <a:pt x="2001" y="731"/>
                      <a:pt x="2215" y="818"/>
                    </a:cubicBezTo>
                    <a:cubicBezTo>
                      <a:pt x="2280" y="844"/>
                      <a:pt x="2347" y="870"/>
                      <a:pt x="2410" y="894"/>
                    </a:cubicBezTo>
                    <a:cubicBezTo>
                      <a:pt x="2438" y="904"/>
                      <a:pt x="2448" y="937"/>
                      <a:pt x="2432" y="962"/>
                    </a:cubicBezTo>
                    <a:cubicBezTo>
                      <a:pt x="2355" y="1078"/>
                      <a:pt x="2196" y="1306"/>
                      <a:pt x="2088" y="1755"/>
                    </a:cubicBezTo>
                    <a:cubicBezTo>
                      <a:pt x="2088" y="1755"/>
                      <a:pt x="2002" y="2181"/>
                      <a:pt x="1994" y="2248"/>
                    </a:cubicBezTo>
                    <a:cubicBezTo>
                      <a:pt x="1994" y="2248"/>
                      <a:pt x="2002" y="2372"/>
                      <a:pt x="2313" y="2324"/>
                    </a:cubicBezTo>
                    <a:cubicBezTo>
                      <a:pt x="2826" y="1152"/>
                      <a:pt x="2826" y="1152"/>
                      <a:pt x="2826" y="1152"/>
                    </a:cubicBezTo>
                    <a:cubicBezTo>
                      <a:pt x="2826" y="1152"/>
                      <a:pt x="3020" y="784"/>
                      <a:pt x="2976" y="666"/>
                    </a:cubicBezTo>
                    <a:close/>
                  </a:path>
                </a:pathLst>
              </a:custGeom>
              <a:solidFill>
                <a:srgbClr val="C59A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iSḷîḋe">
                <a:extLst>
                  <a:ext uri="{FF2B5EF4-FFF2-40B4-BE49-F238E27FC236}">
                    <a16:creationId xmlns:a16="http://schemas.microsoft.com/office/drawing/2014/main" id="{DEB291BC-AB3E-438E-9FA5-99141FAD4FF2}"/>
                  </a:ext>
                </a:extLst>
              </p:cNvPr>
              <p:cNvSpPr/>
              <p:nvPr/>
            </p:nvSpPr>
            <p:spPr bwMode="auto">
              <a:xfrm>
                <a:off x="7083941" y="1651162"/>
                <a:ext cx="364395" cy="101850"/>
              </a:xfrm>
              <a:custGeom>
                <a:avLst/>
                <a:gdLst>
                  <a:gd name="T0" fmla="*/ 1137 w 1137"/>
                  <a:gd name="T1" fmla="*/ 251 h 320"/>
                  <a:gd name="T2" fmla="*/ 897 w 1137"/>
                  <a:gd name="T3" fmla="*/ 163 h 320"/>
                  <a:gd name="T4" fmla="*/ 755 w 1137"/>
                  <a:gd name="T5" fmla="*/ 0 h 320"/>
                  <a:gd name="T6" fmla="*/ 570 w 1137"/>
                  <a:gd name="T7" fmla="*/ 0 h 320"/>
                  <a:gd name="T8" fmla="*/ 567 w 1137"/>
                  <a:gd name="T9" fmla="*/ 0 h 320"/>
                  <a:gd name="T10" fmla="*/ 382 w 1137"/>
                  <a:gd name="T11" fmla="*/ 0 h 320"/>
                  <a:gd name="T12" fmla="*/ 241 w 1137"/>
                  <a:gd name="T13" fmla="*/ 163 h 320"/>
                  <a:gd name="T14" fmla="*/ 0 w 1137"/>
                  <a:gd name="T15" fmla="*/ 251 h 320"/>
                  <a:gd name="T16" fmla="*/ 569 w 1137"/>
                  <a:gd name="T17" fmla="*/ 320 h 320"/>
                  <a:gd name="T18" fmla="*/ 1137 w 1137"/>
                  <a:gd name="T19" fmla="*/ 25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7" h="320">
                    <a:moveTo>
                      <a:pt x="1137" y="251"/>
                    </a:moveTo>
                    <a:cubicBezTo>
                      <a:pt x="897" y="163"/>
                      <a:pt x="897" y="163"/>
                      <a:pt x="897" y="163"/>
                    </a:cubicBezTo>
                    <a:cubicBezTo>
                      <a:pt x="717" y="103"/>
                      <a:pt x="755" y="0"/>
                      <a:pt x="755" y="0"/>
                    </a:cubicBezTo>
                    <a:cubicBezTo>
                      <a:pt x="570" y="0"/>
                      <a:pt x="570" y="0"/>
                      <a:pt x="570" y="0"/>
                    </a:cubicBezTo>
                    <a:cubicBezTo>
                      <a:pt x="567" y="0"/>
                      <a:pt x="567" y="0"/>
                      <a:pt x="567" y="0"/>
                    </a:cubicBezTo>
                    <a:cubicBezTo>
                      <a:pt x="382" y="0"/>
                      <a:pt x="382" y="0"/>
                      <a:pt x="382" y="0"/>
                    </a:cubicBezTo>
                    <a:cubicBezTo>
                      <a:pt x="382" y="0"/>
                      <a:pt x="421" y="103"/>
                      <a:pt x="241" y="163"/>
                    </a:cubicBezTo>
                    <a:cubicBezTo>
                      <a:pt x="0" y="251"/>
                      <a:pt x="0" y="251"/>
                      <a:pt x="0" y="251"/>
                    </a:cubicBezTo>
                    <a:cubicBezTo>
                      <a:pt x="569" y="320"/>
                      <a:pt x="569" y="320"/>
                      <a:pt x="569" y="320"/>
                    </a:cubicBezTo>
                    <a:lnTo>
                      <a:pt x="1137" y="251"/>
                    </a:lnTo>
                    <a:close/>
                  </a:path>
                </a:pathLst>
              </a:custGeom>
              <a:solidFill>
                <a:srgbClr val="DD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î$1iḍe">
                <a:extLst>
                  <a:ext uri="{FF2B5EF4-FFF2-40B4-BE49-F238E27FC236}">
                    <a16:creationId xmlns:a16="http://schemas.microsoft.com/office/drawing/2014/main" id="{373D2593-B927-47EE-8195-0133EE93E6E5}"/>
                  </a:ext>
                </a:extLst>
              </p:cNvPr>
              <p:cNvSpPr/>
              <p:nvPr/>
            </p:nvSpPr>
            <p:spPr bwMode="auto">
              <a:xfrm>
                <a:off x="7160894" y="1688507"/>
                <a:ext cx="207094" cy="551119"/>
              </a:xfrm>
              <a:custGeom>
                <a:avLst/>
                <a:gdLst>
                  <a:gd name="T0" fmla="*/ 2 w 646"/>
                  <a:gd name="T1" fmla="*/ 24 h 1721"/>
                  <a:gd name="T2" fmla="*/ 3 w 646"/>
                  <a:gd name="T3" fmla="*/ 24 h 1721"/>
                  <a:gd name="T4" fmla="*/ 108 w 646"/>
                  <a:gd name="T5" fmla="*/ 567 h 1721"/>
                  <a:gd name="T6" fmla="*/ 109 w 646"/>
                  <a:gd name="T7" fmla="*/ 571 h 1721"/>
                  <a:gd name="T8" fmla="*/ 194 w 646"/>
                  <a:gd name="T9" fmla="*/ 1010 h 1721"/>
                  <a:gd name="T10" fmla="*/ 224 w 646"/>
                  <a:gd name="T11" fmla="*/ 1721 h 1721"/>
                  <a:gd name="T12" fmla="*/ 408 w 646"/>
                  <a:gd name="T13" fmla="*/ 1721 h 1721"/>
                  <a:gd name="T14" fmla="*/ 451 w 646"/>
                  <a:gd name="T15" fmla="*/ 1037 h 1721"/>
                  <a:gd name="T16" fmla="*/ 541 w 646"/>
                  <a:gd name="T17" fmla="*/ 573 h 1721"/>
                  <a:gd name="T18" fmla="*/ 646 w 646"/>
                  <a:gd name="T19" fmla="*/ 29 h 1721"/>
                  <a:gd name="T20" fmla="*/ 565 w 646"/>
                  <a:gd name="T21" fmla="*/ 0 h 1721"/>
                  <a:gd name="T22" fmla="*/ 355 w 646"/>
                  <a:gd name="T23" fmla="*/ 153 h 1721"/>
                  <a:gd name="T24" fmla="*/ 92 w 646"/>
                  <a:gd name="T25" fmla="*/ 0 h 1721"/>
                  <a:gd name="T26" fmla="*/ 0 w 646"/>
                  <a:gd name="T27" fmla="*/ 24 h 1721"/>
                  <a:gd name="T28" fmla="*/ 2 w 646"/>
                  <a:gd name="T29" fmla="*/ 24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6" h="1721">
                    <a:moveTo>
                      <a:pt x="2" y="24"/>
                    </a:moveTo>
                    <a:cubicBezTo>
                      <a:pt x="2" y="24"/>
                      <a:pt x="2" y="24"/>
                      <a:pt x="3" y="24"/>
                    </a:cubicBezTo>
                    <a:cubicBezTo>
                      <a:pt x="108" y="567"/>
                      <a:pt x="108" y="567"/>
                      <a:pt x="108" y="567"/>
                    </a:cubicBezTo>
                    <a:cubicBezTo>
                      <a:pt x="109" y="571"/>
                      <a:pt x="109" y="571"/>
                      <a:pt x="109" y="571"/>
                    </a:cubicBezTo>
                    <a:cubicBezTo>
                      <a:pt x="194" y="1010"/>
                      <a:pt x="194" y="1010"/>
                      <a:pt x="194" y="1010"/>
                    </a:cubicBezTo>
                    <a:cubicBezTo>
                      <a:pt x="224" y="1721"/>
                      <a:pt x="224" y="1721"/>
                      <a:pt x="224" y="1721"/>
                    </a:cubicBezTo>
                    <a:cubicBezTo>
                      <a:pt x="408" y="1721"/>
                      <a:pt x="408" y="1721"/>
                      <a:pt x="408" y="1721"/>
                    </a:cubicBezTo>
                    <a:cubicBezTo>
                      <a:pt x="451" y="1037"/>
                      <a:pt x="451" y="1037"/>
                      <a:pt x="451" y="1037"/>
                    </a:cubicBezTo>
                    <a:cubicBezTo>
                      <a:pt x="541" y="573"/>
                      <a:pt x="541" y="573"/>
                      <a:pt x="541" y="573"/>
                    </a:cubicBezTo>
                    <a:cubicBezTo>
                      <a:pt x="646" y="29"/>
                      <a:pt x="646" y="29"/>
                      <a:pt x="646" y="29"/>
                    </a:cubicBezTo>
                    <a:cubicBezTo>
                      <a:pt x="624" y="17"/>
                      <a:pt x="594" y="5"/>
                      <a:pt x="565" y="0"/>
                    </a:cubicBezTo>
                    <a:cubicBezTo>
                      <a:pt x="565" y="0"/>
                      <a:pt x="585" y="147"/>
                      <a:pt x="355" y="153"/>
                    </a:cubicBezTo>
                    <a:cubicBezTo>
                      <a:pt x="96" y="160"/>
                      <a:pt x="92" y="0"/>
                      <a:pt x="92" y="0"/>
                    </a:cubicBezTo>
                    <a:cubicBezTo>
                      <a:pt x="60" y="4"/>
                      <a:pt x="30" y="16"/>
                      <a:pt x="0" y="24"/>
                    </a:cubicBezTo>
                    <a:cubicBezTo>
                      <a:pt x="1" y="24"/>
                      <a:pt x="1" y="24"/>
                      <a:pt x="2" y="24"/>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iṩḷíďé">
                <a:extLst>
                  <a:ext uri="{FF2B5EF4-FFF2-40B4-BE49-F238E27FC236}">
                    <a16:creationId xmlns:a16="http://schemas.microsoft.com/office/drawing/2014/main" id="{1A2E836E-20C3-460D-93BE-C217CC7E3ED0}"/>
                  </a:ext>
                </a:extLst>
              </p:cNvPr>
              <p:cNvSpPr/>
              <p:nvPr/>
            </p:nvSpPr>
            <p:spPr bwMode="auto">
              <a:xfrm>
                <a:off x="6901743" y="1694165"/>
                <a:ext cx="724263" cy="570357"/>
              </a:xfrm>
              <a:custGeom>
                <a:avLst/>
                <a:gdLst>
                  <a:gd name="T0" fmla="*/ 2225 w 2256"/>
                  <a:gd name="T1" fmla="*/ 1068 h 1781"/>
                  <a:gd name="T2" fmla="*/ 2075 w 2256"/>
                  <a:gd name="T3" fmla="*/ 496 h 1781"/>
                  <a:gd name="T4" fmla="*/ 1447 w 2256"/>
                  <a:gd name="T5" fmla="*/ 5 h 1781"/>
                  <a:gd name="T6" fmla="*/ 1128 w 2256"/>
                  <a:gd name="T7" fmla="*/ 1646 h 1781"/>
                  <a:gd name="T8" fmla="*/ 819 w 2256"/>
                  <a:gd name="T9" fmla="*/ 0 h 1781"/>
                  <a:gd name="T10" fmla="*/ 182 w 2256"/>
                  <a:gd name="T11" fmla="*/ 496 h 1781"/>
                  <a:gd name="T12" fmla="*/ 31 w 2256"/>
                  <a:gd name="T13" fmla="*/ 1068 h 1781"/>
                  <a:gd name="T14" fmla="*/ 25 w 2256"/>
                  <a:gd name="T15" fmla="*/ 1345 h 1781"/>
                  <a:gd name="T16" fmla="*/ 103 w 2256"/>
                  <a:gd name="T17" fmla="*/ 1531 h 1781"/>
                  <a:gd name="T18" fmla="*/ 226 w 2256"/>
                  <a:gd name="T19" fmla="*/ 1694 h 1781"/>
                  <a:gd name="T20" fmla="*/ 485 w 2256"/>
                  <a:gd name="T21" fmla="*/ 1637 h 1781"/>
                  <a:gd name="T22" fmla="*/ 328 w 2256"/>
                  <a:gd name="T23" fmla="*/ 1369 h 1781"/>
                  <a:gd name="T24" fmla="*/ 351 w 2256"/>
                  <a:gd name="T25" fmla="*/ 1196 h 1781"/>
                  <a:gd name="T26" fmla="*/ 485 w 2256"/>
                  <a:gd name="T27" fmla="*/ 872 h 1781"/>
                  <a:gd name="T28" fmla="*/ 537 w 2256"/>
                  <a:gd name="T29" fmla="*/ 1390 h 1781"/>
                  <a:gd name="T30" fmla="*/ 560 w 2256"/>
                  <a:gd name="T31" fmla="*/ 1781 h 1781"/>
                  <a:gd name="T32" fmla="*/ 1127 w 2256"/>
                  <a:gd name="T33" fmla="*/ 1781 h 1781"/>
                  <a:gd name="T34" fmla="*/ 1129 w 2256"/>
                  <a:gd name="T35" fmla="*/ 1781 h 1781"/>
                  <a:gd name="T36" fmla="*/ 1696 w 2256"/>
                  <a:gd name="T37" fmla="*/ 1781 h 1781"/>
                  <a:gd name="T38" fmla="*/ 1719 w 2256"/>
                  <a:gd name="T39" fmla="*/ 1390 h 1781"/>
                  <a:gd name="T40" fmla="*/ 1771 w 2256"/>
                  <a:gd name="T41" fmla="*/ 872 h 1781"/>
                  <a:gd name="T42" fmla="*/ 1905 w 2256"/>
                  <a:gd name="T43" fmla="*/ 1196 h 1781"/>
                  <a:gd name="T44" fmla="*/ 1928 w 2256"/>
                  <a:gd name="T45" fmla="*/ 1369 h 1781"/>
                  <a:gd name="T46" fmla="*/ 1771 w 2256"/>
                  <a:gd name="T47" fmla="*/ 1637 h 1781"/>
                  <a:gd name="T48" fmla="*/ 2030 w 2256"/>
                  <a:gd name="T49" fmla="*/ 1694 h 1781"/>
                  <a:gd name="T50" fmla="*/ 2153 w 2256"/>
                  <a:gd name="T51" fmla="*/ 1531 h 1781"/>
                  <a:gd name="T52" fmla="*/ 2231 w 2256"/>
                  <a:gd name="T53" fmla="*/ 1345 h 1781"/>
                  <a:gd name="T54" fmla="*/ 2225 w 2256"/>
                  <a:gd name="T55" fmla="*/ 1068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6" h="1781">
                    <a:moveTo>
                      <a:pt x="2225" y="1068"/>
                    </a:moveTo>
                    <a:cubicBezTo>
                      <a:pt x="2075" y="496"/>
                      <a:pt x="2075" y="496"/>
                      <a:pt x="2075" y="496"/>
                    </a:cubicBezTo>
                    <a:cubicBezTo>
                      <a:pt x="1978" y="110"/>
                      <a:pt x="1447" y="5"/>
                      <a:pt x="1447" y="5"/>
                    </a:cubicBezTo>
                    <a:cubicBezTo>
                      <a:pt x="1128" y="1646"/>
                      <a:pt x="1128" y="1646"/>
                      <a:pt x="1128" y="1646"/>
                    </a:cubicBezTo>
                    <a:cubicBezTo>
                      <a:pt x="819" y="0"/>
                      <a:pt x="819" y="0"/>
                      <a:pt x="819" y="0"/>
                    </a:cubicBezTo>
                    <a:cubicBezTo>
                      <a:pt x="819" y="0"/>
                      <a:pt x="278" y="110"/>
                      <a:pt x="182" y="496"/>
                    </a:cubicBezTo>
                    <a:cubicBezTo>
                      <a:pt x="31" y="1068"/>
                      <a:pt x="31" y="1068"/>
                      <a:pt x="31" y="1068"/>
                    </a:cubicBezTo>
                    <a:cubicBezTo>
                      <a:pt x="31" y="1068"/>
                      <a:pt x="0" y="1185"/>
                      <a:pt x="25" y="1345"/>
                    </a:cubicBezTo>
                    <a:cubicBezTo>
                      <a:pt x="35" y="1412"/>
                      <a:pt x="62" y="1476"/>
                      <a:pt x="103" y="1531"/>
                    </a:cubicBezTo>
                    <a:cubicBezTo>
                      <a:pt x="226" y="1694"/>
                      <a:pt x="226" y="1694"/>
                      <a:pt x="226" y="1694"/>
                    </a:cubicBezTo>
                    <a:cubicBezTo>
                      <a:pt x="485" y="1637"/>
                      <a:pt x="485" y="1637"/>
                      <a:pt x="485" y="1637"/>
                    </a:cubicBezTo>
                    <a:cubicBezTo>
                      <a:pt x="328" y="1369"/>
                      <a:pt x="328" y="1369"/>
                      <a:pt x="328" y="1369"/>
                    </a:cubicBezTo>
                    <a:cubicBezTo>
                      <a:pt x="328" y="1369"/>
                      <a:pt x="329" y="1258"/>
                      <a:pt x="351" y="1196"/>
                    </a:cubicBezTo>
                    <a:cubicBezTo>
                      <a:pt x="485" y="872"/>
                      <a:pt x="485" y="872"/>
                      <a:pt x="485" y="872"/>
                    </a:cubicBezTo>
                    <a:cubicBezTo>
                      <a:pt x="537" y="1390"/>
                      <a:pt x="537" y="1390"/>
                      <a:pt x="537" y="1390"/>
                    </a:cubicBezTo>
                    <a:cubicBezTo>
                      <a:pt x="560" y="1781"/>
                      <a:pt x="560" y="1781"/>
                      <a:pt x="560" y="1781"/>
                    </a:cubicBezTo>
                    <a:cubicBezTo>
                      <a:pt x="1127" y="1781"/>
                      <a:pt x="1127" y="1781"/>
                      <a:pt x="1127" y="1781"/>
                    </a:cubicBezTo>
                    <a:cubicBezTo>
                      <a:pt x="1129" y="1781"/>
                      <a:pt x="1129" y="1781"/>
                      <a:pt x="1129" y="1781"/>
                    </a:cubicBezTo>
                    <a:cubicBezTo>
                      <a:pt x="1696" y="1781"/>
                      <a:pt x="1696" y="1781"/>
                      <a:pt x="1696" y="1781"/>
                    </a:cubicBezTo>
                    <a:cubicBezTo>
                      <a:pt x="1719" y="1390"/>
                      <a:pt x="1719" y="1390"/>
                      <a:pt x="1719" y="1390"/>
                    </a:cubicBezTo>
                    <a:cubicBezTo>
                      <a:pt x="1771" y="872"/>
                      <a:pt x="1771" y="872"/>
                      <a:pt x="1771" y="872"/>
                    </a:cubicBezTo>
                    <a:cubicBezTo>
                      <a:pt x="1905" y="1196"/>
                      <a:pt x="1905" y="1196"/>
                      <a:pt x="1905" y="1196"/>
                    </a:cubicBezTo>
                    <a:cubicBezTo>
                      <a:pt x="1928" y="1258"/>
                      <a:pt x="1928" y="1369"/>
                      <a:pt x="1928" y="1369"/>
                    </a:cubicBezTo>
                    <a:cubicBezTo>
                      <a:pt x="1771" y="1637"/>
                      <a:pt x="1771" y="1637"/>
                      <a:pt x="1771" y="1637"/>
                    </a:cubicBezTo>
                    <a:cubicBezTo>
                      <a:pt x="2030" y="1694"/>
                      <a:pt x="2030" y="1694"/>
                      <a:pt x="2030" y="1694"/>
                    </a:cubicBezTo>
                    <a:cubicBezTo>
                      <a:pt x="2153" y="1531"/>
                      <a:pt x="2153" y="1531"/>
                      <a:pt x="2153" y="1531"/>
                    </a:cubicBezTo>
                    <a:cubicBezTo>
                      <a:pt x="2194" y="1476"/>
                      <a:pt x="2221" y="1412"/>
                      <a:pt x="2231" y="1345"/>
                    </a:cubicBezTo>
                    <a:cubicBezTo>
                      <a:pt x="2256" y="1185"/>
                      <a:pt x="2225" y="1068"/>
                      <a:pt x="2225" y="1068"/>
                    </a:cubicBezTo>
                    <a:close/>
                  </a:path>
                </a:pathLst>
              </a:custGeom>
              <a:solidFill>
                <a:srgbClr val="E06B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îṥlïḋê">
                <a:extLst>
                  <a:ext uri="{FF2B5EF4-FFF2-40B4-BE49-F238E27FC236}">
                    <a16:creationId xmlns:a16="http://schemas.microsoft.com/office/drawing/2014/main" id="{8D6C3772-1840-4518-AC0C-E61C1DA81ECD}"/>
                  </a:ext>
                </a:extLst>
              </p:cNvPr>
              <p:cNvSpPr/>
              <p:nvPr/>
            </p:nvSpPr>
            <p:spPr bwMode="auto">
              <a:xfrm>
                <a:off x="7119022" y="1249423"/>
                <a:ext cx="302154" cy="430031"/>
              </a:xfrm>
              <a:prstGeom prst="ellipse">
                <a:avLst/>
              </a:pr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iṡḻîdè">
                <a:extLst>
                  <a:ext uri="{FF2B5EF4-FFF2-40B4-BE49-F238E27FC236}">
                    <a16:creationId xmlns:a16="http://schemas.microsoft.com/office/drawing/2014/main" id="{67E3D610-4334-4950-81B7-8F1F47C873DB}"/>
                  </a:ext>
                </a:extLst>
              </p:cNvPr>
              <p:cNvSpPr/>
              <p:nvPr/>
            </p:nvSpPr>
            <p:spPr bwMode="auto">
              <a:xfrm>
                <a:off x="7099784" y="1195103"/>
                <a:ext cx="339498" cy="279521"/>
              </a:xfrm>
              <a:custGeom>
                <a:avLst/>
                <a:gdLst>
                  <a:gd name="T0" fmla="*/ 16 w 1059"/>
                  <a:gd name="T1" fmla="*/ 711 h 873"/>
                  <a:gd name="T2" fmla="*/ 51 w 1059"/>
                  <a:gd name="T3" fmla="*/ 326 h 873"/>
                  <a:gd name="T4" fmla="*/ 216 w 1059"/>
                  <a:gd name="T5" fmla="*/ 86 h 873"/>
                  <a:gd name="T6" fmla="*/ 482 w 1059"/>
                  <a:gd name="T7" fmla="*/ 70 h 873"/>
                  <a:gd name="T8" fmla="*/ 834 w 1059"/>
                  <a:gd name="T9" fmla="*/ 46 h 873"/>
                  <a:gd name="T10" fmla="*/ 1038 w 1059"/>
                  <a:gd name="T11" fmla="*/ 453 h 873"/>
                  <a:gd name="T12" fmla="*/ 1038 w 1059"/>
                  <a:gd name="T13" fmla="*/ 454 h 873"/>
                  <a:gd name="T14" fmla="*/ 1052 w 1059"/>
                  <a:gd name="T15" fmla="*/ 703 h 873"/>
                  <a:gd name="T16" fmla="*/ 1009 w 1059"/>
                  <a:gd name="T17" fmla="*/ 851 h 873"/>
                  <a:gd name="T18" fmla="*/ 977 w 1059"/>
                  <a:gd name="T19" fmla="*/ 846 h 873"/>
                  <a:gd name="T20" fmla="*/ 989 w 1059"/>
                  <a:gd name="T21" fmla="*/ 700 h 873"/>
                  <a:gd name="T22" fmla="*/ 840 w 1059"/>
                  <a:gd name="T23" fmla="*/ 403 h 873"/>
                  <a:gd name="T24" fmla="*/ 677 w 1059"/>
                  <a:gd name="T25" fmla="*/ 431 h 873"/>
                  <a:gd name="T26" fmla="*/ 366 w 1059"/>
                  <a:gd name="T27" fmla="*/ 435 h 873"/>
                  <a:gd name="T28" fmla="*/ 333 w 1059"/>
                  <a:gd name="T29" fmla="*/ 417 h 873"/>
                  <a:gd name="T30" fmla="*/ 147 w 1059"/>
                  <a:gd name="T31" fmla="*/ 465 h 873"/>
                  <a:gd name="T32" fmla="*/ 145 w 1059"/>
                  <a:gd name="T33" fmla="*/ 468 h 873"/>
                  <a:gd name="T34" fmla="*/ 70 w 1059"/>
                  <a:gd name="T35" fmla="*/ 712 h 873"/>
                  <a:gd name="T36" fmla="*/ 89 w 1059"/>
                  <a:gd name="T37" fmla="*/ 850 h 873"/>
                  <a:gd name="T38" fmla="*/ 56 w 1059"/>
                  <a:gd name="T39" fmla="*/ 846 h 873"/>
                  <a:gd name="T40" fmla="*/ 16 w 1059"/>
                  <a:gd name="T41" fmla="*/ 71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9" h="873">
                    <a:moveTo>
                      <a:pt x="16" y="711"/>
                    </a:moveTo>
                    <a:cubicBezTo>
                      <a:pt x="8" y="616"/>
                      <a:pt x="0" y="471"/>
                      <a:pt x="51" y="326"/>
                    </a:cubicBezTo>
                    <a:cubicBezTo>
                      <a:pt x="83" y="234"/>
                      <a:pt x="126" y="124"/>
                      <a:pt x="216" y="86"/>
                    </a:cubicBezTo>
                    <a:cubicBezTo>
                      <a:pt x="327" y="40"/>
                      <a:pt x="250" y="116"/>
                      <a:pt x="482" y="70"/>
                    </a:cubicBezTo>
                    <a:cubicBezTo>
                      <a:pt x="581" y="50"/>
                      <a:pt x="673" y="0"/>
                      <a:pt x="834" y="46"/>
                    </a:cubicBezTo>
                    <a:cubicBezTo>
                      <a:pt x="834" y="46"/>
                      <a:pt x="991" y="94"/>
                      <a:pt x="1038" y="453"/>
                    </a:cubicBezTo>
                    <a:cubicBezTo>
                      <a:pt x="1038" y="453"/>
                      <a:pt x="1038" y="454"/>
                      <a:pt x="1038" y="454"/>
                    </a:cubicBezTo>
                    <a:cubicBezTo>
                      <a:pt x="1040" y="464"/>
                      <a:pt x="1059" y="570"/>
                      <a:pt x="1052" y="703"/>
                    </a:cubicBezTo>
                    <a:cubicBezTo>
                      <a:pt x="1050" y="726"/>
                      <a:pt x="1028" y="838"/>
                      <a:pt x="1009" y="851"/>
                    </a:cubicBezTo>
                    <a:cubicBezTo>
                      <a:pt x="980" y="873"/>
                      <a:pt x="980" y="847"/>
                      <a:pt x="977" y="846"/>
                    </a:cubicBezTo>
                    <a:cubicBezTo>
                      <a:pt x="968" y="842"/>
                      <a:pt x="990" y="710"/>
                      <a:pt x="989" y="700"/>
                    </a:cubicBezTo>
                    <a:cubicBezTo>
                      <a:pt x="980" y="640"/>
                      <a:pt x="938" y="450"/>
                      <a:pt x="840" y="403"/>
                    </a:cubicBezTo>
                    <a:cubicBezTo>
                      <a:pt x="839" y="403"/>
                      <a:pt x="778" y="382"/>
                      <a:pt x="677" y="431"/>
                    </a:cubicBezTo>
                    <a:cubicBezTo>
                      <a:pt x="483" y="526"/>
                      <a:pt x="392" y="443"/>
                      <a:pt x="366" y="435"/>
                    </a:cubicBezTo>
                    <a:cubicBezTo>
                      <a:pt x="365" y="435"/>
                      <a:pt x="335" y="418"/>
                      <a:pt x="333" y="417"/>
                    </a:cubicBezTo>
                    <a:cubicBezTo>
                      <a:pt x="314" y="408"/>
                      <a:pt x="203" y="362"/>
                      <a:pt x="147" y="465"/>
                    </a:cubicBezTo>
                    <a:cubicBezTo>
                      <a:pt x="146" y="466"/>
                      <a:pt x="146" y="467"/>
                      <a:pt x="145" y="468"/>
                    </a:cubicBezTo>
                    <a:cubicBezTo>
                      <a:pt x="138" y="478"/>
                      <a:pt x="88" y="549"/>
                      <a:pt x="70" y="712"/>
                    </a:cubicBezTo>
                    <a:cubicBezTo>
                      <a:pt x="69" y="721"/>
                      <a:pt x="91" y="838"/>
                      <a:pt x="89" y="850"/>
                    </a:cubicBezTo>
                    <a:cubicBezTo>
                      <a:pt x="89" y="850"/>
                      <a:pt x="60" y="864"/>
                      <a:pt x="56" y="846"/>
                    </a:cubicBezTo>
                    <a:cubicBezTo>
                      <a:pt x="55" y="841"/>
                      <a:pt x="20" y="761"/>
                      <a:pt x="16" y="71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iṡļïḓe">
                <a:extLst>
                  <a:ext uri="{FF2B5EF4-FFF2-40B4-BE49-F238E27FC236}">
                    <a16:creationId xmlns:a16="http://schemas.microsoft.com/office/drawing/2014/main" id="{A6AE6413-F885-40A9-A910-FD2D30721925}"/>
                  </a:ext>
                </a:extLst>
              </p:cNvPr>
              <p:cNvSpPr/>
              <p:nvPr/>
            </p:nvSpPr>
            <p:spPr bwMode="auto">
              <a:xfrm>
                <a:off x="7116759" y="1464438"/>
                <a:ext cx="306681" cy="216148"/>
              </a:xfrm>
              <a:custGeom>
                <a:avLst/>
                <a:gdLst>
                  <a:gd name="T0" fmla="*/ 921 w 955"/>
                  <a:gd name="T1" fmla="*/ 0 h 672"/>
                  <a:gd name="T2" fmla="*/ 877 w 955"/>
                  <a:gd name="T3" fmla="*/ 169 h 672"/>
                  <a:gd name="T4" fmla="*/ 860 w 955"/>
                  <a:gd name="T5" fmla="*/ 206 h 672"/>
                  <a:gd name="T6" fmla="*/ 671 w 955"/>
                  <a:gd name="T7" fmla="*/ 285 h 672"/>
                  <a:gd name="T8" fmla="*/ 524 w 955"/>
                  <a:gd name="T9" fmla="*/ 233 h 672"/>
                  <a:gd name="T10" fmla="*/ 477 w 955"/>
                  <a:gd name="T11" fmla="*/ 233 h 672"/>
                  <a:gd name="T12" fmla="*/ 431 w 955"/>
                  <a:gd name="T13" fmla="*/ 233 h 672"/>
                  <a:gd name="T14" fmla="*/ 284 w 955"/>
                  <a:gd name="T15" fmla="*/ 285 h 672"/>
                  <a:gd name="T16" fmla="*/ 94 w 955"/>
                  <a:gd name="T17" fmla="*/ 206 h 672"/>
                  <a:gd name="T18" fmla="*/ 78 w 955"/>
                  <a:gd name="T19" fmla="*/ 169 h 672"/>
                  <a:gd name="T20" fmla="*/ 34 w 955"/>
                  <a:gd name="T21" fmla="*/ 0 h 672"/>
                  <a:gd name="T22" fmla="*/ 0 w 955"/>
                  <a:gd name="T23" fmla="*/ 0 h 672"/>
                  <a:gd name="T24" fmla="*/ 25 w 955"/>
                  <a:gd name="T25" fmla="*/ 183 h 672"/>
                  <a:gd name="T26" fmla="*/ 458 w 955"/>
                  <a:gd name="T27" fmla="*/ 671 h 672"/>
                  <a:gd name="T28" fmla="*/ 476 w 955"/>
                  <a:gd name="T29" fmla="*/ 672 h 672"/>
                  <a:gd name="T30" fmla="*/ 476 w 955"/>
                  <a:gd name="T31" fmla="*/ 672 h 672"/>
                  <a:gd name="T32" fmla="*/ 477 w 955"/>
                  <a:gd name="T33" fmla="*/ 672 h 672"/>
                  <a:gd name="T34" fmla="*/ 477 w 955"/>
                  <a:gd name="T35" fmla="*/ 672 h 672"/>
                  <a:gd name="T36" fmla="*/ 477 w 955"/>
                  <a:gd name="T37" fmla="*/ 672 h 672"/>
                  <a:gd name="T38" fmla="*/ 478 w 955"/>
                  <a:gd name="T39" fmla="*/ 672 h 672"/>
                  <a:gd name="T40" fmla="*/ 478 w 955"/>
                  <a:gd name="T41" fmla="*/ 672 h 672"/>
                  <a:gd name="T42" fmla="*/ 478 w 955"/>
                  <a:gd name="T43" fmla="*/ 672 h 672"/>
                  <a:gd name="T44" fmla="*/ 478 w 955"/>
                  <a:gd name="T45" fmla="*/ 672 h 672"/>
                  <a:gd name="T46" fmla="*/ 496 w 955"/>
                  <a:gd name="T47" fmla="*/ 671 h 672"/>
                  <a:gd name="T48" fmla="*/ 930 w 955"/>
                  <a:gd name="T49" fmla="*/ 183 h 672"/>
                  <a:gd name="T50" fmla="*/ 955 w 955"/>
                  <a:gd name="T51" fmla="*/ 0 h 672"/>
                  <a:gd name="T52" fmla="*/ 921 w 955"/>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5" h="672">
                    <a:moveTo>
                      <a:pt x="921" y="0"/>
                    </a:moveTo>
                    <a:cubicBezTo>
                      <a:pt x="922" y="19"/>
                      <a:pt x="901" y="115"/>
                      <a:pt x="877" y="169"/>
                    </a:cubicBezTo>
                    <a:cubicBezTo>
                      <a:pt x="871" y="182"/>
                      <a:pt x="865" y="195"/>
                      <a:pt x="860" y="206"/>
                    </a:cubicBezTo>
                    <a:cubicBezTo>
                      <a:pt x="827" y="278"/>
                      <a:pt x="740" y="323"/>
                      <a:pt x="671" y="285"/>
                    </a:cubicBezTo>
                    <a:cubicBezTo>
                      <a:pt x="636" y="266"/>
                      <a:pt x="616" y="245"/>
                      <a:pt x="524" y="233"/>
                    </a:cubicBezTo>
                    <a:cubicBezTo>
                      <a:pt x="477" y="233"/>
                      <a:pt x="477" y="233"/>
                      <a:pt x="477" y="233"/>
                    </a:cubicBezTo>
                    <a:cubicBezTo>
                      <a:pt x="431" y="233"/>
                      <a:pt x="431" y="233"/>
                      <a:pt x="431" y="233"/>
                    </a:cubicBezTo>
                    <a:cubicBezTo>
                      <a:pt x="339" y="245"/>
                      <a:pt x="318" y="266"/>
                      <a:pt x="284" y="285"/>
                    </a:cubicBezTo>
                    <a:cubicBezTo>
                      <a:pt x="214" y="323"/>
                      <a:pt x="127" y="278"/>
                      <a:pt x="94" y="206"/>
                    </a:cubicBezTo>
                    <a:cubicBezTo>
                      <a:pt x="89" y="195"/>
                      <a:pt x="84" y="182"/>
                      <a:pt x="78" y="169"/>
                    </a:cubicBezTo>
                    <a:cubicBezTo>
                      <a:pt x="54" y="115"/>
                      <a:pt x="32" y="19"/>
                      <a:pt x="34" y="0"/>
                    </a:cubicBezTo>
                    <a:cubicBezTo>
                      <a:pt x="0" y="0"/>
                      <a:pt x="0" y="0"/>
                      <a:pt x="0" y="0"/>
                    </a:cubicBezTo>
                    <a:cubicBezTo>
                      <a:pt x="4" y="63"/>
                      <a:pt x="11" y="126"/>
                      <a:pt x="25" y="183"/>
                    </a:cubicBezTo>
                    <a:cubicBezTo>
                      <a:pt x="25" y="183"/>
                      <a:pt x="91" y="646"/>
                      <a:pt x="458" y="671"/>
                    </a:cubicBezTo>
                    <a:cubicBezTo>
                      <a:pt x="458" y="671"/>
                      <a:pt x="465" y="672"/>
                      <a:pt x="476" y="672"/>
                    </a:cubicBezTo>
                    <a:cubicBezTo>
                      <a:pt x="476" y="672"/>
                      <a:pt x="476" y="672"/>
                      <a:pt x="476" y="672"/>
                    </a:cubicBezTo>
                    <a:cubicBezTo>
                      <a:pt x="477" y="672"/>
                      <a:pt x="477" y="672"/>
                      <a:pt x="477" y="672"/>
                    </a:cubicBezTo>
                    <a:cubicBezTo>
                      <a:pt x="477" y="672"/>
                      <a:pt x="477" y="672"/>
                      <a:pt x="477" y="672"/>
                    </a:cubicBezTo>
                    <a:cubicBezTo>
                      <a:pt x="477" y="672"/>
                      <a:pt x="477" y="672"/>
                      <a:pt x="477" y="672"/>
                    </a:cubicBezTo>
                    <a:cubicBezTo>
                      <a:pt x="478" y="672"/>
                      <a:pt x="478" y="672"/>
                      <a:pt x="478" y="672"/>
                    </a:cubicBezTo>
                    <a:cubicBezTo>
                      <a:pt x="478" y="672"/>
                      <a:pt x="478" y="672"/>
                      <a:pt x="478" y="672"/>
                    </a:cubicBezTo>
                    <a:cubicBezTo>
                      <a:pt x="478" y="672"/>
                      <a:pt x="478" y="672"/>
                      <a:pt x="478" y="672"/>
                    </a:cubicBezTo>
                    <a:cubicBezTo>
                      <a:pt x="478" y="672"/>
                      <a:pt x="478" y="672"/>
                      <a:pt x="478" y="672"/>
                    </a:cubicBezTo>
                    <a:cubicBezTo>
                      <a:pt x="490" y="672"/>
                      <a:pt x="496" y="671"/>
                      <a:pt x="496" y="671"/>
                    </a:cubicBezTo>
                    <a:cubicBezTo>
                      <a:pt x="864" y="646"/>
                      <a:pt x="930" y="183"/>
                      <a:pt x="930" y="183"/>
                    </a:cubicBezTo>
                    <a:cubicBezTo>
                      <a:pt x="943" y="126"/>
                      <a:pt x="951" y="63"/>
                      <a:pt x="955" y="0"/>
                    </a:cubicBezTo>
                    <a:lnTo>
                      <a:pt x="9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ïśliḑè">
                <a:extLst>
                  <a:ext uri="{FF2B5EF4-FFF2-40B4-BE49-F238E27FC236}">
                    <a16:creationId xmlns:a16="http://schemas.microsoft.com/office/drawing/2014/main" id="{745C821E-3BB3-4A72-BD75-52FB6CF20118}"/>
                  </a:ext>
                </a:extLst>
              </p:cNvPr>
              <p:cNvSpPr/>
              <p:nvPr/>
            </p:nvSpPr>
            <p:spPr bwMode="auto">
              <a:xfrm>
                <a:off x="7438150" y="2991049"/>
                <a:ext cx="118825" cy="98455"/>
              </a:xfrm>
              <a:custGeom>
                <a:avLst/>
                <a:gdLst>
                  <a:gd name="T0" fmla="*/ 334 w 369"/>
                  <a:gd name="T1" fmla="*/ 0 h 307"/>
                  <a:gd name="T2" fmla="*/ 369 w 369"/>
                  <a:gd name="T3" fmla="*/ 307 h 307"/>
                  <a:gd name="T4" fmla="*/ 0 w 369"/>
                  <a:gd name="T5" fmla="*/ 270 h 307"/>
                  <a:gd name="T6" fmla="*/ 0 w 369"/>
                  <a:gd name="T7" fmla="*/ 0 h 307"/>
                  <a:gd name="T8" fmla="*/ 334 w 369"/>
                  <a:gd name="T9" fmla="*/ 0 h 307"/>
                </a:gdLst>
                <a:ahLst/>
                <a:cxnLst>
                  <a:cxn ang="0">
                    <a:pos x="T0" y="T1"/>
                  </a:cxn>
                  <a:cxn ang="0">
                    <a:pos x="T2" y="T3"/>
                  </a:cxn>
                  <a:cxn ang="0">
                    <a:pos x="T4" y="T5"/>
                  </a:cxn>
                  <a:cxn ang="0">
                    <a:pos x="T6" y="T7"/>
                  </a:cxn>
                  <a:cxn ang="0">
                    <a:pos x="T8" y="T9"/>
                  </a:cxn>
                </a:cxnLst>
                <a:rect l="0" t="0" r="r" b="b"/>
                <a:pathLst>
                  <a:path w="369" h="307">
                    <a:moveTo>
                      <a:pt x="334" y="0"/>
                    </a:moveTo>
                    <a:cubicBezTo>
                      <a:pt x="334" y="0"/>
                      <a:pt x="323" y="201"/>
                      <a:pt x="369" y="307"/>
                    </a:cubicBezTo>
                    <a:cubicBezTo>
                      <a:pt x="0" y="270"/>
                      <a:pt x="0" y="270"/>
                      <a:pt x="0" y="270"/>
                    </a:cubicBezTo>
                    <a:cubicBezTo>
                      <a:pt x="0" y="270"/>
                      <a:pt x="58" y="160"/>
                      <a:pt x="0" y="0"/>
                    </a:cubicBezTo>
                    <a:lnTo>
                      <a:pt x="334"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íṩļîḑè">
                <a:extLst>
                  <a:ext uri="{FF2B5EF4-FFF2-40B4-BE49-F238E27FC236}">
                    <a16:creationId xmlns:a16="http://schemas.microsoft.com/office/drawing/2014/main" id="{092AAC32-0D0E-4D5C-82FB-38534F79BD55}"/>
                  </a:ext>
                </a:extLst>
              </p:cNvPr>
              <p:cNvSpPr/>
              <p:nvPr/>
            </p:nvSpPr>
            <p:spPr bwMode="auto">
              <a:xfrm>
                <a:off x="6996802" y="2979732"/>
                <a:ext cx="117693" cy="98455"/>
              </a:xfrm>
              <a:custGeom>
                <a:avLst/>
                <a:gdLst>
                  <a:gd name="T0" fmla="*/ 35 w 369"/>
                  <a:gd name="T1" fmla="*/ 0 h 307"/>
                  <a:gd name="T2" fmla="*/ 0 w 369"/>
                  <a:gd name="T3" fmla="*/ 307 h 307"/>
                  <a:gd name="T4" fmla="*/ 369 w 369"/>
                  <a:gd name="T5" fmla="*/ 270 h 307"/>
                  <a:gd name="T6" fmla="*/ 369 w 369"/>
                  <a:gd name="T7" fmla="*/ 0 h 307"/>
                  <a:gd name="T8" fmla="*/ 35 w 369"/>
                  <a:gd name="T9" fmla="*/ 0 h 307"/>
                </a:gdLst>
                <a:ahLst/>
                <a:cxnLst>
                  <a:cxn ang="0">
                    <a:pos x="T0" y="T1"/>
                  </a:cxn>
                  <a:cxn ang="0">
                    <a:pos x="T2" y="T3"/>
                  </a:cxn>
                  <a:cxn ang="0">
                    <a:pos x="T4" y="T5"/>
                  </a:cxn>
                  <a:cxn ang="0">
                    <a:pos x="T6" y="T7"/>
                  </a:cxn>
                  <a:cxn ang="0">
                    <a:pos x="T8" y="T9"/>
                  </a:cxn>
                </a:cxnLst>
                <a:rect l="0" t="0" r="r" b="b"/>
                <a:pathLst>
                  <a:path w="369" h="307">
                    <a:moveTo>
                      <a:pt x="35" y="0"/>
                    </a:moveTo>
                    <a:cubicBezTo>
                      <a:pt x="35" y="0"/>
                      <a:pt x="46" y="201"/>
                      <a:pt x="0" y="307"/>
                    </a:cubicBezTo>
                    <a:cubicBezTo>
                      <a:pt x="369" y="270"/>
                      <a:pt x="369" y="270"/>
                      <a:pt x="369" y="270"/>
                    </a:cubicBezTo>
                    <a:cubicBezTo>
                      <a:pt x="369" y="270"/>
                      <a:pt x="311" y="161"/>
                      <a:pt x="369" y="0"/>
                    </a:cubicBezTo>
                    <a:lnTo>
                      <a:pt x="35"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şļiďê">
                <a:extLst>
                  <a:ext uri="{FF2B5EF4-FFF2-40B4-BE49-F238E27FC236}">
                    <a16:creationId xmlns:a16="http://schemas.microsoft.com/office/drawing/2014/main" id="{242C9B3C-A6C4-41A4-A430-BA951945EC3E}"/>
                  </a:ext>
                </a:extLst>
              </p:cNvPr>
              <p:cNvSpPr/>
              <p:nvPr/>
            </p:nvSpPr>
            <p:spPr bwMode="auto">
              <a:xfrm>
                <a:off x="6831580" y="3052158"/>
                <a:ext cx="303285" cy="169749"/>
              </a:xfrm>
              <a:custGeom>
                <a:avLst/>
                <a:gdLst>
                  <a:gd name="T0" fmla="*/ 579 w 943"/>
                  <a:gd name="T1" fmla="*/ 60 h 529"/>
                  <a:gd name="T2" fmla="*/ 515 w 943"/>
                  <a:gd name="T3" fmla="*/ 41 h 529"/>
                  <a:gd name="T4" fmla="*/ 475 w 943"/>
                  <a:gd name="T5" fmla="*/ 77 h 529"/>
                  <a:gd name="T6" fmla="*/ 473 w 943"/>
                  <a:gd name="T7" fmla="*/ 79 h 529"/>
                  <a:gd name="T8" fmla="*/ 439 w 943"/>
                  <a:gd name="T9" fmla="*/ 108 h 529"/>
                  <a:gd name="T10" fmla="*/ 438 w 943"/>
                  <a:gd name="T11" fmla="*/ 109 h 529"/>
                  <a:gd name="T12" fmla="*/ 424 w 943"/>
                  <a:gd name="T13" fmla="*/ 120 h 529"/>
                  <a:gd name="T14" fmla="*/ 421 w 943"/>
                  <a:gd name="T15" fmla="*/ 122 h 529"/>
                  <a:gd name="T16" fmla="*/ 388 w 943"/>
                  <a:gd name="T17" fmla="*/ 148 h 529"/>
                  <a:gd name="T18" fmla="*/ 380 w 943"/>
                  <a:gd name="T19" fmla="*/ 153 h 529"/>
                  <a:gd name="T20" fmla="*/ 367 w 943"/>
                  <a:gd name="T21" fmla="*/ 162 h 529"/>
                  <a:gd name="T22" fmla="*/ 357 w 943"/>
                  <a:gd name="T23" fmla="*/ 170 h 529"/>
                  <a:gd name="T24" fmla="*/ 327 w 943"/>
                  <a:gd name="T25" fmla="*/ 189 h 529"/>
                  <a:gd name="T26" fmla="*/ 313 w 943"/>
                  <a:gd name="T27" fmla="*/ 199 h 529"/>
                  <a:gd name="T28" fmla="*/ 189 w 943"/>
                  <a:gd name="T29" fmla="*/ 264 h 529"/>
                  <a:gd name="T30" fmla="*/ 166 w 943"/>
                  <a:gd name="T31" fmla="*/ 274 h 529"/>
                  <a:gd name="T32" fmla="*/ 4 w 943"/>
                  <a:gd name="T33" fmla="*/ 461 h 529"/>
                  <a:gd name="T34" fmla="*/ 11 w 943"/>
                  <a:gd name="T35" fmla="*/ 489 h 529"/>
                  <a:gd name="T36" fmla="*/ 154 w 943"/>
                  <a:gd name="T37" fmla="*/ 523 h 529"/>
                  <a:gd name="T38" fmla="*/ 910 w 943"/>
                  <a:gd name="T39" fmla="*/ 370 h 529"/>
                  <a:gd name="T40" fmla="*/ 932 w 943"/>
                  <a:gd name="T41" fmla="*/ 240 h 529"/>
                  <a:gd name="T42" fmla="*/ 930 w 943"/>
                  <a:gd name="T43" fmla="*/ 227 h 529"/>
                  <a:gd name="T44" fmla="*/ 871 w 943"/>
                  <a:gd name="T45" fmla="*/ 0 h 529"/>
                  <a:gd name="T46" fmla="*/ 663 w 943"/>
                  <a:gd name="T47" fmla="*/ 54 h 529"/>
                  <a:gd name="T48" fmla="*/ 636 w 943"/>
                  <a:gd name="T49" fmla="*/ 59 h 529"/>
                  <a:gd name="T50" fmla="*/ 620 w 943"/>
                  <a:gd name="T51" fmla="*/ 61 h 529"/>
                  <a:gd name="T52" fmla="*/ 594 w 943"/>
                  <a:gd name="T53" fmla="*/ 61 h 529"/>
                  <a:gd name="T54" fmla="*/ 593 w 943"/>
                  <a:gd name="T55" fmla="*/ 61 h 529"/>
                  <a:gd name="T56" fmla="*/ 590 w 943"/>
                  <a:gd name="T57" fmla="*/ 61 h 529"/>
                  <a:gd name="T58" fmla="*/ 589 w 943"/>
                  <a:gd name="T59" fmla="*/ 61 h 529"/>
                  <a:gd name="T60" fmla="*/ 579 w 943"/>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3" h="529">
                    <a:moveTo>
                      <a:pt x="579" y="60"/>
                    </a:moveTo>
                    <a:cubicBezTo>
                      <a:pt x="553" y="58"/>
                      <a:pt x="530" y="51"/>
                      <a:pt x="515" y="41"/>
                    </a:cubicBezTo>
                    <a:cubicBezTo>
                      <a:pt x="504" y="52"/>
                      <a:pt x="490" y="64"/>
                      <a:pt x="475" y="77"/>
                    </a:cubicBezTo>
                    <a:cubicBezTo>
                      <a:pt x="475" y="78"/>
                      <a:pt x="474" y="78"/>
                      <a:pt x="473" y="79"/>
                    </a:cubicBezTo>
                    <a:cubicBezTo>
                      <a:pt x="463" y="88"/>
                      <a:pt x="451" y="98"/>
                      <a:pt x="439" y="108"/>
                    </a:cubicBezTo>
                    <a:cubicBezTo>
                      <a:pt x="439" y="108"/>
                      <a:pt x="438" y="108"/>
                      <a:pt x="438" y="109"/>
                    </a:cubicBezTo>
                    <a:cubicBezTo>
                      <a:pt x="434" y="112"/>
                      <a:pt x="429" y="116"/>
                      <a:pt x="424" y="120"/>
                    </a:cubicBezTo>
                    <a:cubicBezTo>
                      <a:pt x="423" y="121"/>
                      <a:pt x="422" y="122"/>
                      <a:pt x="421" y="122"/>
                    </a:cubicBezTo>
                    <a:cubicBezTo>
                      <a:pt x="410" y="131"/>
                      <a:pt x="399" y="139"/>
                      <a:pt x="388" y="148"/>
                    </a:cubicBezTo>
                    <a:cubicBezTo>
                      <a:pt x="385" y="149"/>
                      <a:pt x="383" y="151"/>
                      <a:pt x="380" y="153"/>
                    </a:cubicBezTo>
                    <a:cubicBezTo>
                      <a:pt x="376" y="156"/>
                      <a:pt x="371" y="159"/>
                      <a:pt x="367" y="162"/>
                    </a:cubicBezTo>
                    <a:cubicBezTo>
                      <a:pt x="363" y="165"/>
                      <a:pt x="360" y="167"/>
                      <a:pt x="357" y="170"/>
                    </a:cubicBezTo>
                    <a:cubicBezTo>
                      <a:pt x="347" y="176"/>
                      <a:pt x="338" y="183"/>
                      <a:pt x="327" y="189"/>
                    </a:cubicBezTo>
                    <a:cubicBezTo>
                      <a:pt x="323" y="192"/>
                      <a:pt x="318" y="195"/>
                      <a:pt x="313" y="199"/>
                    </a:cubicBezTo>
                    <a:cubicBezTo>
                      <a:pt x="274" y="223"/>
                      <a:pt x="233" y="246"/>
                      <a:pt x="189" y="264"/>
                    </a:cubicBezTo>
                    <a:cubicBezTo>
                      <a:pt x="181" y="267"/>
                      <a:pt x="174" y="271"/>
                      <a:pt x="166" y="274"/>
                    </a:cubicBezTo>
                    <a:cubicBezTo>
                      <a:pt x="13" y="332"/>
                      <a:pt x="0" y="417"/>
                      <a:pt x="4" y="461"/>
                    </a:cubicBezTo>
                    <a:cubicBezTo>
                      <a:pt x="6" y="479"/>
                      <a:pt x="11" y="489"/>
                      <a:pt x="11" y="489"/>
                    </a:cubicBezTo>
                    <a:cubicBezTo>
                      <a:pt x="11" y="489"/>
                      <a:pt x="73" y="521"/>
                      <a:pt x="154" y="523"/>
                    </a:cubicBezTo>
                    <a:cubicBezTo>
                      <a:pt x="449" y="529"/>
                      <a:pt x="910" y="370"/>
                      <a:pt x="910" y="370"/>
                    </a:cubicBezTo>
                    <a:cubicBezTo>
                      <a:pt x="910" y="370"/>
                      <a:pt x="943" y="331"/>
                      <a:pt x="932" y="240"/>
                    </a:cubicBezTo>
                    <a:cubicBezTo>
                      <a:pt x="931" y="236"/>
                      <a:pt x="931" y="231"/>
                      <a:pt x="930" y="227"/>
                    </a:cubicBezTo>
                    <a:cubicBezTo>
                      <a:pt x="929" y="221"/>
                      <a:pt x="887" y="49"/>
                      <a:pt x="871" y="0"/>
                    </a:cubicBezTo>
                    <a:cubicBezTo>
                      <a:pt x="833" y="13"/>
                      <a:pt x="772" y="32"/>
                      <a:pt x="663" y="54"/>
                    </a:cubicBezTo>
                    <a:cubicBezTo>
                      <a:pt x="653" y="56"/>
                      <a:pt x="644" y="58"/>
                      <a:pt x="636" y="59"/>
                    </a:cubicBezTo>
                    <a:cubicBezTo>
                      <a:pt x="630" y="60"/>
                      <a:pt x="625" y="60"/>
                      <a:pt x="620" y="61"/>
                    </a:cubicBezTo>
                    <a:cubicBezTo>
                      <a:pt x="610" y="61"/>
                      <a:pt x="601" y="62"/>
                      <a:pt x="594" y="61"/>
                    </a:cubicBezTo>
                    <a:cubicBezTo>
                      <a:pt x="593" y="61"/>
                      <a:pt x="593" y="61"/>
                      <a:pt x="593" y="61"/>
                    </a:cubicBezTo>
                    <a:cubicBezTo>
                      <a:pt x="590" y="61"/>
                      <a:pt x="590" y="61"/>
                      <a:pt x="590" y="61"/>
                    </a:cubicBezTo>
                    <a:cubicBezTo>
                      <a:pt x="590" y="61"/>
                      <a:pt x="590" y="61"/>
                      <a:pt x="589" y="61"/>
                    </a:cubicBezTo>
                    <a:lnTo>
                      <a:pt x="579"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î$ḷïḑê">
                <a:extLst>
                  <a:ext uri="{FF2B5EF4-FFF2-40B4-BE49-F238E27FC236}">
                    <a16:creationId xmlns:a16="http://schemas.microsoft.com/office/drawing/2014/main" id="{AF66476F-EA5F-4AC5-8118-24B71F705D12}"/>
                  </a:ext>
                </a:extLst>
              </p:cNvPr>
              <p:cNvSpPr/>
              <p:nvPr/>
            </p:nvSpPr>
            <p:spPr bwMode="auto">
              <a:xfrm>
                <a:off x="6832712" y="3152877"/>
                <a:ext cx="298759" cy="69032"/>
              </a:xfrm>
              <a:custGeom>
                <a:avLst/>
                <a:gdLst>
                  <a:gd name="T0" fmla="*/ 145 w 929"/>
                  <a:gd name="T1" fmla="*/ 154 h 216"/>
                  <a:gd name="T2" fmla="*/ 1 w 929"/>
                  <a:gd name="T3" fmla="*/ 122 h 216"/>
                  <a:gd name="T4" fmla="*/ 1 w 929"/>
                  <a:gd name="T5" fmla="*/ 148 h 216"/>
                  <a:gd name="T6" fmla="*/ 8 w 929"/>
                  <a:gd name="T7" fmla="*/ 176 h 216"/>
                  <a:gd name="T8" fmla="*/ 151 w 929"/>
                  <a:gd name="T9" fmla="*/ 210 h 216"/>
                  <a:gd name="T10" fmla="*/ 908 w 929"/>
                  <a:gd name="T11" fmla="*/ 57 h 216"/>
                  <a:gd name="T12" fmla="*/ 929 w 929"/>
                  <a:gd name="T13" fmla="*/ 0 h 216"/>
                  <a:gd name="T14" fmla="*/ 145 w 929"/>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9" h="216">
                    <a:moveTo>
                      <a:pt x="145" y="154"/>
                    </a:moveTo>
                    <a:cubicBezTo>
                      <a:pt x="78" y="153"/>
                      <a:pt x="23" y="132"/>
                      <a:pt x="1" y="122"/>
                    </a:cubicBezTo>
                    <a:cubicBezTo>
                      <a:pt x="0" y="131"/>
                      <a:pt x="1" y="140"/>
                      <a:pt x="1" y="148"/>
                    </a:cubicBezTo>
                    <a:cubicBezTo>
                      <a:pt x="3" y="166"/>
                      <a:pt x="8" y="176"/>
                      <a:pt x="8" y="176"/>
                    </a:cubicBezTo>
                    <a:cubicBezTo>
                      <a:pt x="8" y="176"/>
                      <a:pt x="70" y="208"/>
                      <a:pt x="151" y="210"/>
                    </a:cubicBezTo>
                    <a:cubicBezTo>
                      <a:pt x="446" y="216"/>
                      <a:pt x="908" y="57"/>
                      <a:pt x="908" y="57"/>
                    </a:cubicBezTo>
                    <a:cubicBezTo>
                      <a:pt x="908" y="57"/>
                      <a:pt x="922" y="39"/>
                      <a:pt x="929" y="0"/>
                    </a:cubicBezTo>
                    <a:cubicBezTo>
                      <a:pt x="809" y="39"/>
                      <a:pt x="414" y="160"/>
                      <a:pt x="145"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s1îďe">
                <a:extLst>
                  <a:ext uri="{FF2B5EF4-FFF2-40B4-BE49-F238E27FC236}">
                    <a16:creationId xmlns:a16="http://schemas.microsoft.com/office/drawing/2014/main" id="{F782B7B6-8184-4E1E-89AE-A2ACC2D5F8AD}"/>
                  </a:ext>
                </a:extLst>
              </p:cNvPr>
              <p:cNvSpPr/>
              <p:nvPr/>
            </p:nvSpPr>
            <p:spPr bwMode="auto">
              <a:xfrm>
                <a:off x="7418913" y="3062344"/>
                <a:ext cx="303285" cy="169749"/>
              </a:xfrm>
              <a:custGeom>
                <a:avLst/>
                <a:gdLst>
                  <a:gd name="T0" fmla="*/ 365 w 944"/>
                  <a:gd name="T1" fmla="*/ 60 h 529"/>
                  <a:gd name="T2" fmla="*/ 429 w 944"/>
                  <a:gd name="T3" fmla="*/ 41 h 529"/>
                  <a:gd name="T4" fmla="*/ 468 w 944"/>
                  <a:gd name="T5" fmla="*/ 77 h 529"/>
                  <a:gd name="T6" fmla="*/ 470 w 944"/>
                  <a:gd name="T7" fmla="*/ 79 h 529"/>
                  <a:gd name="T8" fmla="*/ 504 w 944"/>
                  <a:gd name="T9" fmla="*/ 107 h 529"/>
                  <a:gd name="T10" fmla="*/ 506 w 944"/>
                  <a:gd name="T11" fmla="*/ 108 h 529"/>
                  <a:gd name="T12" fmla="*/ 520 w 944"/>
                  <a:gd name="T13" fmla="*/ 120 h 529"/>
                  <a:gd name="T14" fmla="*/ 523 w 944"/>
                  <a:gd name="T15" fmla="*/ 122 h 529"/>
                  <a:gd name="T16" fmla="*/ 556 w 944"/>
                  <a:gd name="T17" fmla="*/ 147 h 529"/>
                  <a:gd name="T18" fmla="*/ 563 w 944"/>
                  <a:gd name="T19" fmla="*/ 153 h 529"/>
                  <a:gd name="T20" fmla="*/ 577 w 944"/>
                  <a:gd name="T21" fmla="*/ 162 h 529"/>
                  <a:gd name="T22" fmla="*/ 587 w 944"/>
                  <a:gd name="T23" fmla="*/ 169 h 529"/>
                  <a:gd name="T24" fmla="*/ 616 w 944"/>
                  <a:gd name="T25" fmla="*/ 189 h 529"/>
                  <a:gd name="T26" fmla="*/ 631 w 944"/>
                  <a:gd name="T27" fmla="*/ 198 h 529"/>
                  <a:gd name="T28" fmla="*/ 755 w 944"/>
                  <a:gd name="T29" fmla="*/ 264 h 529"/>
                  <a:gd name="T30" fmla="*/ 778 w 944"/>
                  <a:gd name="T31" fmla="*/ 273 h 529"/>
                  <a:gd name="T32" fmla="*/ 939 w 944"/>
                  <a:gd name="T33" fmla="*/ 460 h 529"/>
                  <a:gd name="T34" fmla="*/ 932 w 944"/>
                  <a:gd name="T35" fmla="*/ 489 h 529"/>
                  <a:gd name="T36" fmla="*/ 790 w 944"/>
                  <a:gd name="T37" fmla="*/ 523 h 529"/>
                  <a:gd name="T38" fmla="*/ 33 w 944"/>
                  <a:gd name="T39" fmla="*/ 370 h 529"/>
                  <a:gd name="T40" fmla="*/ 12 w 944"/>
                  <a:gd name="T41" fmla="*/ 240 h 529"/>
                  <a:gd name="T42" fmla="*/ 13 w 944"/>
                  <a:gd name="T43" fmla="*/ 227 h 529"/>
                  <a:gd name="T44" fmla="*/ 73 w 944"/>
                  <a:gd name="T45" fmla="*/ 0 h 529"/>
                  <a:gd name="T46" fmla="*/ 281 w 944"/>
                  <a:gd name="T47" fmla="*/ 54 h 529"/>
                  <a:gd name="T48" fmla="*/ 308 w 944"/>
                  <a:gd name="T49" fmla="*/ 59 h 529"/>
                  <a:gd name="T50" fmla="*/ 324 w 944"/>
                  <a:gd name="T51" fmla="*/ 60 h 529"/>
                  <a:gd name="T52" fmla="*/ 350 w 944"/>
                  <a:gd name="T53" fmla="*/ 61 h 529"/>
                  <a:gd name="T54" fmla="*/ 350 w 944"/>
                  <a:gd name="T55" fmla="*/ 61 h 529"/>
                  <a:gd name="T56" fmla="*/ 354 w 944"/>
                  <a:gd name="T57" fmla="*/ 61 h 529"/>
                  <a:gd name="T58" fmla="*/ 355 w 944"/>
                  <a:gd name="T59" fmla="*/ 60 h 529"/>
                  <a:gd name="T60" fmla="*/ 365 w 944"/>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4" h="529">
                    <a:moveTo>
                      <a:pt x="365" y="60"/>
                    </a:moveTo>
                    <a:cubicBezTo>
                      <a:pt x="391" y="58"/>
                      <a:pt x="413" y="51"/>
                      <a:pt x="429" y="41"/>
                    </a:cubicBezTo>
                    <a:cubicBezTo>
                      <a:pt x="440" y="51"/>
                      <a:pt x="453" y="64"/>
                      <a:pt x="468" y="77"/>
                    </a:cubicBezTo>
                    <a:cubicBezTo>
                      <a:pt x="469" y="78"/>
                      <a:pt x="470" y="78"/>
                      <a:pt x="470" y="79"/>
                    </a:cubicBezTo>
                    <a:cubicBezTo>
                      <a:pt x="481" y="88"/>
                      <a:pt x="492" y="97"/>
                      <a:pt x="504" y="107"/>
                    </a:cubicBezTo>
                    <a:cubicBezTo>
                      <a:pt x="505" y="108"/>
                      <a:pt x="505" y="108"/>
                      <a:pt x="506" y="108"/>
                    </a:cubicBezTo>
                    <a:cubicBezTo>
                      <a:pt x="510" y="112"/>
                      <a:pt x="515" y="116"/>
                      <a:pt x="520" y="120"/>
                    </a:cubicBezTo>
                    <a:cubicBezTo>
                      <a:pt x="521" y="120"/>
                      <a:pt x="522" y="121"/>
                      <a:pt x="523" y="122"/>
                    </a:cubicBezTo>
                    <a:cubicBezTo>
                      <a:pt x="533" y="130"/>
                      <a:pt x="545" y="139"/>
                      <a:pt x="556" y="147"/>
                    </a:cubicBezTo>
                    <a:cubicBezTo>
                      <a:pt x="559" y="149"/>
                      <a:pt x="561" y="151"/>
                      <a:pt x="563" y="153"/>
                    </a:cubicBezTo>
                    <a:cubicBezTo>
                      <a:pt x="568" y="156"/>
                      <a:pt x="572" y="159"/>
                      <a:pt x="577" y="162"/>
                    </a:cubicBezTo>
                    <a:cubicBezTo>
                      <a:pt x="580" y="165"/>
                      <a:pt x="583" y="167"/>
                      <a:pt x="587" y="169"/>
                    </a:cubicBezTo>
                    <a:cubicBezTo>
                      <a:pt x="596" y="176"/>
                      <a:pt x="606" y="183"/>
                      <a:pt x="616" y="189"/>
                    </a:cubicBezTo>
                    <a:cubicBezTo>
                      <a:pt x="621" y="192"/>
                      <a:pt x="626" y="195"/>
                      <a:pt x="631" y="198"/>
                    </a:cubicBezTo>
                    <a:cubicBezTo>
                      <a:pt x="669" y="223"/>
                      <a:pt x="711" y="245"/>
                      <a:pt x="755" y="264"/>
                    </a:cubicBezTo>
                    <a:cubicBezTo>
                      <a:pt x="762" y="267"/>
                      <a:pt x="770" y="270"/>
                      <a:pt x="778" y="273"/>
                    </a:cubicBezTo>
                    <a:cubicBezTo>
                      <a:pt x="930" y="332"/>
                      <a:pt x="944" y="417"/>
                      <a:pt x="939" y="460"/>
                    </a:cubicBezTo>
                    <a:cubicBezTo>
                      <a:pt x="937" y="478"/>
                      <a:pt x="932" y="489"/>
                      <a:pt x="932" y="489"/>
                    </a:cubicBezTo>
                    <a:cubicBezTo>
                      <a:pt x="932" y="489"/>
                      <a:pt x="871" y="521"/>
                      <a:pt x="790" y="523"/>
                    </a:cubicBezTo>
                    <a:cubicBezTo>
                      <a:pt x="495" y="529"/>
                      <a:pt x="33" y="370"/>
                      <a:pt x="33" y="370"/>
                    </a:cubicBezTo>
                    <a:cubicBezTo>
                      <a:pt x="33" y="370"/>
                      <a:pt x="0" y="330"/>
                      <a:pt x="12" y="240"/>
                    </a:cubicBezTo>
                    <a:cubicBezTo>
                      <a:pt x="12" y="235"/>
                      <a:pt x="13" y="231"/>
                      <a:pt x="13" y="227"/>
                    </a:cubicBezTo>
                    <a:cubicBezTo>
                      <a:pt x="14" y="221"/>
                      <a:pt x="57" y="49"/>
                      <a:pt x="73" y="0"/>
                    </a:cubicBezTo>
                    <a:cubicBezTo>
                      <a:pt x="111" y="13"/>
                      <a:pt x="172" y="32"/>
                      <a:pt x="281" y="54"/>
                    </a:cubicBezTo>
                    <a:cubicBezTo>
                      <a:pt x="291" y="56"/>
                      <a:pt x="300" y="57"/>
                      <a:pt x="308" y="59"/>
                    </a:cubicBezTo>
                    <a:cubicBezTo>
                      <a:pt x="313" y="59"/>
                      <a:pt x="319" y="60"/>
                      <a:pt x="324" y="60"/>
                    </a:cubicBezTo>
                    <a:cubicBezTo>
                      <a:pt x="333" y="61"/>
                      <a:pt x="342" y="61"/>
                      <a:pt x="350" y="61"/>
                    </a:cubicBezTo>
                    <a:cubicBezTo>
                      <a:pt x="350" y="61"/>
                      <a:pt x="350" y="61"/>
                      <a:pt x="350" y="61"/>
                    </a:cubicBezTo>
                    <a:cubicBezTo>
                      <a:pt x="354" y="61"/>
                      <a:pt x="354" y="61"/>
                      <a:pt x="354" y="61"/>
                    </a:cubicBezTo>
                    <a:cubicBezTo>
                      <a:pt x="354" y="60"/>
                      <a:pt x="354" y="60"/>
                      <a:pt x="355" y="60"/>
                    </a:cubicBezTo>
                    <a:lnTo>
                      <a:pt x="365"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îṡḷîḑé">
                <a:extLst>
                  <a:ext uri="{FF2B5EF4-FFF2-40B4-BE49-F238E27FC236}">
                    <a16:creationId xmlns:a16="http://schemas.microsoft.com/office/drawing/2014/main" id="{2097AC1C-54DD-49BD-837D-E58A1BC33BCA}"/>
                  </a:ext>
                </a:extLst>
              </p:cNvPr>
              <p:cNvSpPr/>
              <p:nvPr/>
            </p:nvSpPr>
            <p:spPr bwMode="auto">
              <a:xfrm>
                <a:off x="7422307" y="3163061"/>
                <a:ext cx="297627" cy="69032"/>
              </a:xfrm>
              <a:custGeom>
                <a:avLst/>
                <a:gdLst>
                  <a:gd name="T0" fmla="*/ 783 w 928"/>
                  <a:gd name="T1" fmla="*/ 154 h 216"/>
                  <a:gd name="T2" fmla="*/ 927 w 928"/>
                  <a:gd name="T3" fmla="*/ 122 h 216"/>
                  <a:gd name="T4" fmla="*/ 927 w 928"/>
                  <a:gd name="T5" fmla="*/ 147 h 216"/>
                  <a:gd name="T6" fmla="*/ 920 w 928"/>
                  <a:gd name="T7" fmla="*/ 176 h 216"/>
                  <a:gd name="T8" fmla="*/ 778 w 928"/>
                  <a:gd name="T9" fmla="*/ 210 h 216"/>
                  <a:gd name="T10" fmla="*/ 21 w 928"/>
                  <a:gd name="T11" fmla="*/ 57 h 216"/>
                  <a:gd name="T12" fmla="*/ 0 w 928"/>
                  <a:gd name="T13" fmla="*/ 0 h 216"/>
                  <a:gd name="T14" fmla="*/ 783 w 928"/>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8" h="216">
                    <a:moveTo>
                      <a:pt x="783" y="154"/>
                    </a:moveTo>
                    <a:cubicBezTo>
                      <a:pt x="850" y="152"/>
                      <a:pt x="905" y="131"/>
                      <a:pt x="927" y="122"/>
                    </a:cubicBezTo>
                    <a:cubicBezTo>
                      <a:pt x="928" y="131"/>
                      <a:pt x="928" y="140"/>
                      <a:pt x="927" y="147"/>
                    </a:cubicBezTo>
                    <a:cubicBezTo>
                      <a:pt x="925" y="165"/>
                      <a:pt x="920" y="176"/>
                      <a:pt x="920" y="176"/>
                    </a:cubicBezTo>
                    <a:cubicBezTo>
                      <a:pt x="920" y="176"/>
                      <a:pt x="858" y="208"/>
                      <a:pt x="778" y="210"/>
                    </a:cubicBezTo>
                    <a:cubicBezTo>
                      <a:pt x="482" y="216"/>
                      <a:pt x="21" y="57"/>
                      <a:pt x="21" y="57"/>
                    </a:cubicBezTo>
                    <a:cubicBezTo>
                      <a:pt x="21" y="57"/>
                      <a:pt x="6" y="39"/>
                      <a:pt x="0" y="0"/>
                    </a:cubicBezTo>
                    <a:cubicBezTo>
                      <a:pt x="120" y="39"/>
                      <a:pt x="515" y="159"/>
                      <a:pt x="783"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îśḻïḍê">
                <a:extLst>
                  <a:ext uri="{FF2B5EF4-FFF2-40B4-BE49-F238E27FC236}">
                    <a16:creationId xmlns:a16="http://schemas.microsoft.com/office/drawing/2014/main" id="{B08B95C9-0FA9-42C3-9E35-E14E2403A04E}"/>
                  </a:ext>
                </a:extLst>
              </p:cNvPr>
              <p:cNvSpPr/>
              <p:nvPr/>
            </p:nvSpPr>
            <p:spPr bwMode="auto">
              <a:xfrm>
                <a:off x="6977565" y="2949178"/>
                <a:ext cx="159565" cy="59978"/>
              </a:xfrm>
              <a:custGeom>
                <a:avLst/>
                <a:gdLst>
                  <a:gd name="T0" fmla="*/ 463 w 496"/>
                  <a:gd name="T1" fmla="*/ 186 h 186"/>
                  <a:gd name="T2" fmla="*/ 32 w 496"/>
                  <a:gd name="T3" fmla="*/ 186 h 186"/>
                  <a:gd name="T4" fmla="*/ 0 w 496"/>
                  <a:gd name="T5" fmla="*/ 153 h 186"/>
                  <a:gd name="T6" fmla="*/ 0 w 496"/>
                  <a:gd name="T7" fmla="*/ 32 h 186"/>
                  <a:gd name="T8" fmla="*/ 32 w 496"/>
                  <a:gd name="T9" fmla="*/ 0 h 186"/>
                  <a:gd name="T10" fmla="*/ 463 w 496"/>
                  <a:gd name="T11" fmla="*/ 0 h 186"/>
                  <a:gd name="T12" fmla="*/ 496 w 496"/>
                  <a:gd name="T13" fmla="*/ 32 h 186"/>
                  <a:gd name="T14" fmla="*/ 496 w 496"/>
                  <a:gd name="T15" fmla="*/ 153 h 186"/>
                  <a:gd name="T16" fmla="*/ 46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463" y="186"/>
                    </a:moveTo>
                    <a:cubicBezTo>
                      <a:pt x="32" y="186"/>
                      <a:pt x="32" y="186"/>
                      <a:pt x="32" y="186"/>
                    </a:cubicBezTo>
                    <a:cubicBezTo>
                      <a:pt x="14" y="186"/>
                      <a:pt x="0" y="171"/>
                      <a:pt x="0" y="153"/>
                    </a:cubicBezTo>
                    <a:cubicBezTo>
                      <a:pt x="0" y="32"/>
                      <a:pt x="0" y="32"/>
                      <a:pt x="0" y="32"/>
                    </a:cubicBezTo>
                    <a:cubicBezTo>
                      <a:pt x="0" y="14"/>
                      <a:pt x="14" y="0"/>
                      <a:pt x="32" y="0"/>
                    </a:cubicBezTo>
                    <a:cubicBezTo>
                      <a:pt x="463" y="0"/>
                      <a:pt x="463" y="0"/>
                      <a:pt x="463" y="0"/>
                    </a:cubicBezTo>
                    <a:cubicBezTo>
                      <a:pt x="481" y="0"/>
                      <a:pt x="496" y="14"/>
                      <a:pt x="496" y="32"/>
                    </a:cubicBezTo>
                    <a:cubicBezTo>
                      <a:pt x="496" y="153"/>
                      <a:pt x="496" y="153"/>
                      <a:pt x="496" y="153"/>
                    </a:cubicBezTo>
                    <a:cubicBezTo>
                      <a:pt x="496" y="171"/>
                      <a:pt x="481" y="186"/>
                      <a:pt x="46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íṡḷîde">
                <a:extLst>
                  <a:ext uri="{FF2B5EF4-FFF2-40B4-BE49-F238E27FC236}">
                    <a16:creationId xmlns:a16="http://schemas.microsoft.com/office/drawing/2014/main" id="{CCB1D6F4-E6F3-4F10-BA11-CBB699D5E8CF}"/>
                  </a:ext>
                </a:extLst>
              </p:cNvPr>
              <p:cNvSpPr/>
              <p:nvPr/>
            </p:nvSpPr>
            <p:spPr bwMode="auto">
              <a:xfrm>
                <a:off x="7415517" y="2951441"/>
                <a:ext cx="159565" cy="58846"/>
              </a:xfrm>
              <a:custGeom>
                <a:avLst/>
                <a:gdLst>
                  <a:gd name="T0" fmla="*/ 33 w 496"/>
                  <a:gd name="T1" fmla="*/ 186 h 186"/>
                  <a:gd name="T2" fmla="*/ 464 w 496"/>
                  <a:gd name="T3" fmla="*/ 186 h 186"/>
                  <a:gd name="T4" fmla="*/ 496 w 496"/>
                  <a:gd name="T5" fmla="*/ 154 h 186"/>
                  <a:gd name="T6" fmla="*/ 496 w 496"/>
                  <a:gd name="T7" fmla="*/ 33 h 186"/>
                  <a:gd name="T8" fmla="*/ 464 w 496"/>
                  <a:gd name="T9" fmla="*/ 0 h 186"/>
                  <a:gd name="T10" fmla="*/ 33 w 496"/>
                  <a:gd name="T11" fmla="*/ 0 h 186"/>
                  <a:gd name="T12" fmla="*/ 0 w 496"/>
                  <a:gd name="T13" fmla="*/ 33 h 186"/>
                  <a:gd name="T14" fmla="*/ 0 w 496"/>
                  <a:gd name="T15" fmla="*/ 154 h 186"/>
                  <a:gd name="T16" fmla="*/ 3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33" y="186"/>
                    </a:moveTo>
                    <a:cubicBezTo>
                      <a:pt x="464" y="186"/>
                      <a:pt x="464" y="186"/>
                      <a:pt x="464" y="186"/>
                    </a:cubicBezTo>
                    <a:cubicBezTo>
                      <a:pt x="482" y="186"/>
                      <a:pt x="496" y="172"/>
                      <a:pt x="496" y="154"/>
                    </a:cubicBezTo>
                    <a:cubicBezTo>
                      <a:pt x="496" y="33"/>
                      <a:pt x="496" y="33"/>
                      <a:pt x="496" y="33"/>
                    </a:cubicBezTo>
                    <a:cubicBezTo>
                      <a:pt x="496" y="15"/>
                      <a:pt x="482" y="0"/>
                      <a:pt x="464" y="0"/>
                    </a:cubicBezTo>
                    <a:cubicBezTo>
                      <a:pt x="33" y="0"/>
                      <a:pt x="33" y="0"/>
                      <a:pt x="33" y="0"/>
                    </a:cubicBezTo>
                    <a:cubicBezTo>
                      <a:pt x="15" y="0"/>
                      <a:pt x="0" y="15"/>
                      <a:pt x="0" y="33"/>
                    </a:cubicBezTo>
                    <a:cubicBezTo>
                      <a:pt x="0" y="154"/>
                      <a:pt x="0" y="154"/>
                      <a:pt x="0" y="154"/>
                    </a:cubicBezTo>
                    <a:cubicBezTo>
                      <a:pt x="0" y="172"/>
                      <a:pt x="15" y="186"/>
                      <a:pt x="3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sļïḋé">
                <a:extLst>
                  <a:ext uri="{FF2B5EF4-FFF2-40B4-BE49-F238E27FC236}">
                    <a16:creationId xmlns:a16="http://schemas.microsoft.com/office/drawing/2014/main" id="{131D0620-2B80-4D2A-8B19-3BA02FFA9CF9}"/>
                  </a:ext>
                </a:extLst>
              </p:cNvPr>
              <p:cNvSpPr/>
              <p:nvPr/>
            </p:nvSpPr>
            <p:spPr bwMode="auto">
              <a:xfrm>
                <a:off x="6943615" y="1876363"/>
                <a:ext cx="656364" cy="413057"/>
              </a:xfrm>
              <a:custGeom>
                <a:avLst/>
                <a:gdLst>
                  <a:gd name="T0" fmla="*/ 1955 w 2048"/>
                  <a:gd name="T1" fmla="*/ 1288 h 1288"/>
                  <a:gd name="T2" fmla="*/ 92 w 2048"/>
                  <a:gd name="T3" fmla="*/ 1288 h 1288"/>
                  <a:gd name="T4" fmla="*/ 0 w 2048"/>
                  <a:gd name="T5" fmla="*/ 1196 h 1288"/>
                  <a:gd name="T6" fmla="*/ 0 w 2048"/>
                  <a:gd name="T7" fmla="*/ 92 h 1288"/>
                  <a:gd name="T8" fmla="*/ 92 w 2048"/>
                  <a:gd name="T9" fmla="*/ 0 h 1288"/>
                  <a:gd name="T10" fmla="*/ 1955 w 2048"/>
                  <a:gd name="T11" fmla="*/ 0 h 1288"/>
                  <a:gd name="T12" fmla="*/ 2048 w 2048"/>
                  <a:gd name="T13" fmla="*/ 92 h 1288"/>
                  <a:gd name="T14" fmla="*/ 2048 w 2048"/>
                  <a:gd name="T15" fmla="*/ 1196 h 1288"/>
                  <a:gd name="T16" fmla="*/ 1955 w 2048"/>
                  <a:gd name="T17" fmla="*/ 1288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8" h="1288">
                    <a:moveTo>
                      <a:pt x="1955" y="1288"/>
                    </a:moveTo>
                    <a:cubicBezTo>
                      <a:pt x="92" y="1288"/>
                      <a:pt x="92" y="1288"/>
                      <a:pt x="92" y="1288"/>
                    </a:cubicBezTo>
                    <a:cubicBezTo>
                      <a:pt x="41" y="1288"/>
                      <a:pt x="0" y="1247"/>
                      <a:pt x="0" y="1196"/>
                    </a:cubicBezTo>
                    <a:cubicBezTo>
                      <a:pt x="0" y="92"/>
                      <a:pt x="0" y="92"/>
                      <a:pt x="0" y="92"/>
                    </a:cubicBezTo>
                    <a:cubicBezTo>
                      <a:pt x="0" y="41"/>
                      <a:pt x="41" y="0"/>
                      <a:pt x="92" y="0"/>
                    </a:cubicBezTo>
                    <a:cubicBezTo>
                      <a:pt x="1955" y="0"/>
                      <a:pt x="1955" y="0"/>
                      <a:pt x="1955" y="0"/>
                    </a:cubicBezTo>
                    <a:cubicBezTo>
                      <a:pt x="2006" y="0"/>
                      <a:pt x="2048" y="41"/>
                      <a:pt x="2048" y="92"/>
                    </a:cubicBezTo>
                    <a:cubicBezTo>
                      <a:pt x="2048" y="1196"/>
                      <a:pt x="2048" y="1196"/>
                      <a:pt x="2048" y="1196"/>
                    </a:cubicBezTo>
                    <a:cubicBezTo>
                      <a:pt x="2048" y="1247"/>
                      <a:pt x="2006" y="1288"/>
                      <a:pt x="1955" y="128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íSḷídè">
                <a:extLst>
                  <a:ext uri="{FF2B5EF4-FFF2-40B4-BE49-F238E27FC236}">
                    <a16:creationId xmlns:a16="http://schemas.microsoft.com/office/drawing/2014/main" id="{4EE3062D-344D-4807-BE08-5D2FC97CD388}"/>
                  </a:ext>
                </a:extLst>
              </p:cNvPr>
              <p:cNvSpPr/>
              <p:nvPr/>
            </p:nvSpPr>
            <p:spPr bwMode="auto">
              <a:xfrm>
                <a:off x="6948141" y="1887679"/>
                <a:ext cx="651837" cy="401740"/>
              </a:xfrm>
              <a:custGeom>
                <a:avLst/>
                <a:gdLst>
                  <a:gd name="T0" fmla="*/ 0 w 2032"/>
                  <a:gd name="T1" fmla="*/ 1214 h 1256"/>
                  <a:gd name="T2" fmla="*/ 77 w 2032"/>
                  <a:gd name="T3" fmla="*/ 1256 h 1256"/>
                  <a:gd name="T4" fmla="*/ 1941 w 2032"/>
                  <a:gd name="T5" fmla="*/ 1256 h 1256"/>
                  <a:gd name="T6" fmla="*/ 2032 w 2032"/>
                  <a:gd name="T7" fmla="*/ 1163 h 1256"/>
                  <a:gd name="T8" fmla="*/ 2032 w 2032"/>
                  <a:gd name="T9" fmla="*/ 59 h 1256"/>
                  <a:gd name="T10" fmla="*/ 2011 w 2032"/>
                  <a:gd name="T11" fmla="*/ 0 h 1256"/>
                  <a:gd name="T12" fmla="*/ 0 w 2032"/>
                  <a:gd name="T13" fmla="*/ 1214 h 1256"/>
                </a:gdLst>
                <a:ahLst/>
                <a:cxnLst>
                  <a:cxn ang="0">
                    <a:pos x="T0" y="T1"/>
                  </a:cxn>
                  <a:cxn ang="0">
                    <a:pos x="T2" y="T3"/>
                  </a:cxn>
                  <a:cxn ang="0">
                    <a:pos x="T4" y="T5"/>
                  </a:cxn>
                  <a:cxn ang="0">
                    <a:pos x="T6" y="T7"/>
                  </a:cxn>
                  <a:cxn ang="0">
                    <a:pos x="T8" y="T9"/>
                  </a:cxn>
                  <a:cxn ang="0">
                    <a:pos x="T10" y="T11"/>
                  </a:cxn>
                  <a:cxn ang="0">
                    <a:pos x="T12" y="T13"/>
                  </a:cxn>
                </a:cxnLst>
                <a:rect l="0" t="0" r="r" b="b"/>
                <a:pathLst>
                  <a:path w="2032" h="1256">
                    <a:moveTo>
                      <a:pt x="0" y="1214"/>
                    </a:moveTo>
                    <a:cubicBezTo>
                      <a:pt x="17" y="1239"/>
                      <a:pt x="45" y="1256"/>
                      <a:pt x="77" y="1256"/>
                    </a:cubicBezTo>
                    <a:cubicBezTo>
                      <a:pt x="1941" y="1256"/>
                      <a:pt x="1941" y="1256"/>
                      <a:pt x="1941" y="1256"/>
                    </a:cubicBezTo>
                    <a:cubicBezTo>
                      <a:pt x="1992" y="1256"/>
                      <a:pt x="2032" y="1214"/>
                      <a:pt x="2032" y="1163"/>
                    </a:cubicBezTo>
                    <a:cubicBezTo>
                      <a:pt x="2032" y="59"/>
                      <a:pt x="2032" y="59"/>
                      <a:pt x="2032" y="59"/>
                    </a:cubicBezTo>
                    <a:cubicBezTo>
                      <a:pt x="2032" y="36"/>
                      <a:pt x="2024" y="16"/>
                      <a:pt x="2011" y="0"/>
                    </a:cubicBezTo>
                    <a:lnTo>
                      <a:pt x="0" y="12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išļíde">
                <a:extLst>
                  <a:ext uri="{FF2B5EF4-FFF2-40B4-BE49-F238E27FC236}">
                    <a16:creationId xmlns:a16="http://schemas.microsoft.com/office/drawing/2014/main" id="{22742634-84D3-4F52-9091-5802267B5362}"/>
                  </a:ext>
                </a:extLst>
              </p:cNvPr>
              <p:cNvSpPr/>
              <p:nvPr/>
            </p:nvSpPr>
            <p:spPr bwMode="auto">
              <a:xfrm>
                <a:off x="6940219" y="2288287"/>
                <a:ext cx="664286" cy="37345"/>
              </a:xfrm>
              <a:custGeom>
                <a:avLst/>
                <a:gdLst>
                  <a:gd name="T0" fmla="*/ 2036 w 2070"/>
                  <a:gd name="T1" fmla="*/ 0 h 116"/>
                  <a:gd name="T2" fmla="*/ 33 w 2070"/>
                  <a:gd name="T3" fmla="*/ 0 h 116"/>
                  <a:gd name="T4" fmla="*/ 0 w 2070"/>
                  <a:gd name="T5" fmla="*/ 33 h 116"/>
                  <a:gd name="T6" fmla="*/ 0 w 2070"/>
                  <a:gd name="T7" fmla="*/ 83 h 116"/>
                  <a:gd name="T8" fmla="*/ 33 w 2070"/>
                  <a:gd name="T9" fmla="*/ 116 h 116"/>
                  <a:gd name="T10" fmla="*/ 2036 w 2070"/>
                  <a:gd name="T11" fmla="*/ 116 h 116"/>
                  <a:gd name="T12" fmla="*/ 2070 w 2070"/>
                  <a:gd name="T13" fmla="*/ 83 h 116"/>
                  <a:gd name="T14" fmla="*/ 2070 w 2070"/>
                  <a:gd name="T15" fmla="*/ 33 h 116"/>
                  <a:gd name="T16" fmla="*/ 2036 w 207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0" h="116">
                    <a:moveTo>
                      <a:pt x="2036" y="0"/>
                    </a:moveTo>
                    <a:cubicBezTo>
                      <a:pt x="33" y="0"/>
                      <a:pt x="33" y="0"/>
                      <a:pt x="33" y="0"/>
                    </a:cubicBezTo>
                    <a:cubicBezTo>
                      <a:pt x="15" y="0"/>
                      <a:pt x="0" y="14"/>
                      <a:pt x="0" y="33"/>
                    </a:cubicBezTo>
                    <a:cubicBezTo>
                      <a:pt x="0" y="83"/>
                      <a:pt x="0" y="83"/>
                      <a:pt x="0" y="83"/>
                    </a:cubicBezTo>
                    <a:cubicBezTo>
                      <a:pt x="0" y="101"/>
                      <a:pt x="15" y="116"/>
                      <a:pt x="33" y="116"/>
                    </a:cubicBezTo>
                    <a:cubicBezTo>
                      <a:pt x="2036" y="116"/>
                      <a:pt x="2036" y="116"/>
                      <a:pt x="2036" y="116"/>
                    </a:cubicBezTo>
                    <a:cubicBezTo>
                      <a:pt x="2055" y="116"/>
                      <a:pt x="2070" y="101"/>
                      <a:pt x="2070" y="83"/>
                    </a:cubicBezTo>
                    <a:cubicBezTo>
                      <a:pt x="2070" y="33"/>
                      <a:pt x="2070" y="33"/>
                      <a:pt x="2070" y="33"/>
                    </a:cubicBezTo>
                    <a:cubicBezTo>
                      <a:pt x="2070" y="14"/>
                      <a:pt x="2055" y="0"/>
                      <a:pt x="2036"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ṧľïḑé">
                <a:extLst>
                  <a:ext uri="{FF2B5EF4-FFF2-40B4-BE49-F238E27FC236}">
                    <a16:creationId xmlns:a16="http://schemas.microsoft.com/office/drawing/2014/main" id="{156CB352-3956-4625-B8C1-3A5C6667CBF7}"/>
                  </a:ext>
                </a:extLst>
              </p:cNvPr>
              <p:cNvSpPr/>
              <p:nvPr/>
            </p:nvSpPr>
            <p:spPr bwMode="auto">
              <a:xfrm>
                <a:off x="4906624" y="4377334"/>
                <a:ext cx="303285" cy="131273"/>
              </a:xfrm>
              <a:custGeom>
                <a:avLst/>
                <a:gdLst>
                  <a:gd name="T0" fmla="*/ 484 w 946"/>
                  <a:gd name="T1" fmla="*/ 18 h 409"/>
                  <a:gd name="T2" fmla="*/ 701 w 946"/>
                  <a:gd name="T3" fmla="*/ 9 h 409"/>
                  <a:gd name="T4" fmla="*/ 913 w 946"/>
                  <a:gd name="T5" fmla="*/ 0 h 409"/>
                  <a:gd name="T6" fmla="*/ 825 w 946"/>
                  <a:gd name="T7" fmla="*/ 18 h 409"/>
                  <a:gd name="T8" fmla="*/ 590 w 946"/>
                  <a:gd name="T9" fmla="*/ 47 h 409"/>
                  <a:gd name="T10" fmla="*/ 374 w 946"/>
                  <a:gd name="T11" fmla="*/ 61 h 409"/>
                  <a:gd name="T12" fmla="*/ 231 w 946"/>
                  <a:gd name="T13" fmla="*/ 138 h 409"/>
                  <a:gd name="T14" fmla="*/ 223 w 946"/>
                  <a:gd name="T15" fmla="*/ 227 h 409"/>
                  <a:gd name="T16" fmla="*/ 255 w 946"/>
                  <a:gd name="T17" fmla="*/ 292 h 409"/>
                  <a:gd name="T18" fmla="*/ 419 w 946"/>
                  <a:gd name="T19" fmla="*/ 315 h 409"/>
                  <a:gd name="T20" fmla="*/ 627 w 946"/>
                  <a:gd name="T21" fmla="*/ 254 h 409"/>
                  <a:gd name="T22" fmla="*/ 857 w 946"/>
                  <a:gd name="T23" fmla="*/ 199 h 409"/>
                  <a:gd name="T24" fmla="*/ 946 w 946"/>
                  <a:gd name="T25" fmla="*/ 186 h 409"/>
                  <a:gd name="T26" fmla="*/ 744 w 946"/>
                  <a:gd name="T27" fmla="*/ 251 h 409"/>
                  <a:gd name="T28" fmla="*/ 537 w 946"/>
                  <a:gd name="T29" fmla="*/ 318 h 409"/>
                  <a:gd name="T30" fmla="*/ 248 w 946"/>
                  <a:gd name="T31" fmla="*/ 383 h 409"/>
                  <a:gd name="T32" fmla="*/ 36 w 946"/>
                  <a:gd name="T33" fmla="*/ 331 h 409"/>
                  <a:gd name="T34" fmla="*/ 11 w 946"/>
                  <a:gd name="T35" fmla="*/ 265 h 409"/>
                  <a:gd name="T36" fmla="*/ 7 w 946"/>
                  <a:gd name="T37" fmla="*/ 175 h 409"/>
                  <a:gd name="T38" fmla="*/ 190 w 946"/>
                  <a:gd name="T39" fmla="*/ 56 h 409"/>
                  <a:gd name="T40" fmla="*/ 484 w 946"/>
                  <a:gd name="T41" fmla="*/ 1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09">
                    <a:moveTo>
                      <a:pt x="484" y="18"/>
                    </a:moveTo>
                    <a:cubicBezTo>
                      <a:pt x="701" y="9"/>
                      <a:pt x="701" y="9"/>
                      <a:pt x="701" y="9"/>
                    </a:cubicBezTo>
                    <a:cubicBezTo>
                      <a:pt x="913" y="0"/>
                      <a:pt x="913" y="0"/>
                      <a:pt x="913" y="0"/>
                    </a:cubicBezTo>
                    <a:cubicBezTo>
                      <a:pt x="825" y="18"/>
                      <a:pt x="825" y="18"/>
                      <a:pt x="825" y="18"/>
                    </a:cubicBezTo>
                    <a:cubicBezTo>
                      <a:pt x="825" y="18"/>
                      <a:pt x="705" y="38"/>
                      <a:pt x="590" y="47"/>
                    </a:cubicBezTo>
                    <a:cubicBezTo>
                      <a:pt x="374" y="61"/>
                      <a:pt x="374" y="61"/>
                      <a:pt x="374" y="61"/>
                    </a:cubicBezTo>
                    <a:cubicBezTo>
                      <a:pt x="374" y="61"/>
                      <a:pt x="252" y="71"/>
                      <a:pt x="231" y="138"/>
                    </a:cubicBezTo>
                    <a:cubicBezTo>
                      <a:pt x="231" y="138"/>
                      <a:pt x="213" y="182"/>
                      <a:pt x="223" y="227"/>
                    </a:cubicBezTo>
                    <a:cubicBezTo>
                      <a:pt x="231" y="266"/>
                      <a:pt x="255" y="292"/>
                      <a:pt x="255" y="292"/>
                    </a:cubicBezTo>
                    <a:cubicBezTo>
                      <a:pt x="293" y="347"/>
                      <a:pt x="419" y="315"/>
                      <a:pt x="419" y="315"/>
                    </a:cubicBezTo>
                    <a:cubicBezTo>
                      <a:pt x="627" y="254"/>
                      <a:pt x="627" y="254"/>
                      <a:pt x="627" y="254"/>
                    </a:cubicBezTo>
                    <a:cubicBezTo>
                      <a:pt x="738" y="223"/>
                      <a:pt x="857" y="199"/>
                      <a:pt x="857" y="199"/>
                    </a:cubicBezTo>
                    <a:cubicBezTo>
                      <a:pt x="946" y="186"/>
                      <a:pt x="946" y="186"/>
                      <a:pt x="946" y="186"/>
                    </a:cubicBezTo>
                    <a:cubicBezTo>
                      <a:pt x="744" y="251"/>
                      <a:pt x="744" y="251"/>
                      <a:pt x="744" y="251"/>
                    </a:cubicBezTo>
                    <a:cubicBezTo>
                      <a:pt x="537" y="318"/>
                      <a:pt x="537" y="318"/>
                      <a:pt x="537" y="318"/>
                    </a:cubicBezTo>
                    <a:cubicBezTo>
                      <a:pt x="451" y="354"/>
                      <a:pt x="248" y="383"/>
                      <a:pt x="248" y="383"/>
                    </a:cubicBezTo>
                    <a:cubicBezTo>
                      <a:pt x="77" y="409"/>
                      <a:pt x="36" y="331"/>
                      <a:pt x="36" y="331"/>
                    </a:cubicBezTo>
                    <a:cubicBezTo>
                      <a:pt x="27" y="317"/>
                      <a:pt x="15" y="292"/>
                      <a:pt x="11" y="265"/>
                    </a:cubicBezTo>
                    <a:cubicBezTo>
                      <a:pt x="1" y="210"/>
                      <a:pt x="0" y="197"/>
                      <a:pt x="7" y="175"/>
                    </a:cubicBezTo>
                    <a:cubicBezTo>
                      <a:pt x="7" y="175"/>
                      <a:pt x="36" y="88"/>
                      <a:pt x="190" y="56"/>
                    </a:cubicBezTo>
                    <a:cubicBezTo>
                      <a:pt x="190" y="56"/>
                      <a:pt x="390" y="14"/>
                      <a:pt x="484"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ṣḷïḍe">
                <a:extLst>
                  <a:ext uri="{FF2B5EF4-FFF2-40B4-BE49-F238E27FC236}">
                    <a16:creationId xmlns:a16="http://schemas.microsoft.com/office/drawing/2014/main" id="{1DF3E39A-C977-4819-8FC7-550F29D2FBC0}"/>
                  </a:ext>
                </a:extLst>
              </p:cNvPr>
              <p:cNvSpPr/>
              <p:nvPr/>
            </p:nvSpPr>
            <p:spPr bwMode="auto">
              <a:xfrm>
                <a:off x="4974524" y="4373939"/>
                <a:ext cx="250098" cy="114298"/>
              </a:xfrm>
              <a:custGeom>
                <a:avLst/>
                <a:gdLst>
                  <a:gd name="T0" fmla="*/ 161 w 777"/>
                  <a:gd name="T1" fmla="*/ 70 h 356"/>
                  <a:gd name="T2" fmla="*/ 377 w 777"/>
                  <a:gd name="T3" fmla="*/ 56 h 356"/>
                  <a:gd name="T4" fmla="*/ 612 w 777"/>
                  <a:gd name="T5" fmla="*/ 27 h 356"/>
                  <a:gd name="T6" fmla="*/ 740 w 777"/>
                  <a:gd name="T7" fmla="*/ 0 h 356"/>
                  <a:gd name="T8" fmla="*/ 777 w 777"/>
                  <a:gd name="T9" fmla="*/ 189 h 356"/>
                  <a:gd name="T10" fmla="*/ 644 w 777"/>
                  <a:gd name="T11" fmla="*/ 208 h 356"/>
                  <a:gd name="T12" fmla="*/ 415 w 777"/>
                  <a:gd name="T13" fmla="*/ 263 h 356"/>
                  <a:gd name="T14" fmla="*/ 206 w 777"/>
                  <a:gd name="T15" fmla="*/ 324 h 356"/>
                  <a:gd name="T16" fmla="*/ 42 w 777"/>
                  <a:gd name="T17" fmla="*/ 301 h 356"/>
                  <a:gd name="T18" fmla="*/ 10 w 777"/>
                  <a:gd name="T19" fmla="*/ 236 h 356"/>
                  <a:gd name="T20" fmla="*/ 18 w 777"/>
                  <a:gd name="T21" fmla="*/ 147 h 356"/>
                  <a:gd name="T22" fmla="*/ 161 w 777"/>
                  <a:gd name="T23" fmla="*/ 7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161" y="70"/>
                    </a:moveTo>
                    <a:cubicBezTo>
                      <a:pt x="377" y="56"/>
                      <a:pt x="377" y="56"/>
                      <a:pt x="377" y="56"/>
                    </a:cubicBezTo>
                    <a:cubicBezTo>
                      <a:pt x="492" y="47"/>
                      <a:pt x="612" y="27"/>
                      <a:pt x="612" y="27"/>
                    </a:cubicBezTo>
                    <a:cubicBezTo>
                      <a:pt x="740" y="0"/>
                      <a:pt x="740" y="0"/>
                      <a:pt x="740" y="0"/>
                    </a:cubicBezTo>
                    <a:cubicBezTo>
                      <a:pt x="777" y="189"/>
                      <a:pt x="777" y="189"/>
                      <a:pt x="777" y="189"/>
                    </a:cubicBezTo>
                    <a:cubicBezTo>
                      <a:pt x="644" y="208"/>
                      <a:pt x="644" y="208"/>
                      <a:pt x="644" y="208"/>
                    </a:cubicBezTo>
                    <a:cubicBezTo>
                      <a:pt x="644" y="208"/>
                      <a:pt x="525" y="232"/>
                      <a:pt x="415" y="263"/>
                    </a:cubicBezTo>
                    <a:cubicBezTo>
                      <a:pt x="206" y="324"/>
                      <a:pt x="206" y="324"/>
                      <a:pt x="206" y="324"/>
                    </a:cubicBezTo>
                    <a:cubicBezTo>
                      <a:pt x="206" y="324"/>
                      <a:pt x="80" y="356"/>
                      <a:pt x="42" y="301"/>
                    </a:cubicBezTo>
                    <a:cubicBezTo>
                      <a:pt x="42" y="301"/>
                      <a:pt x="18" y="275"/>
                      <a:pt x="10" y="236"/>
                    </a:cubicBezTo>
                    <a:cubicBezTo>
                      <a:pt x="0" y="191"/>
                      <a:pt x="18" y="147"/>
                      <a:pt x="18" y="147"/>
                    </a:cubicBezTo>
                    <a:cubicBezTo>
                      <a:pt x="39" y="80"/>
                      <a:pt x="161" y="70"/>
                      <a:pt x="161" y="70"/>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iṩ1ïḓé">
                <a:extLst>
                  <a:ext uri="{FF2B5EF4-FFF2-40B4-BE49-F238E27FC236}">
                    <a16:creationId xmlns:a16="http://schemas.microsoft.com/office/drawing/2014/main" id="{549FC718-9D26-4C50-BC60-BBC7A777C652}"/>
                  </a:ext>
                </a:extLst>
              </p:cNvPr>
              <p:cNvSpPr/>
              <p:nvPr/>
            </p:nvSpPr>
            <p:spPr bwMode="auto">
              <a:xfrm>
                <a:off x="5634282" y="4376202"/>
                <a:ext cx="303285" cy="131273"/>
              </a:xfrm>
              <a:custGeom>
                <a:avLst/>
                <a:gdLst>
                  <a:gd name="T0" fmla="*/ 462 w 946"/>
                  <a:gd name="T1" fmla="*/ 18 h 410"/>
                  <a:gd name="T2" fmla="*/ 245 w 946"/>
                  <a:gd name="T3" fmla="*/ 10 h 410"/>
                  <a:gd name="T4" fmla="*/ 33 w 946"/>
                  <a:gd name="T5" fmla="*/ 0 h 410"/>
                  <a:gd name="T6" fmla="*/ 121 w 946"/>
                  <a:gd name="T7" fmla="*/ 19 h 410"/>
                  <a:gd name="T8" fmla="*/ 356 w 946"/>
                  <a:gd name="T9" fmla="*/ 47 h 410"/>
                  <a:gd name="T10" fmla="*/ 572 w 946"/>
                  <a:gd name="T11" fmla="*/ 61 h 410"/>
                  <a:gd name="T12" fmla="*/ 715 w 946"/>
                  <a:gd name="T13" fmla="*/ 139 h 410"/>
                  <a:gd name="T14" fmla="*/ 723 w 946"/>
                  <a:gd name="T15" fmla="*/ 228 h 410"/>
                  <a:gd name="T16" fmla="*/ 691 w 946"/>
                  <a:gd name="T17" fmla="*/ 292 h 410"/>
                  <a:gd name="T18" fmla="*/ 527 w 946"/>
                  <a:gd name="T19" fmla="*/ 316 h 410"/>
                  <a:gd name="T20" fmla="*/ 319 w 946"/>
                  <a:gd name="T21" fmla="*/ 254 h 410"/>
                  <a:gd name="T22" fmla="*/ 89 w 946"/>
                  <a:gd name="T23" fmla="*/ 200 h 410"/>
                  <a:gd name="T24" fmla="*/ 0 w 946"/>
                  <a:gd name="T25" fmla="*/ 186 h 410"/>
                  <a:gd name="T26" fmla="*/ 202 w 946"/>
                  <a:gd name="T27" fmla="*/ 251 h 410"/>
                  <a:gd name="T28" fmla="*/ 409 w 946"/>
                  <a:gd name="T29" fmla="*/ 318 h 410"/>
                  <a:gd name="T30" fmla="*/ 698 w 946"/>
                  <a:gd name="T31" fmla="*/ 384 h 410"/>
                  <a:gd name="T32" fmla="*/ 911 w 946"/>
                  <a:gd name="T33" fmla="*/ 331 h 410"/>
                  <a:gd name="T34" fmla="*/ 935 w 946"/>
                  <a:gd name="T35" fmla="*/ 265 h 410"/>
                  <a:gd name="T36" fmla="*/ 939 w 946"/>
                  <a:gd name="T37" fmla="*/ 175 h 410"/>
                  <a:gd name="T38" fmla="*/ 757 w 946"/>
                  <a:gd name="T39" fmla="*/ 57 h 410"/>
                  <a:gd name="T40" fmla="*/ 462 w 946"/>
                  <a:gd name="T41" fmla="*/ 1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10">
                    <a:moveTo>
                      <a:pt x="462" y="18"/>
                    </a:moveTo>
                    <a:cubicBezTo>
                      <a:pt x="245" y="10"/>
                      <a:pt x="245" y="10"/>
                      <a:pt x="245" y="10"/>
                    </a:cubicBezTo>
                    <a:cubicBezTo>
                      <a:pt x="33" y="0"/>
                      <a:pt x="33" y="0"/>
                      <a:pt x="33" y="0"/>
                    </a:cubicBezTo>
                    <a:cubicBezTo>
                      <a:pt x="121" y="19"/>
                      <a:pt x="121" y="19"/>
                      <a:pt x="121" y="19"/>
                    </a:cubicBezTo>
                    <a:cubicBezTo>
                      <a:pt x="121" y="19"/>
                      <a:pt x="242" y="38"/>
                      <a:pt x="356" y="47"/>
                    </a:cubicBezTo>
                    <a:cubicBezTo>
                      <a:pt x="572" y="61"/>
                      <a:pt x="572" y="61"/>
                      <a:pt x="572" y="61"/>
                    </a:cubicBezTo>
                    <a:cubicBezTo>
                      <a:pt x="572" y="61"/>
                      <a:pt x="694" y="72"/>
                      <a:pt x="715" y="139"/>
                    </a:cubicBezTo>
                    <a:cubicBezTo>
                      <a:pt x="715" y="139"/>
                      <a:pt x="733" y="183"/>
                      <a:pt x="723" y="228"/>
                    </a:cubicBezTo>
                    <a:cubicBezTo>
                      <a:pt x="715" y="267"/>
                      <a:pt x="691" y="292"/>
                      <a:pt x="691" y="292"/>
                    </a:cubicBezTo>
                    <a:cubicBezTo>
                      <a:pt x="653" y="348"/>
                      <a:pt x="527" y="316"/>
                      <a:pt x="527" y="316"/>
                    </a:cubicBezTo>
                    <a:cubicBezTo>
                      <a:pt x="319" y="254"/>
                      <a:pt x="319" y="254"/>
                      <a:pt x="319" y="254"/>
                    </a:cubicBezTo>
                    <a:cubicBezTo>
                      <a:pt x="209" y="223"/>
                      <a:pt x="89" y="200"/>
                      <a:pt x="89" y="200"/>
                    </a:cubicBezTo>
                    <a:cubicBezTo>
                      <a:pt x="0" y="186"/>
                      <a:pt x="0" y="186"/>
                      <a:pt x="0" y="186"/>
                    </a:cubicBezTo>
                    <a:cubicBezTo>
                      <a:pt x="202" y="251"/>
                      <a:pt x="202" y="251"/>
                      <a:pt x="202" y="251"/>
                    </a:cubicBezTo>
                    <a:cubicBezTo>
                      <a:pt x="409" y="318"/>
                      <a:pt x="409" y="318"/>
                      <a:pt x="409" y="318"/>
                    </a:cubicBezTo>
                    <a:cubicBezTo>
                      <a:pt x="495" y="354"/>
                      <a:pt x="698" y="384"/>
                      <a:pt x="698" y="384"/>
                    </a:cubicBezTo>
                    <a:cubicBezTo>
                      <a:pt x="869" y="410"/>
                      <a:pt x="911" y="331"/>
                      <a:pt x="911" y="331"/>
                    </a:cubicBezTo>
                    <a:cubicBezTo>
                      <a:pt x="919" y="317"/>
                      <a:pt x="931" y="292"/>
                      <a:pt x="935" y="265"/>
                    </a:cubicBezTo>
                    <a:cubicBezTo>
                      <a:pt x="945" y="211"/>
                      <a:pt x="946" y="197"/>
                      <a:pt x="939" y="175"/>
                    </a:cubicBezTo>
                    <a:cubicBezTo>
                      <a:pt x="939" y="175"/>
                      <a:pt x="910" y="89"/>
                      <a:pt x="757" y="57"/>
                    </a:cubicBezTo>
                    <a:cubicBezTo>
                      <a:pt x="757" y="57"/>
                      <a:pt x="556" y="14"/>
                      <a:pt x="462"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îṧ1iḍé">
                <a:extLst>
                  <a:ext uri="{FF2B5EF4-FFF2-40B4-BE49-F238E27FC236}">
                    <a16:creationId xmlns:a16="http://schemas.microsoft.com/office/drawing/2014/main" id="{95E5CC28-876C-4EE0-A9B9-7A95523C67EE}"/>
                  </a:ext>
                </a:extLst>
              </p:cNvPr>
              <p:cNvSpPr/>
              <p:nvPr/>
            </p:nvSpPr>
            <p:spPr bwMode="auto">
              <a:xfrm>
                <a:off x="5619571" y="4372807"/>
                <a:ext cx="250098" cy="114298"/>
              </a:xfrm>
              <a:custGeom>
                <a:avLst/>
                <a:gdLst>
                  <a:gd name="T0" fmla="*/ 616 w 777"/>
                  <a:gd name="T1" fmla="*/ 69 h 356"/>
                  <a:gd name="T2" fmla="*/ 400 w 777"/>
                  <a:gd name="T3" fmla="*/ 55 h 356"/>
                  <a:gd name="T4" fmla="*/ 165 w 777"/>
                  <a:gd name="T5" fmla="*/ 27 h 356"/>
                  <a:gd name="T6" fmla="*/ 37 w 777"/>
                  <a:gd name="T7" fmla="*/ 0 h 356"/>
                  <a:gd name="T8" fmla="*/ 0 w 777"/>
                  <a:gd name="T9" fmla="*/ 188 h 356"/>
                  <a:gd name="T10" fmla="*/ 133 w 777"/>
                  <a:gd name="T11" fmla="*/ 208 h 356"/>
                  <a:gd name="T12" fmla="*/ 363 w 777"/>
                  <a:gd name="T13" fmla="*/ 262 h 356"/>
                  <a:gd name="T14" fmla="*/ 571 w 777"/>
                  <a:gd name="T15" fmla="*/ 324 h 356"/>
                  <a:gd name="T16" fmla="*/ 735 w 777"/>
                  <a:gd name="T17" fmla="*/ 300 h 356"/>
                  <a:gd name="T18" fmla="*/ 767 w 777"/>
                  <a:gd name="T19" fmla="*/ 236 h 356"/>
                  <a:gd name="T20" fmla="*/ 759 w 777"/>
                  <a:gd name="T21" fmla="*/ 147 h 356"/>
                  <a:gd name="T22" fmla="*/ 616 w 777"/>
                  <a:gd name="T23" fmla="*/ 6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616" y="69"/>
                    </a:moveTo>
                    <a:cubicBezTo>
                      <a:pt x="400" y="55"/>
                      <a:pt x="400" y="55"/>
                      <a:pt x="400" y="55"/>
                    </a:cubicBezTo>
                    <a:cubicBezTo>
                      <a:pt x="286" y="46"/>
                      <a:pt x="165" y="27"/>
                      <a:pt x="165" y="27"/>
                    </a:cubicBezTo>
                    <a:cubicBezTo>
                      <a:pt x="37" y="0"/>
                      <a:pt x="37" y="0"/>
                      <a:pt x="37" y="0"/>
                    </a:cubicBezTo>
                    <a:cubicBezTo>
                      <a:pt x="0" y="188"/>
                      <a:pt x="0" y="188"/>
                      <a:pt x="0" y="188"/>
                    </a:cubicBezTo>
                    <a:cubicBezTo>
                      <a:pt x="133" y="208"/>
                      <a:pt x="133" y="208"/>
                      <a:pt x="133" y="208"/>
                    </a:cubicBezTo>
                    <a:cubicBezTo>
                      <a:pt x="133" y="208"/>
                      <a:pt x="252" y="231"/>
                      <a:pt x="363" y="262"/>
                    </a:cubicBezTo>
                    <a:cubicBezTo>
                      <a:pt x="571" y="324"/>
                      <a:pt x="571" y="324"/>
                      <a:pt x="571" y="324"/>
                    </a:cubicBezTo>
                    <a:cubicBezTo>
                      <a:pt x="571" y="324"/>
                      <a:pt x="697" y="356"/>
                      <a:pt x="735" y="300"/>
                    </a:cubicBezTo>
                    <a:cubicBezTo>
                      <a:pt x="735" y="300"/>
                      <a:pt x="759" y="275"/>
                      <a:pt x="767" y="236"/>
                    </a:cubicBezTo>
                    <a:cubicBezTo>
                      <a:pt x="777" y="191"/>
                      <a:pt x="759" y="147"/>
                      <a:pt x="759" y="147"/>
                    </a:cubicBezTo>
                    <a:cubicBezTo>
                      <a:pt x="738" y="80"/>
                      <a:pt x="616" y="69"/>
                      <a:pt x="616" y="69"/>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ï$líḓé">
                <a:extLst>
                  <a:ext uri="{FF2B5EF4-FFF2-40B4-BE49-F238E27FC236}">
                    <a16:creationId xmlns:a16="http://schemas.microsoft.com/office/drawing/2014/main" id="{BE27322F-1887-487D-8F75-CB0A98996315}"/>
                  </a:ext>
                </a:extLst>
              </p:cNvPr>
              <p:cNvSpPr/>
              <p:nvPr/>
            </p:nvSpPr>
            <p:spPr bwMode="auto">
              <a:xfrm>
                <a:off x="5246123" y="3369024"/>
                <a:ext cx="324787" cy="43229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3" name="išlîdè">
                <a:extLst>
                  <a:ext uri="{FF2B5EF4-FFF2-40B4-BE49-F238E27FC236}">
                    <a16:creationId xmlns:a16="http://schemas.microsoft.com/office/drawing/2014/main" id="{2E251034-7B68-4452-8B5D-41AA2572C8D9}"/>
                  </a:ext>
                </a:extLst>
              </p:cNvPr>
              <p:cNvSpPr/>
              <p:nvPr/>
            </p:nvSpPr>
            <p:spPr bwMode="auto">
              <a:xfrm>
                <a:off x="5273283" y="3284149"/>
                <a:ext cx="286311" cy="370054"/>
              </a:xfrm>
              <a:prstGeom prst="ellipse">
                <a:avLst/>
              </a:pr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ïSļïďé">
                <a:extLst>
                  <a:ext uri="{FF2B5EF4-FFF2-40B4-BE49-F238E27FC236}">
                    <a16:creationId xmlns:a16="http://schemas.microsoft.com/office/drawing/2014/main" id="{ED53F74A-7AD6-4200-840A-511ECEED8EAA}"/>
                  </a:ext>
                </a:extLst>
              </p:cNvPr>
              <p:cNvSpPr/>
              <p:nvPr/>
            </p:nvSpPr>
            <p:spPr bwMode="auto">
              <a:xfrm>
                <a:off x="5154458" y="3170983"/>
                <a:ext cx="521696" cy="884959"/>
              </a:xfrm>
              <a:custGeom>
                <a:avLst/>
                <a:gdLst>
                  <a:gd name="T0" fmla="*/ 1533 w 1625"/>
                  <a:gd name="T1" fmla="*/ 2021 h 2764"/>
                  <a:gd name="T2" fmla="*/ 1412 w 1625"/>
                  <a:gd name="T3" fmla="*/ 1519 h 2764"/>
                  <a:gd name="T4" fmla="*/ 1430 w 1625"/>
                  <a:gd name="T5" fmla="*/ 697 h 2764"/>
                  <a:gd name="T6" fmla="*/ 1298 w 1625"/>
                  <a:gd name="T7" fmla="*/ 272 h 2764"/>
                  <a:gd name="T8" fmla="*/ 1101 w 1625"/>
                  <a:gd name="T9" fmla="*/ 153 h 2764"/>
                  <a:gd name="T10" fmla="*/ 882 w 1625"/>
                  <a:gd name="T11" fmla="*/ 3 h 2764"/>
                  <a:gd name="T12" fmla="*/ 812 w 1625"/>
                  <a:gd name="T13" fmla="*/ 0 h 2764"/>
                  <a:gd name="T14" fmla="*/ 743 w 1625"/>
                  <a:gd name="T15" fmla="*/ 3 h 2764"/>
                  <a:gd name="T16" fmla="*/ 507 w 1625"/>
                  <a:gd name="T17" fmla="*/ 88 h 2764"/>
                  <a:gd name="T18" fmla="*/ 319 w 1625"/>
                  <a:gd name="T19" fmla="*/ 266 h 2764"/>
                  <a:gd name="T20" fmla="*/ 195 w 1625"/>
                  <a:gd name="T21" fmla="*/ 697 h 2764"/>
                  <a:gd name="T22" fmla="*/ 213 w 1625"/>
                  <a:gd name="T23" fmla="*/ 1519 h 2764"/>
                  <a:gd name="T24" fmla="*/ 92 w 1625"/>
                  <a:gd name="T25" fmla="*/ 2021 h 2764"/>
                  <a:gd name="T26" fmla="*/ 0 w 1625"/>
                  <a:gd name="T27" fmla="*/ 2642 h 2764"/>
                  <a:gd name="T28" fmla="*/ 459 w 1625"/>
                  <a:gd name="T29" fmla="*/ 2652 h 2764"/>
                  <a:gd name="T30" fmla="*/ 623 w 1625"/>
                  <a:gd name="T31" fmla="*/ 2570 h 2764"/>
                  <a:gd name="T32" fmla="*/ 472 w 1625"/>
                  <a:gd name="T33" fmla="*/ 1693 h 2764"/>
                  <a:gd name="T34" fmla="*/ 474 w 1625"/>
                  <a:gd name="T35" fmla="*/ 1319 h 2764"/>
                  <a:gd name="T36" fmla="*/ 368 w 1625"/>
                  <a:gd name="T37" fmla="*/ 1053 h 2764"/>
                  <a:gd name="T38" fmla="*/ 440 w 1625"/>
                  <a:gd name="T39" fmla="*/ 619 h 2764"/>
                  <a:gd name="T40" fmla="*/ 812 w 1625"/>
                  <a:gd name="T41" fmla="*/ 671 h 2764"/>
                  <a:gd name="T42" fmla="*/ 1189 w 1625"/>
                  <a:gd name="T43" fmla="*/ 617 h 2764"/>
                  <a:gd name="T44" fmla="*/ 1257 w 1625"/>
                  <a:gd name="T45" fmla="*/ 1053 h 2764"/>
                  <a:gd name="T46" fmla="*/ 1151 w 1625"/>
                  <a:gd name="T47" fmla="*/ 1319 h 2764"/>
                  <a:gd name="T48" fmla="*/ 1153 w 1625"/>
                  <a:gd name="T49" fmla="*/ 1693 h 2764"/>
                  <a:gd name="T50" fmla="*/ 1002 w 1625"/>
                  <a:gd name="T51" fmla="*/ 2570 h 2764"/>
                  <a:gd name="T52" fmla="*/ 1166 w 1625"/>
                  <a:gd name="T53" fmla="*/ 2652 h 2764"/>
                  <a:gd name="T54" fmla="*/ 1625 w 1625"/>
                  <a:gd name="T55" fmla="*/ 2642 h 2764"/>
                  <a:gd name="T56" fmla="*/ 1533 w 1625"/>
                  <a:gd name="T57" fmla="*/ 2021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5" h="2764">
                    <a:moveTo>
                      <a:pt x="1533" y="2021"/>
                    </a:moveTo>
                    <a:cubicBezTo>
                      <a:pt x="1533" y="2021"/>
                      <a:pt x="1422" y="1716"/>
                      <a:pt x="1412" y="1519"/>
                    </a:cubicBezTo>
                    <a:cubicBezTo>
                      <a:pt x="1412" y="1519"/>
                      <a:pt x="1428" y="859"/>
                      <a:pt x="1430" y="697"/>
                    </a:cubicBezTo>
                    <a:cubicBezTo>
                      <a:pt x="1430" y="697"/>
                      <a:pt x="1429" y="450"/>
                      <a:pt x="1298" y="272"/>
                    </a:cubicBezTo>
                    <a:cubicBezTo>
                      <a:pt x="1298" y="272"/>
                      <a:pt x="1220" y="148"/>
                      <a:pt x="1101" y="153"/>
                    </a:cubicBezTo>
                    <a:cubicBezTo>
                      <a:pt x="1101" y="153"/>
                      <a:pt x="1024" y="19"/>
                      <a:pt x="882" y="3"/>
                    </a:cubicBezTo>
                    <a:cubicBezTo>
                      <a:pt x="882" y="3"/>
                      <a:pt x="857" y="0"/>
                      <a:pt x="812" y="0"/>
                    </a:cubicBezTo>
                    <a:cubicBezTo>
                      <a:pt x="767" y="0"/>
                      <a:pt x="743" y="3"/>
                      <a:pt x="743" y="3"/>
                    </a:cubicBezTo>
                    <a:cubicBezTo>
                      <a:pt x="601" y="19"/>
                      <a:pt x="507" y="88"/>
                      <a:pt x="507" y="88"/>
                    </a:cubicBezTo>
                    <a:cubicBezTo>
                      <a:pt x="392" y="160"/>
                      <a:pt x="319" y="266"/>
                      <a:pt x="319" y="266"/>
                    </a:cubicBezTo>
                    <a:cubicBezTo>
                      <a:pt x="188" y="444"/>
                      <a:pt x="195" y="697"/>
                      <a:pt x="195" y="697"/>
                    </a:cubicBezTo>
                    <a:cubicBezTo>
                      <a:pt x="197" y="859"/>
                      <a:pt x="213" y="1519"/>
                      <a:pt x="213" y="1519"/>
                    </a:cubicBezTo>
                    <a:cubicBezTo>
                      <a:pt x="203" y="1716"/>
                      <a:pt x="92" y="2021"/>
                      <a:pt x="92" y="2021"/>
                    </a:cubicBezTo>
                    <a:cubicBezTo>
                      <a:pt x="0" y="2642"/>
                      <a:pt x="0" y="2642"/>
                      <a:pt x="0" y="2642"/>
                    </a:cubicBezTo>
                    <a:cubicBezTo>
                      <a:pt x="126" y="2764"/>
                      <a:pt x="459" y="2652"/>
                      <a:pt x="459" y="2652"/>
                    </a:cubicBezTo>
                    <a:cubicBezTo>
                      <a:pt x="589" y="2612"/>
                      <a:pt x="623" y="2570"/>
                      <a:pt x="623" y="2570"/>
                    </a:cubicBezTo>
                    <a:cubicBezTo>
                      <a:pt x="554" y="2327"/>
                      <a:pt x="472" y="1693"/>
                      <a:pt x="472" y="1693"/>
                    </a:cubicBezTo>
                    <a:cubicBezTo>
                      <a:pt x="450" y="1417"/>
                      <a:pt x="474" y="1319"/>
                      <a:pt x="474" y="1319"/>
                    </a:cubicBezTo>
                    <a:cubicBezTo>
                      <a:pt x="386" y="1223"/>
                      <a:pt x="368" y="1053"/>
                      <a:pt x="368" y="1053"/>
                    </a:cubicBezTo>
                    <a:cubicBezTo>
                      <a:pt x="345" y="740"/>
                      <a:pt x="440" y="619"/>
                      <a:pt x="440" y="619"/>
                    </a:cubicBezTo>
                    <a:cubicBezTo>
                      <a:pt x="573" y="666"/>
                      <a:pt x="698" y="674"/>
                      <a:pt x="812" y="671"/>
                    </a:cubicBezTo>
                    <a:cubicBezTo>
                      <a:pt x="927" y="674"/>
                      <a:pt x="1056" y="664"/>
                      <a:pt x="1189" y="617"/>
                    </a:cubicBezTo>
                    <a:cubicBezTo>
                      <a:pt x="1189" y="617"/>
                      <a:pt x="1280" y="740"/>
                      <a:pt x="1257" y="1053"/>
                    </a:cubicBezTo>
                    <a:cubicBezTo>
                      <a:pt x="1257" y="1053"/>
                      <a:pt x="1239" y="1223"/>
                      <a:pt x="1151" y="1319"/>
                    </a:cubicBezTo>
                    <a:cubicBezTo>
                      <a:pt x="1151" y="1319"/>
                      <a:pt x="1175" y="1417"/>
                      <a:pt x="1153" y="1693"/>
                    </a:cubicBezTo>
                    <a:cubicBezTo>
                      <a:pt x="1153" y="1693"/>
                      <a:pt x="1071" y="2327"/>
                      <a:pt x="1002" y="2570"/>
                    </a:cubicBezTo>
                    <a:cubicBezTo>
                      <a:pt x="1002" y="2570"/>
                      <a:pt x="1038" y="2609"/>
                      <a:pt x="1166" y="2652"/>
                    </a:cubicBezTo>
                    <a:cubicBezTo>
                      <a:pt x="1166" y="2652"/>
                      <a:pt x="1499" y="2764"/>
                      <a:pt x="1625" y="2642"/>
                    </a:cubicBezTo>
                    <a:lnTo>
                      <a:pt x="1533" y="2021"/>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ïṡḷîḋé">
                <a:extLst>
                  <a:ext uri="{FF2B5EF4-FFF2-40B4-BE49-F238E27FC236}">
                    <a16:creationId xmlns:a16="http://schemas.microsoft.com/office/drawing/2014/main" id="{6BFAFF91-FE0A-44AD-8F26-95E697FB5ED2}"/>
                  </a:ext>
                </a:extLst>
              </p:cNvPr>
              <p:cNvSpPr/>
              <p:nvPr/>
            </p:nvSpPr>
            <p:spPr bwMode="auto">
              <a:xfrm>
                <a:off x="5281204" y="3750394"/>
                <a:ext cx="267072" cy="142589"/>
              </a:xfrm>
              <a:custGeom>
                <a:avLst/>
                <a:gdLst>
                  <a:gd name="T0" fmla="*/ 87 w 236"/>
                  <a:gd name="T1" fmla="*/ 0 h 126"/>
                  <a:gd name="T2" fmla="*/ 13 w 236"/>
                  <a:gd name="T3" fmla="*/ 3 h 126"/>
                  <a:gd name="T4" fmla="*/ 0 w 236"/>
                  <a:gd name="T5" fmla="*/ 49 h 126"/>
                  <a:gd name="T6" fmla="*/ 108 w 236"/>
                  <a:gd name="T7" fmla="*/ 126 h 126"/>
                  <a:gd name="T8" fmla="*/ 209 w 236"/>
                  <a:gd name="T9" fmla="*/ 87 h 126"/>
                  <a:gd name="T10" fmla="*/ 236 w 236"/>
                  <a:gd name="T11" fmla="*/ 3 h 126"/>
                  <a:gd name="T12" fmla="*/ 87 w 236"/>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236" h="126">
                    <a:moveTo>
                      <a:pt x="87" y="0"/>
                    </a:moveTo>
                    <a:lnTo>
                      <a:pt x="13" y="3"/>
                    </a:lnTo>
                    <a:lnTo>
                      <a:pt x="0" y="49"/>
                    </a:lnTo>
                    <a:lnTo>
                      <a:pt x="108" y="126"/>
                    </a:lnTo>
                    <a:lnTo>
                      <a:pt x="209" y="87"/>
                    </a:lnTo>
                    <a:lnTo>
                      <a:pt x="236" y="3"/>
                    </a:lnTo>
                    <a:lnTo>
                      <a:pt x="87" y="0"/>
                    </a:ln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íś1ïďè">
                <a:extLst>
                  <a:ext uri="{FF2B5EF4-FFF2-40B4-BE49-F238E27FC236}">
                    <a16:creationId xmlns:a16="http://schemas.microsoft.com/office/drawing/2014/main" id="{EFF49511-061B-4CAB-9900-CED9C565B3DB}"/>
                  </a:ext>
                </a:extLst>
              </p:cNvPr>
              <p:cNvSpPr/>
              <p:nvPr/>
            </p:nvSpPr>
            <p:spPr bwMode="auto">
              <a:xfrm>
                <a:off x="5128430" y="3833005"/>
                <a:ext cx="204831" cy="385897"/>
              </a:xfrm>
              <a:custGeom>
                <a:avLst/>
                <a:gdLst>
                  <a:gd name="T0" fmla="*/ 87 w 638"/>
                  <a:gd name="T1" fmla="*/ 49 h 1203"/>
                  <a:gd name="T2" fmla="*/ 239 w 638"/>
                  <a:gd name="T3" fmla="*/ 21 h 1203"/>
                  <a:gd name="T4" fmla="*/ 368 w 638"/>
                  <a:gd name="T5" fmla="*/ 125 h 1203"/>
                  <a:gd name="T6" fmla="*/ 365 w 638"/>
                  <a:gd name="T7" fmla="*/ 133 h 1203"/>
                  <a:gd name="T8" fmla="*/ 353 w 638"/>
                  <a:gd name="T9" fmla="*/ 771 h 1203"/>
                  <a:gd name="T10" fmla="*/ 638 w 638"/>
                  <a:gd name="T11" fmla="*/ 1100 h 1203"/>
                  <a:gd name="T12" fmla="*/ 361 w 638"/>
                  <a:gd name="T13" fmla="*/ 1146 h 1203"/>
                  <a:gd name="T14" fmla="*/ 84 w 638"/>
                  <a:gd name="T15" fmla="*/ 766 h 1203"/>
                  <a:gd name="T16" fmla="*/ 87 w 638"/>
                  <a:gd name="T17" fmla="*/ 60 h 1203"/>
                  <a:gd name="T18" fmla="*/ 87 w 638"/>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8" h="1203">
                    <a:moveTo>
                      <a:pt x="87" y="49"/>
                    </a:moveTo>
                    <a:cubicBezTo>
                      <a:pt x="93" y="13"/>
                      <a:pt x="162" y="0"/>
                      <a:pt x="239" y="21"/>
                    </a:cubicBezTo>
                    <a:cubicBezTo>
                      <a:pt x="317" y="42"/>
                      <a:pt x="374" y="89"/>
                      <a:pt x="368" y="125"/>
                    </a:cubicBezTo>
                    <a:cubicBezTo>
                      <a:pt x="367" y="128"/>
                      <a:pt x="366" y="130"/>
                      <a:pt x="365" y="133"/>
                    </a:cubicBezTo>
                    <a:cubicBezTo>
                      <a:pt x="365" y="133"/>
                      <a:pt x="166" y="329"/>
                      <a:pt x="353" y="771"/>
                    </a:cubicBezTo>
                    <a:cubicBezTo>
                      <a:pt x="535" y="1203"/>
                      <a:pt x="638" y="1100"/>
                      <a:pt x="638" y="1100"/>
                    </a:cubicBezTo>
                    <a:cubicBezTo>
                      <a:pt x="361" y="1146"/>
                      <a:pt x="361" y="1146"/>
                      <a:pt x="361" y="1146"/>
                    </a:cubicBezTo>
                    <a:cubicBezTo>
                      <a:pt x="361" y="1146"/>
                      <a:pt x="129" y="901"/>
                      <a:pt x="84" y="766"/>
                    </a:cubicBezTo>
                    <a:cubicBezTo>
                      <a:pt x="0" y="512"/>
                      <a:pt x="87" y="60"/>
                      <a:pt x="87" y="60"/>
                    </a:cubicBezTo>
                    <a:cubicBezTo>
                      <a:pt x="86" y="56"/>
                      <a:pt x="86" y="53"/>
                      <a:pt x="87"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iṥľïďè">
                <a:extLst>
                  <a:ext uri="{FF2B5EF4-FFF2-40B4-BE49-F238E27FC236}">
                    <a16:creationId xmlns:a16="http://schemas.microsoft.com/office/drawing/2014/main" id="{A9092411-BB4E-416A-8F76-708F542ED52E}"/>
                  </a:ext>
                </a:extLst>
              </p:cNvPr>
              <p:cNvSpPr/>
              <p:nvPr/>
            </p:nvSpPr>
            <p:spPr bwMode="auto">
              <a:xfrm>
                <a:off x="5509799" y="3833005"/>
                <a:ext cx="204831" cy="385897"/>
              </a:xfrm>
              <a:custGeom>
                <a:avLst/>
                <a:gdLst>
                  <a:gd name="T0" fmla="*/ 550 w 637"/>
                  <a:gd name="T1" fmla="*/ 49 h 1203"/>
                  <a:gd name="T2" fmla="*/ 398 w 637"/>
                  <a:gd name="T3" fmla="*/ 21 h 1203"/>
                  <a:gd name="T4" fmla="*/ 270 w 637"/>
                  <a:gd name="T5" fmla="*/ 125 h 1203"/>
                  <a:gd name="T6" fmla="*/ 272 w 637"/>
                  <a:gd name="T7" fmla="*/ 133 h 1203"/>
                  <a:gd name="T8" fmla="*/ 285 w 637"/>
                  <a:gd name="T9" fmla="*/ 771 h 1203"/>
                  <a:gd name="T10" fmla="*/ 0 w 637"/>
                  <a:gd name="T11" fmla="*/ 1100 h 1203"/>
                  <a:gd name="T12" fmla="*/ 276 w 637"/>
                  <a:gd name="T13" fmla="*/ 1146 h 1203"/>
                  <a:gd name="T14" fmla="*/ 553 w 637"/>
                  <a:gd name="T15" fmla="*/ 766 h 1203"/>
                  <a:gd name="T16" fmla="*/ 550 w 637"/>
                  <a:gd name="T17" fmla="*/ 60 h 1203"/>
                  <a:gd name="T18" fmla="*/ 550 w 637"/>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1203">
                    <a:moveTo>
                      <a:pt x="550" y="49"/>
                    </a:moveTo>
                    <a:cubicBezTo>
                      <a:pt x="544" y="13"/>
                      <a:pt x="476" y="0"/>
                      <a:pt x="398" y="21"/>
                    </a:cubicBezTo>
                    <a:cubicBezTo>
                      <a:pt x="321" y="42"/>
                      <a:pt x="263" y="89"/>
                      <a:pt x="270" y="125"/>
                    </a:cubicBezTo>
                    <a:cubicBezTo>
                      <a:pt x="270" y="128"/>
                      <a:pt x="271" y="130"/>
                      <a:pt x="272" y="133"/>
                    </a:cubicBezTo>
                    <a:cubicBezTo>
                      <a:pt x="272" y="133"/>
                      <a:pt x="471" y="329"/>
                      <a:pt x="285" y="771"/>
                    </a:cubicBezTo>
                    <a:cubicBezTo>
                      <a:pt x="102" y="1203"/>
                      <a:pt x="0" y="1100"/>
                      <a:pt x="0" y="1100"/>
                    </a:cubicBezTo>
                    <a:cubicBezTo>
                      <a:pt x="276" y="1146"/>
                      <a:pt x="276" y="1146"/>
                      <a:pt x="276" y="1146"/>
                    </a:cubicBezTo>
                    <a:cubicBezTo>
                      <a:pt x="276" y="1146"/>
                      <a:pt x="508" y="901"/>
                      <a:pt x="553" y="766"/>
                    </a:cubicBezTo>
                    <a:cubicBezTo>
                      <a:pt x="637" y="512"/>
                      <a:pt x="550" y="60"/>
                      <a:pt x="550" y="60"/>
                    </a:cubicBezTo>
                    <a:cubicBezTo>
                      <a:pt x="551" y="56"/>
                      <a:pt x="551" y="53"/>
                      <a:pt x="550"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iṡḻíďè">
                <a:extLst>
                  <a:ext uri="{FF2B5EF4-FFF2-40B4-BE49-F238E27FC236}">
                    <a16:creationId xmlns:a16="http://schemas.microsoft.com/office/drawing/2014/main" id="{D2F847F5-4EC1-4CD4-A9ED-763475152595}"/>
                  </a:ext>
                </a:extLst>
              </p:cNvPr>
              <p:cNvSpPr/>
              <p:nvPr/>
            </p:nvSpPr>
            <p:spPr bwMode="auto">
              <a:xfrm>
                <a:off x="5143141" y="3753788"/>
                <a:ext cx="555646" cy="587333"/>
              </a:xfrm>
              <a:custGeom>
                <a:avLst/>
                <a:gdLst>
                  <a:gd name="T0" fmla="*/ 1420 w 1733"/>
                  <a:gd name="T1" fmla="*/ 1350 h 1834"/>
                  <a:gd name="T2" fmla="*/ 1453 w 1733"/>
                  <a:gd name="T3" fmla="*/ 1036 h 1834"/>
                  <a:gd name="T4" fmla="*/ 1567 w 1733"/>
                  <a:gd name="T5" fmla="*/ 784 h 1834"/>
                  <a:gd name="T6" fmla="*/ 1513 w 1733"/>
                  <a:gd name="T7" fmla="*/ 596 h 1834"/>
                  <a:gd name="T8" fmla="*/ 1514 w 1733"/>
                  <a:gd name="T9" fmla="*/ 481 h 1834"/>
                  <a:gd name="T10" fmla="*/ 1733 w 1733"/>
                  <a:gd name="T11" fmla="*/ 430 h 1834"/>
                  <a:gd name="T12" fmla="*/ 1702 w 1733"/>
                  <a:gd name="T13" fmla="*/ 279 h 1834"/>
                  <a:gd name="T14" fmla="*/ 1537 w 1733"/>
                  <a:gd name="T15" fmla="*/ 122 h 1834"/>
                  <a:gd name="T16" fmla="*/ 1464 w 1733"/>
                  <a:gd name="T17" fmla="*/ 88 h 1834"/>
                  <a:gd name="T18" fmla="*/ 1461 w 1733"/>
                  <a:gd name="T19" fmla="*/ 86 h 1834"/>
                  <a:gd name="T20" fmla="*/ 1417 w 1733"/>
                  <a:gd name="T21" fmla="*/ 65 h 1834"/>
                  <a:gd name="T22" fmla="*/ 1263 w 1733"/>
                  <a:gd name="T23" fmla="*/ 0 h 1834"/>
                  <a:gd name="T24" fmla="*/ 869 w 1733"/>
                  <a:gd name="T25" fmla="*/ 334 h 1834"/>
                  <a:gd name="T26" fmla="*/ 475 w 1733"/>
                  <a:gd name="T27" fmla="*/ 0 h 1834"/>
                  <a:gd name="T28" fmla="*/ 322 w 1733"/>
                  <a:gd name="T29" fmla="*/ 65 h 1834"/>
                  <a:gd name="T30" fmla="*/ 278 w 1733"/>
                  <a:gd name="T31" fmla="*/ 86 h 1834"/>
                  <a:gd name="T32" fmla="*/ 274 w 1733"/>
                  <a:gd name="T33" fmla="*/ 88 h 1834"/>
                  <a:gd name="T34" fmla="*/ 192 w 1733"/>
                  <a:gd name="T35" fmla="*/ 126 h 1834"/>
                  <a:gd name="T36" fmla="*/ 148 w 1733"/>
                  <a:gd name="T37" fmla="*/ 156 h 1834"/>
                  <a:gd name="T38" fmla="*/ 31 w 1733"/>
                  <a:gd name="T39" fmla="*/ 291 h 1834"/>
                  <a:gd name="T40" fmla="*/ 0 w 1733"/>
                  <a:gd name="T41" fmla="*/ 441 h 1834"/>
                  <a:gd name="T42" fmla="*/ 224 w 1733"/>
                  <a:gd name="T43" fmla="*/ 494 h 1834"/>
                  <a:gd name="T44" fmla="*/ 225 w 1733"/>
                  <a:gd name="T45" fmla="*/ 596 h 1834"/>
                  <a:gd name="T46" fmla="*/ 171 w 1733"/>
                  <a:gd name="T47" fmla="*/ 784 h 1834"/>
                  <a:gd name="T48" fmla="*/ 290 w 1733"/>
                  <a:gd name="T49" fmla="*/ 1039 h 1834"/>
                  <a:gd name="T50" fmla="*/ 322 w 1733"/>
                  <a:gd name="T51" fmla="*/ 1350 h 1834"/>
                  <a:gd name="T52" fmla="*/ 321 w 1733"/>
                  <a:gd name="T53" fmla="*/ 1629 h 1834"/>
                  <a:gd name="T54" fmla="*/ 381 w 1733"/>
                  <a:gd name="T55" fmla="*/ 1814 h 1834"/>
                  <a:gd name="T56" fmla="*/ 1321 w 1733"/>
                  <a:gd name="T57" fmla="*/ 1834 h 1834"/>
                  <a:gd name="T58" fmla="*/ 1451 w 1733"/>
                  <a:gd name="T59" fmla="*/ 1654 h 1834"/>
                  <a:gd name="T60" fmla="*/ 1420 w 1733"/>
                  <a:gd name="T61" fmla="*/ 1350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3" h="1834">
                    <a:moveTo>
                      <a:pt x="1420" y="1350"/>
                    </a:moveTo>
                    <a:cubicBezTo>
                      <a:pt x="1420" y="1238"/>
                      <a:pt x="1436" y="1126"/>
                      <a:pt x="1453" y="1036"/>
                    </a:cubicBezTo>
                    <a:cubicBezTo>
                      <a:pt x="1522" y="984"/>
                      <a:pt x="1567" y="890"/>
                      <a:pt x="1567" y="784"/>
                    </a:cubicBezTo>
                    <a:cubicBezTo>
                      <a:pt x="1567" y="712"/>
                      <a:pt x="1547" y="647"/>
                      <a:pt x="1513" y="596"/>
                    </a:cubicBezTo>
                    <a:cubicBezTo>
                      <a:pt x="1514" y="545"/>
                      <a:pt x="1514" y="513"/>
                      <a:pt x="1514" y="481"/>
                    </a:cubicBezTo>
                    <a:cubicBezTo>
                      <a:pt x="1733" y="430"/>
                      <a:pt x="1733" y="430"/>
                      <a:pt x="1733" y="430"/>
                    </a:cubicBezTo>
                    <a:cubicBezTo>
                      <a:pt x="1702" y="279"/>
                      <a:pt x="1702" y="279"/>
                      <a:pt x="1702" y="279"/>
                    </a:cubicBezTo>
                    <a:cubicBezTo>
                      <a:pt x="1688" y="216"/>
                      <a:pt x="1612" y="150"/>
                      <a:pt x="1537" y="122"/>
                    </a:cubicBezTo>
                    <a:cubicBezTo>
                      <a:pt x="1464" y="88"/>
                      <a:pt x="1464" y="88"/>
                      <a:pt x="1464" y="88"/>
                    </a:cubicBezTo>
                    <a:cubicBezTo>
                      <a:pt x="1463" y="87"/>
                      <a:pt x="1462" y="86"/>
                      <a:pt x="1461" y="86"/>
                    </a:cubicBezTo>
                    <a:cubicBezTo>
                      <a:pt x="1450" y="80"/>
                      <a:pt x="1435" y="73"/>
                      <a:pt x="1417" y="65"/>
                    </a:cubicBezTo>
                    <a:cubicBezTo>
                      <a:pt x="1378" y="49"/>
                      <a:pt x="1324" y="27"/>
                      <a:pt x="1263" y="0"/>
                    </a:cubicBezTo>
                    <a:cubicBezTo>
                      <a:pt x="1206" y="40"/>
                      <a:pt x="1084" y="304"/>
                      <a:pt x="869" y="334"/>
                    </a:cubicBezTo>
                    <a:cubicBezTo>
                      <a:pt x="653" y="304"/>
                      <a:pt x="532" y="40"/>
                      <a:pt x="475" y="0"/>
                    </a:cubicBezTo>
                    <a:cubicBezTo>
                      <a:pt x="414" y="27"/>
                      <a:pt x="360" y="49"/>
                      <a:pt x="322" y="65"/>
                    </a:cubicBezTo>
                    <a:cubicBezTo>
                      <a:pt x="303" y="73"/>
                      <a:pt x="288" y="80"/>
                      <a:pt x="278" y="86"/>
                    </a:cubicBezTo>
                    <a:cubicBezTo>
                      <a:pt x="277" y="86"/>
                      <a:pt x="276" y="87"/>
                      <a:pt x="274" y="88"/>
                    </a:cubicBezTo>
                    <a:cubicBezTo>
                      <a:pt x="192" y="126"/>
                      <a:pt x="192" y="126"/>
                      <a:pt x="192" y="126"/>
                    </a:cubicBezTo>
                    <a:cubicBezTo>
                      <a:pt x="176" y="134"/>
                      <a:pt x="161" y="144"/>
                      <a:pt x="148" y="156"/>
                    </a:cubicBezTo>
                    <a:cubicBezTo>
                      <a:pt x="91" y="189"/>
                      <a:pt x="41" y="241"/>
                      <a:pt x="31" y="291"/>
                    </a:cubicBezTo>
                    <a:cubicBezTo>
                      <a:pt x="0" y="441"/>
                      <a:pt x="0" y="441"/>
                      <a:pt x="0" y="441"/>
                    </a:cubicBezTo>
                    <a:cubicBezTo>
                      <a:pt x="224" y="494"/>
                      <a:pt x="224" y="494"/>
                      <a:pt x="224" y="494"/>
                    </a:cubicBezTo>
                    <a:cubicBezTo>
                      <a:pt x="224" y="522"/>
                      <a:pt x="225" y="552"/>
                      <a:pt x="225" y="596"/>
                    </a:cubicBezTo>
                    <a:cubicBezTo>
                      <a:pt x="191" y="647"/>
                      <a:pt x="171" y="712"/>
                      <a:pt x="171" y="784"/>
                    </a:cubicBezTo>
                    <a:cubicBezTo>
                      <a:pt x="171" y="893"/>
                      <a:pt x="219" y="988"/>
                      <a:pt x="290" y="1039"/>
                    </a:cubicBezTo>
                    <a:cubicBezTo>
                      <a:pt x="307" y="1129"/>
                      <a:pt x="322" y="1240"/>
                      <a:pt x="322" y="1350"/>
                    </a:cubicBezTo>
                    <a:cubicBezTo>
                      <a:pt x="322" y="1660"/>
                      <a:pt x="328" y="1613"/>
                      <a:pt x="321" y="1629"/>
                    </a:cubicBezTo>
                    <a:cubicBezTo>
                      <a:pt x="288" y="1697"/>
                      <a:pt x="417" y="1652"/>
                      <a:pt x="381" y="1814"/>
                    </a:cubicBezTo>
                    <a:cubicBezTo>
                      <a:pt x="1321" y="1834"/>
                      <a:pt x="1321" y="1834"/>
                      <a:pt x="1321" y="1834"/>
                    </a:cubicBezTo>
                    <a:cubicBezTo>
                      <a:pt x="1285" y="1672"/>
                      <a:pt x="1484" y="1722"/>
                      <a:pt x="1451" y="1654"/>
                    </a:cubicBezTo>
                    <a:cubicBezTo>
                      <a:pt x="1444" y="1638"/>
                      <a:pt x="1420" y="1660"/>
                      <a:pt x="1420" y="13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ïṩlïdé">
                <a:extLst>
                  <a:ext uri="{FF2B5EF4-FFF2-40B4-BE49-F238E27FC236}">
                    <a16:creationId xmlns:a16="http://schemas.microsoft.com/office/drawing/2014/main" id="{4CBE9F5C-17FD-470E-AC29-872CE2E18DAA}"/>
                  </a:ext>
                </a:extLst>
              </p:cNvPr>
              <p:cNvSpPr/>
              <p:nvPr/>
            </p:nvSpPr>
            <p:spPr bwMode="auto">
              <a:xfrm>
                <a:off x="5251781" y="3225303"/>
                <a:ext cx="327050" cy="157301"/>
              </a:xfrm>
              <a:custGeom>
                <a:avLst/>
                <a:gdLst>
                  <a:gd name="T0" fmla="*/ 544 w 1021"/>
                  <a:gd name="T1" fmla="*/ 1 h 493"/>
                  <a:gd name="T2" fmla="*/ 518 w 1021"/>
                  <a:gd name="T3" fmla="*/ 1 h 493"/>
                  <a:gd name="T4" fmla="*/ 518 w 1021"/>
                  <a:gd name="T5" fmla="*/ 1 h 493"/>
                  <a:gd name="T6" fmla="*/ 517 w 1021"/>
                  <a:gd name="T7" fmla="*/ 1 h 493"/>
                  <a:gd name="T8" fmla="*/ 516 w 1021"/>
                  <a:gd name="T9" fmla="*/ 1 h 493"/>
                  <a:gd name="T10" fmla="*/ 516 w 1021"/>
                  <a:gd name="T11" fmla="*/ 1 h 493"/>
                  <a:gd name="T12" fmla="*/ 491 w 1021"/>
                  <a:gd name="T13" fmla="*/ 1 h 493"/>
                  <a:gd name="T14" fmla="*/ 0 w 1021"/>
                  <a:gd name="T15" fmla="*/ 493 h 493"/>
                  <a:gd name="T16" fmla="*/ 31 w 1021"/>
                  <a:gd name="T17" fmla="*/ 493 h 493"/>
                  <a:gd name="T18" fmla="*/ 385 w 1021"/>
                  <a:gd name="T19" fmla="*/ 108 h 493"/>
                  <a:gd name="T20" fmla="*/ 517 w 1021"/>
                  <a:gd name="T21" fmla="*/ 97 h 493"/>
                  <a:gd name="T22" fmla="*/ 650 w 1021"/>
                  <a:gd name="T23" fmla="*/ 113 h 493"/>
                  <a:gd name="T24" fmla="*/ 988 w 1021"/>
                  <a:gd name="T25" fmla="*/ 493 h 493"/>
                  <a:gd name="T26" fmla="*/ 1021 w 1021"/>
                  <a:gd name="T27" fmla="*/ 493 h 493"/>
                  <a:gd name="T28" fmla="*/ 544 w 1021"/>
                  <a:gd name="T29" fmla="*/ 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1" h="493">
                    <a:moveTo>
                      <a:pt x="544" y="1"/>
                    </a:moveTo>
                    <a:cubicBezTo>
                      <a:pt x="535" y="1"/>
                      <a:pt x="527" y="1"/>
                      <a:pt x="518" y="1"/>
                    </a:cubicBezTo>
                    <a:cubicBezTo>
                      <a:pt x="518" y="1"/>
                      <a:pt x="518" y="1"/>
                      <a:pt x="518" y="1"/>
                    </a:cubicBezTo>
                    <a:cubicBezTo>
                      <a:pt x="517" y="1"/>
                      <a:pt x="517" y="1"/>
                      <a:pt x="517" y="1"/>
                    </a:cubicBezTo>
                    <a:cubicBezTo>
                      <a:pt x="516" y="1"/>
                      <a:pt x="516" y="1"/>
                      <a:pt x="516" y="1"/>
                    </a:cubicBezTo>
                    <a:cubicBezTo>
                      <a:pt x="516" y="1"/>
                      <a:pt x="516" y="1"/>
                      <a:pt x="516" y="1"/>
                    </a:cubicBezTo>
                    <a:cubicBezTo>
                      <a:pt x="509" y="1"/>
                      <a:pt x="500" y="1"/>
                      <a:pt x="491" y="1"/>
                    </a:cubicBezTo>
                    <a:cubicBezTo>
                      <a:pt x="421" y="0"/>
                      <a:pt x="85" y="27"/>
                      <a:pt x="0" y="493"/>
                    </a:cubicBezTo>
                    <a:cubicBezTo>
                      <a:pt x="31" y="493"/>
                      <a:pt x="31" y="493"/>
                      <a:pt x="31" y="493"/>
                    </a:cubicBezTo>
                    <a:cubicBezTo>
                      <a:pt x="31" y="493"/>
                      <a:pt x="91" y="187"/>
                      <a:pt x="385" y="108"/>
                    </a:cubicBezTo>
                    <a:cubicBezTo>
                      <a:pt x="408" y="102"/>
                      <a:pt x="501" y="96"/>
                      <a:pt x="517" y="97"/>
                    </a:cubicBezTo>
                    <a:cubicBezTo>
                      <a:pt x="577" y="99"/>
                      <a:pt x="608" y="97"/>
                      <a:pt x="650" y="113"/>
                    </a:cubicBezTo>
                    <a:cubicBezTo>
                      <a:pt x="937" y="217"/>
                      <a:pt x="988" y="493"/>
                      <a:pt x="988" y="493"/>
                    </a:cubicBezTo>
                    <a:cubicBezTo>
                      <a:pt x="1021" y="493"/>
                      <a:pt x="1021" y="493"/>
                      <a:pt x="1021" y="493"/>
                    </a:cubicBezTo>
                    <a:cubicBezTo>
                      <a:pt x="896" y="19"/>
                      <a:pt x="614" y="0"/>
                      <a:pt x="544" y="1"/>
                    </a:cubicBezTo>
                    <a:close/>
                  </a:path>
                </a:pathLst>
              </a:custGeom>
              <a:solidFill>
                <a:srgbClr val="E8E5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iṥḻíḋe">
                <a:extLst>
                  <a:ext uri="{FF2B5EF4-FFF2-40B4-BE49-F238E27FC236}">
                    <a16:creationId xmlns:a16="http://schemas.microsoft.com/office/drawing/2014/main" id="{BA0BD225-7D83-4406-B887-14F4DFEE5E35}"/>
                  </a:ext>
                </a:extLst>
              </p:cNvPr>
              <p:cNvSpPr/>
              <p:nvPr/>
            </p:nvSpPr>
            <p:spPr bwMode="auto">
              <a:xfrm>
                <a:off x="5295916" y="3641754"/>
                <a:ext cx="252361" cy="165223"/>
              </a:xfrm>
              <a:custGeom>
                <a:avLst/>
                <a:gdLst>
                  <a:gd name="T0" fmla="*/ 538 w 788"/>
                  <a:gd name="T1" fmla="*/ 0 h 518"/>
                  <a:gd name="T2" fmla="*/ 376 w 788"/>
                  <a:gd name="T3" fmla="*/ 38 h 518"/>
                  <a:gd name="T4" fmla="*/ 230 w 788"/>
                  <a:gd name="T5" fmla="*/ 7 h 518"/>
                  <a:gd name="T6" fmla="*/ 0 w 788"/>
                  <a:gd name="T7" fmla="*/ 351 h 518"/>
                  <a:gd name="T8" fmla="*/ 395 w 788"/>
                  <a:gd name="T9" fmla="*/ 518 h 518"/>
                  <a:gd name="T10" fmla="*/ 788 w 788"/>
                  <a:gd name="T11" fmla="*/ 351 h 518"/>
                  <a:gd name="T12" fmla="*/ 538 w 788"/>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788" h="518">
                    <a:moveTo>
                      <a:pt x="538" y="0"/>
                    </a:moveTo>
                    <a:cubicBezTo>
                      <a:pt x="538" y="0"/>
                      <a:pt x="461" y="38"/>
                      <a:pt x="376" y="38"/>
                    </a:cubicBezTo>
                    <a:cubicBezTo>
                      <a:pt x="297" y="38"/>
                      <a:pt x="230" y="7"/>
                      <a:pt x="230" y="7"/>
                    </a:cubicBezTo>
                    <a:cubicBezTo>
                      <a:pt x="230" y="7"/>
                      <a:pt x="345" y="270"/>
                      <a:pt x="0" y="351"/>
                    </a:cubicBezTo>
                    <a:cubicBezTo>
                      <a:pt x="395" y="518"/>
                      <a:pt x="395" y="518"/>
                      <a:pt x="395" y="518"/>
                    </a:cubicBezTo>
                    <a:cubicBezTo>
                      <a:pt x="788" y="351"/>
                      <a:pt x="788" y="351"/>
                      <a:pt x="788" y="351"/>
                    </a:cubicBezTo>
                    <a:cubicBezTo>
                      <a:pt x="479" y="326"/>
                      <a:pt x="538" y="0"/>
                      <a:pt x="538" y="0"/>
                    </a:cubicBez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ïśḻîdè">
                <a:extLst>
                  <a:ext uri="{FF2B5EF4-FFF2-40B4-BE49-F238E27FC236}">
                    <a16:creationId xmlns:a16="http://schemas.microsoft.com/office/drawing/2014/main" id="{227CE449-EF90-4ECB-9084-951C1366620A}"/>
                  </a:ext>
                </a:extLst>
              </p:cNvPr>
              <p:cNvSpPr/>
              <p:nvPr/>
            </p:nvSpPr>
            <p:spPr bwMode="auto">
              <a:xfrm>
                <a:off x="5369473" y="3641754"/>
                <a:ext cx="121088" cy="88270"/>
              </a:xfrm>
              <a:custGeom>
                <a:avLst/>
                <a:gdLst>
                  <a:gd name="T0" fmla="*/ 14 w 378"/>
                  <a:gd name="T1" fmla="*/ 60 h 276"/>
                  <a:gd name="T2" fmla="*/ 378 w 378"/>
                  <a:gd name="T3" fmla="*/ 276 h 276"/>
                  <a:gd name="T4" fmla="*/ 308 w 378"/>
                  <a:gd name="T5" fmla="*/ 0 h 276"/>
                  <a:gd name="T6" fmla="*/ 0 w 378"/>
                  <a:gd name="T7" fmla="*/ 7 h 276"/>
                  <a:gd name="T8" fmla="*/ 14 w 378"/>
                  <a:gd name="T9" fmla="*/ 60 h 276"/>
                </a:gdLst>
                <a:ahLst/>
                <a:cxnLst>
                  <a:cxn ang="0">
                    <a:pos x="T0" y="T1"/>
                  </a:cxn>
                  <a:cxn ang="0">
                    <a:pos x="T2" y="T3"/>
                  </a:cxn>
                  <a:cxn ang="0">
                    <a:pos x="T4" y="T5"/>
                  </a:cxn>
                  <a:cxn ang="0">
                    <a:pos x="T6" y="T7"/>
                  </a:cxn>
                  <a:cxn ang="0">
                    <a:pos x="T8" y="T9"/>
                  </a:cxn>
                </a:cxnLst>
                <a:rect l="0" t="0" r="r" b="b"/>
                <a:pathLst>
                  <a:path w="378" h="276">
                    <a:moveTo>
                      <a:pt x="14" y="60"/>
                    </a:moveTo>
                    <a:cubicBezTo>
                      <a:pt x="378" y="276"/>
                      <a:pt x="378" y="276"/>
                      <a:pt x="378" y="276"/>
                    </a:cubicBezTo>
                    <a:cubicBezTo>
                      <a:pt x="378" y="276"/>
                      <a:pt x="282" y="193"/>
                      <a:pt x="308" y="0"/>
                    </a:cubicBezTo>
                    <a:cubicBezTo>
                      <a:pt x="308" y="0"/>
                      <a:pt x="156" y="82"/>
                      <a:pt x="0" y="7"/>
                    </a:cubicBezTo>
                    <a:cubicBezTo>
                      <a:pt x="0" y="7"/>
                      <a:pt x="9" y="29"/>
                      <a:pt x="14" y="60"/>
                    </a:cubicBezTo>
                    <a:close/>
                  </a:path>
                </a:pathLst>
              </a:custGeom>
              <a:solidFill>
                <a:srgbClr val="D1AD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í$ḻiḑé">
                <a:extLst>
                  <a:ext uri="{FF2B5EF4-FFF2-40B4-BE49-F238E27FC236}">
                    <a16:creationId xmlns:a16="http://schemas.microsoft.com/office/drawing/2014/main" id="{78135A62-427C-40F4-8231-699CFDB0351C}"/>
                  </a:ext>
                </a:extLst>
              </p:cNvPr>
              <p:cNvSpPr/>
              <p:nvPr/>
            </p:nvSpPr>
            <p:spPr bwMode="auto">
              <a:xfrm>
                <a:off x="4993762" y="4201926"/>
                <a:ext cx="731053" cy="246702"/>
              </a:xfrm>
              <a:custGeom>
                <a:avLst/>
                <a:gdLst>
                  <a:gd name="T0" fmla="*/ 294 w 2279"/>
                  <a:gd name="T1" fmla="*/ 420 h 769"/>
                  <a:gd name="T2" fmla="*/ 585 w 2279"/>
                  <a:gd name="T3" fmla="*/ 483 h 769"/>
                  <a:gd name="T4" fmla="*/ 1141 w 2279"/>
                  <a:gd name="T5" fmla="*/ 589 h 769"/>
                  <a:gd name="T6" fmla="*/ 2228 w 2279"/>
                  <a:gd name="T7" fmla="*/ 769 h 769"/>
                  <a:gd name="T8" fmla="*/ 2279 w 2279"/>
                  <a:gd name="T9" fmla="*/ 583 h 769"/>
                  <a:gd name="T10" fmla="*/ 1388 w 2279"/>
                  <a:gd name="T11" fmla="*/ 302 h 769"/>
                  <a:gd name="T12" fmla="*/ 320 w 2279"/>
                  <a:gd name="T13" fmla="*/ 5 h 769"/>
                  <a:gd name="T14" fmla="*/ 294 w 2279"/>
                  <a:gd name="T15" fmla="*/ 420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9">
                    <a:moveTo>
                      <a:pt x="294" y="420"/>
                    </a:moveTo>
                    <a:cubicBezTo>
                      <a:pt x="585" y="483"/>
                      <a:pt x="585" y="483"/>
                      <a:pt x="585" y="483"/>
                    </a:cubicBezTo>
                    <a:cubicBezTo>
                      <a:pt x="669" y="491"/>
                      <a:pt x="1005" y="550"/>
                      <a:pt x="1141" y="589"/>
                    </a:cubicBezTo>
                    <a:cubicBezTo>
                      <a:pt x="1761" y="763"/>
                      <a:pt x="2228" y="769"/>
                      <a:pt x="2228" y="769"/>
                    </a:cubicBezTo>
                    <a:cubicBezTo>
                      <a:pt x="2279" y="583"/>
                      <a:pt x="2279" y="583"/>
                      <a:pt x="2279" y="583"/>
                    </a:cubicBezTo>
                    <a:cubicBezTo>
                      <a:pt x="2279" y="583"/>
                      <a:pt x="1650" y="365"/>
                      <a:pt x="1388" y="302"/>
                    </a:cubicBezTo>
                    <a:cubicBezTo>
                      <a:pt x="1155" y="246"/>
                      <a:pt x="708" y="16"/>
                      <a:pt x="320" y="5"/>
                    </a:cubicBezTo>
                    <a:cubicBezTo>
                      <a:pt x="139" y="0"/>
                      <a:pt x="0" y="272"/>
                      <a:pt x="294" y="420"/>
                    </a:cubicBezTo>
                    <a:close/>
                  </a:path>
                </a:pathLst>
              </a:custGeom>
              <a:solidFill>
                <a:srgbClr val="D186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ş1íḓé">
                <a:extLst>
                  <a:ext uri="{FF2B5EF4-FFF2-40B4-BE49-F238E27FC236}">
                    <a16:creationId xmlns:a16="http://schemas.microsoft.com/office/drawing/2014/main" id="{B711C8CA-772F-43D3-94FF-BE69EE70C008}"/>
                  </a:ext>
                </a:extLst>
              </p:cNvPr>
              <p:cNvSpPr/>
              <p:nvPr/>
            </p:nvSpPr>
            <p:spPr bwMode="auto">
              <a:xfrm>
                <a:off x="5128430" y="4201926"/>
                <a:ext cx="731053" cy="245571"/>
              </a:xfrm>
              <a:custGeom>
                <a:avLst/>
                <a:gdLst>
                  <a:gd name="T0" fmla="*/ 1985 w 2279"/>
                  <a:gd name="T1" fmla="*/ 420 h 764"/>
                  <a:gd name="T2" fmla="*/ 1693 w 2279"/>
                  <a:gd name="T3" fmla="*/ 482 h 764"/>
                  <a:gd name="T4" fmla="*/ 1137 w 2279"/>
                  <a:gd name="T5" fmla="*/ 587 h 764"/>
                  <a:gd name="T6" fmla="*/ 50 w 2279"/>
                  <a:gd name="T7" fmla="*/ 764 h 764"/>
                  <a:gd name="T8" fmla="*/ 0 w 2279"/>
                  <a:gd name="T9" fmla="*/ 579 h 764"/>
                  <a:gd name="T10" fmla="*/ 891 w 2279"/>
                  <a:gd name="T11" fmla="*/ 300 h 764"/>
                  <a:gd name="T12" fmla="*/ 1960 w 2279"/>
                  <a:gd name="T13" fmla="*/ 5 h 764"/>
                  <a:gd name="T14" fmla="*/ 1985 w 2279"/>
                  <a:gd name="T15" fmla="*/ 42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4">
                    <a:moveTo>
                      <a:pt x="1985" y="420"/>
                    </a:moveTo>
                    <a:cubicBezTo>
                      <a:pt x="1693" y="482"/>
                      <a:pt x="1693" y="482"/>
                      <a:pt x="1693" y="482"/>
                    </a:cubicBezTo>
                    <a:cubicBezTo>
                      <a:pt x="1609" y="490"/>
                      <a:pt x="1273" y="549"/>
                      <a:pt x="1137" y="587"/>
                    </a:cubicBezTo>
                    <a:cubicBezTo>
                      <a:pt x="517" y="760"/>
                      <a:pt x="50" y="764"/>
                      <a:pt x="50" y="764"/>
                    </a:cubicBezTo>
                    <a:cubicBezTo>
                      <a:pt x="0" y="579"/>
                      <a:pt x="0" y="579"/>
                      <a:pt x="0" y="579"/>
                    </a:cubicBezTo>
                    <a:cubicBezTo>
                      <a:pt x="0" y="579"/>
                      <a:pt x="628" y="362"/>
                      <a:pt x="891" y="300"/>
                    </a:cubicBezTo>
                    <a:cubicBezTo>
                      <a:pt x="1124" y="244"/>
                      <a:pt x="1571" y="15"/>
                      <a:pt x="1960" y="5"/>
                    </a:cubicBezTo>
                    <a:cubicBezTo>
                      <a:pt x="2141" y="0"/>
                      <a:pt x="2279" y="272"/>
                      <a:pt x="1985" y="420"/>
                    </a:cubicBezTo>
                    <a:close/>
                  </a:path>
                </a:pathLst>
              </a:custGeom>
              <a:solidFill>
                <a:srgbClr val="C47B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îṥļiḓê">
                <a:extLst>
                  <a:ext uri="{FF2B5EF4-FFF2-40B4-BE49-F238E27FC236}">
                    <a16:creationId xmlns:a16="http://schemas.microsoft.com/office/drawing/2014/main" id="{4FCAC95A-FCE1-40FB-B950-1ABAC00B8D8A}"/>
                  </a:ext>
                </a:extLst>
              </p:cNvPr>
              <p:cNvSpPr/>
              <p:nvPr/>
            </p:nvSpPr>
            <p:spPr bwMode="auto">
              <a:xfrm>
                <a:off x="5199724" y="4009544"/>
                <a:ext cx="444743" cy="279521"/>
              </a:xfrm>
              <a:custGeom>
                <a:avLst/>
                <a:gdLst>
                  <a:gd name="T0" fmla="*/ 1324 w 1386"/>
                  <a:gd name="T1" fmla="*/ 872 h 872"/>
                  <a:gd name="T2" fmla="*/ 63 w 1386"/>
                  <a:gd name="T3" fmla="*/ 872 h 872"/>
                  <a:gd name="T4" fmla="*/ 0 w 1386"/>
                  <a:gd name="T5" fmla="*/ 810 h 872"/>
                  <a:gd name="T6" fmla="*/ 0 w 1386"/>
                  <a:gd name="T7" fmla="*/ 62 h 872"/>
                  <a:gd name="T8" fmla="*/ 63 w 1386"/>
                  <a:gd name="T9" fmla="*/ 0 h 872"/>
                  <a:gd name="T10" fmla="*/ 1324 w 1386"/>
                  <a:gd name="T11" fmla="*/ 0 h 872"/>
                  <a:gd name="T12" fmla="*/ 1386 w 1386"/>
                  <a:gd name="T13" fmla="*/ 62 h 872"/>
                  <a:gd name="T14" fmla="*/ 1386 w 1386"/>
                  <a:gd name="T15" fmla="*/ 810 h 872"/>
                  <a:gd name="T16" fmla="*/ 1324 w 1386"/>
                  <a:gd name="T17"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6" h="872">
                    <a:moveTo>
                      <a:pt x="1324" y="872"/>
                    </a:moveTo>
                    <a:cubicBezTo>
                      <a:pt x="63" y="872"/>
                      <a:pt x="63" y="872"/>
                      <a:pt x="63" y="872"/>
                    </a:cubicBezTo>
                    <a:cubicBezTo>
                      <a:pt x="28" y="872"/>
                      <a:pt x="0" y="844"/>
                      <a:pt x="0" y="810"/>
                    </a:cubicBezTo>
                    <a:cubicBezTo>
                      <a:pt x="0" y="62"/>
                      <a:pt x="0" y="62"/>
                      <a:pt x="0" y="62"/>
                    </a:cubicBezTo>
                    <a:cubicBezTo>
                      <a:pt x="0" y="28"/>
                      <a:pt x="28" y="0"/>
                      <a:pt x="63" y="0"/>
                    </a:cubicBezTo>
                    <a:cubicBezTo>
                      <a:pt x="1324" y="0"/>
                      <a:pt x="1324" y="0"/>
                      <a:pt x="1324" y="0"/>
                    </a:cubicBezTo>
                    <a:cubicBezTo>
                      <a:pt x="1358" y="0"/>
                      <a:pt x="1386" y="28"/>
                      <a:pt x="1386" y="62"/>
                    </a:cubicBezTo>
                    <a:cubicBezTo>
                      <a:pt x="1386" y="810"/>
                      <a:pt x="1386" y="810"/>
                      <a:pt x="1386" y="810"/>
                    </a:cubicBezTo>
                    <a:cubicBezTo>
                      <a:pt x="1386" y="844"/>
                      <a:pt x="1358" y="872"/>
                      <a:pt x="1324" y="872"/>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ṩ1íḓè">
                <a:extLst>
                  <a:ext uri="{FF2B5EF4-FFF2-40B4-BE49-F238E27FC236}">
                    <a16:creationId xmlns:a16="http://schemas.microsoft.com/office/drawing/2014/main" id="{CF5C076F-DD66-41CA-A9A5-C5535DBA05FD}"/>
                  </a:ext>
                </a:extLst>
              </p:cNvPr>
              <p:cNvSpPr/>
              <p:nvPr/>
            </p:nvSpPr>
            <p:spPr bwMode="auto">
              <a:xfrm>
                <a:off x="5203120" y="4016334"/>
                <a:ext cx="441348" cy="272731"/>
              </a:xfrm>
              <a:custGeom>
                <a:avLst/>
                <a:gdLst>
                  <a:gd name="T0" fmla="*/ 0 w 1376"/>
                  <a:gd name="T1" fmla="*/ 822 h 850"/>
                  <a:gd name="T2" fmla="*/ 53 w 1376"/>
                  <a:gd name="T3" fmla="*/ 850 h 850"/>
                  <a:gd name="T4" fmla="*/ 1314 w 1376"/>
                  <a:gd name="T5" fmla="*/ 850 h 850"/>
                  <a:gd name="T6" fmla="*/ 1376 w 1376"/>
                  <a:gd name="T7" fmla="*/ 787 h 850"/>
                  <a:gd name="T8" fmla="*/ 1376 w 1376"/>
                  <a:gd name="T9" fmla="*/ 40 h 850"/>
                  <a:gd name="T10" fmla="*/ 1361 w 1376"/>
                  <a:gd name="T11" fmla="*/ 0 h 850"/>
                  <a:gd name="T12" fmla="*/ 0 w 1376"/>
                  <a:gd name="T13" fmla="*/ 822 h 850"/>
                </a:gdLst>
                <a:ahLst/>
                <a:cxnLst>
                  <a:cxn ang="0">
                    <a:pos x="T0" y="T1"/>
                  </a:cxn>
                  <a:cxn ang="0">
                    <a:pos x="T2" y="T3"/>
                  </a:cxn>
                  <a:cxn ang="0">
                    <a:pos x="T4" y="T5"/>
                  </a:cxn>
                  <a:cxn ang="0">
                    <a:pos x="T6" y="T7"/>
                  </a:cxn>
                  <a:cxn ang="0">
                    <a:pos x="T8" y="T9"/>
                  </a:cxn>
                  <a:cxn ang="0">
                    <a:pos x="T10" y="T11"/>
                  </a:cxn>
                  <a:cxn ang="0">
                    <a:pos x="T12" y="T13"/>
                  </a:cxn>
                </a:cxnLst>
                <a:rect l="0" t="0" r="r" b="b"/>
                <a:pathLst>
                  <a:path w="1376" h="850">
                    <a:moveTo>
                      <a:pt x="0" y="822"/>
                    </a:moveTo>
                    <a:cubicBezTo>
                      <a:pt x="12" y="839"/>
                      <a:pt x="31" y="850"/>
                      <a:pt x="53" y="850"/>
                    </a:cubicBezTo>
                    <a:cubicBezTo>
                      <a:pt x="1314" y="850"/>
                      <a:pt x="1314" y="850"/>
                      <a:pt x="1314" y="850"/>
                    </a:cubicBezTo>
                    <a:cubicBezTo>
                      <a:pt x="1348" y="850"/>
                      <a:pt x="1376" y="822"/>
                      <a:pt x="1376" y="787"/>
                    </a:cubicBezTo>
                    <a:cubicBezTo>
                      <a:pt x="1376" y="40"/>
                      <a:pt x="1376" y="40"/>
                      <a:pt x="1376" y="40"/>
                    </a:cubicBezTo>
                    <a:cubicBezTo>
                      <a:pt x="1376" y="25"/>
                      <a:pt x="1370" y="11"/>
                      <a:pt x="1361" y="0"/>
                    </a:cubicBezTo>
                    <a:lnTo>
                      <a:pt x="0" y="8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íŝľídé">
                <a:extLst>
                  <a:ext uri="{FF2B5EF4-FFF2-40B4-BE49-F238E27FC236}">
                    <a16:creationId xmlns:a16="http://schemas.microsoft.com/office/drawing/2014/main" id="{F54BCE1E-009D-477A-8754-7033ECBEE7C7}"/>
                  </a:ext>
                </a:extLst>
              </p:cNvPr>
              <p:cNvSpPr/>
              <p:nvPr/>
            </p:nvSpPr>
            <p:spPr bwMode="auto">
              <a:xfrm>
                <a:off x="5197461" y="4287932"/>
                <a:ext cx="449270" cy="24897"/>
              </a:xfrm>
              <a:custGeom>
                <a:avLst/>
                <a:gdLst>
                  <a:gd name="T0" fmla="*/ 1378 w 1400"/>
                  <a:gd name="T1" fmla="*/ 0 h 79"/>
                  <a:gd name="T2" fmla="*/ 22 w 1400"/>
                  <a:gd name="T3" fmla="*/ 0 h 79"/>
                  <a:gd name="T4" fmla="*/ 0 w 1400"/>
                  <a:gd name="T5" fmla="*/ 23 h 79"/>
                  <a:gd name="T6" fmla="*/ 0 w 1400"/>
                  <a:gd name="T7" fmla="*/ 57 h 79"/>
                  <a:gd name="T8" fmla="*/ 22 w 1400"/>
                  <a:gd name="T9" fmla="*/ 79 h 79"/>
                  <a:gd name="T10" fmla="*/ 1378 w 1400"/>
                  <a:gd name="T11" fmla="*/ 79 h 79"/>
                  <a:gd name="T12" fmla="*/ 1400 w 1400"/>
                  <a:gd name="T13" fmla="*/ 57 h 79"/>
                  <a:gd name="T14" fmla="*/ 1400 w 1400"/>
                  <a:gd name="T15" fmla="*/ 23 h 79"/>
                  <a:gd name="T16" fmla="*/ 1378 w 1400"/>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79">
                    <a:moveTo>
                      <a:pt x="1378" y="0"/>
                    </a:moveTo>
                    <a:cubicBezTo>
                      <a:pt x="22" y="0"/>
                      <a:pt x="22" y="0"/>
                      <a:pt x="22" y="0"/>
                    </a:cubicBezTo>
                    <a:cubicBezTo>
                      <a:pt x="10" y="0"/>
                      <a:pt x="0" y="11"/>
                      <a:pt x="0" y="23"/>
                    </a:cubicBezTo>
                    <a:cubicBezTo>
                      <a:pt x="0" y="57"/>
                      <a:pt x="0" y="57"/>
                      <a:pt x="0" y="57"/>
                    </a:cubicBezTo>
                    <a:cubicBezTo>
                      <a:pt x="0" y="69"/>
                      <a:pt x="10" y="79"/>
                      <a:pt x="22" y="79"/>
                    </a:cubicBezTo>
                    <a:cubicBezTo>
                      <a:pt x="1378" y="79"/>
                      <a:pt x="1378" y="79"/>
                      <a:pt x="1378" y="79"/>
                    </a:cubicBezTo>
                    <a:cubicBezTo>
                      <a:pt x="1390" y="79"/>
                      <a:pt x="1400" y="69"/>
                      <a:pt x="1400" y="57"/>
                    </a:cubicBezTo>
                    <a:cubicBezTo>
                      <a:pt x="1400" y="23"/>
                      <a:pt x="1400" y="23"/>
                      <a:pt x="1400" y="23"/>
                    </a:cubicBezTo>
                    <a:cubicBezTo>
                      <a:pt x="1400" y="11"/>
                      <a:pt x="1390" y="0"/>
                      <a:pt x="1378"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ṥlîďé">
                <a:extLst>
                  <a:ext uri="{FF2B5EF4-FFF2-40B4-BE49-F238E27FC236}">
                    <a16:creationId xmlns:a16="http://schemas.microsoft.com/office/drawing/2014/main" id="{C5E6D460-8056-474C-AE39-D427A8D18001}"/>
                  </a:ext>
                </a:extLst>
              </p:cNvPr>
              <p:cNvSpPr/>
              <p:nvPr/>
            </p:nvSpPr>
            <p:spPr bwMode="auto">
              <a:xfrm>
                <a:off x="7117891" y="2592704"/>
                <a:ext cx="174276" cy="174276"/>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ŝḻîďe">
                <a:extLst>
                  <a:ext uri="{FF2B5EF4-FFF2-40B4-BE49-F238E27FC236}">
                    <a16:creationId xmlns:a16="http://schemas.microsoft.com/office/drawing/2014/main" id="{2E74540C-8072-4BE2-8F03-410F0BCF837C}"/>
                  </a:ext>
                </a:extLst>
              </p:cNvPr>
              <p:cNvSpPr/>
              <p:nvPr/>
            </p:nvSpPr>
            <p:spPr bwMode="auto">
              <a:xfrm>
                <a:off x="7189185" y="2592704"/>
                <a:ext cx="104113" cy="104113"/>
              </a:xfrm>
              <a:prstGeom prst="ellipse">
                <a:avLst/>
              </a:prstGeom>
              <a:solidFill>
                <a:srgbClr val="E25E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îṧḷiḓé">
                <a:extLst>
                  <a:ext uri="{FF2B5EF4-FFF2-40B4-BE49-F238E27FC236}">
                    <a16:creationId xmlns:a16="http://schemas.microsoft.com/office/drawing/2014/main" id="{562431BC-735C-4A80-B0B5-F162A9D6F416}"/>
                  </a:ext>
                </a:extLst>
              </p:cNvPr>
              <p:cNvSpPr/>
              <p:nvPr/>
            </p:nvSpPr>
            <p:spPr bwMode="auto">
              <a:xfrm>
                <a:off x="4974524"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íṣľiḍé">
                <a:extLst>
                  <a:ext uri="{FF2B5EF4-FFF2-40B4-BE49-F238E27FC236}">
                    <a16:creationId xmlns:a16="http://schemas.microsoft.com/office/drawing/2014/main" id="{B4ACC024-46EE-4EBE-8A24-145C501D712F}"/>
                  </a:ext>
                </a:extLst>
              </p:cNvPr>
              <p:cNvSpPr/>
              <p:nvPr/>
            </p:nvSpPr>
            <p:spPr bwMode="auto">
              <a:xfrm>
                <a:off x="4733480"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íšľîḑê">
                <a:extLst>
                  <a:ext uri="{FF2B5EF4-FFF2-40B4-BE49-F238E27FC236}">
                    <a16:creationId xmlns:a16="http://schemas.microsoft.com/office/drawing/2014/main" id="{6E409A56-E16D-499F-8084-611E69C7B740}"/>
                  </a:ext>
                </a:extLst>
              </p:cNvPr>
              <p:cNvSpPr/>
              <p:nvPr/>
            </p:nvSpPr>
            <p:spPr bwMode="auto">
              <a:xfrm>
                <a:off x="4854568"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432" name="组合 431">
            <a:extLst>
              <a:ext uri="{FF2B5EF4-FFF2-40B4-BE49-F238E27FC236}">
                <a16:creationId xmlns:a16="http://schemas.microsoft.com/office/drawing/2014/main" id="{397DB60D-182D-4394-BECC-A2665E72A3E4}"/>
              </a:ext>
            </a:extLst>
          </p:cNvPr>
          <p:cNvGrpSpPr/>
          <p:nvPr/>
        </p:nvGrpSpPr>
        <p:grpSpPr>
          <a:xfrm>
            <a:off x="2047209" y="1511948"/>
            <a:ext cx="5049582" cy="498567"/>
            <a:chOff x="4650629" y="2364143"/>
            <a:chExt cx="2620580" cy="809813"/>
          </a:xfrm>
        </p:grpSpPr>
        <p:sp>
          <p:nvSpPr>
            <p:cNvPr id="433" name="矩形: 圆角 432">
              <a:extLst>
                <a:ext uri="{FF2B5EF4-FFF2-40B4-BE49-F238E27FC236}">
                  <a16:creationId xmlns:a16="http://schemas.microsoft.com/office/drawing/2014/main" id="{41288AA1-87AE-4C7A-9FB7-DF858C3E7B77}"/>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34" name="文本框 433">
              <a:extLst>
                <a:ext uri="{FF2B5EF4-FFF2-40B4-BE49-F238E27FC236}">
                  <a16:creationId xmlns:a16="http://schemas.microsoft.com/office/drawing/2014/main" id="{96936CA2-E629-4490-8D60-0E9633D1588D}"/>
                </a:ext>
              </a:extLst>
            </p:cNvPr>
            <p:cNvSpPr txBox="1"/>
            <p:nvPr/>
          </p:nvSpPr>
          <p:spPr>
            <a:xfrm>
              <a:off x="4751330" y="2477809"/>
              <a:ext cx="2435418" cy="674886"/>
            </a:xfrm>
            <a:prstGeom prst="rect">
              <a:avLst/>
            </a:prstGeom>
            <a:noFill/>
          </p:spPr>
          <p:txBody>
            <a:bodyPr wrap="square" rtlCol="0">
              <a:spAutoFit/>
            </a:bodyPr>
            <a:lstStyle/>
            <a:p>
              <a:r>
                <a:rPr lang="pt-BR" altLang="zh-CN" sz="2100" dirty="0">
                  <a:latin typeface="Times New Roman" panose="02020603050405020304" pitchFamily="18" charset="0"/>
                  <a:ea typeface="思源黑体 CN Normal" panose="020B0400000000000000" pitchFamily="34" charset="-122"/>
                  <a:cs typeface="Times New Roman" panose="02020603050405020304" pitchFamily="18" charset="0"/>
                </a:rPr>
                <a:t>ALOHA, S-ALOHA, CSMA, </a:t>
              </a:r>
              <a:r>
                <a:rPr lang="pt-BR" altLang="zh-CN" sz="21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CSMA/CD</a:t>
              </a:r>
            </a:p>
          </p:txBody>
        </p:sp>
      </p:grpSp>
      <p:grpSp>
        <p:nvGrpSpPr>
          <p:cNvPr id="435" name="组合 434">
            <a:extLst>
              <a:ext uri="{FF2B5EF4-FFF2-40B4-BE49-F238E27FC236}">
                <a16:creationId xmlns:a16="http://schemas.microsoft.com/office/drawing/2014/main" id="{D8F6E3FD-4DA5-4551-B1DA-4CDFBD0E7B3C}"/>
              </a:ext>
            </a:extLst>
          </p:cNvPr>
          <p:cNvGrpSpPr/>
          <p:nvPr/>
        </p:nvGrpSpPr>
        <p:grpSpPr>
          <a:xfrm>
            <a:off x="2047209" y="2234254"/>
            <a:ext cx="5049582" cy="498567"/>
            <a:chOff x="4650629" y="2364143"/>
            <a:chExt cx="2620580" cy="809813"/>
          </a:xfrm>
        </p:grpSpPr>
        <p:sp>
          <p:nvSpPr>
            <p:cNvPr id="436" name="矩形: 圆角 435">
              <a:extLst>
                <a:ext uri="{FF2B5EF4-FFF2-40B4-BE49-F238E27FC236}">
                  <a16:creationId xmlns:a16="http://schemas.microsoft.com/office/drawing/2014/main" id="{6B7DFFC8-AF35-46EA-A1F3-9A981895D03B}"/>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37" name="文本框 436">
              <a:extLst>
                <a:ext uri="{FF2B5EF4-FFF2-40B4-BE49-F238E27FC236}">
                  <a16:creationId xmlns:a16="http://schemas.microsoft.com/office/drawing/2014/main" id="{1765A15E-674B-45E1-85A0-2F5D0885E40A}"/>
                </a:ext>
              </a:extLst>
            </p:cNvPr>
            <p:cNvSpPr txBox="1"/>
            <p:nvPr/>
          </p:nvSpPr>
          <p:spPr>
            <a:xfrm>
              <a:off x="4751330" y="2477809"/>
              <a:ext cx="2519878" cy="674886"/>
            </a:xfrm>
            <a:prstGeom prst="rect">
              <a:avLst/>
            </a:prstGeom>
            <a:noFill/>
          </p:spPr>
          <p:txBody>
            <a:bodyPr wrap="square" rtlCol="0">
              <a:spAutoFit/>
            </a:bodyPr>
            <a:lstStyle/>
            <a:p>
              <a:r>
                <a:rPr lang="zh-CN" altLang="en-US" sz="2100" dirty="0">
                  <a:latin typeface="思源黑体 CN Normal" panose="020B0400000000000000" pitchFamily="34" charset="-122"/>
                  <a:ea typeface="思源黑体 CN Normal" panose="020B0400000000000000" pitchFamily="34" charset="-122"/>
                </a:rPr>
                <a:t>载波侦听</a:t>
              </a:r>
              <a:r>
                <a:rPr lang="en-US" altLang="zh-CN" sz="2100" dirty="0">
                  <a:latin typeface="思源黑体 CN Normal" panose="020B0400000000000000" pitchFamily="34" charset="-122"/>
                  <a:ea typeface="思源黑体 CN Normal" panose="020B0400000000000000" pitchFamily="34" charset="-122"/>
                </a:rPr>
                <a:t>:</a:t>
              </a:r>
              <a:r>
                <a:rPr lang="zh-CN" altLang="en-US" sz="2100" dirty="0">
                  <a:latin typeface="思源黑体 CN Normal" panose="020B0400000000000000" pitchFamily="34" charset="-122"/>
                  <a:ea typeface="思源黑体 CN Normal" panose="020B0400000000000000" pitchFamily="34" charset="-122"/>
                </a:rPr>
                <a:t>有线“易行”、无线“困难”</a:t>
              </a:r>
              <a:endParaRPr lang="pt-BR" altLang="zh-CN" sz="2100" dirty="0">
                <a:latin typeface="思源黑体 CN Normal" panose="020B0400000000000000" pitchFamily="34" charset="-122"/>
                <a:ea typeface="思源黑体 CN Normal" panose="020B0400000000000000" pitchFamily="34" charset="-122"/>
              </a:endParaRPr>
            </a:p>
          </p:txBody>
        </p:sp>
      </p:grpSp>
      <p:grpSp>
        <p:nvGrpSpPr>
          <p:cNvPr id="438" name="组合 437">
            <a:extLst>
              <a:ext uri="{FF2B5EF4-FFF2-40B4-BE49-F238E27FC236}">
                <a16:creationId xmlns:a16="http://schemas.microsoft.com/office/drawing/2014/main" id="{C936303F-B291-48B3-9E5B-E5F7A9CE567A}"/>
              </a:ext>
            </a:extLst>
          </p:cNvPr>
          <p:cNvGrpSpPr/>
          <p:nvPr/>
        </p:nvGrpSpPr>
        <p:grpSpPr>
          <a:xfrm>
            <a:off x="2032829" y="2931818"/>
            <a:ext cx="5049582" cy="498567"/>
            <a:chOff x="4650629" y="2364143"/>
            <a:chExt cx="2620580" cy="809813"/>
          </a:xfrm>
        </p:grpSpPr>
        <p:sp>
          <p:nvSpPr>
            <p:cNvPr id="439" name="矩形: 圆角 438">
              <a:extLst>
                <a:ext uri="{FF2B5EF4-FFF2-40B4-BE49-F238E27FC236}">
                  <a16:creationId xmlns:a16="http://schemas.microsoft.com/office/drawing/2014/main" id="{40EE14B3-100B-4766-8E8D-21B29B333504}"/>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40" name="文本框 439">
              <a:extLst>
                <a:ext uri="{FF2B5EF4-FFF2-40B4-BE49-F238E27FC236}">
                  <a16:creationId xmlns:a16="http://schemas.microsoft.com/office/drawing/2014/main" id="{6FE9F987-29A0-4379-A385-37164F631345}"/>
                </a:ext>
              </a:extLst>
            </p:cNvPr>
            <p:cNvSpPr txBox="1"/>
            <p:nvPr/>
          </p:nvSpPr>
          <p:spPr>
            <a:xfrm>
              <a:off x="4751330" y="2477809"/>
              <a:ext cx="2435418" cy="674886"/>
            </a:xfrm>
            <a:prstGeom prst="rect">
              <a:avLst/>
            </a:prstGeom>
            <a:noFill/>
          </p:spPr>
          <p:txBody>
            <a:bodyPr wrap="square" rtlCol="0">
              <a:spAutoFit/>
            </a:bodyPr>
            <a:lstStyle/>
            <a:p>
              <a:r>
                <a:rPr lang="pt-BR" altLang="zh-CN" sz="21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CSMA/CD </a:t>
              </a:r>
              <a:r>
                <a:rPr lang="zh-CN" altLang="en-US" sz="2100" dirty="0">
                  <a:latin typeface="Times New Roman" panose="02020603050405020304" pitchFamily="18" charset="0"/>
                  <a:ea typeface="思源黑体 CN Normal" panose="020B0400000000000000" pitchFamily="34" charset="-122"/>
                  <a:cs typeface="Times New Roman" panose="02020603050405020304" pitchFamily="18" charset="0"/>
                </a:rPr>
                <a:t>用于以太网</a:t>
              </a:r>
            </a:p>
          </p:txBody>
        </p:sp>
      </p:grpSp>
      <p:grpSp>
        <p:nvGrpSpPr>
          <p:cNvPr id="441" name="组合 440">
            <a:extLst>
              <a:ext uri="{FF2B5EF4-FFF2-40B4-BE49-F238E27FC236}">
                <a16:creationId xmlns:a16="http://schemas.microsoft.com/office/drawing/2014/main" id="{FF115CD2-07C6-4305-868B-1780F9778939}"/>
              </a:ext>
            </a:extLst>
          </p:cNvPr>
          <p:cNvGrpSpPr/>
          <p:nvPr/>
        </p:nvGrpSpPr>
        <p:grpSpPr>
          <a:xfrm>
            <a:off x="2032829" y="3635969"/>
            <a:ext cx="5049582" cy="498567"/>
            <a:chOff x="4650629" y="2364143"/>
            <a:chExt cx="2620580" cy="809813"/>
          </a:xfrm>
        </p:grpSpPr>
        <p:sp>
          <p:nvSpPr>
            <p:cNvPr id="442" name="矩形: 圆角 441">
              <a:extLst>
                <a:ext uri="{FF2B5EF4-FFF2-40B4-BE49-F238E27FC236}">
                  <a16:creationId xmlns:a16="http://schemas.microsoft.com/office/drawing/2014/main" id="{DE1153F6-C3A0-49B7-A65D-855680B4A344}"/>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43" name="文本框 442">
              <a:extLst>
                <a:ext uri="{FF2B5EF4-FFF2-40B4-BE49-F238E27FC236}">
                  <a16:creationId xmlns:a16="http://schemas.microsoft.com/office/drawing/2014/main" id="{1BDD809E-0415-4954-A223-6EFBE91BD295}"/>
                </a:ext>
              </a:extLst>
            </p:cNvPr>
            <p:cNvSpPr txBox="1"/>
            <p:nvPr/>
          </p:nvSpPr>
          <p:spPr>
            <a:xfrm>
              <a:off x="4751330" y="2477809"/>
              <a:ext cx="2519878" cy="674886"/>
            </a:xfrm>
            <a:prstGeom prst="rect">
              <a:avLst/>
            </a:prstGeom>
            <a:noFill/>
          </p:spPr>
          <p:txBody>
            <a:bodyPr wrap="square" rtlCol="0">
              <a:spAutoFit/>
            </a:bodyPr>
            <a:lstStyle/>
            <a:p>
              <a:r>
                <a:rPr lang="en-US" altLang="zh-CN" sz="21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CSMA/CA </a:t>
              </a:r>
              <a:r>
                <a:rPr lang="zh-CN" altLang="en-US" sz="2100" dirty="0">
                  <a:latin typeface="Times New Roman" panose="02020603050405020304" pitchFamily="18" charset="0"/>
                  <a:ea typeface="思源黑体 CN Normal" panose="020B0400000000000000" pitchFamily="34" charset="-122"/>
                  <a:cs typeface="Times New Roman" panose="02020603050405020304" pitchFamily="18" charset="0"/>
                </a:rPr>
                <a:t>用于 </a:t>
              </a:r>
              <a:r>
                <a:rPr lang="en-US" altLang="zh-CN" sz="2100" dirty="0">
                  <a:latin typeface="Times New Roman" panose="02020603050405020304" pitchFamily="18" charset="0"/>
                  <a:ea typeface="思源黑体 CN Normal" panose="020B0400000000000000" pitchFamily="34" charset="-122"/>
                  <a:cs typeface="Times New Roman" panose="02020603050405020304" pitchFamily="18" charset="0"/>
                </a:rPr>
                <a:t>802.11</a:t>
              </a:r>
            </a:p>
          </p:txBody>
        </p:sp>
      </p:grpSp>
      <p:sp>
        <p:nvSpPr>
          <p:cNvPr id="3" name="灯片编号占位符 2">
            <a:extLst>
              <a:ext uri="{FF2B5EF4-FFF2-40B4-BE49-F238E27FC236}">
                <a16:creationId xmlns:a16="http://schemas.microsoft.com/office/drawing/2014/main" id="{1B551255-13C1-4D45-B23E-C1AC0A03376D}"/>
              </a:ext>
            </a:extLst>
          </p:cNvPr>
          <p:cNvSpPr>
            <a:spLocks noGrp="1"/>
          </p:cNvSpPr>
          <p:nvPr>
            <p:ph type="sldNum" sz="quarter" idx="12"/>
          </p:nvPr>
        </p:nvSpPr>
        <p:spPr/>
        <p:txBody>
          <a:bodyPr/>
          <a:lstStyle/>
          <a:p>
            <a:fld id="{91F2D4EF-46D4-4764-B373-FC59CD1D281E}" type="slidenum">
              <a:rPr lang="zh-CN" altLang="en-US" smtClean="0"/>
              <a:t>53</a:t>
            </a:fld>
            <a:endParaRPr lang="zh-CN" altLang="en-US"/>
          </a:p>
        </p:txBody>
      </p:sp>
    </p:spTree>
    <p:extLst>
      <p:ext uri="{BB962C8B-B14F-4D97-AF65-F5344CB8AC3E}">
        <p14:creationId xmlns:p14="http://schemas.microsoft.com/office/powerpoint/2010/main" val="36345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2"/>
                                        </p:tgtEl>
                                        <p:attrNameLst>
                                          <p:attrName>style.visibility</p:attrName>
                                        </p:attrNameLst>
                                      </p:cBhvr>
                                      <p:to>
                                        <p:strVal val="visible"/>
                                      </p:to>
                                    </p:set>
                                    <p:animEffect transition="in" filter="wipe(left)">
                                      <p:cBhvr>
                                        <p:cTn id="11" dur="500"/>
                                        <p:tgtEl>
                                          <p:spTgt spid="4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5"/>
                                        </p:tgtEl>
                                        <p:attrNameLst>
                                          <p:attrName>style.visibility</p:attrName>
                                        </p:attrNameLst>
                                      </p:cBhvr>
                                      <p:to>
                                        <p:strVal val="visible"/>
                                      </p:to>
                                    </p:set>
                                    <p:animEffect transition="in" filter="wipe(left)">
                                      <p:cBhvr>
                                        <p:cTn id="15" dur="500"/>
                                        <p:tgtEl>
                                          <p:spTgt spid="4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38"/>
                                        </p:tgtEl>
                                        <p:attrNameLst>
                                          <p:attrName>style.visibility</p:attrName>
                                        </p:attrNameLst>
                                      </p:cBhvr>
                                      <p:to>
                                        <p:strVal val="visible"/>
                                      </p:to>
                                    </p:set>
                                    <p:animEffect transition="in" filter="wipe(left)">
                                      <p:cBhvr>
                                        <p:cTn id="19" dur="500"/>
                                        <p:tgtEl>
                                          <p:spTgt spid="43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41"/>
                                        </p:tgtEl>
                                        <p:attrNameLst>
                                          <p:attrName>style.visibility</p:attrName>
                                        </p:attrNameLst>
                                      </p:cBhvr>
                                      <p:to>
                                        <p:strVal val="visible"/>
                                      </p:to>
                                    </p:set>
                                    <p:animEffect transition="in" filter="wipe(left)">
                                      <p:cBhvr>
                                        <p:cTn id="23" dur="500"/>
                                        <p:tgtEl>
                                          <p:spTgt spid="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291298-AB09-49F1-A4A7-7C2FEECC70DA}"/>
              </a:ext>
            </a:extLst>
          </p:cNvPr>
          <p:cNvGrpSpPr/>
          <p:nvPr/>
        </p:nvGrpSpPr>
        <p:grpSpPr>
          <a:xfrm>
            <a:off x="538952" y="161341"/>
            <a:ext cx="2225619" cy="986487"/>
            <a:chOff x="718602" y="215121"/>
            <a:chExt cx="2967492" cy="1315316"/>
          </a:xfrm>
        </p:grpSpPr>
        <p:grpSp>
          <p:nvGrpSpPr>
            <p:cNvPr id="68" name="组合 67">
              <a:extLst>
                <a:ext uri="{FF2B5EF4-FFF2-40B4-BE49-F238E27FC236}">
                  <a16:creationId xmlns:a16="http://schemas.microsoft.com/office/drawing/2014/main" id="{BD8380D5-FECA-4812-A6FD-AD323686DB4E}"/>
                </a:ext>
              </a:extLst>
            </p:cNvPr>
            <p:cNvGrpSpPr/>
            <p:nvPr/>
          </p:nvGrpSpPr>
          <p:grpSpPr>
            <a:xfrm>
              <a:off x="1052240" y="706147"/>
              <a:ext cx="2633854" cy="647090"/>
              <a:chOff x="1839059" y="1058437"/>
              <a:chExt cx="2633854" cy="647090"/>
            </a:xfrm>
          </p:grpSpPr>
          <p:sp>
            <p:nvSpPr>
              <p:cNvPr id="81" name="矩形: 圆角 80">
                <a:extLst>
                  <a:ext uri="{FF2B5EF4-FFF2-40B4-BE49-F238E27FC236}">
                    <a16:creationId xmlns:a16="http://schemas.microsoft.com/office/drawing/2014/main" id="{E598C029-CD9F-446B-A714-1CB12DCDC969}"/>
                  </a:ext>
                </a:extLst>
              </p:cNvPr>
              <p:cNvSpPr/>
              <p:nvPr/>
            </p:nvSpPr>
            <p:spPr>
              <a:xfrm>
                <a:off x="1839059" y="1058437"/>
                <a:ext cx="2633854"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500">
                  <a:solidFill>
                    <a:srgbClr val="00A3F8"/>
                  </a:solidFill>
                </a:endParaRPr>
              </a:p>
            </p:txBody>
          </p:sp>
          <p:sp>
            <p:nvSpPr>
              <p:cNvPr id="82" name="文本框 81">
                <a:extLst>
                  <a:ext uri="{FF2B5EF4-FFF2-40B4-BE49-F238E27FC236}">
                    <a16:creationId xmlns:a16="http://schemas.microsoft.com/office/drawing/2014/main" id="{021BBD00-1E13-4681-8637-09A04F45DF9D}"/>
                  </a:ext>
                </a:extLst>
              </p:cNvPr>
              <p:cNvSpPr txBox="1"/>
              <p:nvPr/>
            </p:nvSpPr>
            <p:spPr>
              <a:xfrm>
                <a:off x="2871301" y="1089973"/>
                <a:ext cx="1505884" cy="615554"/>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轮流</a:t>
                </a:r>
              </a:p>
            </p:txBody>
          </p:sp>
        </p:grpSp>
        <p:grpSp>
          <p:nvGrpSpPr>
            <p:cNvPr id="149" name="143c9951-2ba9-4048-b33c-a5bcb7117f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DB0058-89F1-4BF3-B1F6-43F8C68A1F9D}"/>
                </a:ext>
              </a:extLst>
            </p:cNvPr>
            <p:cNvGrpSpPr>
              <a:grpSpLocks noChangeAspect="1"/>
            </p:cNvGrpSpPr>
            <p:nvPr>
              <p:custDataLst>
                <p:tags r:id="rId1"/>
              </p:custDataLst>
            </p:nvPr>
          </p:nvGrpSpPr>
          <p:grpSpPr>
            <a:xfrm>
              <a:off x="718602" y="215121"/>
              <a:ext cx="1178667" cy="1315316"/>
              <a:chOff x="3880207" y="1083068"/>
              <a:chExt cx="4431586" cy="4945360"/>
            </a:xfrm>
          </p:grpSpPr>
          <p:sp>
            <p:nvSpPr>
              <p:cNvPr id="150" name="ï$ľîďe">
                <a:extLst>
                  <a:ext uri="{FF2B5EF4-FFF2-40B4-BE49-F238E27FC236}">
                    <a16:creationId xmlns:a16="http://schemas.microsoft.com/office/drawing/2014/main" id="{FC689F45-4CFD-41FE-8895-0AB6B48A6F05}"/>
                  </a:ext>
                </a:extLst>
              </p:cNvPr>
              <p:cNvSpPr/>
              <p:nvPr/>
            </p:nvSpPr>
            <p:spPr bwMode="auto">
              <a:xfrm>
                <a:off x="3880207" y="5177418"/>
                <a:ext cx="4431586" cy="396081"/>
              </a:xfrm>
              <a:custGeom>
                <a:avLst/>
                <a:gdLst>
                  <a:gd name="T0" fmla="*/ 12797 w 13812"/>
                  <a:gd name="T1" fmla="*/ 0 h 1236"/>
                  <a:gd name="T2" fmla="*/ 12857 w 13812"/>
                  <a:gd name="T3" fmla="*/ 120 h 1236"/>
                  <a:gd name="T4" fmla="*/ 12870 w 13812"/>
                  <a:gd name="T5" fmla="*/ 237 h 1236"/>
                  <a:gd name="T6" fmla="*/ 12877 w 13812"/>
                  <a:gd name="T7" fmla="*/ 252 h 1236"/>
                  <a:gd name="T8" fmla="*/ 12877 w 13812"/>
                  <a:gd name="T9" fmla="*/ 328 h 1236"/>
                  <a:gd name="T10" fmla="*/ 12597 w 13812"/>
                  <a:gd name="T11" fmla="*/ 638 h 1236"/>
                  <a:gd name="T12" fmla="*/ 1090 w 13812"/>
                  <a:gd name="T13" fmla="*/ 638 h 1236"/>
                  <a:gd name="T14" fmla="*/ 813 w 13812"/>
                  <a:gd name="T15" fmla="*/ 386 h 1236"/>
                  <a:gd name="T16" fmla="*/ 813 w 13812"/>
                  <a:gd name="T17" fmla="*/ 213 h 1236"/>
                  <a:gd name="T18" fmla="*/ 815 w 13812"/>
                  <a:gd name="T19" fmla="*/ 211 h 1236"/>
                  <a:gd name="T20" fmla="*/ 832 w 13812"/>
                  <a:gd name="T21" fmla="*/ 144 h 1236"/>
                  <a:gd name="T22" fmla="*/ 891 w 13812"/>
                  <a:gd name="T23" fmla="*/ 25 h 1236"/>
                  <a:gd name="T24" fmla="*/ 0 w 13812"/>
                  <a:gd name="T25" fmla="*/ 424 h 1236"/>
                  <a:gd name="T26" fmla="*/ 6906 w 13812"/>
                  <a:gd name="T27" fmla="*/ 1236 h 1236"/>
                  <a:gd name="T28" fmla="*/ 13812 w 13812"/>
                  <a:gd name="T29" fmla="*/ 424 h 1236"/>
                  <a:gd name="T30" fmla="*/ 12797 w 13812"/>
                  <a:gd name="T3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12" h="1236">
                    <a:moveTo>
                      <a:pt x="12797" y="0"/>
                    </a:moveTo>
                    <a:cubicBezTo>
                      <a:pt x="12857" y="120"/>
                      <a:pt x="12857" y="120"/>
                      <a:pt x="12857" y="120"/>
                    </a:cubicBezTo>
                    <a:cubicBezTo>
                      <a:pt x="12880" y="162"/>
                      <a:pt x="12882" y="202"/>
                      <a:pt x="12870" y="237"/>
                    </a:cubicBezTo>
                    <a:cubicBezTo>
                      <a:pt x="12877" y="252"/>
                      <a:pt x="12877" y="252"/>
                      <a:pt x="12877" y="252"/>
                    </a:cubicBezTo>
                    <a:cubicBezTo>
                      <a:pt x="12877" y="328"/>
                      <a:pt x="12877" y="328"/>
                      <a:pt x="12877" y="328"/>
                    </a:cubicBezTo>
                    <a:cubicBezTo>
                      <a:pt x="12880" y="549"/>
                      <a:pt x="12737" y="638"/>
                      <a:pt x="12597" y="638"/>
                    </a:cubicBezTo>
                    <a:cubicBezTo>
                      <a:pt x="1090" y="638"/>
                      <a:pt x="1090" y="638"/>
                      <a:pt x="1090" y="638"/>
                    </a:cubicBezTo>
                    <a:cubicBezTo>
                      <a:pt x="962" y="638"/>
                      <a:pt x="827" y="573"/>
                      <a:pt x="813" y="386"/>
                    </a:cubicBezTo>
                    <a:cubicBezTo>
                      <a:pt x="813" y="213"/>
                      <a:pt x="813" y="213"/>
                      <a:pt x="813" y="213"/>
                    </a:cubicBezTo>
                    <a:cubicBezTo>
                      <a:pt x="815" y="211"/>
                      <a:pt x="815" y="211"/>
                      <a:pt x="815" y="211"/>
                    </a:cubicBezTo>
                    <a:cubicBezTo>
                      <a:pt x="813" y="190"/>
                      <a:pt x="818" y="167"/>
                      <a:pt x="832" y="144"/>
                    </a:cubicBezTo>
                    <a:cubicBezTo>
                      <a:pt x="891" y="25"/>
                      <a:pt x="891" y="25"/>
                      <a:pt x="891" y="25"/>
                    </a:cubicBezTo>
                    <a:cubicBezTo>
                      <a:pt x="324" y="143"/>
                      <a:pt x="0" y="279"/>
                      <a:pt x="0" y="424"/>
                    </a:cubicBezTo>
                    <a:cubicBezTo>
                      <a:pt x="0" y="872"/>
                      <a:pt x="3092" y="1236"/>
                      <a:pt x="6906" y="1236"/>
                    </a:cubicBezTo>
                    <a:cubicBezTo>
                      <a:pt x="10721" y="1236"/>
                      <a:pt x="13812" y="872"/>
                      <a:pt x="13812" y="424"/>
                    </a:cubicBezTo>
                    <a:cubicBezTo>
                      <a:pt x="13812" y="269"/>
                      <a:pt x="13441" y="124"/>
                      <a:pt x="12797"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lïďè">
                <a:extLst>
                  <a:ext uri="{FF2B5EF4-FFF2-40B4-BE49-F238E27FC236}">
                    <a16:creationId xmlns:a16="http://schemas.microsoft.com/office/drawing/2014/main" id="{5D6B2428-21C3-4B79-B27C-D64045136AF1}"/>
                  </a:ext>
                </a:extLst>
              </p:cNvPr>
              <p:cNvSpPr/>
              <p:nvPr/>
            </p:nvSpPr>
            <p:spPr bwMode="auto">
              <a:xfrm>
                <a:off x="4141621" y="4429390"/>
                <a:ext cx="3871414" cy="952859"/>
              </a:xfrm>
              <a:custGeom>
                <a:avLst/>
                <a:gdLst>
                  <a:gd name="T0" fmla="*/ 11784 w 12067"/>
                  <a:gd name="T1" fmla="*/ 2975 h 2975"/>
                  <a:gd name="T2" fmla="*/ 277 w 12067"/>
                  <a:gd name="T3" fmla="*/ 2975 h 2975"/>
                  <a:gd name="T4" fmla="*/ 0 w 12067"/>
                  <a:gd name="T5" fmla="*/ 2723 h 2975"/>
                  <a:gd name="T6" fmla="*/ 0 w 12067"/>
                  <a:gd name="T7" fmla="*/ 2550 h 2975"/>
                  <a:gd name="T8" fmla="*/ 1260 w 12067"/>
                  <a:gd name="T9" fmla="*/ 223 h 2975"/>
                  <a:gd name="T10" fmla="*/ 1619 w 12067"/>
                  <a:gd name="T11" fmla="*/ 0 h 2975"/>
                  <a:gd name="T12" fmla="*/ 10425 w 12067"/>
                  <a:gd name="T13" fmla="*/ 0 h 2975"/>
                  <a:gd name="T14" fmla="*/ 11025 w 12067"/>
                  <a:gd name="T15" fmla="*/ 471 h 2975"/>
                  <a:gd name="T16" fmla="*/ 12064 w 12067"/>
                  <a:gd name="T17" fmla="*/ 2589 h 2975"/>
                  <a:gd name="T18" fmla="*/ 12064 w 12067"/>
                  <a:gd name="T19" fmla="*/ 2665 h 2975"/>
                  <a:gd name="T20" fmla="*/ 11784 w 12067"/>
                  <a:gd name="T21"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67" h="2975">
                    <a:moveTo>
                      <a:pt x="11784" y="2975"/>
                    </a:moveTo>
                    <a:cubicBezTo>
                      <a:pt x="277" y="2975"/>
                      <a:pt x="277" y="2975"/>
                      <a:pt x="277" y="2975"/>
                    </a:cubicBezTo>
                    <a:cubicBezTo>
                      <a:pt x="149" y="2975"/>
                      <a:pt x="14" y="2910"/>
                      <a:pt x="0" y="2723"/>
                    </a:cubicBezTo>
                    <a:cubicBezTo>
                      <a:pt x="0" y="2550"/>
                      <a:pt x="0" y="2550"/>
                      <a:pt x="0" y="2550"/>
                    </a:cubicBezTo>
                    <a:cubicBezTo>
                      <a:pt x="1260" y="223"/>
                      <a:pt x="1260" y="223"/>
                      <a:pt x="1260" y="223"/>
                    </a:cubicBezTo>
                    <a:cubicBezTo>
                      <a:pt x="1328" y="86"/>
                      <a:pt x="1467" y="0"/>
                      <a:pt x="1619" y="0"/>
                    </a:cubicBezTo>
                    <a:cubicBezTo>
                      <a:pt x="10425" y="0"/>
                      <a:pt x="10425" y="0"/>
                      <a:pt x="10425" y="0"/>
                    </a:cubicBezTo>
                    <a:cubicBezTo>
                      <a:pt x="10589" y="0"/>
                      <a:pt x="10952" y="324"/>
                      <a:pt x="11025" y="471"/>
                    </a:cubicBezTo>
                    <a:cubicBezTo>
                      <a:pt x="12064" y="2589"/>
                      <a:pt x="12064" y="2589"/>
                      <a:pt x="12064" y="2589"/>
                    </a:cubicBezTo>
                    <a:cubicBezTo>
                      <a:pt x="12064" y="2665"/>
                      <a:pt x="12064" y="2665"/>
                      <a:pt x="12064" y="2665"/>
                    </a:cubicBezTo>
                    <a:cubicBezTo>
                      <a:pt x="12067" y="2886"/>
                      <a:pt x="11924" y="2975"/>
                      <a:pt x="11784" y="2975"/>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1íḓê">
                <a:extLst>
                  <a:ext uri="{FF2B5EF4-FFF2-40B4-BE49-F238E27FC236}">
                    <a16:creationId xmlns:a16="http://schemas.microsoft.com/office/drawing/2014/main" id="{6B74945A-A5EF-494F-927A-76E76F33534F}"/>
                  </a:ext>
                </a:extLst>
              </p:cNvPr>
              <p:cNvSpPr/>
              <p:nvPr/>
            </p:nvSpPr>
            <p:spPr bwMode="auto">
              <a:xfrm>
                <a:off x="4122383" y="4351305"/>
                <a:ext cx="3911022" cy="952859"/>
              </a:xfrm>
              <a:custGeom>
                <a:avLst/>
                <a:gdLst>
                  <a:gd name="T0" fmla="*/ 11845 w 12190"/>
                  <a:gd name="T1" fmla="*/ 2975 h 2975"/>
                  <a:gd name="T2" fmla="*/ 338 w 12190"/>
                  <a:gd name="T3" fmla="*/ 2975 h 2975"/>
                  <a:gd name="T4" fmla="*/ 79 w 12190"/>
                  <a:gd name="T5" fmla="*/ 2725 h 2975"/>
                  <a:gd name="T6" fmla="*/ 1321 w 12190"/>
                  <a:gd name="T7" fmla="*/ 223 h 2975"/>
                  <a:gd name="T8" fmla="*/ 1680 w 12190"/>
                  <a:gd name="T9" fmla="*/ 0 h 2975"/>
                  <a:gd name="T10" fmla="*/ 10486 w 12190"/>
                  <a:gd name="T11" fmla="*/ 0 h 2975"/>
                  <a:gd name="T12" fmla="*/ 10874 w 12190"/>
                  <a:gd name="T13" fmla="*/ 240 h 2975"/>
                  <a:gd name="T14" fmla="*/ 12104 w 12190"/>
                  <a:gd name="T15" fmla="*/ 2701 h 2975"/>
                  <a:gd name="T16" fmla="*/ 11845 w 12190"/>
                  <a:gd name="T17"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90" h="2975">
                    <a:moveTo>
                      <a:pt x="11845" y="2975"/>
                    </a:moveTo>
                    <a:cubicBezTo>
                      <a:pt x="338" y="2975"/>
                      <a:pt x="338" y="2975"/>
                      <a:pt x="338" y="2975"/>
                    </a:cubicBezTo>
                    <a:cubicBezTo>
                      <a:pt x="210" y="2975"/>
                      <a:pt x="0" y="2863"/>
                      <a:pt x="79" y="2725"/>
                    </a:cubicBezTo>
                    <a:cubicBezTo>
                      <a:pt x="1321" y="223"/>
                      <a:pt x="1321" y="223"/>
                      <a:pt x="1321" y="223"/>
                    </a:cubicBezTo>
                    <a:cubicBezTo>
                      <a:pt x="1389" y="87"/>
                      <a:pt x="1528" y="0"/>
                      <a:pt x="1680" y="0"/>
                    </a:cubicBezTo>
                    <a:cubicBezTo>
                      <a:pt x="10486" y="0"/>
                      <a:pt x="10486" y="0"/>
                      <a:pt x="10486" y="0"/>
                    </a:cubicBezTo>
                    <a:cubicBezTo>
                      <a:pt x="10650" y="0"/>
                      <a:pt x="10801" y="93"/>
                      <a:pt x="10874" y="240"/>
                    </a:cubicBezTo>
                    <a:cubicBezTo>
                      <a:pt x="12104" y="2701"/>
                      <a:pt x="12104" y="2701"/>
                      <a:pt x="12104" y="2701"/>
                    </a:cubicBezTo>
                    <a:cubicBezTo>
                      <a:pt x="12190" y="2858"/>
                      <a:pt x="11985" y="2975"/>
                      <a:pt x="11845" y="2975"/>
                    </a:cubicBezTo>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šḷïḑê">
                <a:extLst>
                  <a:ext uri="{FF2B5EF4-FFF2-40B4-BE49-F238E27FC236}">
                    <a16:creationId xmlns:a16="http://schemas.microsoft.com/office/drawing/2014/main" id="{37BB0FE0-EFCB-46A8-9965-77ACD4783301}"/>
                  </a:ext>
                </a:extLst>
              </p:cNvPr>
              <p:cNvSpPr/>
              <p:nvPr/>
            </p:nvSpPr>
            <p:spPr bwMode="auto">
              <a:xfrm>
                <a:off x="4558073" y="2447851"/>
                <a:ext cx="3023799" cy="1906849"/>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íşḻîḑê">
                <a:extLst>
                  <a:ext uri="{FF2B5EF4-FFF2-40B4-BE49-F238E27FC236}">
                    <a16:creationId xmlns:a16="http://schemas.microsoft.com/office/drawing/2014/main" id="{C7F386B0-1D09-4C90-9990-05B9A603009D}"/>
                  </a:ext>
                </a:extLst>
              </p:cNvPr>
              <p:cNvSpPr/>
              <p:nvPr/>
            </p:nvSpPr>
            <p:spPr bwMode="auto">
              <a:xfrm>
                <a:off x="4558073" y="2447851"/>
                <a:ext cx="3023799" cy="190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ïṣľîḋè">
                <a:extLst>
                  <a:ext uri="{FF2B5EF4-FFF2-40B4-BE49-F238E27FC236}">
                    <a16:creationId xmlns:a16="http://schemas.microsoft.com/office/drawing/2014/main" id="{FF98DA56-6F1D-49D2-B269-E4B67FA258AC}"/>
                  </a:ext>
                </a:extLst>
              </p:cNvPr>
              <p:cNvSpPr/>
              <p:nvPr/>
            </p:nvSpPr>
            <p:spPr bwMode="auto">
              <a:xfrm>
                <a:off x="4616919" y="2516883"/>
                <a:ext cx="2906106" cy="1722388"/>
              </a:xfrm>
              <a:prstGeom prst="rect">
                <a:avLst/>
              </a:prstGeom>
              <a:solidFill>
                <a:srgbClr val="FF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i$ļiďê">
                <a:extLst>
                  <a:ext uri="{FF2B5EF4-FFF2-40B4-BE49-F238E27FC236}">
                    <a16:creationId xmlns:a16="http://schemas.microsoft.com/office/drawing/2014/main" id="{AB49F13B-4C9F-4D84-AD5A-FBA1A0B3207A}"/>
                  </a:ext>
                </a:extLst>
              </p:cNvPr>
              <p:cNvSpPr/>
              <p:nvPr/>
            </p:nvSpPr>
            <p:spPr bwMode="auto">
              <a:xfrm>
                <a:off x="4616919" y="2516883"/>
                <a:ext cx="2906106" cy="17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ṥľide">
                <a:extLst>
                  <a:ext uri="{FF2B5EF4-FFF2-40B4-BE49-F238E27FC236}">
                    <a16:creationId xmlns:a16="http://schemas.microsoft.com/office/drawing/2014/main" id="{5BF6B1E6-EDA5-4050-AA3B-E0577A577685}"/>
                  </a:ext>
                </a:extLst>
              </p:cNvPr>
              <p:cNvSpPr/>
              <p:nvPr/>
            </p:nvSpPr>
            <p:spPr bwMode="auto">
              <a:xfrm>
                <a:off x="5501878" y="4934111"/>
                <a:ext cx="1131661" cy="334972"/>
              </a:xfrm>
              <a:custGeom>
                <a:avLst/>
                <a:gdLst>
                  <a:gd name="T0" fmla="*/ 3457 w 3528"/>
                  <a:gd name="T1" fmla="*/ 1048 h 1048"/>
                  <a:gd name="T2" fmla="*/ 67 w 3528"/>
                  <a:gd name="T3" fmla="*/ 1048 h 1048"/>
                  <a:gd name="T4" fmla="*/ 6 w 3528"/>
                  <a:gd name="T5" fmla="*/ 977 h 1048"/>
                  <a:gd name="T6" fmla="*/ 149 w 3528"/>
                  <a:gd name="T7" fmla="*/ 84 h 1048"/>
                  <a:gd name="T8" fmla="*/ 247 w 3528"/>
                  <a:gd name="T9" fmla="*/ 0 h 1048"/>
                  <a:gd name="T10" fmla="*/ 3306 w 3528"/>
                  <a:gd name="T11" fmla="*/ 0 h 1048"/>
                  <a:gd name="T12" fmla="*/ 3392 w 3528"/>
                  <a:gd name="T13" fmla="*/ 75 h 1048"/>
                  <a:gd name="T14" fmla="*/ 3523 w 3528"/>
                  <a:gd name="T15" fmla="*/ 973 h 1048"/>
                  <a:gd name="T16" fmla="*/ 3457 w 3528"/>
                  <a:gd name="T17"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8" h="1048">
                    <a:moveTo>
                      <a:pt x="3457" y="1048"/>
                    </a:moveTo>
                    <a:cubicBezTo>
                      <a:pt x="67" y="1048"/>
                      <a:pt x="67" y="1048"/>
                      <a:pt x="67" y="1048"/>
                    </a:cubicBezTo>
                    <a:cubicBezTo>
                      <a:pt x="29" y="1048"/>
                      <a:pt x="0" y="1014"/>
                      <a:pt x="6" y="977"/>
                    </a:cubicBezTo>
                    <a:cubicBezTo>
                      <a:pt x="149" y="84"/>
                      <a:pt x="149" y="84"/>
                      <a:pt x="149" y="84"/>
                    </a:cubicBezTo>
                    <a:cubicBezTo>
                      <a:pt x="157" y="36"/>
                      <a:pt x="199" y="0"/>
                      <a:pt x="247" y="0"/>
                    </a:cubicBezTo>
                    <a:cubicBezTo>
                      <a:pt x="3306" y="0"/>
                      <a:pt x="3306" y="0"/>
                      <a:pt x="3306" y="0"/>
                    </a:cubicBezTo>
                    <a:cubicBezTo>
                      <a:pt x="3349" y="0"/>
                      <a:pt x="3386" y="32"/>
                      <a:pt x="3392" y="75"/>
                    </a:cubicBezTo>
                    <a:cubicBezTo>
                      <a:pt x="3523" y="973"/>
                      <a:pt x="3523" y="973"/>
                      <a:pt x="3523" y="973"/>
                    </a:cubicBezTo>
                    <a:cubicBezTo>
                      <a:pt x="3528" y="1013"/>
                      <a:pt x="3497" y="1048"/>
                      <a:pt x="3457" y="1048"/>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ṥḷïḍe">
                <a:extLst>
                  <a:ext uri="{FF2B5EF4-FFF2-40B4-BE49-F238E27FC236}">
                    <a16:creationId xmlns:a16="http://schemas.microsoft.com/office/drawing/2014/main" id="{7F125891-B171-4C4D-ADF9-3BDFD5F2D67D}"/>
                  </a:ext>
                </a:extLst>
              </p:cNvPr>
              <p:cNvSpPr/>
              <p:nvPr/>
            </p:nvSpPr>
            <p:spPr bwMode="auto">
              <a:xfrm>
                <a:off x="4679160" y="4483710"/>
                <a:ext cx="187856" cy="38476"/>
              </a:xfrm>
              <a:custGeom>
                <a:avLst/>
                <a:gdLst>
                  <a:gd name="T0" fmla="*/ 454 w 585"/>
                  <a:gd name="T1" fmla="*/ 122 h 122"/>
                  <a:gd name="T2" fmla="*/ 86 w 585"/>
                  <a:gd name="T3" fmla="*/ 122 h 122"/>
                  <a:gd name="T4" fmla="*/ 7 w 585"/>
                  <a:gd name="T5" fmla="*/ 89 h 122"/>
                  <a:gd name="T6" fmla="*/ 30 w 585"/>
                  <a:gd name="T7" fmla="*/ 34 h 122"/>
                  <a:gd name="T8" fmla="*/ 135 w 585"/>
                  <a:gd name="T9" fmla="*/ 0 h 122"/>
                  <a:gd name="T10" fmla="*/ 499 w 585"/>
                  <a:gd name="T11" fmla="*/ 0 h 122"/>
                  <a:gd name="T12" fmla="*/ 579 w 585"/>
                  <a:gd name="T13" fmla="*/ 34 h 122"/>
                  <a:gd name="T14" fmla="*/ 559 w 585"/>
                  <a:gd name="T15" fmla="*/ 89 h 122"/>
                  <a:gd name="T16" fmla="*/ 454 w 58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122">
                    <a:moveTo>
                      <a:pt x="454" y="122"/>
                    </a:moveTo>
                    <a:cubicBezTo>
                      <a:pt x="86" y="122"/>
                      <a:pt x="86" y="122"/>
                      <a:pt x="86" y="122"/>
                    </a:cubicBezTo>
                    <a:cubicBezTo>
                      <a:pt x="35" y="122"/>
                      <a:pt x="0" y="107"/>
                      <a:pt x="7" y="89"/>
                    </a:cubicBezTo>
                    <a:cubicBezTo>
                      <a:pt x="30" y="34"/>
                      <a:pt x="30" y="34"/>
                      <a:pt x="30" y="34"/>
                    </a:cubicBezTo>
                    <a:cubicBezTo>
                      <a:pt x="37" y="15"/>
                      <a:pt x="84" y="0"/>
                      <a:pt x="135" y="0"/>
                    </a:cubicBezTo>
                    <a:cubicBezTo>
                      <a:pt x="499" y="0"/>
                      <a:pt x="499" y="0"/>
                      <a:pt x="499" y="0"/>
                    </a:cubicBezTo>
                    <a:cubicBezTo>
                      <a:pt x="549" y="0"/>
                      <a:pt x="585" y="15"/>
                      <a:pt x="579" y="34"/>
                    </a:cubicBezTo>
                    <a:cubicBezTo>
                      <a:pt x="559" y="89"/>
                      <a:pt x="559" y="89"/>
                      <a:pt x="559" y="89"/>
                    </a:cubicBezTo>
                    <a:cubicBezTo>
                      <a:pt x="553" y="107"/>
                      <a:pt x="506" y="122"/>
                      <a:pt x="45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šḷíde">
                <a:extLst>
                  <a:ext uri="{FF2B5EF4-FFF2-40B4-BE49-F238E27FC236}">
                    <a16:creationId xmlns:a16="http://schemas.microsoft.com/office/drawing/2014/main" id="{7C612659-8EE3-43D9-BB6B-7C7E9C4E2940}"/>
                  </a:ext>
                </a:extLst>
              </p:cNvPr>
              <p:cNvSpPr/>
              <p:nvPr/>
            </p:nvSpPr>
            <p:spPr bwMode="auto">
              <a:xfrm>
                <a:off x="4877201" y="4483710"/>
                <a:ext cx="186724" cy="38476"/>
              </a:xfrm>
              <a:custGeom>
                <a:avLst/>
                <a:gdLst>
                  <a:gd name="T0" fmla="*/ 456 w 580"/>
                  <a:gd name="T1" fmla="*/ 122 h 122"/>
                  <a:gd name="T2" fmla="*/ 88 w 580"/>
                  <a:gd name="T3" fmla="*/ 122 h 122"/>
                  <a:gd name="T4" fmla="*/ 7 w 580"/>
                  <a:gd name="T5" fmla="*/ 89 h 122"/>
                  <a:gd name="T6" fmla="*/ 26 w 580"/>
                  <a:gd name="T7" fmla="*/ 34 h 122"/>
                  <a:gd name="T8" fmla="*/ 129 w 580"/>
                  <a:gd name="T9" fmla="*/ 0 h 122"/>
                  <a:gd name="T10" fmla="*/ 493 w 580"/>
                  <a:gd name="T11" fmla="*/ 0 h 122"/>
                  <a:gd name="T12" fmla="*/ 575 w 580"/>
                  <a:gd name="T13" fmla="*/ 34 h 122"/>
                  <a:gd name="T14" fmla="*/ 559 w 580"/>
                  <a:gd name="T15" fmla="*/ 89 h 122"/>
                  <a:gd name="T16" fmla="*/ 456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56" y="122"/>
                    </a:moveTo>
                    <a:cubicBezTo>
                      <a:pt x="88" y="122"/>
                      <a:pt x="88" y="122"/>
                      <a:pt x="88" y="122"/>
                    </a:cubicBezTo>
                    <a:cubicBezTo>
                      <a:pt x="37" y="122"/>
                      <a:pt x="0" y="107"/>
                      <a:pt x="7" y="89"/>
                    </a:cubicBezTo>
                    <a:cubicBezTo>
                      <a:pt x="26" y="34"/>
                      <a:pt x="26" y="34"/>
                      <a:pt x="26" y="34"/>
                    </a:cubicBezTo>
                    <a:cubicBezTo>
                      <a:pt x="32" y="15"/>
                      <a:pt x="79" y="0"/>
                      <a:pt x="129" y="0"/>
                    </a:cubicBezTo>
                    <a:cubicBezTo>
                      <a:pt x="493" y="0"/>
                      <a:pt x="493" y="0"/>
                      <a:pt x="493" y="0"/>
                    </a:cubicBezTo>
                    <a:cubicBezTo>
                      <a:pt x="544" y="0"/>
                      <a:pt x="580" y="15"/>
                      <a:pt x="575" y="34"/>
                    </a:cubicBezTo>
                    <a:cubicBezTo>
                      <a:pt x="559" y="89"/>
                      <a:pt x="559" y="89"/>
                      <a:pt x="559" y="89"/>
                    </a:cubicBezTo>
                    <a:cubicBezTo>
                      <a:pt x="553" y="107"/>
                      <a:pt x="507"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iśļîdè">
                <a:extLst>
                  <a:ext uri="{FF2B5EF4-FFF2-40B4-BE49-F238E27FC236}">
                    <a16:creationId xmlns:a16="http://schemas.microsoft.com/office/drawing/2014/main" id="{5FC9DE38-0A57-48F1-98C9-D8FE161DBFD3}"/>
                  </a:ext>
                </a:extLst>
              </p:cNvPr>
              <p:cNvSpPr/>
              <p:nvPr/>
            </p:nvSpPr>
            <p:spPr bwMode="auto">
              <a:xfrm>
                <a:off x="5076373" y="4483710"/>
                <a:ext cx="184461" cy="38476"/>
              </a:xfrm>
              <a:custGeom>
                <a:avLst/>
                <a:gdLst>
                  <a:gd name="T0" fmla="*/ 456 w 575"/>
                  <a:gd name="T1" fmla="*/ 122 h 122"/>
                  <a:gd name="T2" fmla="*/ 88 w 575"/>
                  <a:gd name="T3" fmla="*/ 122 h 122"/>
                  <a:gd name="T4" fmla="*/ 5 w 575"/>
                  <a:gd name="T5" fmla="*/ 89 h 122"/>
                  <a:gd name="T6" fmla="*/ 21 w 575"/>
                  <a:gd name="T7" fmla="*/ 34 h 122"/>
                  <a:gd name="T8" fmla="*/ 123 w 575"/>
                  <a:gd name="T9" fmla="*/ 0 h 122"/>
                  <a:gd name="T10" fmla="*/ 486 w 575"/>
                  <a:gd name="T11" fmla="*/ 0 h 122"/>
                  <a:gd name="T12" fmla="*/ 570 w 575"/>
                  <a:gd name="T13" fmla="*/ 34 h 122"/>
                  <a:gd name="T14" fmla="*/ 557 w 575"/>
                  <a:gd name="T15" fmla="*/ 89 h 122"/>
                  <a:gd name="T16" fmla="*/ 45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56" y="122"/>
                    </a:moveTo>
                    <a:cubicBezTo>
                      <a:pt x="88" y="122"/>
                      <a:pt x="88" y="122"/>
                      <a:pt x="88" y="122"/>
                    </a:cubicBezTo>
                    <a:cubicBezTo>
                      <a:pt x="37" y="122"/>
                      <a:pt x="0" y="107"/>
                      <a:pt x="5" y="89"/>
                    </a:cubicBezTo>
                    <a:cubicBezTo>
                      <a:pt x="21" y="34"/>
                      <a:pt x="21" y="34"/>
                      <a:pt x="21" y="34"/>
                    </a:cubicBezTo>
                    <a:cubicBezTo>
                      <a:pt x="27" y="15"/>
                      <a:pt x="72" y="0"/>
                      <a:pt x="123" y="0"/>
                    </a:cubicBezTo>
                    <a:cubicBezTo>
                      <a:pt x="486" y="0"/>
                      <a:pt x="486" y="0"/>
                      <a:pt x="486" y="0"/>
                    </a:cubicBezTo>
                    <a:cubicBezTo>
                      <a:pt x="537" y="0"/>
                      <a:pt x="575" y="15"/>
                      <a:pt x="570" y="34"/>
                    </a:cubicBezTo>
                    <a:cubicBezTo>
                      <a:pt x="557" y="89"/>
                      <a:pt x="557" y="89"/>
                      <a:pt x="557" y="89"/>
                    </a:cubicBezTo>
                    <a:cubicBezTo>
                      <a:pt x="553" y="107"/>
                      <a:pt x="508"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ïşḻîḋé">
                <a:extLst>
                  <a:ext uri="{FF2B5EF4-FFF2-40B4-BE49-F238E27FC236}">
                    <a16:creationId xmlns:a16="http://schemas.microsoft.com/office/drawing/2014/main" id="{26290F1A-3E20-4E89-A73E-40AC464B28EC}"/>
                  </a:ext>
                </a:extLst>
              </p:cNvPr>
              <p:cNvSpPr/>
              <p:nvPr/>
            </p:nvSpPr>
            <p:spPr bwMode="auto">
              <a:xfrm>
                <a:off x="5275546" y="4483710"/>
                <a:ext cx="182198" cy="38476"/>
              </a:xfrm>
              <a:custGeom>
                <a:avLst/>
                <a:gdLst>
                  <a:gd name="T0" fmla="*/ 458 w 570"/>
                  <a:gd name="T1" fmla="*/ 122 h 122"/>
                  <a:gd name="T2" fmla="*/ 90 w 570"/>
                  <a:gd name="T3" fmla="*/ 122 h 122"/>
                  <a:gd name="T4" fmla="*/ 5 w 570"/>
                  <a:gd name="T5" fmla="*/ 89 h 122"/>
                  <a:gd name="T6" fmla="*/ 17 w 570"/>
                  <a:gd name="T7" fmla="*/ 34 h 122"/>
                  <a:gd name="T8" fmla="*/ 117 w 570"/>
                  <a:gd name="T9" fmla="*/ 0 h 122"/>
                  <a:gd name="T10" fmla="*/ 481 w 570"/>
                  <a:gd name="T11" fmla="*/ 0 h 122"/>
                  <a:gd name="T12" fmla="*/ 566 w 570"/>
                  <a:gd name="T13" fmla="*/ 34 h 122"/>
                  <a:gd name="T14" fmla="*/ 557 w 570"/>
                  <a:gd name="T15" fmla="*/ 89 h 122"/>
                  <a:gd name="T16" fmla="*/ 458 w 57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122">
                    <a:moveTo>
                      <a:pt x="458" y="122"/>
                    </a:moveTo>
                    <a:cubicBezTo>
                      <a:pt x="90" y="122"/>
                      <a:pt x="90" y="122"/>
                      <a:pt x="90" y="122"/>
                    </a:cubicBezTo>
                    <a:cubicBezTo>
                      <a:pt x="39" y="122"/>
                      <a:pt x="0" y="107"/>
                      <a:pt x="5" y="89"/>
                    </a:cubicBezTo>
                    <a:cubicBezTo>
                      <a:pt x="17" y="34"/>
                      <a:pt x="17" y="34"/>
                      <a:pt x="17" y="34"/>
                    </a:cubicBezTo>
                    <a:cubicBezTo>
                      <a:pt x="22" y="15"/>
                      <a:pt x="66" y="0"/>
                      <a:pt x="117" y="0"/>
                    </a:cubicBezTo>
                    <a:cubicBezTo>
                      <a:pt x="481" y="0"/>
                      <a:pt x="481" y="0"/>
                      <a:pt x="481" y="0"/>
                    </a:cubicBezTo>
                    <a:cubicBezTo>
                      <a:pt x="531" y="0"/>
                      <a:pt x="570" y="15"/>
                      <a:pt x="566" y="34"/>
                    </a:cubicBezTo>
                    <a:cubicBezTo>
                      <a:pt x="557" y="89"/>
                      <a:pt x="557" y="89"/>
                      <a:pt x="557" y="89"/>
                    </a:cubicBezTo>
                    <a:cubicBezTo>
                      <a:pt x="553" y="107"/>
                      <a:pt x="509"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Sḻîďê">
                <a:extLst>
                  <a:ext uri="{FF2B5EF4-FFF2-40B4-BE49-F238E27FC236}">
                    <a16:creationId xmlns:a16="http://schemas.microsoft.com/office/drawing/2014/main" id="{E47D59DC-0ADA-4FC2-8307-70E6092A8012}"/>
                  </a:ext>
                </a:extLst>
              </p:cNvPr>
              <p:cNvSpPr/>
              <p:nvPr/>
            </p:nvSpPr>
            <p:spPr bwMode="auto">
              <a:xfrm>
                <a:off x="5474718" y="4483710"/>
                <a:ext cx="179935" cy="38476"/>
              </a:xfrm>
              <a:custGeom>
                <a:avLst/>
                <a:gdLst>
                  <a:gd name="T0" fmla="*/ 458 w 564"/>
                  <a:gd name="T1" fmla="*/ 122 h 122"/>
                  <a:gd name="T2" fmla="*/ 90 w 564"/>
                  <a:gd name="T3" fmla="*/ 122 h 122"/>
                  <a:gd name="T4" fmla="*/ 3 w 564"/>
                  <a:gd name="T5" fmla="*/ 89 h 122"/>
                  <a:gd name="T6" fmla="*/ 13 w 564"/>
                  <a:gd name="T7" fmla="*/ 34 h 122"/>
                  <a:gd name="T8" fmla="*/ 110 w 564"/>
                  <a:gd name="T9" fmla="*/ 0 h 122"/>
                  <a:gd name="T10" fmla="*/ 474 w 564"/>
                  <a:gd name="T11" fmla="*/ 0 h 122"/>
                  <a:gd name="T12" fmla="*/ 562 w 564"/>
                  <a:gd name="T13" fmla="*/ 34 h 122"/>
                  <a:gd name="T14" fmla="*/ 555 w 564"/>
                  <a:gd name="T15" fmla="*/ 89 h 122"/>
                  <a:gd name="T16" fmla="*/ 458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58" y="122"/>
                    </a:moveTo>
                    <a:cubicBezTo>
                      <a:pt x="90" y="122"/>
                      <a:pt x="90" y="122"/>
                      <a:pt x="90" y="122"/>
                    </a:cubicBezTo>
                    <a:cubicBezTo>
                      <a:pt x="39" y="122"/>
                      <a:pt x="0" y="107"/>
                      <a:pt x="3" y="89"/>
                    </a:cubicBezTo>
                    <a:cubicBezTo>
                      <a:pt x="13" y="34"/>
                      <a:pt x="13" y="34"/>
                      <a:pt x="13" y="34"/>
                    </a:cubicBezTo>
                    <a:cubicBezTo>
                      <a:pt x="16" y="15"/>
                      <a:pt x="59" y="0"/>
                      <a:pt x="110" y="0"/>
                    </a:cubicBezTo>
                    <a:cubicBezTo>
                      <a:pt x="474" y="0"/>
                      <a:pt x="474" y="0"/>
                      <a:pt x="474" y="0"/>
                    </a:cubicBezTo>
                    <a:cubicBezTo>
                      <a:pt x="525" y="0"/>
                      <a:pt x="564" y="15"/>
                      <a:pt x="562" y="34"/>
                    </a:cubicBezTo>
                    <a:cubicBezTo>
                      <a:pt x="555" y="89"/>
                      <a:pt x="555" y="89"/>
                      <a:pt x="555" y="89"/>
                    </a:cubicBezTo>
                    <a:cubicBezTo>
                      <a:pt x="553" y="107"/>
                      <a:pt x="510"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ḻïḋe">
                <a:extLst>
                  <a:ext uri="{FF2B5EF4-FFF2-40B4-BE49-F238E27FC236}">
                    <a16:creationId xmlns:a16="http://schemas.microsoft.com/office/drawing/2014/main" id="{A5EBDCB9-6675-4326-B86F-71B02C64B545}"/>
                  </a:ext>
                </a:extLst>
              </p:cNvPr>
              <p:cNvSpPr/>
              <p:nvPr/>
            </p:nvSpPr>
            <p:spPr bwMode="auto">
              <a:xfrm>
                <a:off x="5672759" y="4483710"/>
                <a:ext cx="179935" cy="38476"/>
              </a:xfrm>
              <a:custGeom>
                <a:avLst/>
                <a:gdLst>
                  <a:gd name="T0" fmla="*/ 459 w 558"/>
                  <a:gd name="T1" fmla="*/ 122 h 122"/>
                  <a:gd name="T2" fmla="*/ 91 w 558"/>
                  <a:gd name="T3" fmla="*/ 122 h 122"/>
                  <a:gd name="T4" fmla="*/ 2 w 558"/>
                  <a:gd name="T5" fmla="*/ 89 h 122"/>
                  <a:gd name="T6" fmla="*/ 8 w 558"/>
                  <a:gd name="T7" fmla="*/ 34 h 122"/>
                  <a:gd name="T8" fmla="*/ 103 w 558"/>
                  <a:gd name="T9" fmla="*/ 0 h 122"/>
                  <a:gd name="T10" fmla="*/ 467 w 558"/>
                  <a:gd name="T11" fmla="*/ 0 h 122"/>
                  <a:gd name="T12" fmla="*/ 557 w 558"/>
                  <a:gd name="T13" fmla="*/ 34 h 122"/>
                  <a:gd name="T14" fmla="*/ 554 w 558"/>
                  <a:gd name="T15" fmla="*/ 89 h 122"/>
                  <a:gd name="T16" fmla="*/ 459 w 55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22">
                    <a:moveTo>
                      <a:pt x="459" y="122"/>
                    </a:moveTo>
                    <a:cubicBezTo>
                      <a:pt x="91" y="122"/>
                      <a:pt x="91" y="122"/>
                      <a:pt x="91" y="122"/>
                    </a:cubicBezTo>
                    <a:cubicBezTo>
                      <a:pt x="39" y="122"/>
                      <a:pt x="0" y="107"/>
                      <a:pt x="2" y="89"/>
                    </a:cubicBezTo>
                    <a:cubicBezTo>
                      <a:pt x="8" y="34"/>
                      <a:pt x="8" y="34"/>
                      <a:pt x="8" y="34"/>
                    </a:cubicBezTo>
                    <a:cubicBezTo>
                      <a:pt x="10" y="15"/>
                      <a:pt x="53" y="0"/>
                      <a:pt x="103" y="0"/>
                    </a:cubicBezTo>
                    <a:cubicBezTo>
                      <a:pt x="467" y="0"/>
                      <a:pt x="467" y="0"/>
                      <a:pt x="467" y="0"/>
                    </a:cubicBezTo>
                    <a:cubicBezTo>
                      <a:pt x="518" y="0"/>
                      <a:pt x="558" y="15"/>
                      <a:pt x="557" y="34"/>
                    </a:cubicBezTo>
                    <a:cubicBezTo>
                      <a:pt x="554" y="89"/>
                      <a:pt x="554" y="89"/>
                      <a:pt x="554" y="89"/>
                    </a:cubicBezTo>
                    <a:cubicBezTo>
                      <a:pt x="552" y="107"/>
                      <a:pt x="510" y="122"/>
                      <a:pt x="45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ïşlíḍè">
                <a:extLst>
                  <a:ext uri="{FF2B5EF4-FFF2-40B4-BE49-F238E27FC236}">
                    <a16:creationId xmlns:a16="http://schemas.microsoft.com/office/drawing/2014/main" id="{BD2AFA93-2DD1-4C7F-A34A-1A0C34B2B8D1}"/>
                  </a:ext>
                </a:extLst>
              </p:cNvPr>
              <p:cNvSpPr/>
              <p:nvPr/>
            </p:nvSpPr>
            <p:spPr bwMode="auto">
              <a:xfrm>
                <a:off x="5871931" y="4483710"/>
                <a:ext cx="177671" cy="38476"/>
              </a:xfrm>
              <a:custGeom>
                <a:avLst/>
                <a:gdLst>
                  <a:gd name="T0" fmla="*/ 460 w 553"/>
                  <a:gd name="T1" fmla="*/ 122 h 122"/>
                  <a:gd name="T2" fmla="*/ 92 w 553"/>
                  <a:gd name="T3" fmla="*/ 122 h 122"/>
                  <a:gd name="T4" fmla="*/ 1 w 553"/>
                  <a:gd name="T5" fmla="*/ 89 h 122"/>
                  <a:gd name="T6" fmla="*/ 4 w 553"/>
                  <a:gd name="T7" fmla="*/ 34 h 122"/>
                  <a:gd name="T8" fmla="*/ 98 w 553"/>
                  <a:gd name="T9" fmla="*/ 0 h 122"/>
                  <a:gd name="T10" fmla="*/ 461 w 553"/>
                  <a:gd name="T11" fmla="*/ 0 h 122"/>
                  <a:gd name="T12" fmla="*/ 553 w 553"/>
                  <a:gd name="T13" fmla="*/ 34 h 122"/>
                  <a:gd name="T14" fmla="*/ 553 w 553"/>
                  <a:gd name="T15" fmla="*/ 89 h 122"/>
                  <a:gd name="T16" fmla="*/ 460 w 553"/>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122">
                    <a:moveTo>
                      <a:pt x="460" y="122"/>
                    </a:moveTo>
                    <a:cubicBezTo>
                      <a:pt x="92" y="122"/>
                      <a:pt x="92" y="122"/>
                      <a:pt x="92" y="122"/>
                    </a:cubicBezTo>
                    <a:cubicBezTo>
                      <a:pt x="41" y="122"/>
                      <a:pt x="0" y="107"/>
                      <a:pt x="1" y="89"/>
                    </a:cubicBezTo>
                    <a:cubicBezTo>
                      <a:pt x="4" y="34"/>
                      <a:pt x="4" y="34"/>
                      <a:pt x="4" y="34"/>
                    </a:cubicBezTo>
                    <a:cubicBezTo>
                      <a:pt x="5" y="15"/>
                      <a:pt x="47" y="0"/>
                      <a:pt x="98" y="0"/>
                    </a:cubicBezTo>
                    <a:cubicBezTo>
                      <a:pt x="461" y="0"/>
                      <a:pt x="461" y="0"/>
                      <a:pt x="461" y="0"/>
                    </a:cubicBezTo>
                    <a:cubicBezTo>
                      <a:pt x="512" y="0"/>
                      <a:pt x="553" y="15"/>
                      <a:pt x="553" y="34"/>
                    </a:cubicBezTo>
                    <a:cubicBezTo>
                      <a:pt x="553" y="89"/>
                      <a:pt x="553" y="89"/>
                      <a:pt x="553" y="89"/>
                    </a:cubicBezTo>
                    <a:cubicBezTo>
                      <a:pt x="553" y="107"/>
                      <a:pt x="511" y="122"/>
                      <a:pt x="46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ṧ1îdé">
                <a:extLst>
                  <a:ext uri="{FF2B5EF4-FFF2-40B4-BE49-F238E27FC236}">
                    <a16:creationId xmlns:a16="http://schemas.microsoft.com/office/drawing/2014/main" id="{7862E0A3-05B7-4F49-BC42-79CA2A234406}"/>
                  </a:ext>
                </a:extLst>
              </p:cNvPr>
              <p:cNvSpPr/>
              <p:nvPr/>
            </p:nvSpPr>
            <p:spPr bwMode="auto">
              <a:xfrm>
                <a:off x="6069972" y="4483710"/>
                <a:ext cx="177671" cy="38476"/>
              </a:xfrm>
              <a:custGeom>
                <a:avLst/>
                <a:gdLst>
                  <a:gd name="T0" fmla="*/ 462 w 554"/>
                  <a:gd name="T1" fmla="*/ 122 h 122"/>
                  <a:gd name="T2" fmla="*/ 94 w 554"/>
                  <a:gd name="T3" fmla="*/ 122 h 122"/>
                  <a:gd name="T4" fmla="*/ 1 w 554"/>
                  <a:gd name="T5" fmla="*/ 89 h 122"/>
                  <a:gd name="T6" fmla="*/ 0 w 554"/>
                  <a:gd name="T7" fmla="*/ 34 h 122"/>
                  <a:gd name="T8" fmla="*/ 92 w 554"/>
                  <a:gd name="T9" fmla="*/ 0 h 122"/>
                  <a:gd name="T10" fmla="*/ 456 w 554"/>
                  <a:gd name="T11" fmla="*/ 0 h 122"/>
                  <a:gd name="T12" fmla="*/ 549 w 554"/>
                  <a:gd name="T13" fmla="*/ 34 h 122"/>
                  <a:gd name="T14" fmla="*/ 553 w 554"/>
                  <a:gd name="T15" fmla="*/ 89 h 122"/>
                  <a:gd name="T16" fmla="*/ 462 w 55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2">
                    <a:moveTo>
                      <a:pt x="462" y="122"/>
                    </a:moveTo>
                    <a:cubicBezTo>
                      <a:pt x="94" y="122"/>
                      <a:pt x="94" y="122"/>
                      <a:pt x="94" y="122"/>
                    </a:cubicBezTo>
                    <a:cubicBezTo>
                      <a:pt x="42" y="122"/>
                      <a:pt x="1" y="107"/>
                      <a:pt x="1" y="89"/>
                    </a:cubicBezTo>
                    <a:cubicBezTo>
                      <a:pt x="0" y="34"/>
                      <a:pt x="0" y="34"/>
                      <a:pt x="0" y="34"/>
                    </a:cubicBezTo>
                    <a:cubicBezTo>
                      <a:pt x="0" y="15"/>
                      <a:pt x="41" y="0"/>
                      <a:pt x="92" y="0"/>
                    </a:cubicBezTo>
                    <a:cubicBezTo>
                      <a:pt x="456" y="0"/>
                      <a:pt x="456" y="0"/>
                      <a:pt x="456" y="0"/>
                    </a:cubicBezTo>
                    <a:cubicBezTo>
                      <a:pt x="506" y="0"/>
                      <a:pt x="548" y="15"/>
                      <a:pt x="549" y="34"/>
                    </a:cubicBezTo>
                    <a:cubicBezTo>
                      <a:pt x="553" y="89"/>
                      <a:pt x="553" y="89"/>
                      <a:pt x="553" y="89"/>
                    </a:cubicBezTo>
                    <a:cubicBezTo>
                      <a:pt x="554" y="107"/>
                      <a:pt x="513" y="122"/>
                      <a:pt x="462"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ṥľiḍe">
                <a:extLst>
                  <a:ext uri="{FF2B5EF4-FFF2-40B4-BE49-F238E27FC236}">
                    <a16:creationId xmlns:a16="http://schemas.microsoft.com/office/drawing/2014/main" id="{C5375C1A-9727-4918-AC1D-4377E4FDAFDE}"/>
                  </a:ext>
                </a:extLst>
              </p:cNvPr>
              <p:cNvSpPr/>
              <p:nvPr/>
            </p:nvSpPr>
            <p:spPr bwMode="auto">
              <a:xfrm>
                <a:off x="6266881" y="4483710"/>
                <a:ext cx="179935" cy="38476"/>
              </a:xfrm>
              <a:custGeom>
                <a:avLst/>
                <a:gdLst>
                  <a:gd name="T0" fmla="*/ 468 w 559"/>
                  <a:gd name="T1" fmla="*/ 122 h 122"/>
                  <a:gd name="T2" fmla="*/ 100 w 559"/>
                  <a:gd name="T3" fmla="*/ 122 h 122"/>
                  <a:gd name="T4" fmla="*/ 5 w 559"/>
                  <a:gd name="T5" fmla="*/ 89 h 122"/>
                  <a:gd name="T6" fmla="*/ 2 w 559"/>
                  <a:gd name="T7" fmla="*/ 34 h 122"/>
                  <a:gd name="T8" fmla="*/ 91 w 559"/>
                  <a:gd name="T9" fmla="*/ 0 h 122"/>
                  <a:gd name="T10" fmla="*/ 455 w 559"/>
                  <a:gd name="T11" fmla="*/ 0 h 122"/>
                  <a:gd name="T12" fmla="*/ 551 w 559"/>
                  <a:gd name="T13" fmla="*/ 34 h 122"/>
                  <a:gd name="T14" fmla="*/ 557 w 559"/>
                  <a:gd name="T15" fmla="*/ 89 h 122"/>
                  <a:gd name="T16" fmla="*/ 468 w 55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122">
                    <a:moveTo>
                      <a:pt x="468" y="122"/>
                    </a:moveTo>
                    <a:cubicBezTo>
                      <a:pt x="100" y="122"/>
                      <a:pt x="100" y="122"/>
                      <a:pt x="100" y="122"/>
                    </a:cubicBezTo>
                    <a:cubicBezTo>
                      <a:pt x="49" y="122"/>
                      <a:pt x="6" y="107"/>
                      <a:pt x="5" y="89"/>
                    </a:cubicBezTo>
                    <a:cubicBezTo>
                      <a:pt x="2" y="34"/>
                      <a:pt x="2" y="34"/>
                      <a:pt x="2" y="34"/>
                    </a:cubicBezTo>
                    <a:cubicBezTo>
                      <a:pt x="0" y="15"/>
                      <a:pt x="41" y="0"/>
                      <a:pt x="91" y="0"/>
                    </a:cubicBezTo>
                    <a:cubicBezTo>
                      <a:pt x="455" y="0"/>
                      <a:pt x="455" y="0"/>
                      <a:pt x="455" y="0"/>
                    </a:cubicBezTo>
                    <a:cubicBezTo>
                      <a:pt x="506" y="0"/>
                      <a:pt x="549" y="15"/>
                      <a:pt x="551" y="34"/>
                    </a:cubicBezTo>
                    <a:cubicBezTo>
                      <a:pt x="557" y="89"/>
                      <a:pt x="557" y="89"/>
                      <a:pt x="557" y="89"/>
                    </a:cubicBezTo>
                    <a:cubicBezTo>
                      <a:pt x="559" y="107"/>
                      <a:pt x="519" y="122"/>
                      <a:pt x="46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ŝľiḑè">
                <a:extLst>
                  <a:ext uri="{FF2B5EF4-FFF2-40B4-BE49-F238E27FC236}">
                    <a16:creationId xmlns:a16="http://schemas.microsoft.com/office/drawing/2014/main" id="{A669D655-F84C-45AA-A18F-8251327FEA9A}"/>
                  </a:ext>
                </a:extLst>
              </p:cNvPr>
              <p:cNvSpPr/>
              <p:nvPr/>
            </p:nvSpPr>
            <p:spPr bwMode="auto">
              <a:xfrm>
                <a:off x="6464922" y="4483710"/>
                <a:ext cx="181066" cy="38476"/>
              </a:xfrm>
              <a:custGeom>
                <a:avLst/>
                <a:gdLst>
                  <a:gd name="T0" fmla="*/ 474 w 564"/>
                  <a:gd name="T1" fmla="*/ 122 h 122"/>
                  <a:gd name="T2" fmla="*/ 106 w 564"/>
                  <a:gd name="T3" fmla="*/ 122 h 122"/>
                  <a:gd name="T4" fmla="*/ 9 w 564"/>
                  <a:gd name="T5" fmla="*/ 89 h 122"/>
                  <a:gd name="T6" fmla="*/ 2 w 564"/>
                  <a:gd name="T7" fmla="*/ 34 h 122"/>
                  <a:gd name="T8" fmla="*/ 90 w 564"/>
                  <a:gd name="T9" fmla="*/ 0 h 122"/>
                  <a:gd name="T10" fmla="*/ 453 w 564"/>
                  <a:gd name="T11" fmla="*/ 0 h 122"/>
                  <a:gd name="T12" fmla="*/ 551 w 564"/>
                  <a:gd name="T13" fmla="*/ 34 h 122"/>
                  <a:gd name="T14" fmla="*/ 561 w 564"/>
                  <a:gd name="T15" fmla="*/ 89 h 122"/>
                  <a:gd name="T16" fmla="*/ 474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74" y="122"/>
                    </a:moveTo>
                    <a:cubicBezTo>
                      <a:pt x="106" y="122"/>
                      <a:pt x="106" y="122"/>
                      <a:pt x="106" y="122"/>
                    </a:cubicBezTo>
                    <a:cubicBezTo>
                      <a:pt x="54" y="122"/>
                      <a:pt x="11" y="107"/>
                      <a:pt x="9" y="89"/>
                    </a:cubicBezTo>
                    <a:cubicBezTo>
                      <a:pt x="2" y="34"/>
                      <a:pt x="2" y="34"/>
                      <a:pt x="2" y="34"/>
                    </a:cubicBezTo>
                    <a:cubicBezTo>
                      <a:pt x="0" y="15"/>
                      <a:pt x="39" y="0"/>
                      <a:pt x="90" y="0"/>
                    </a:cubicBezTo>
                    <a:cubicBezTo>
                      <a:pt x="453" y="0"/>
                      <a:pt x="453" y="0"/>
                      <a:pt x="453" y="0"/>
                    </a:cubicBezTo>
                    <a:cubicBezTo>
                      <a:pt x="504" y="0"/>
                      <a:pt x="548" y="15"/>
                      <a:pt x="551" y="34"/>
                    </a:cubicBezTo>
                    <a:cubicBezTo>
                      <a:pt x="561" y="89"/>
                      <a:pt x="561" y="89"/>
                      <a:pt x="561" y="89"/>
                    </a:cubicBezTo>
                    <a:cubicBezTo>
                      <a:pt x="564" y="107"/>
                      <a:pt x="525" y="122"/>
                      <a:pt x="47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ṥḻîḓê">
                <a:extLst>
                  <a:ext uri="{FF2B5EF4-FFF2-40B4-BE49-F238E27FC236}">
                    <a16:creationId xmlns:a16="http://schemas.microsoft.com/office/drawing/2014/main" id="{9FBBA4B4-3548-4FD1-A7A7-B05BF52B529F}"/>
                  </a:ext>
                </a:extLst>
              </p:cNvPr>
              <p:cNvSpPr/>
              <p:nvPr/>
            </p:nvSpPr>
            <p:spPr bwMode="auto">
              <a:xfrm>
                <a:off x="6661831" y="4483710"/>
                <a:ext cx="182198" cy="38476"/>
              </a:xfrm>
              <a:custGeom>
                <a:avLst/>
                <a:gdLst>
                  <a:gd name="T0" fmla="*/ 480 w 569"/>
                  <a:gd name="T1" fmla="*/ 122 h 122"/>
                  <a:gd name="T2" fmla="*/ 112 w 569"/>
                  <a:gd name="T3" fmla="*/ 122 h 122"/>
                  <a:gd name="T4" fmla="*/ 13 w 569"/>
                  <a:gd name="T5" fmla="*/ 89 h 122"/>
                  <a:gd name="T6" fmla="*/ 3 w 569"/>
                  <a:gd name="T7" fmla="*/ 34 h 122"/>
                  <a:gd name="T8" fmla="*/ 89 w 569"/>
                  <a:gd name="T9" fmla="*/ 0 h 122"/>
                  <a:gd name="T10" fmla="*/ 453 w 569"/>
                  <a:gd name="T11" fmla="*/ 0 h 122"/>
                  <a:gd name="T12" fmla="*/ 552 w 569"/>
                  <a:gd name="T13" fmla="*/ 34 h 122"/>
                  <a:gd name="T14" fmla="*/ 565 w 569"/>
                  <a:gd name="T15" fmla="*/ 89 h 122"/>
                  <a:gd name="T16" fmla="*/ 480 w 56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22">
                    <a:moveTo>
                      <a:pt x="480" y="122"/>
                    </a:moveTo>
                    <a:cubicBezTo>
                      <a:pt x="112" y="122"/>
                      <a:pt x="112" y="122"/>
                      <a:pt x="112" y="122"/>
                    </a:cubicBezTo>
                    <a:cubicBezTo>
                      <a:pt x="61" y="122"/>
                      <a:pt x="16" y="107"/>
                      <a:pt x="13" y="89"/>
                    </a:cubicBezTo>
                    <a:cubicBezTo>
                      <a:pt x="3" y="34"/>
                      <a:pt x="3" y="34"/>
                      <a:pt x="3" y="34"/>
                    </a:cubicBezTo>
                    <a:cubicBezTo>
                      <a:pt x="0" y="15"/>
                      <a:pt x="38" y="0"/>
                      <a:pt x="89" y="0"/>
                    </a:cubicBezTo>
                    <a:cubicBezTo>
                      <a:pt x="453" y="0"/>
                      <a:pt x="453" y="0"/>
                      <a:pt x="453" y="0"/>
                    </a:cubicBezTo>
                    <a:cubicBezTo>
                      <a:pt x="503" y="0"/>
                      <a:pt x="548" y="15"/>
                      <a:pt x="552" y="34"/>
                    </a:cubicBezTo>
                    <a:cubicBezTo>
                      <a:pt x="565" y="89"/>
                      <a:pt x="565" y="89"/>
                      <a:pt x="565" y="89"/>
                    </a:cubicBezTo>
                    <a:cubicBezTo>
                      <a:pt x="569" y="107"/>
                      <a:pt x="531" y="122"/>
                      <a:pt x="48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ṡ1îḑe">
                <a:extLst>
                  <a:ext uri="{FF2B5EF4-FFF2-40B4-BE49-F238E27FC236}">
                    <a16:creationId xmlns:a16="http://schemas.microsoft.com/office/drawing/2014/main" id="{0672183B-F3DA-4A25-B115-84A5331624E1}"/>
                  </a:ext>
                </a:extLst>
              </p:cNvPr>
              <p:cNvSpPr/>
              <p:nvPr/>
            </p:nvSpPr>
            <p:spPr bwMode="auto">
              <a:xfrm>
                <a:off x="6858740" y="4483710"/>
                <a:ext cx="184461" cy="38476"/>
              </a:xfrm>
              <a:custGeom>
                <a:avLst/>
                <a:gdLst>
                  <a:gd name="T0" fmla="*/ 486 w 575"/>
                  <a:gd name="T1" fmla="*/ 122 h 122"/>
                  <a:gd name="T2" fmla="*/ 119 w 575"/>
                  <a:gd name="T3" fmla="*/ 122 h 122"/>
                  <a:gd name="T4" fmla="*/ 18 w 575"/>
                  <a:gd name="T5" fmla="*/ 89 h 122"/>
                  <a:gd name="T6" fmla="*/ 4 w 575"/>
                  <a:gd name="T7" fmla="*/ 34 h 122"/>
                  <a:gd name="T8" fmla="*/ 88 w 575"/>
                  <a:gd name="T9" fmla="*/ 0 h 122"/>
                  <a:gd name="T10" fmla="*/ 452 w 575"/>
                  <a:gd name="T11" fmla="*/ 0 h 122"/>
                  <a:gd name="T12" fmla="*/ 553 w 575"/>
                  <a:gd name="T13" fmla="*/ 34 h 122"/>
                  <a:gd name="T14" fmla="*/ 569 w 575"/>
                  <a:gd name="T15" fmla="*/ 89 h 122"/>
                  <a:gd name="T16" fmla="*/ 48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86" y="122"/>
                    </a:moveTo>
                    <a:cubicBezTo>
                      <a:pt x="119" y="122"/>
                      <a:pt x="119" y="122"/>
                      <a:pt x="119" y="122"/>
                    </a:cubicBezTo>
                    <a:cubicBezTo>
                      <a:pt x="67" y="122"/>
                      <a:pt x="22" y="107"/>
                      <a:pt x="18" y="89"/>
                    </a:cubicBezTo>
                    <a:cubicBezTo>
                      <a:pt x="4" y="34"/>
                      <a:pt x="4" y="34"/>
                      <a:pt x="4" y="34"/>
                    </a:cubicBezTo>
                    <a:cubicBezTo>
                      <a:pt x="0" y="15"/>
                      <a:pt x="37" y="0"/>
                      <a:pt x="88" y="0"/>
                    </a:cubicBezTo>
                    <a:cubicBezTo>
                      <a:pt x="452" y="0"/>
                      <a:pt x="452" y="0"/>
                      <a:pt x="452" y="0"/>
                    </a:cubicBezTo>
                    <a:cubicBezTo>
                      <a:pt x="503" y="0"/>
                      <a:pt x="548" y="15"/>
                      <a:pt x="553" y="34"/>
                    </a:cubicBezTo>
                    <a:cubicBezTo>
                      <a:pt x="569" y="89"/>
                      <a:pt x="569" y="89"/>
                      <a:pt x="569" y="89"/>
                    </a:cubicBezTo>
                    <a:cubicBezTo>
                      <a:pt x="575" y="107"/>
                      <a:pt x="538" y="122"/>
                      <a:pt x="48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ṡļîďè">
                <a:extLst>
                  <a:ext uri="{FF2B5EF4-FFF2-40B4-BE49-F238E27FC236}">
                    <a16:creationId xmlns:a16="http://schemas.microsoft.com/office/drawing/2014/main" id="{2EA5B838-2C08-4D3F-9C00-67A70C185D22}"/>
                  </a:ext>
                </a:extLst>
              </p:cNvPr>
              <p:cNvSpPr/>
              <p:nvPr/>
            </p:nvSpPr>
            <p:spPr bwMode="auto">
              <a:xfrm>
                <a:off x="7055649" y="4483710"/>
                <a:ext cx="185592" cy="38476"/>
              </a:xfrm>
              <a:custGeom>
                <a:avLst/>
                <a:gdLst>
                  <a:gd name="T0" fmla="*/ 493 w 580"/>
                  <a:gd name="T1" fmla="*/ 122 h 122"/>
                  <a:gd name="T2" fmla="*/ 125 w 580"/>
                  <a:gd name="T3" fmla="*/ 122 h 122"/>
                  <a:gd name="T4" fmla="*/ 22 w 580"/>
                  <a:gd name="T5" fmla="*/ 89 h 122"/>
                  <a:gd name="T6" fmla="*/ 6 w 580"/>
                  <a:gd name="T7" fmla="*/ 34 h 122"/>
                  <a:gd name="T8" fmla="*/ 87 w 580"/>
                  <a:gd name="T9" fmla="*/ 0 h 122"/>
                  <a:gd name="T10" fmla="*/ 451 w 580"/>
                  <a:gd name="T11" fmla="*/ 0 h 122"/>
                  <a:gd name="T12" fmla="*/ 555 w 580"/>
                  <a:gd name="T13" fmla="*/ 34 h 122"/>
                  <a:gd name="T14" fmla="*/ 574 w 580"/>
                  <a:gd name="T15" fmla="*/ 89 h 122"/>
                  <a:gd name="T16" fmla="*/ 493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93" y="122"/>
                    </a:moveTo>
                    <a:cubicBezTo>
                      <a:pt x="125" y="122"/>
                      <a:pt x="125" y="122"/>
                      <a:pt x="125" y="122"/>
                    </a:cubicBezTo>
                    <a:cubicBezTo>
                      <a:pt x="74" y="122"/>
                      <a:pt x="28" y="107"/>
                      <a:pt x="22" y="89"/>
                    </a:cubicBezTo>
                    <a:cubicBezTo>
                      <a:pt x="6" y="34"/>
                      <a:pt x="6" y="34"/>
                      <a:pt x="6" y="34"/>
                    </a:cubicBezTo>
                    <a:cubicBezTo>
                      <a:pt x="0" y="15"/>
                      <a:pt x="37" y="0"/>
                      <a:pt x="87" y="0"/>
                    </a:cubicBezTo>
                    <a:cubicBezTo>
                      <a:pt x="451" y="0"/>
                      <a:pt x="451" y="0"/>
                      <a:pt x="451" y="0"/>
                    </a:cubicBezTo>
                    <a:cubicBezTo>
                      <a:pt x="502" y="0"/>
                      <a:pt x="548" y="15"/>
                      <a:pt x="555" y="34"/>
                    </a:cubicBezTo>
                    <a:cubicBezTo>
                      <a:pt x="574" y="89"/>
                      <a:pt x="574" y="89"/>
                      <a:pt x="574" y="89"/>
                    </a:cubicBezTo>
                    <a:cubicBezTo>
                      <a:pt x="580" y="107"/>
                      <a:pt x="544" y="122"/>
                      <a:pt x="493"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íṣ1íḍè">
                <a:extLst>
                  <a:ext uri="{FF2B5EF4-FFF2-40B4-BE49-F238E27FC236}">
                    <a16:creationId xmlns:a16="http://schemas.microsoft.com/office/drawing/2014/main" id="{B0568187-3303-4F05-9AA9-FB4147EF736E}"/>
                  </a:ext>
                </a:extLst>
              </p:cNvPr>
              <p:cNvSpPr/>
              <p:nvPr/>
            </p:nvSpPr>
            <p:spPr bwMode="auto">
              <a:xfrm>
                <a:off x="7252558" y="4483710"/>
                <a:ext cx="187856" cy="38476"/>
              </a:xfrm>
              <a:custGeom>
                <a:avLst/>
                <a:gdLst>
                  <a:gd name="T0" fmla="*/ 499 w 586"/>
                  <a:gd name="T1" fmla="*/ 122 h 122"/>
                  <a:gd name="T2" fmla="*/ 131 w 586"/>
                  <a:gd name="T3" fmla="*/ 122 h 122"/>
                  <a:gd name="T4" fmla="*/ 26 w 586"/>
                  <a:gd name="T5" fmla="*/ 89 h 122"/>
                  <a:gd name="T6" fmla="*/ 7 w 586"/>
                  <a:gd name="T7" fmla="*/ 34 h 122"/>
                  <a:gd name="T8" fmla="*/ 87 w 586"/>
                  <a:gd name="T9" fmla="*/ 0 h 122"/>
                  <a:gd name="T10" fmla="*/ 450 w 586"/>
                  <a:gd name="T11" fmla="*/ 0 h 122"/>
                  <a:gd name="T12" fmla="*/ 556 w 586"/>
                  <a:gd name="T13" fmla="*/ 34 h 122"/>
                  <a:gd name="T14" fmla="*/ 578 w 586"/>
                  <a:gd name="T15" fmla="*/ 89 h 122"/>
                  <a:gd name="T16" fmla="*/ 499 w 586"/>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122">
                    <a:moveTo>
                      <a:pt x="499" y="122"/>
                    </a:moveTo>
                    <a:cubicBezTo>
                      <a:pt x="131" y="122"/>
                      <a:pt x="131" y="122"/>
                      <a:pt x="131" y="122"/>
                    </a:cubicBezTo>
                    <a:cubicBezTo>
                      <a:pt x="80" y="122"/>
                      <a:pt x="33" y="107"/>
                      <a:pt x="26" y="89"/>
                    </a:cubicBezTo>
                    <a:cubicBezTo>
                      <a:pt x="7" y="34"/>
                      <a:pt x="7" y="34"/>
                      <a:pt x="7" y="34"/>
                    </a:cubicBezTo>
                    <a:cubicBezTo>
                      <a:pt x="0" y="15"/>
                      <a:pt x="36" y="0"/>
                      <a:pt x="87" y="0"/>
                    </a:cubicBezTo>
                    <a:cubicBezTo>
                      <a:pt x="450" y="0"/>
                      <a:pt x="450" y="0"/>
                      <a:pt x="450" y="0"/>
                    </a:cubicBezTo>
                    <a:cubicBezTo>
                      <a:pt x="501" y="0"/>
                      <a:pt x="548" y="15"/>
                      <a:pt x="556" y="34"/>
                    </a:cubicBezTo>
                    <a:cubicBezTo>
                      <a:pt x="578" y="89"/>
                      <a:pt x="578" y="89"/>
                      <a:pt x="578" y="89"/>
                    </a:cubicBezTo>
                    <a:cubicBezTo>
                      <a:pt x="586" y="107"/>
                      <a:pt x="551" y="122"/>
                      <a:pt x="49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ṩḷïḑè">
                <a:extLst>
                  <a:ext uri="{FF2B5EF4-FFF2-40B4-BE49-F238E27FC236}">
                    <a16:creationId xmlns:a16="http://schemas.microsoft.com/office/drawing/2014/main" id="{5762C86D-7C71-44A4-A5DA-1A77E4E7AE5B}"/>
                  </a:ext>
                </a:extLst>
              </p:cNvPr>
              <p:cNvSpPr/>
              <p:nvPr/>
            </p:nvSpPr>
            <p:spPr bwMode="auto">
              <a:xfrm>
                <a:off x="4656527" y="4528977"/>
                <a:ext cx="185592" cy="59978"/>
              </a:xfrm>
              <a:custGeom>
                <a:avLst/>
                <a:gdLst>
                  <a:gd name="T0" fmla="*/ 489 w 576"/>
                  <a:gd name="T1" fmla="*/ 187 h 187"/>
                  <a:gd name="T2" fmla="*/ 20 w 576"/>
                  <a:gd name="T3" fmla="*/ 187 h 187"/>
                  <a:gd name="T4" fmla="*/ 2 w 576"/>
                  <a:gd name="T5" fmla="*/ 179 h 187"/>
                  <a:gd name="T6" fmla="*/ 72 w 576"/>
                  <a:gd name="T7" fmla="*/ 8 h 187"/>
                  <a:gd name="T8" fmla="*/ 95 w 576"/>
                  <a:gd name="T9" fmla="*/ 0 h 187"/>
                  <a:gd name="T10" fmla="*/ 557 w 576"/>
                  <a:gd name="T11" fmla="*/ 0 h 187"/>
                  <a:gd name="T12" fmla="*/ 575 w 576"/>
                  <a:gd name="T13" fmla="*/ 8 h 187"/>
                  <a:gd name="T14" fmla="*/ 513 w 576"/>
                  <a:gd name="T15" fmla="*/ 179 h 187"/>
                  <a:gd name="T16" fmla="*/ 489 w 57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87">
                    <a:moveTo>
                      <a:pt x="489" y="187"/>
                    </a:moveTo>
                    <a:cubicBezTo>
                      <a:pt x="20" y="187"/>
                      <a:pt x="20" y="187"/>
                      <a:pt x="20" y="187"/>
                    </a:cubicBezTo>
                    <a:cubicBezTo>
                      <a:pt x="8" y="187"/>
                      <a:pt x="0" y="184"/>
                      <a:pt x="2" y="179"/>
                    </a:cubicBezTo>
                    <a:cubicBezTo>
                      <a:pt x="72" y="8"/>
                      <a:pt x="72" y="8"/>
                      <a:pt x="72" y="8"/>
                    </a:cubicBezTo>
                    <a:cubicBezTo>
                      <a:pt x="73" y="3"/>
                      <a:pt x="84" y="0"/>
                      <a:pt x="95" y="0"/>
                    </a:cubicBezTo>
                    <a:cubicBezTo>
                      <a:pt x="557" y="0"/>
                      <a:pt x="557" y="0"/>
                      <a:pt x="557" y="0"/>
                    </a:cubicBezTo>
                    <a:cubicBezTo>
                      <a:pt x="568" y="0"/>
                      <a:pt x="576" y="3"/>
                      <a:pt x="575"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ṧlïḍê">
                <a:extLst>
                  <a:ext uri="{FF2B5EF4-FFF2-40B4-BE49-F238E27FC236}">
                    <a16:creationId xmlns:a16="http://schemas.microsoft.com/office/drawing/2014/main" id="{580C08D9-5F07-4F28-A42E-14B3A3DCE8D7}"/>
                  </a:ext>
                </a:extLst>
              </p:cNvPr>
              <p:cNvSpPr/>
              <p:nvPr/>
            </p:nvSpPr>
            <p:spPr bwMode="auto">
              <a:xfrm>
                <a:off x="4931521" y="4598008"/>
                <a:ext cx="184461" cy="63373"/>
              </a:xfrm>
              <a:custGeom>
                <a:avLst/>
                <a:gdLst>
                  <a:gd name="T0" fmla="*/ 500 w 574"/>
                  <a:gd name="T1" fmla="*/ 196 h 196"/>
                  <a:gd name="T2" fmla="*/ 21 w 574"/>
                  <a:gd name="T3" fmla="*/ 196 h 196"/>
                  <a:gd name="T4" fmla="*/ 2 w 574"/>
                  <a:gd name="T5" fmla="*/ 187 h 196"/>
                  <a:gd name="T6" fmla="*/ 59 w 574"/>
                  <a:gd name="T7" fmla="*/ 8 h 196"/>
                  <a:gd name="T8" fmla="*/ 83 w 574"/>
                  <a:gd name="T9" fmla="*/ 0 h 196"/>
                  <a:gd name="T10" fmla="*/ 554 w 574"/>
                  <a:gd name="T11" fmla="*/ 0 h 196"/>
                  <a:gd name="T12" fmla="*/ 573 w 574"/>
                  <a:gd name="T13" fmla="*/ 8 h 196"/>
                  <a:gd name="T14" fmla="*/ 524 w 574"/>
                  <a:gd name="T15" fmla="*/ 187 h 196"/>
                  <a:gd name="T16" fmla="*/ 500 w 574"/>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96">
                    <a:moveTo>
                      <a:pt x="500" y="196"/>
                    </a:moveTo>
                    <a:cubicBezTo>
                      <a:pt x="21" y="196"/>
                      <a:pt x="21" y="196"/>
                      <a:pt x="21" y="196"/>
                    </a:cubicBezTo>
                    <a:cubicBezTo>
                      <a:pt x="9" y="196"/>
                      <a:pt x="0" y="192"/>
                      <a:pt x="2" y="187"/>
                    </a:cubicBezTo>
                    <a:cubicBezTo>
                      <a:pt x="59" y="8"/>
                      <a:pt x="59" y="8"/>
                      <a:pt x="59" y="8"/>
                    </a:cubicBezTo>
                    <a:cubicBezTo>
                      <a:pt x="60" y="4"/>
                      <a:pt x="71" y="0"/>
                      <a:pt x="83" y="0"/>
                    </a:cubicBezTo>
                    <a:cubicBezTo>
                      <a:pt x="554" y="0"/>
                      <a:pt x="554" y="0"/>
                      <a:pt x="554" y="0"/>
                    </a:cubicBezTo>
                    <a:cubicBezTo>
                      <a:pt x="565" y="0"/>
                      <a:pt x="574" y="4"/>
                      <a:pt x="573"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S1iḍé">
                <a:extLst>
                  <a:ext uri="{FF2B5EF4-FFF2-40B4-BE49-F238E27FC236}">
                    <a16:creationId xmlns:a16="http://schemas.microsoft.com/office/drawing/2014/main" id="{4C0C5A89-77B8-4E3A-9FF9-85788BDEBBF2}"/>
                  </a:ext>
                </a:extLst>
              </p:cNvPr>
              <p:cNvSpPr/>
              <p:nvPr/>
            </p:nvSpPr>
            <p:spPr bwMode="auto">
              <a:xfrm>
                <a:off x="4953022" y="4670434"/>
                <a:ext cx="187856" cy="65636"/>
              </a:xfrm>
              <a:custGeom>
                <a:avLst/>
                <a:gdLst>
                  <a:gd name="T0" fmla="*/ 511 w 584"/>
                  <a:gd name="T1" fmla="*/ 203 h 203"/>
                  <a:gd name="T2" fmla="*/ 21 w 584"/>
                  <a:gd name="T3" fmla="*/ 203 h 203"/>
                  <a:gd name="T4" fmla="*/ 2 w 584"/>
                  <a:gd name="T5" fmla="*/ 195 h 203"/>
                  <a:gd name="T6" fmla="*/ 59 w 584"/>
                  <a:gd name="T7" fmla="*/ 8 h 203"/>
                  <a:gd name="T8" fmla="*/ 83 w 584"/>
                  <a:gd name="T9" fmla="*/ 0 h 203"/>
                  <a:gd name="T10" fmla="*/ 564 w 584"/>
                  <a:gd name="T11" fmla="*/ 0 h 203"/>
                  <a:gd name="T12" fmla="*/ 583 w 584"/>
                  <a:gd name="T13" fmla="*/ 8 h 203"/>
                  <a:gd name="T14" fmla="*/ 535 w 584"/>
                  <a:gd name="T15" fmla="*/ 195 h 203"/>
                  <a:gd name="T16" fmla="*/ 511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11" y="203"/>
                    </a:moveTo>
                    <a:cubicBezTo>
                      <a:pt x="21" y="203"/>
                      <a:pt x="21" y="203"/>
                      <a:pt x="21" y="203"/>
                    </a:cubicBezTo>
                    <a:cubicBezTo>
                      <a:pt x="9" y="203"/>
                      <a:pt x="0" y="200"/>
                      <a:pt x="2" y="195"/>
                    </a:cubicBezTo>
                    <a:cubicBezTo>
                      <a:pt x="59" y="8"/>
                      <a:pt x="59" y="8"/>
                      <a:pt x="59" y="8"/>
                    </a:cubicBezTo>
                    <a:cubicBezTo>
                      <a:pt x="60" y="4"/>
                      <a:pt x="71" y="0"/>
                      <a:pt x="83" y="0"/>
                    </a:cubicBezTo>
                    <a:cubicBezTo>
                      <a:pt x="564" y="0"/>
                      <a:pt x="564" y="0"/>
                      <a:pt x="564" y="0"/>
                    </a:cubicBezTo>
                    <a:cubicBezTo>
                      <a:pt x="576" y="0"/>
                      <a:pt x="584" y="4"/>
                      <a:pt x="583" y="8"/>
                    </a:cubicBezTo>
                    <a:cubicBezTo>
                      <a:pt x="535" y="195"/>
                      <a:pt x="535" y="195"/>
                      <a:pt x="535"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šḻídê">
                <a:extLst>
                  <a:ext uri="{FF2B5EF4-FFF2-40B4-BE49-F238E27FC236}">
                    <a16:creationId xmlns:a16="http://schemas.microsoft.com/office/drawing/2014/main" id="{1676A6AF-6418-4E3E-BCC0-DFF491BAD609}"/>
                  </a:ext>
                </a:extLst>
              </p:cNvPr>
              <p:cNvSpPr/>
              <p:nvPr/>
            </p:nvSpPr>
            <p:spPr bwMode="auto">
              <a:xfrm>
                <a:off x="5037897" y="4746256"/>
                <a:ext cx="190119" cy="67900"/>
              </a:xfrm>
              <a:custGeom>
                <a:avLst/>
                <a:gdLst>
                  <a:gd name="T0" fmla="*/ 522 w 593"/>
                  <a:gd name="T1" fmla="*/ 213 h 213"/>
                  <a:gd name="T2" fmla="*/ 22 w 593"/>
                  <a:gd name="T3" fmla="*/ 213 h 213"/>
                  <a:gd name="T4" fmla="*/ 2 w 593"/>
                  <a:gd name="T5" fmla="*/ 204 h 213"/>
                  <a:gd name="T6" fmla="*/ 56 w 593"/>
                  <a:gd name="T7" fmla="*/ 9 h 213"/>
                  <a:gd name="T8" fmla="*/ 80 w 593"/>
                  <a:gd name="T9" fmla="*/ 0 h 213"/>
                  <a:gd name="T10" fmla="*/ 571 w 593"/>
                  <a:gd name="T11" fmla="*/ 0 h 213"/>
                  <a:gd name="T12" fmla="*/ 591 w 593"/>
                  <a:gd name="T13" fmla="*/ 9 h 213"/>
                  <a:gd name="T14" fmla="*/ 547 w 593"/>
                  <a:gd name="T15" fmla="*/ 204 h 213"/>
                  <a:gd name="T16" fmla="*/ 522 w 593"/>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213">
                    <a:moveTo>
                      <a:pt x="522" y="213"/>
                    </a:moveTo>
                    <a:cubicBezTo>
                      <a:pt x="22" y="213"/>
                      <a:pt x="22" y="213"/>
                      <a:pt x="22" y="213"/>
                    </a:cubicBezTo>
                    <a:cubicBezTo>
                      <a:pt x="9" y="213"/>
                      <a:pt x="0" y="209"/>
                      <a:pt x="2" y="204"/>
                    </a:cubicBezTo>
                    <a:cubicBezTo>
                      <a:pt x="56" y="9"/>
                      <a:pt x="56" y="9"/>
                      <a:pt x="56" y="9"/>
                    </a:cubicBezTo>
                    <a:cubicBezTo>
                      <a:pt x="57" y="4"/>
                      <a:pt x="68" y="0"/>
                      <a:pt x="80" y="0"/>
                    </a:cubicBezTo>
                    <a:cubicBezTo>
                      <a:pt x="571" y="0"/>
                      <a:pt x="571" y="0"/>
                      <a:pt x="571" y="0"/>
                    </a:cubicBezTo>
                    <a:cubicBezTo>
                      <a:pt x="583" y="0"/>
                      <a:pt x="593" y="4"/>
                      <a:pt x="591" y="9"/>
                    </a:cubicBezTo>
                    <a:cubicBezTo>
                      <a:pt x="547" y="204"/>
                      <a:pt x="547" y="204"/>
                      <a:pt x="547" y="204"/>
                    </a:cubicBezTo>
                    <a:cubicBezTo>
                      <a:pt x="546"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ŝḻïḓe">
                <a:extLst>
                  <a:ext uri="{FF2B5EF4-FFF2-40B4-BE49-F238E27FC236}">
                    <a16:creationId xmlns:a16="http://schemas.microsoft.com/office/drawing/2014/main" id="{497C18F6-CABD-4FB0-B4EE-02E2F090E630}"/>
                  </a:ext>
                </a:extLst>
              </p:cNvPr>
              <p:cNvSpPr/>
              <p:nvPr/>
            </p:nvSpPr>
            <p:spPr bwMode="auto">
              <a:xfrm>
                <a:off x="4528649" y="4825472"/>
                <a:ext cx="207094" cy="80348"/>
              </a:xfrm>
              <a:custGeom>
                <a:avLst/>
                <a:gdLst>
                  <a:gd name="T0" fmla="*/ 533 w 645"/>
                  <a:gd name="T1" fmla="*/ 251 h 251"/>
                  <a:gd name="T2" fmla="*/ 23 w 645"/>
                  <a:gd name="T3" fmla="*/ 251 h 251"/>
                  <a:gd name="T4" fmla="*/ 2 w 645"/>
                  <a:gd name="T5" fmla="*/ 241 h 251"/>
                  <a:gd name="T6" fmla="*/ 96 w 645"/>
                  <a:gd name="T7" fmla="*/ 9 h 251"/>
                  <a:gd name="T8" fmla="*/ 124 w 645"/>
                  <a:gd name="T9" fmla="*/ 0 h 251"/>
                  <a:gd name="T10" fmla="*/ 623 w 645"/>
                  <a:gd name="T11" fmla="*/ 0 h 251"/>
                  <a:gd name="T12" fmla="*/ 644 w 645"/>
                  <a:gd name="T13" fmla="*/ 9 h 251"/>
                  <a:gd name="T14" fmla="*/ 561 w 645"/>
                  <a:gd name="T15" fmla="*/ 241 h 251"/>
                  <a:gd name="T16" fmla="*/ 533 w 645"/>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5" h="251">
                    <a:moveTo>
                      <a:pt x="533" y="251"/>
                    </a:moveTo>
                    <a:cubicBezTo>
                      <a:pt x="23" y="251"/>
                      <a:pt x="23" y="251"/>
                      <a:pt x="23" y="251"/>
                    </a:cubicBezTo>
                    <a:cubicBezTo>
                      <a:pt x="9" y="251"/>
                      <a:pt x="0" y="246"/>
                      <a:pt x="2" y="241"/>
                    </a:cubicBezTo>
                    <a:cubicBezTo>
                      <a:pt x="96" y="9"/>
                      <a:pt x="96" y="9"/>
                      <a:pt x="96" y="9"/>
                    </a:cubicBezTo>
                    <a:cubicBezTo>
                      <a:pt x="98" y="4"/>
                      <a:pt x="111" y="0"/>
                      <a:pt x="124" y="0"/>
                    </a:cubicBezTo>
                    <a:cubicBezTo>
                      <a:pt x="623" y="0"/>
                      <a:pt x="623" y="0"/>
                      <a:pt x="623" y="0"/>
                    </a:cubicBezTo>
                    <a:cubicBezTo>
                      <a:pt x="636" y="0"/>
                      <a:pt x="645" y="4"/>
                      <a:pt x="644" y="9"/>
                    </a:cubicBezTo>
                    <a:cubicBezTo>
                      <a:pt x="561" y="241"/>
                      <a:pt x="561" y="241"/>
                      <a:pt x="561"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ṧlîḋè">
                <a:extLst>
                  <a:ext uri="{FF2B5EF4-FFF2-40B4-BE49-F238E27FC236}">
                    <a16:creationId xmlns:a16="http://schemas.microsoft.com/office/drawing/2014/main" id="{47326B3B-DFC5-46F0-A5EC-B6CD746ECF5E}"/>
                  </a:ext>
                </a:extLst>
              </p:cNvPr>
              <p:cNvSpPr/>
              <p:nvPr/>
            </p:nvSpPr>
            <p:spPr bwMode="auto">
              <a:xfrm>
                <a:off x="4747060" y="4825472"/>
                <a:ext cx="202568" cy="80348"/>
              </a:xfrm>
              <a:custGeom>
                <a:avLst/>
                <a:gdLst>
                  <a:gd name="T0" fmla="*/ 533 w 631"/>
                  <a:gd name="T1" fmla="*/ 251 h 251"/>
                  <a:gd name="T2" fmla="*/ 23 w 631"/>
                  <a:gd name="T3" fmla="*/ 251 h 251"/>
                  <a:gd name="T4" fmla="*/ 2 w 631"/>
                  <a:gd name="T5" fmla="*/ 241 h 251"/>
                  <a:gd name="T6" fmla="*/ 82 w 631"/>
                  <a:gd name="T7" fmla="*/ 9 h 251"/>
                  <a:gd name="T8" fmla="*/ 109 w 631"/>
                  <a:gd name="T9" fmla="*/ 0 h 251"/>
                  <a:gd name="T10" fmla="*/ 608 w 631"/>
                  <a:gd name="T11" fmla="*/ 0 h 251"/>
                  <a:gd name="T12" fmla="*/ 630 w 631"/>
                  <a:gd name="T13" fmla="*/ 9 h 251"/>
                  <a:gd name="T14" fmla="*/ 560 w 631"/>
                  <a:gd name="T15" fmla="*/ 241 h 251"/>
                  <a:gd name="T16" fmla="*/ 533 w 631"/>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251">
                    <a:moveTo>
                      <a:pt x="533" y="251"/>
                    </a:moveTo>
                    <a:cubicBezTo>
                      <a:pt x="23" y="251"/>
                      <a:pt x="23" y="251"/>
                      <a:pt x="23" y="251"/>
                    </a:cubicBezTo>
                    <a:cubicBezTo>
                      <a:pt x="9" y="251"/>
                      <a:pt x="0" y="246"/>
                      <a:pt x="2" y="241"/>
                    </a:cubicBezTo>
                    <a:cubicBezTo>
                      <a:pt x="82" y="9"/>
                      <a:pt x="82" y="9"/>
                      <a:pt x="82" y="9"/>
                    </a:cubicBezTo>
                    <a:cubicBezTo>
                      <a:pt x="84" y="4"/>
                      <a:pt x="96" y="0"/>
                      <a:pt x="109" y="0"/>
                    </a:cubicBezTo>
                    <a:cubicBezTo>
                      <a:pt x="608" y="0"/>
                      <a:pt x="608" y="0"/>
                      <a:pt x="608" y="0"/>
                    </a:cubicBezTo>
                    <a:cubicBezTo>
                      <a:pt x="622" y="0"/>
                      <a:pt x="631" y="4"/>
                      <a:pt x="630" y="9"/>
                    </a:cubicBezTo>
                    <a:cubicBezTo>
                      <a:pt x="560" y="241"/>
                      <a:pt x="560" y="241"/>
                      <a:pt x="560"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ṡḷîḓê">
                <a:extLst>
                  <a:ext uri="{FF2B5EF4-FFF2-40B4-BE49-F238E27FC236}">
                    <a16:creationId xmlns:a16="http://schemas.microsoft.com/office/drawing/2014/main" id="{3315EA73-DEF1-4682-BA50-FC2BA31977EC}"/>
                  </a:ext>
                </a:extLst>
              </p:cNvPr>
              <p:cNvSpPr/>
              <p:nvPr/>
            </p:nvSpPr>
            <p:spPr bwMode="auto">
              <a:xfrm>
                <a:off x="4958681" y="4825472"/>
                <a:ext cx="198041" cy="80348"/>
              </a:xfrm>
              <a:custGeom>
                <a:avLst/>
                <a:gdLst>
                  <a:gd name="T0" fmla="*/ 533 w 618"/>
                  <a:gd name="T1" fmla="*/ 251 h 251"/>
                  <a:gd name="T2" fmla="*/ 23 w 618"/>
                  <a:gd name="T3" fmla="*/ 251 h 251"/>
                  <a:gd name="T4" fmla="*/ 2 w 618"/>
                  <a:gd name="T5" fmla="*/ 241 h 251"/>
                  <a:gd name="T6" fmla="*/ 69 w 618"/>
                  <a:gd name="T7" fmla="*/ 9 h 251"/>
                  <a:gd name="T8" fmla="*/ 96 w 618"/>
                  <a:gd name="T9" fmla="*/ 0 h 251"/>
                  <a:gd name="T10" fmla="*/ 595 w 618"/>
                  <a:gd name="T11" fmla="*/ 0 h 251"/>
                  <a:gd name="T12" fmla="*/ 616 w 618"/>
                  <a:gd name="T13" fmla="*/ 9 h 251"/>
                  <a:gd name="T14" fmla="*/ 560 w 618"/>
                  <a:gd name="T15" fmla="*/ 241 h 251"/>
                  <a:gd name="T16" fmla="*/ 533 w 61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51">
                    <a:moveTo>
                      <a:pt x="533" y="251"/>
                    </a:moveTo>
                    <a:cubicBezTo>
                      <a:pt x="23" y="251"/>
                      <a:pt x="23" y="251"/>
                      <a:pt x="23" y="251"/>
                    </a:cubicBezTo>
                    <a:cubicBezTo>
                      <a:pt x="10" y="251"/>
                      <a:pt x="0" y="246"/>
                      <a:pt x="2" y="241"/>
                    </a:cubicBezTo>
                    <a:cubicBezTo>
                      <a:pt x="69" y="9"/>
                      <a:pt x="69" y="9"/>
                      <a:pt x="69" y="9"/>
                    </a:cubicBezTo>
                    <a:cubicBezTo>
                      <a:pt x="70" y="4"/>
                      <a:pt x="82" y="0"/>
                      <a:pt x="96" y="0"/>
                    </a:cubicBezTo>
                    <a:cubicBezTo>
                      <a:pt x="595" y="0"/>
                      <a:pt x="595" y="0"/>
                      <a:pt x="595" y="0"/>
                    </a:cubicBezTo>
                    <a:cubicBezTo>
                      <a:pt x="608" y="0"/>
                      <a:pt x="618" y="4"/>
                      <a:pt x="616" y="9"/>
                    </a:cubicBezTo>
                    <a:cubicBezTo>
                      <a:pt x="560" y="241"/>
                      <a:pt x="560" y="241"/>
                      <a:pt x="560" y="241"/>
                    </a:cubicBezTo>
                    <a:cubicBezTo>
                      <a:pt x="559" y="246"/>
                      <a:pt x="547"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1îdê">
                <a:extLst>
                  <a:ext uri="{FF2B5EF4-FFF2-40B4-BE49-F238E27FC236}">
                    <a16:creationId xmlns:a16="http://schemas.microsoft.com/office/drawing/2014/main" id="{129A5253-2252-43FD-9EEF-285E9A49F063}"/>
                  </a:ext>
                </a:extLst>
              </p:cNvPr>
              <p:cNvSpPr/>
              <p:nvPr/>
            </p:nvSpPr>
            <p:spPr bwMode="auto">
              <a:xfrm>
                <a:off x="5172564" y="4825472"/>
                <a:ext cx="246702" cy="80348"/>
              </a:xfrm>
              <a:custGeom>
                <a:avLst/>
                <a:gdLst>
                  <a:gd name="T0" fmla="*/ 699 w 770"/>
                  <a:gd name="T1" fmla="*/ 251 h 251"/>
                  <a:gd name="T2" fmla="*/ 26 w 770"/>
                  <a:gd name="T3" fmla="*/ 251 h 251"/>
                  <a:gd name="T4" fmla="*/ 1 w 770"/>
                  <a:gd name="T5" fmla="*/ 239 h 251"/>
                  <a:gd name="T6" fmla="*/ 55 w 770"/>
                  <a:gd name="T7" fmla="*/ 11 h 251"/>
                  <a:gd name="T8" fmla="*/ 85 w 770"/>
                  <a:gd name="T9" fmla="*/ 0 h 251"/>
                  <a:gd name="T10" fmla="*/ 743 w 770"/>
                  <a:gd name="T11" fmla="*/ 0 h 251"/>
                  <a:gd name="T12" fmla="*/ 769 w 770"/>
                  <a:gd name="T13" fmla="*/ 11 h 251"/>
                  <a:gd name="T14" fmla="*/ 729 w 770"/>
                  <a:gd name="T15" fmla="*/ 239 h 251"/>
                  <a:gd name="T16" fmla="*/ 699 w 770"/>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51">
                    <a:moveTo>
                      <a:pt x="699" y="251"/>
                    </a:moveTo>
                    <a:cubicBezTo>
                      <a:pt x="26" y="251"/>
                      <a:pt x="26" y="251"/>
                      <a:pt x="26" y="251"/>
                    </a:cubicBezTo>
                    <a:cubicBezTo>
                      <a:pt x="11" y="251"/>
                      <a:pt x="0" y="246"/>
                      <a:pt x="1" y="239"/>
                    </a:cubicBezTo>
                    <a:cubicBezTo>
                      <a:pt x="55" y="11"/>
                      <a:pt x="55" y="11"/>
                      <a:pt x="55" y="11"/>
                    </a:cubicBezTo>
                    <a:cubicBezTo>
                      <a:pt x="56" y="5"/>
                      <a:pt x="70" y="0"/>
                      <a:pt x="85" y="0"/>
                    </a:cubicBezTo>
                    <a:cubicBezTo>
                      <a:pt x="743" y="0"/>
                      <a:pt x="743" y="0"/>
                      <a:pt x="743" y="0"/>
                    </a:cubicBezTo>
                    <a:cubicBezTo>
                      <a:pt x="758" y="0"/>
                      <a:pt x="770" y="5"/>
                      <a:pt x="769" y="11"/>
                    </a:cubicBezTo>
                    <a:cubicBezTo>
                      <a:pt x="729" y="239"/>
                      <a:pt x="729" y="239"/>
                      <a:pt x="729" y="239"/>
                    </a:cubicBezTo>
                    <a:cubicBezTo>
                      <a:pt x="728" y="246"/>
                      <a:pt x="715" y="251"/>
                      <a:pt x="699"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ślíḓé">
                <a:extLst>
                  <a:ext uri="{FF2B5EF4-FFF2-40B4-BE49-F238E27FC236}">
                    <a16:creationId xmlns:a16="http://schemas.microsoft.com/office/drawing/2014/main" id="{07B2637E-8034-4859-9742-D0CD2B503F67}"/>
                  </a:ext>
                </a:extLst>
              </p:cNvPr>
              <p:cNvSpPr/>
              <p:nvPr/>
            </p:nvSpPr>
            <p:spPr bwMode="auto">
              <a:xfrm>
                <a:off x="6489818" y="4825472"/>
                <a:ext cx="243308" cy="80348"/>
              </a:xfrm>
              <a:custGeom>
                <a:avLst/>
                <a:gdLst>
                  <a:gd name="T0" fmla="*/ 730 w 757"/>
                  <a:gd name="T1" fmla="*/ 251 h 251"/>
                  <a:gd name="T2" fmla="*/ 57 w 757"/>
                  <a:gd name="T3" fmla="*/ 251 h 251"/>
                  <a:gd name="T4" fmla="*/ 28 w 757"/>
                  <a:gd name="T5" fmla="*/ 239 h 251"/>
                  <a:gd name="T6" fmla="*/ 1 w 757"/>
                  <a:gd name="T7" fmla="*/ 11 h 251"/>
                  <a:gd name="T8" fmla="*/ 27 w 757"/>
                  <a:gd name="T9" fmla="*/ 0 h 251"/>
                  <a:gd name="T10" fmla="*/ 686 w 757"/>
                  <a:gd name="T11" fmla="*/ 0 h 251"/>
                  <a:gd name="T12" fmla="*/ 715 w 757"/>
                  <a:gd name="T13" fmla="*/ 11 h 251"/>
                  <a:gd name="T14" fmla="*/ 756 w 757"/>
                  <a:gd name="T15" fmla="*/ 239 h 251"/>
                  <a:gd name="T16" fmla="*/ 730 w 757"/>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7" h="251">
                    <a:moveTo>
                      <a:pt x="730" y="251"/>
                    </a:moveTo>
                    <a:cubicBezTo>
                      <a:pt x="57" y="251"/>
                      <a:pt x="57" y="251"/>
                      <a:pt x="57" y="251"/>
                    </a:cubicBezTo>
                    <a:cubicBezTo>
                      <a:pt x="42" y="251"/>
                      <a:pt x="29" y="246"/>
                      <a:pt x="28" y="239"/>
                    </a:cubicBezTo>
                    <a:cubicBezTo>
                      <a:pt x="1" y="11"/>
                      <a:pt x="1" y="11"/>
                      <a:pt x="1" y="11"/>
                    </a:cubicBezTo>
                    <a:cubicBezTo>
                      <a:pt x="0" y="5"/>
                      <a:pt x="12" y="0"/>
                      <a:pt x="27" y="0"/>
                    </a:cubicBezTo>
                    <a:cubicBezTo>
                      <a:pt x="686" y="0"/>
                      <a:pt x="686" y="0"/>
                      <a:pt x="686" y="0"/>
                    </a:cubicBezTo>
                    <a:cubicBezTo>
                      <a:pt x="701" y="0"/>
                      <a:pt x="714" y="5"/>
                      <a:pt x="715" y="11"/>
                    </a:cubicBezTo>
                    <a:cubicBezTo>
                      <a:pt x="756" y="239"/>
                      <a:pt x="756" y="239"/>
                      <a:pt x="756" y="239"/>
                    </a:cubicBezTo>
                    <a:cubicBezTo>
                      <a:pt x="757" y="246"/>
                      <a:pt x="746" y="251"/>
                      <a:pt x="730"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ľïḋê">
                <a:extLst>
                  <a:ext uri="{FF2B5EF4-FFF2-40B4-BE49-F238E27FC236}">
                    <a16:creationId xmlns:a16="http://schemas.microsoft.com/office/drawing/2014/main" id="{ECAA64CB-C3C8-454E-8DAF-AC93A7B417B7}"/>
                  </a:ext>
                </a:extLst>
              </p:cNvPr>
              <p:cNvSpPr/>
              <p:nvPr/>
            </p:nvSpPr>
            <p:spPr bwMode="auto">
              <a:xfrm>
                <a:off x="6759154" y="4825472"/>
                <a:ext cx="191251" cy="80348"/>
              </a:xfrm>
              <a:custGeom>
                <a:avLst/>
                <a:gdLst>
                  <a:gd name="T0" fmla="*/ 574 w 598"/>
                  <a:gd name="T1" fmla="*/ 251 h 251"/>
                  <a:gd name="T2" fmla="*/ 72 w 598"/>
                  <a:gd name="T3" fmla="*/ 251 h 251"/>
                  <a:gd name="T4" fmla="*/ 45 w 598"/>
                  <a:gd name="T5" fmla="*/ 241 h 251"/>
                  <a:gd name="T6" fmla="*/ 1 w 598"/>
                  <a:gd name="T7" fmla="*/ 9 h 251"/>
                  <a:gd name="T8" fmla="*/ 23 w 598"/>
                  <a:gd name="T9" fmla="*/ 0 h 251"/>
                  <a:gd name="T10" fmla="*/ 515 w 598"/>
                  <a:gd name="T11" fmla="*/ 0 h 251"/>
                  <a:gd name="T12" fmla="*/ 541 w 598"/>
                  <a:gd name="T13" fmla="*/ 9 h 251"/>
                  <a:gd name="T14" fmla="*/ 596 w 598"/>
                  <a:gd name="T15" fmla="*/ 241 h 251"/>
                  <a:gd name="T16" fmla="*/ 574 w 59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51">
                    <a:moveTo>
                      <a:pt x="574" y="251"/>
                    </a:moveTo>
                    <a:cubicBezTo>
                      <a:pt x="72" y="251"/>
                      <a:pt x="72" y="251"/>
                      <a:pt x="72" y="251"/>
                    </a:cubicBezTo>
                    <a:cubicBezTo>
                      <a:pt x="58" y="251"/>
                      <a:pt x="46" y="246"/>
                      <a:pt x="45" y="241"/>
                    </a:cubicBezTo>
                    <a:cubicBezTo>
                      <a:pt x="1" y="9"/>
                      <a:pt x="1" y="9"/>
                      <a:pt x="1" y="9"/>
                    </a:cubicBezTo>
                    <a:cubicBezTo>
                      <a:pt x="0" y="4"/>
                      <a:pt x="10" y="0"/>
                      <a:pt x="23" y="0"/>
                    </a:cubicBezTo>
                    <a:cubicBezTo>
                      <a:pt x="515" y="0"/>
                      <a:pt x="515" y="0"/>
                      <a:pt x="515" y="0"/>
                    </a:cubicBezTo>
                    <a:cubicBezTo>
                      <a:pt x="528" y="0"/>
                      <a:pt x="540" y="4"/>
                      <a:pt x="541" y="9"/>
                    </a:cubicBezTo>
                    <a:cubicBezTo>
                      <a:pt x="596" y="241"/>
                      <a:pt x="596" y="241"/>
                      <a:pt x="596" y="241"/>
                    </a:cubicBezTo>
                    <a:cubicBezTo>
                      <a:pt x="598" y="246"/>
                      <a:pt x="588" y="251"/>
                      <a:pt x="574"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ṧ1íḍé">
                <a:extLst>
                  <a:ext uri="{FF2B5EF4-FFF2-40B4-BE49-F238E27FC236}">
                    <a16:creationId xmlns:a16="http://schemas.microsoft.com/office/drawing/2014/main" id="{427F5BF7-E144-44BB-8BB5-E30D26CDB834}"/>
                  </a:ext>
                </a:extLst>
              </p:cNvPr>
              <p:cNvSpPr/>
              <p:nvPr/>
            </p:nvSpPr>
            <p:spPr bwMode="auto">
              <a:xfrm>
                <a:off x="5440768" y="4825472"/>
                <a:ext cx="1032075" cy="80348"/>
              </a:xfrm>
              <a:custGeom>
                <a:avLst/>
                <a:gdLst>
                  <a:gd name="T0" fmla="*/ 3162 w 3219"/>
                  <a:gd name="T1" fmla="*/ 251 h 251"/>
                  <a:gd name="T2" fmla="*/ 57 w 3219"/>
                  <a:gd name="T3" fmla="*/ 251 h 251"/>
                  <a:gd name="T4" fmla="*/ 2 w 3219"/>
                  <a:gd name="T5" fmla="*/ 227 h 251"/>
                  <a:gd name="T6" fmla="*/ 35 w 3219"/>
                  <a:gd name="T7" fmla="*/ 23 h 251"/>
                  <a:gd name="T8" fmla="*/ 97 w 3219"/>
                  <a:gd name="T9" fmla="*/ 0 h 251"/>
                  <a:gd name="T10" fmla="*/ 3135 w 3219"/>
                  <a:gd name="T11" fmla="*/ 0 h 251"/>
                  <a:gd name="T12" fmla="*/ 3195 w 3219"/>
                  <a:gd name="T13" fmla="*/ 23 h 251"/>
                  <a:gd name="T14" fmla="*/ 3218 w 3219"/>
                  <a:gd name="T15" fmla="*/ 227 h 251"/>
                  <a:gd name="T16" fmla="*/ 3162 w 3219"/>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9" h="251">
                    <a:moveTo>
                      <a:pt x="3162" y="251"/>
                    </a:moveTo>
                    <a:cubicBezTo>
                      <a:pt x="57" y="251"/>
                      <a:pt x="57" y="251"/>
                      <a:pt x="57" y="251"/>
                    </a:cubicBezTo>
                    <a:cubicBezTo>
                      <a:pt x="25" y="251"/>
                      <a:pt x="0" y="240"/>
                      <a:pt x="2" y="227"/>
                    </a:cubicBezTo>
                    <a:cubicBezTo>
                      <a:pt x="35" y="23"/>
                      <a:pt x="35" y="23"/>
                      <a:pt x="35" y="23"/>
                    </a:cubicBezTo>
                    <a:cubicBezTo>
                      <a:pt x="37" y="10"/>
                      <a:pt x="65" y="0"/>
                      <a:pt x="97" y="0"/>
                    </a:cubicBezTo>
                    <a:cubicBezTo>
                      <a:pt x="3135" y="0"/>
                      <a:pt x="3135" y="0"/>
                      <a:pt x="3135" y="0"/>
                    </a:cubicBezTo>
                    <a:cubicBezTo>
                      <a:pt x="3167" y="0"/>
                      <a:pt x="3194" y="10"/>
                      <a:pt x="3195" y="23"/>
                    </a:cubicBezTo>
                    <a:cubicBezTo>
                      <a:pt x="3218" y="227"/>
                      <a:pt x="3218" y="227"/>
                      <a:pt x="3218" y="227"/>
                    </a:cubicBezTo>
                    <a:cubicBezTo>
                      <a:pt x="3219" y="240"/>
                      <a:pt x="3194" y="251"/>
                      <a:pt x="3162"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ṧḷîde">
                <a:extLst>
                  <a:ext uri="{FF2B5EF4-FFF2-40B4-BE49-F238E27FC236}">
                    <a16:creationId xmlns:a16="http://schemas.microsoft.com/office/drawing/2014/main" id="{E78DA351-C06F-4BD2-97B7-7221C2F257DA}"/>
                  </a:ext>
                </a:extLst>
              </p:cNvPr>
              <p:cNvSpPr/>
              <p:nvPr/>
            </p:nvSpPr>
            <p:spPr bwMode="auto">
              <a:xfrm>
                <a:off x="5247254" y="4746256"/>
                <a:ext cx="185592" cy="67900"/>
              </a:xfrm>
              <a:custGeom>
                <a:avLst/>
                <a:gdLst>
                  <a:gd name="T0" fmla="*/ 522 w 580"/>
                  <a:gd name="T1" fmla="*/ 213 h 213"/>
                  <a:gd name="T2" fmla="*/ 22 w 580"/>
                  <a:gd name="T3" fmla="*/ 213 h 213"/>
                  <a:gd name="T4" fmla="*/ 1 w 580"/>
                  <a:gd name="T5" fmla="*/ 204 h 213"/>
                  <a:gd name="T6" fmla="*/ 44 w 580"/>
                  <a:gd name="T7" fmla="*/ 9 h 213"/>
                  <a:gd name="T8" fmla="*/ 68 w 580"/>
                  <a:gd name="T9" fmla="*/ 0 h 213"/>
                  <a:gd name="T10" fmla="*/ 559 w 580"/>
                  <a:gd name="T11" fmla="*/ 0 h 213"/>
                  <a:gd name="T12" fmla="*/ 580 w 580"/>
                  <a:gd name="T13" fmla="*/ 9 h 213"/>
                  <a:gd name="T14" fmla="*/ 546 w 580"/>
                  <a:gd name="T15" fmla="*/ 204 h 213"/>
                  <a:gd name="T16" fmla="*/ 522 w 58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213">
                    <a:moveTo>
                      <a:pt x="522" y="213"/>
                    </a:moveTo>
                    <a:cubicBezTo>
                      <a:pt x="22" y="213"/>
                      <a:pt x="22" y="213"/>
                      <a:pt x="22" y="213"/>
                    </a:cubicBezTo>
                    <a:cubicBezTo>
                      <a:pt x="9" y="213"/>
                      <a:pt x="0" y="209"/>
                      <a:pt x="1" y="204"/>
                    </a:cubicBezTo>
                    <a:cubicBezTo>
                      <a:pt x="44" y="9"/>
                      <a:pt x="44" y="9"/>
                      <a:pt x="44" y="9"/>
                    </a:cubicBezTo>
                    <a:cubicBezTo>
                      <a:pt x="45" y="4"/>
                      <a:pt x="56" y="0"/>
                      <a:pt x="68" y="0"/>
                    </a:cubicBezTo>
                    <a:cubicBezTo>
                      <a:pt x="559" y="0"/>
                      <a:pt x="559" y="0"/>
                      <a:pt x="559" y="0"/>
                    </a:cubicBezTo>
                    <a:cubicBezTo>
                      <a:pt x="571" y="0"/>
                      <a:pt x="580" y="4"/>
                      <a:pt x="580" y="9"/>
                    </a:cubicBezTo>
                    <a:cubicBezTo>
                      <a:pt x="546" y="204"/>
                      <a:pt x="546" y="204"/>
                      <a:pt x="546" y="204"/>
                    </a:cubicBezTo>
                    <a:cubicBezTo>
                      <a:pt x="545" y="209"/>
                      <a:pt x="534"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š1iḑê">
                <a:extLst>
                  <a:ext uri="{FF2B5EF4-FFF2-40B4-BE49-F238E27FC236}">
                    <a16:creationId xmlns:a16="http://schemas.microsoft.com/office/drawing/2014/main" id="{33FCAA6F-B85C-47BB-9D40-E02C4767DFE8}"/>
                  </a:ext>
                </a:extLst>
              </p:cNvPr>
              <p:cNvSpPr/>
              <p:nvPr/>
            </p:nvSpPr>
            <p:spPr bwMode="auto">
              <a:xfrm>
                <a:off x="5455480" y="4746256"/>
                <a:ext cx="182198" cy="67900"/>
              </a:xfrm>
              <a:custGeom>
                <a:avLst/>
                <a:gdLst>
                  <a:gd name="T0" fmla="*/ 523 w 569"/>
                  <a:gd name="T1" fmla="*/ 213 h 213"/>
                  <a:gd name="T2" fmla="*/ 22 w 569"/>
                  <a:gd name="T3" fmla="*/ 213 h 213"/>
                  <a:gd name="T4" fmla="*/ 1 w 569"/>
                  <a:gd name="T5" fmla="*/ 204 h 213"/>
                  <a:gd name="T6" fmla="*/ 33 w 569"/>
                  <a:gd name="T7" fmla="*/ 9 h 213"/>
                  <a:gd name="T8" fmla="*/ 57 w 569"/>
                  <a:gd name="T9" fmla="*/ 0 h 213"/>
                  <a:gd name="T10" fmla="*/ 548 w 569"/>
                  <a:gd name="T11" fmla="*/ 0 h 213"/>
                  <a:gd name="T12" fmla="*/ 569 w 569"/>
                  <a:gd name="T13" fmla="*/ 9 h 213"/>
                  <a:gd name="T14" fmla="*/ 546 w 569"/>
                  <a:gd name="T15" fmla="*/ 204 h 213"/>
                  <a:gd name="T16" fmla="*/ 523 w 569"/>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213">
                    <a:moveTo>
                      <a:pt x="523" y="213"/>
                    </a:moveTo>
                    <a:cubicBezTo>
                      <a:pt x="22" y="213"/>
                      <a:pt x="22" y="213"/>
                      <a:pt x="22" y="213"/>
                    </a:cubicBezTo>
                    <a:cubicBezTo>
                      <a:pt x="10" y="213"/>
                      <a:pt x="0" y="209"/>
                      <a:pt x="1" y="204"/>
                    </a:cubicBezTo>
                    <a:cubicBezTo>
                      <a:pt x="33" y="9"/>
                      <a:pt x="33" y="9"/>
                      <a:pt x="33" y="9"/>
                    </a:cubicBezTo>
                    <a:cubicBezTo>
                      <a:pt x="34" y="4"/>
                      <a:pt x="44" y="0"/>
                      <a:pt x="57" y="0"/>
                    </a:cubicBezTo>
                    <a:cubicBezTo>
                      <a:pt x="548" y="0"/>
                      <a:pt x="548" y="0"/>
                      <a:pt x="548" y="0"/>
                    </a:cubicBezTo>
                    <a:cubicBezTo>
                      <a:pt x="560" y="0"/>
                      <a:pt x="569" y="4"/>
                      <a:pt x="569" y="9"/>
                    </a:cubicBezTo>
                    <a:cubicBezTo>
                      <a:pt x="546" y="204"/>
                      <a:pt x="546" y="204"/>
                      <a:pt x="546" y="204"/>
                    </a:cubicBezTo>
                    <a:cubicBezTo>
                      <a:pt x="546"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šļiḑè">
                <a:extLst>
                  <a:ext uri="{FF2B5EF4-FFF2-40B4-BE49-F238E27FC236}">
                    <a16:creationId xmlns:a16="http://schemas.microsoft.com/office/drawing/2014/main" id="{24B29655-F3CC-424E-BC2E-59404A48A058}"/>
                  </a:ext>
                </a:extLst>
              </p:cNvPr>
              <p:cNvSpPr/>
              <p:nvPr/>
            </p:nvSpPr>
            <p:spPr bwMode="auto">
              <a:xfrm>
                <a:off x="5663705" y="4746256"/>
                <a:ext cx="178802" cy="67900"/>
              </a:xfrm>
              <a:custGeom>
                <a:avLst/>
                <a:gdLst>
                  <a:gd name="T0" fmla="*/ 522 w 557"/>
                  <a:gd name="T1" fmla="*/ 213 h 213"/>
                  <a:gd name="T2" fmla="*/ 22 w 557"/>
                  <a:gd name="T3" fmla="*/ 213 h 213"/>
                  <a:gd name="T4" fmla="*/ 0 w 557"/>
                  <a:gd name="T5" fmla="*/ 204 h 213"/>
                  <a:gd name="T6" fmla="*/ 21 w 557"/>
                  <a:gd name="T7" fmla="*/ 9 h 213"/>
                  <a:gd name="T8" fmla="*/ 44 w 557"/>
                  <a:gd name="T9" fmla="*/ 0 h 213"/>
                  <a:gd name="T10" fmla="*/ 535 w 557"/>
                  <a:gd name="T11" fmla="*/ 0 h 213"/>
                  <a:gd name="T12" fmla="*/ 557 w 557"/>
                  <a:gd name="T13" fmla="*/ 9 h 213"/>
                  <a:gd name="T14" fmla="*/ 545 w 557"/>
                  <a:gd name="T15" fmla="*/ 204 h 213"/>
                  <a:gd name="T16" fmla="*/ 522 w 55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213">
                    <a:moveTo>
                      <a:pt x="522" y="213"/>
                    </a:moveTo>
                    <a:cubicBezTo>
                      <a:pt x="22" y="213"/>
                      <a:pt x="22" y="213"/>
                      <a:pt x="22" y="213"/>
                    </a:cubicBezTo>
                    <a:cubicBezTo>
                      <a:pt x="9" y="213"/>
                      <a:pt x="0" y="209"/>
                      <a:pt x="0" y="204"/>
                    </a:cubicBezTo>
                    <a:cubicBezTo>
                      <a:pt x="21" y="9"/>
                      <a:pt x="21" y="9"/>
                      <a:pt x="21" y="9"/>
                    </a:cubicBezTo>
                    <a:cubicBezTo>
                      <a:pt x="22" y="4"/>
                      <a:pt x="32" y="0"/>
                      <a:pt x="44" y="0"/>
                    </a:cubicBezTo>
                    <a:cubicBezTo>
                      <a:pt x="535" y="0"/>
                      <a:pt x="535" y="0"/>
                      <a:pt x="535" y="0"/>
                    </a:cubicBezTo>
                    <a:cubicBezTo>
                      <a:pt x="547" y="0"/>
                      <a:pt x="557" y="4"/>
                      <a:pt x="557" y="9"/>
                    </a:cubicBezTo>
                    <a:cubicBezTo>
                      <a:pt x="545" y="204"/>
                      <a:pt x="545" y="204"/>
                      <a:pt x="545" y="204"/>
                    </a:cubicBezTo>
                    <a:cubicBezTo>
                      <a:pt x="545"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S1îḋe">
                <a:extLst>
                  <a:ext uri="{FF2B5EF4-FFF2-40B4-BE49-F238E27FC236}">
                    <a16:creationId xmlns:a16="http://schemas.microsoft.com/office/drawing/2014/main" id="{EAAAE495-0597-471D-BF14-D4682E3A0223}"/>
                  </a:ext>
                </a:extLst>
              </p:cNvPr>
              <p:cNvSpPr/>
              <p:nvPr/>
            </p:nvSpPr>
            <p:spPr bwMode="auto">
              <a:xfrm>
                <a:off x="5871931" y="4746256"/>
                <a:ext cx="175408" cy="67900"/>
              </a:xfrm>
              <a:custGeom>
                <a:avLst/>
                <a:gdLst>
                  <a:gd name="T0" fmla="*/ 523 w 546"/>
                  <a:gd name="T1" fmla="*/ 213 h 213"/>
                  <a:gd name="T2" fmla="*/ 23 w 546"/>
                  <a:gd name="T3" fmla="*/ 213 h 213"/>
                  <a:gd name="T4" fmla="*/ 1 w 546"/>
                  <a:gd name="T5" fmla="*/ 204 h 213"/>
                  <a:gd name="T6" fmla="*/ 10 w 546"/>
                  <a:gd name="T7" fmla="*/ 9 h 213"/>
                  <a:gd name="T8" fmla="*/ 33 w 546"/>
                  <a:gd name="T9" fmla="*/ 0 h 213"/>
                  <a:gd name="T10" fmla="*/ 524 w 546"/>
                  <a:gd name="T11" fmla="*/ 0 h 213"/>
                  <a:gd name="T12" fmla="*/ 546 w 546"/>
                  <a:gd name="T13" fmla="*/ 9 h 213"/>
                  <a:gd name="T14" fmla="*/ 545 w 546"/>
                  <a:gd name="T15" fmla="*/ 204 h 213"/>
                  <a:gd name="T16" fmla="*/ 523 w 546"/>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213">
                    <a:moveTo>
                      <a:pt x="523" y="213"/>
                    </a:moveTo>
                    <a:cubicBezTo>
                      <a:pt x="23" y="213"/>
                      <a:pt x="23" y="213"/>
                      <a:pt x="23" y="213"/>
                    </a:cubicBezTo>
                    <a:cubicBezTo>
                      <a:pt x="10" y="213"/>
                      <a:pt x="0" y="209"/>
                      <a:pt x="1" y="204"/>
                    </a:cubicBezTo>
                    <a:cubicBezTo>
                      <a:pt x="10" y="9"/>
                      <a:pt x="10" y="9"/>
                      <a:pt x="10" y="9"/>
                    </a:cubicBezTo>
                    <a:cubicBezTo>
                      <a:pt x="10" y="4"/>
                      <a:pt x="21" y="0"/>
                      <a:pt x="33" y="0"/>
                    </a:cubicBezTo>
                    <a:cubicBezTo>
                      <a:pt x="524" y="0"/>
                      <a:pt x="524" y="0"/>
                      <a:pt x="524" y="0"/>
                    </a:cubicBezTo>
                    <a:cubicBezTo>
                      <a:pt x="536" y="0"/>
                      <a:pt x="546" y="4"/>
                      <a:pt x="546" y="9"/>
                    </a:cubicBezTo>
                    <a:cubicBezTo>
                      <a:pt x="545" y="204"/>
                      <a:pt x="545" y="204"/>
                      <a:pt x="545" y="204"/>
                    </a:cubicBezTo>
                    <a:cubicBezTo>
                      <a:pt x="545"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1ïďe">
                <a:extLst>
                  <a:ext uri="{FF2B5EF4-FFF2-40B4-BE49-F238E27FC236}">
                    <a16:creationId xmlns:a16="http://schemas.microsoft.com/office/drawing/2014/main" id="{4D419C37-59E4-4883-94B0-2FC11D9C678A}"/>
                  </a:ext>
                </a:extLst>
              </p:cNvPr>
              <p:cNvSpPr/>
              <p:nvPr/>
            </p:nvSpPr>
            <p:spPr bwMode="auto">
              <a:xfrm>
                <a:off x="6080157" y="4746256"/>
                <a:ext cx="175408" cy="67900"/>
              </a:xfrm>
              <a:custGeom>
                <a:avLst/>
                <a:gdLst>
                  <a:gd name="T0" fmla="*/ 525 w 547"/>
                  <a:gd name="T1" fmla="*/ 213 h 213"/>
                  <a:gd name="T2" fmla="*/ 24 w 547"/>
                  <a:gd name="T3" fmla="*/ 213 h 213"/>
                  <a:gd name="T4" fmla="*/ 2 w 547"/>
                  <a:gd name="T5" fmla="*/ 204 h 213"/>
                  <a:gd name="T6" fmla="*/ 0 w 547"/>
                  <a:gd name="T7" fmla="*/ 9 h 213"/>
                  <a:gd name="T8" fmla="*/ 22 w 547"/>
                  <a:gd name="T9" fmla="*/ 0 h 213"/>
                  <a:gd name="T10" fmla="*/ 513 w 547"/>
                  <a:gd name="T11" fmla="*/ 0 h 213"/>
                  <a:gd name="T12" fmla="*/ 536 w 547"/>
                  <a:gd name="T13" fmla="*/ 9 h 213"/>
                  <a:gd name="T14" fmla="*/ 547 w 547"/>
                  <a:gd name="T15" fmla="*/ 204 h 213"/>
                  <a:gd name="T16" fmla="*/ 525 w 54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213">
                    <a:moveTo>
                      <a:pt x="525" y="213"/>
                    </a:moveTo>
                    <a:cubicBezTo>
                      <a:pt x="24" y="213"/>
                      <a:pt x="24" y="213"/>
                      <a:pt x="24" y="213"/>
                    </a:cubicBezTo>
                    <a:cubicBezTo>
                      <a:pt x="12" y="213"/>
                      <a:pt x="2" y="209"/>
                      <a:pt x="2" y="204"/>
                    </a:cubicBezTo>
                    <a:cubicBezTo>
                      <a:pt x="0" y="9"/>
                      <a:pt x="0" y="9"/>
                      <a:pt x="0" y="9"/>
                    </a:cubicBezTo>
                    <a:cubicBezTo>
                      <a:pt x="0" y="4"/>
                      <a:pt x="10" y="0"/>
                      <a:pt x="22" y="0"/>
                    </a:cubicBezTo>
                    <a:cubicBezTo>
                      <a:pt x="513" y="0"/>
                      <a:pt x="513" y="0"/>
                      <a:pt x="513" y="0"/>
                    </a:cubicBezTo>
                    <a:cubicBezTo>
                      <a:pt x="526" y="0"/>
                      <a:pt x="536" y="4"/>
                      <a:pt x="536" y="9"/>
                    </a:cubicBezTo>
                    <a:cubicBezTo>
                      <a:pt x="547" y="204"/>
                      <a:pt x="547" y="204"/>
                      <a:pt x="547" y="204"/>
                    </a:cubicBezTo>
                    <a:cubicBezTo>
                      <a:pt x="547" y="209"/>
                      <a:pt x="537" y="213"/>
                      <a:pt x="525"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ṥḷîďè">
                <a:extLst>
                  <a:ext uri="{FF2B5EF4-FFF2-40B4-BE49-F238E27FC236}">
                    <a16:creationId xmlns:a16="http://schemas.microsoft.com/office/drawing/2014/main" id="{92469EB6-14D6-4E40-A1AF-F8ED2D0BD575}"/>
                  </a:ext>
                </a:extLst>
              </p:cNvPr>
              <p:cNvSpPr/>
              <p:nvPr/>
            </p:nvSpPr>
            <p:spPr bwMode="auto">
              <a:xfrm>
                <a:off x="6283856" y="4746256"/>
                <a:ext cx="179935" cy="67900"/>
              </a:xfrm>
              <a:custGeom>
                <a:avLst/>
                <a:gdLst>
                  <a:gd name="T0" fmla="*/ 536 w 558"/>
                  <a:gd name="T1" fmla="*/ 213 h 213"/>
                  <a:gd name="T2" fmla="*/ 36 w 558"/>
                  <a:gd name="T3" fmla="*/ 213 h 213"/>
                  <a:gd name="T4" fmla="*/ 13 w 558"/>
                  <a:gd name="T5" fmla="*/ 204 h 213"/>
                  <a:gd name="T6" fmla="*/ 0 w 558"/>
                  <a:gd name="T7" fmla="*/ 9 h 213"/>
                  <a:gd name="T8" fmla="*/ 22 w 558"/>
                  <a:gd name="T9" fmla="*/ 0 h 213"/>
                  <a:gd name="T10" fmla="*/ 513 w 558"/>
                  <a:gd name="T11" fmla="*/ 0 h 213"/>
                  <a:gd name="T12" fmla="*/ 536 w 558"/>
                  <a:gd name="T13" fmla="*/ 9 h 213"/>
                  <a:gd name="T14" fmla="*/ 558 w 558"/>
                  <a:gd name="T15" fmla="*/ 204 h 213"/>
                  <a:gd name="T16" fmla="*/ 536 w 558"/>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213">
                    <a:moveTo>
                      <a:pt x="536" y="213"/>
                    </a:moveTo>
                    <a:cubicBezTo>
                      <a:pt x="36" y="213"/>
                      <a:pt x="36" y="213"/>
                      <a:pt x="36" y="213"/>
                    </a:cubicBezTo>
                    <a:cubicBezTo>
                      <a:pt x="24" y="213"/>
                      <a:pt x="13" y="209"/>
                      <a:pt x="13" y="204"/>
                    </a:cubicBezTo>
                    <a:cubicBezTo>
                      <a:pt x="0" y="9"/>
                      <a:pt x="0" y="9"/>
                      <a:pt x="0" y="9"/>
                    </a:cubicBezTo>
                    <a:cubicBezTo>
                      <a:pt x="0" y="4"/>
                      <a:pt x="10" y="0"/>
                      <a:pt x="22" y="0"/>
                    </a:cubicBezTo>
                    <a:cubicBezTo>
                      <a:pt x="513" y="0"/>
                      <a:pt x="513" y="0"/>
                      <a:pt x="513" y="0"/>
                    </a:cubicBezTo>
                    <a:cubicBezTo>
                      <a:pt x="525" y="0"/>
                      <a:pt x="536" y="4"/>
                      <a:pt x="536" y="9"/>
                    </a:cubicBezTo>
                    <a:cubicBezTo>
                      <a:pt x="558" y="204"/>
                      <a:pt x="558" y="204"/>
                      <a:pt x="558" y="204"/>
                    </a:cubicBezTo>
                    <a:cubicBezTo>
                      <a:pt x="558" y="209"/>
                      <a:pt x="549" y="213"/>
                      <a:pt x="536"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iṣlíḍê">
                <a:extLst>
                  <a:ext uri="{FF2B5EF4-FFF2-40B4-BE49-F238E27FC236}">
                    <a16:creationId xmlns:a16="http://schemas.microsoft.com/office/drawing/2014/main" id="{641B7583-D9C2-43A6-AD48-D3E66D5AE90E}"/>
                  </a:ext>
                </a:extLst>
              </p:cNvPr>
              <p:cNvSpPr/>
              <p:nvPr/>
            </p:nvSpPr>
            <p:spPr bwMode="auto">
              <a:xfrm>
                <a:off x="6488687" y="4746256"/>
                <a:ext cx="183329" cy="67900"/>
              </a:xfrm>
              <a:custGeom>
                <a:avLst/>
                <a:gdLst>
                  <a:gd name="T0" fmla="*/ 548 w 570"/>
                  <a:gd name="T1" fmla="*/ 213 h 213"/>
                  <a:gd name="T2" fmla="*/ 48 w 570"/>
                  <a:gd name="T3" fmla="*/ 213 h 213"/>
                  <a:gd name="T4" fmla="*/ 24 w 570"/>
                  <a:gd name="T5" fmla="*/ 204 h 213"/>
                  <a:gd name="T6" fmla="*/ 1 w 570"/>
                  <a:gd name="T7" fmla="*/ 9 h 213"/>
                  <a:gd name="T8" fmla="*/ 22 w 570"/>
                  <a:gd name="T9" fmla="*/ 0 h 213"/>
                  <a:gd name="T10" fmla="*/ 513 w 570"/>
                  <a:gd name="T11" fmla="*/ 0 h 213"/>
                  <a:gd name="T12" fmla="*/ 536 w 570"/>
                  <a:gd name="T13" fmla="*/ 9 h 213"/>
                  <a:gd name="T14" fmla="*/ 569 w 570"/>
                  <a:gd name="T15" fmla="*/ 204 h 213"/>
                  <a:gd name="T16" fmla="*/ 548 w 57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13">
                    <a:moveTo>
                      <a:pt x="548" y="213"/>
                    </a:moveTo>
                    <a:cubicBezTo>
                      <a:pt x="48" y="213"/>
                      <a:pt x="48" y="213"/>
                      <a:pt x="48" y="213"/>
                    </a:cubicBezTo>
                    <a:cubicBezTo>
                      <a:pt x="35" y="213"/>
                      <a:pt x="25" y="209"/>
                      <a:pt x="24" y="204"/>
                    </a:cubicBezTo>
                    <a:cubicBezTo>
                      <a:pt x="1" y="9"/>
                      <a:pt x="1" y="9"/>
                      <a:pt x="1" y="9"/>
                    </a:cubicBezTo>
                    <a:cubicBezTo>
                      <a:pt x="0" y="4"/>
                      <a:pt x="9" y="0"/>
                      <a:pt x="22" y="0"/>
                    </a:cubicBezTo>
                    <a:cubicBezTo>
                      <a:pt x="513" y="0"/>
                      <a:pt x="513" y="0"/>
                      <a:pt x="513" y="0"/>
                    </a:cubicBezTo>
                    <a:cubicBezTo>
                      <a:pt x="525" y="0"/>
                      <a:pt x="536" y="4"/>
                      <a:pt x="536" y="9"/>
                    </a:cubicBezTo>
                    <a:cubicBezTo>
                      <a:pt x="569" y="204"/>
                      <a:pt x="569" y="204"/>
                      <a:pt x="569" y="204"/>
                    </a:cubicBezTo>
                    <a:cubicBezTo>
                      <a:pt x="570" y="209"/>
                      <a:pt x="560" y="213"/>
                      <a:pt x="548"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sļîďè">
                <a:extLst>
                  <a:ext uri="{FF2B5EF4-FFF2-40B4-BE49-F238E27FC236}">
                    <a16:creationId xmlns:a16="http://schemas.microsoft.com/office/drawing/2014/main" id="{08B0BCCF-755A-4CBC-80D8-B1C04DF7A40C}"/>
                  </a:ext>
                </a:extLst>
              </p:cNvPr>
              <p:cNvSpPr/>
              <p:nvPr/>
            </p:nvSpPr>
            <p:spPr bwMode="auto">
              <a:xfrm>
                <a:off x="6693517" y="4746256"/>
                <a:ext cx="186724" cy="67900"/>
              </a:xfrm>
              <a:custGeom>
                <a:avLst/>
                <a:gdLst>
                  <a:gd name="T0" fmla="*/ 560 w 581"/>
                  <a:gd name="T1" fmla="*/ 213 h 213"/>
                  <a:gd name="T2" fmla="*/ 59 w 581"/>
                  <a:gd name="T3" fmla="*/ 213 h 213"/>
                  <a:gd name="T4" fmla="*/ 35 w 581"/>
                  <a:gd name="T5" fmla="*/ 204 h 213"/>
                  <a:gd name="T6" fmla="*/ 1 w 581"/>
                  <a:gd name="T7" fmla="*/ 9 h 213"/>
                  <a:gd name="T8" fmla="*/ 21 w 581"/>
                  <a:gd name="T9" fmla="*/ 0 h 213"/>
                  <a:gd name="T10" fmla="*/ 512 w 581"/>
                  <a:gd name="T11" fmla="*/ 0 h 213"/>
                  <a:gd name="T12" fmla="*/ 536 w 581"/>
                  <a:gd name="T13" fmla="*/ 9 h 213"/>
                  <a:gd name="T14" fmla="*/ 580 w 581"/>
                  <a:gd name="T15" fmla="*/ 204 h 213"/>
                  <a:gd name="T16" fmla="*/ 560 w 581"/>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213">
                    <a:moveTo>
                      <a:pt x="560" y="213"/>
                    </a:moveTo>
                    <a:cubicBezTo>
                      <a:pt x="59" y="213"/>
                      <a:pt x="59" y="213"/>
                      <a:pt x="59" y="213"/>
                    </a:cubicBezTo>
                    <a:cubicBezTo>
                      <a:pt x="47" y="213"/>
                      <a:pt x="36" y="209"/>
                      <a:pt x="35" y="204"/>
                    </a:cubicBezTo>
                    <a:cubicBezTo>
                      <a:pt x="1" y="9"/>
                      <a:pt x="1" y="9"/>
                      <a:pt x="1" y="9"/>
                    </a:cubicBezTo>
                    <a:cubicBezTo>
                      <a:pt x="0" y="4"/>
                      <a:pt x="9" y="0"/>
                      <a:pt x="21" y="0"/>
                    </a:cubicBezTo>
                    <a:cubicBezTo>
                      <a:pt x="512" y="0"/>
                      <a:pt x="512" y="0"/>
                      <a:pt x="512" y="0"/>
                    </a:cubicBezTo>
                    <a:cubicBezTo>
                      <a:pt x="525" y="0"/>
                      <a:pt x="535" y="4"/>
                      <a:pt x="536" y="9"/>
                    </a:cubicBezTo>
                    <a:cubicBezTo>
                      <a:pt x="580" y="204"/>
                      <a:pt x="580" y="204"/>
                      <a:pt x="580" y="204"/>
                    </a:cubicBezTo>
                    <a:cubicBezTo>
                      <a:pt x="581" y="209"/>
                      <a:pt x="572" y="213"/>
                      <a:pt x="560"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ṣ1ïḑè">
                <a:extLst>
                  <a:ext uri="{FF2B5EF4-FFF2-40B4-BE49-F238E27FC236}">
                    <a16:creationId xmlns:a16="http://schemas.microsoft.com/office/drawing/2014/main" id="{F10C2B4C-8394-4F81-A8E3-82D51256CB68}"/>
                  </a:ext>
                </a:extLst>
              </p:cNvPr>
              <p:cNvSpPr/>
              <p:nvPr/>
            </p:nvSpPr>
            <p:spPr bwMode="auto">
              <a:xfrm>
                <a:off x="6973038" y="4865080"/>
                <a:ext cx="191251" cy="41872"/>
              </a:xfrm>
              <a:custGeom>
                <a:avLst/>
                <a:gdLst>
                  <a:gd name="T0" fmla="*/ 508 w 593"/>
                  <a:gd name="T1" fmla="*/ 131 h 131"/>
                  <a:gd name="T2" fmla="*/ 118 w 593"/>
                  <a:gd name="T3" fmla="*/ 131 h 131"/>
                  <a:gd name="T4" fmla="*/ 19 w 593"/>
                  <a:gd name="T5" fmla="*/ 94 h 131"/>
                  <a:gd name="T6" fmla="*/ 5 w 593"/>
                  <a:gd name="T7" fmla="*/ 36 h 131"/>
                  <a:gd name="T8" fmla="*/ 85 w 593"/>
                  <a:gd name="T9" fmla="*/ 0 h 131"/>
                  <a:gd name="T10" fmla="*/ 470 w 593"/>
                  <a:gd name="T11" fmla="*/ 0 h 131"/>
                  <a:gd name="T12" fmla="*/ 569 w 593"/>
                  <a:gd name="T13" fmla="*/ 36 h 131"/>
                  <a:gd name="T14" fmla="*/ 587 w 593"/>
                  <a:gd name="T15" fmla="*/ 94 h 131"/>
                  <a:gd name="T16" fmla="*/ 508 w 593"/>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131">
                    <a:moveTo>
                      <a:pt x="508" y="131"/>
                    </a:moveTo>
                    <a:cubicBezTo>
                      <a:pt x="118" y="131"/>
                      <a:pt x="118" y="131"/>
                      <a:pt x="118" y="131"/>
                    </a:cubicBezTo>
                    <a:cubicBezTo>
                      <a:pt x="68" y="131"/>
                      <a:pt x="24" y="114"/>
                      <a:pt x="19" y="94"/>
                    </a:cubicBezTo>
                    <a:cubicBezTo>
                      <a:pt x="5" y="36"/>
                      <a:pt x="5" y="36"/>
                      <a:pt x="5" y="36"/>
                    </a:cubicBezTo>
                    <a:cubicBezTo>
                      <a:pt x="0" y="16"/>
                      <a:pt x="36" y="0"/>
                      <a:pt x="85" y="0"/>
                    </a:cubicBezTo>
                    <a:cubicBezTo>
                      <a:pt x="470" y="0"/>
                      <a:pt x="470" y="0"/>
                      <a:pt x="470" y="0"/>
                    </a:cubicBezTo>
                    <a:cubicBezTo>
                      <a:pt x="519" y="0"/>
                      <a:pt x="564" y="16"/>
                      <a:pt x="569" y="36"/>
                    </a:cubicBezTo>
                    <a:cubicBezTo>
                      <a:pt x="587" y="94"/>
                      <a:pt x="587" y="94"/>
                      <a:pt x="587" y="94"/>
                    </a:cubicBezTo>
                    <a:cubicBezTo>
                      <a:pt x="593" y="114"/>
                      <a:pt x="557" y="131"/>
                      <a:pt x="508"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ľïḓê">
                <a:extLst>
                  <a:ext uri="{FF2B5EF4-FFF2-40B4-BE49-F238E27FC236}">
                    <a16:creationId xmlns:a16="http://schemas.microsoft.com/office/drawing/2014/main" id="{7FE47C64-90F1-44BF-A8F5-173EE39C4C2D}"/>
                  </a:ext>
                </a:extLst>
              </p:cNvPr>
              <p:cNvSpPr/>
              <p:nvPr/>
            </p:nvSpPr>
            <p:spPr bwMode="auto">
              <a:xfrm>
                <a:off x="7185790" y="4865080"/>
                <a:ext cx="192382" cy="41872"/>
              </a:xfrm>
              <a:custGeom>
                <a:avLst/>
                <a:gdLst>
                  <a:gd name="T0" fmla="*/ 515 w 599"/>
                  <a:gd name="T1" fmla="*/ 131 h 131"/>
                  <a:gd name="T2" fmla="*/ 125 w 599"/>
                  <a:gd name="T3" fmla="*/ 131 h 131"/>
                  <a:gd name="T4" fmla="*/ 24 w 599"/>
                  <a:gd name="T5" fmla="*/ 94 h 131"/>
                  <a:gd name="T6" fmla="*/ 6 w 599"/>
                  <a:gd name="T7" fmla="*/ 36 h 131"/>
                  <a:gd name="T8" fmla="*/ 84 w 599"/>
                  <a:gd name="T9" fmla="*/ 0 h 131"/>
                  <a:gd name="T10" fmla="*/ 470 w 599"/>
                  <a:gd name="T11" fmla="*/ 0 h 131"/>
                  <a:gd name="T12" fmla="*/ 571 w 599"/>
                  <a:gd name="T13" fmla="*/ 36 h 131"/>
                  <a:gd name="T14" fmla="*/ 592 w 599"/>
                  <a:gd name="T15" fmla="*/ 94 h 131"/>
                  <a:gd name="T16" fmla="*/ 515 w 599"/>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131">
                    <a:moveTo>
                      <a:pt x="515" y="131"/>
                    </a:moveTo>
                    <a:cubicBezTo>
                      <a:pt x="125" y="131"/>
                      <a:pt x="125" y="131"/>
                      <a:pt x="125" y="131"/>
                    </a:cubicBezTo>
                    <a:cubicBezTo>
                      <a:pt x="75" y="131"/>
                      <a:pt x="30" y="114"/>
                      <a:pt x="24" y="94"/>
                    </a:cubicBezTo>
                    <a:cubicBezTo>
                      <a:pt x="6" y="36"/>
                      <a:pt x="6" y="36"/>
                      <a:pt x="6" y="36"/>
                    </a:cubicBezTo>
                    <a:cubicBezTo>
                      <a:pt x="0" y="16"/>
                      <a:pt x="35" y="0"/>
                      <a:pt x="84" y="0"/>
                    </a:cubicBezTo>
                    <a:cubicBezTo>
                      <a:pt x="470" y="0"/>
                      <a:pt x="470" y="0"/>
                      <a:pt x="470" y="0"/>
                    </a:cubicBezTo>
                    <a:cubicBezTo>
                      <a:pt x="519" y="0"/>
                      <a:pt x="564" y="16"/>
                      <a:pt x="571" y="36"/>
                    </a:cubicBezTo>
                    <a:cubicBezTo>
                      <a:pt x="592" y="94"/>
                      <a:pt x="592" y="94"/>
                      <a:pt x="592" y="94"/>
                    </a:cubicBezTo>
                    <a:cubicBezTo>
                      <a:pt x="599" y="114"/>
                      <a:pt x="564" y="131"/>
                      <a:pt x="515"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ḻiḑe">
                <a:extLst>
                  <a:ext uri="{FF2B5EF4-FFF2-40B4-BE49-F238E27FC236}">
                    <a16:creationId xmlns:a16="http://schemas.microsoft.com/office/drawing/2014/main" id="{464865B2-891C-41BC-B1A4-2DA2A95B5005}"/>
                  </a:ext>
                </a:extLst>
              </p:cNvPr>
              <p:cNvSpPr/>
              <p:nvPr/>
            </p:nvSpPr>
            <p:spPr bwMode="auto">
              <a:xfrm>
                <a:off x="7172210" y="4819813"/>
                <a:ext cx="188988" cy="40740"/>
              </a:xfrm>
              <a:custGeom>
                <a:avLst/>
                <a:gdLst>
                  <a:gd name="T0" fmla="*/ 507 w 591"/>
                  <a:gd name="T1" fmla="*/ 127 h 127"/>
                  <a:gd name="T2" fmla="*/ 122 w 591"/>
                  <a:gd name="T3" fmla="*/ 127 h 127"/>
                  <a:gd name="T4" fmla="*/ 23 w 591"/>
                  <a:gd name="T5" fmla="*/ 92 h 127"/>
                  <a:gd name="T6" fmla="*/ 6 w 591"/>
                  <a:gd name="T7" fmla="*/ 35 h 127"/>
                  <a:gd name="T8" fmla="*/ 83 w 591"/>
                  <a:gd name="T9" fmla="*/ 0 h 127"/>
                  <a:gd name="T10" fmla="*/ 464 w 591"/>
                  <a:gd name="T11" fmla="*/ 0 h 127"/>
                  <a:gd name="T12" fmla="*/ 564 w 591"/>
                  <a:gd name="T13" fmla="*/ 35 h 127"/>
                  <a:gd name="T14" fmla="*/ 584 w 591"/>
                  <a:gd name="T15" fmla="*/ 92 h 127"/>
                  <a:gd name="T16" fmla="*/ 507 w 591"/>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27">
                    <a:moveTo>
                      <a:pt x="507" y="127"/>
                    </a:moveTo>
                    <a:cubicBezTo>
                      <a:pt x="122" y="127"/>
                      <a:pt x="122" y="127"/>
                      <a:pt x="122" y="127"/>
                    </a:cubicBezTo>
                    <a:cubicBezTo>
                      <a:pt x="73" y="127"/>
                      <a:pt x="29" y="111"/>
                      <a:pt x="23" y="92"/>
                    </a:cubicBezTo>
                    <a:cubicBezTo>
                      <a:pt x="6" y="35"/>
                      <a:pt x="6" y="35"/>
                      <a:pt x="6" y="35"/>
                    </a:cubicBezTo>
                    <a:cubicBezTo>
                      <a:pt x="0" y="16"/>
                      <a:pt x="34" y="0"/>
                      <a:pt x="83" y="0"/>
                    </a:cubicBezTo>
                    <a:cubicBezTo>
                      <a:pt x="464" y="0"/>
                      <a:pt x="464" y="0"/>
                      <a:pt x="464" y="0"/>
                    </a:cubicBezTo>
                    <a:cubicBezTo>
                      <a:pt x="512" y="0"/>
                      <a:pt x="557" y="16"/>
                      <a:pt x="564" y="35"/>
                    </a:cubicBezTo>
                    <a:cubicBezTo>
                      <a:pt x="584" y="92"/>
                      <a:pt x="584" y="92"/>
                      <a:pt x="584" y="92"/>
                    </a:cubicBezTo>
                    <a:cubicBezTo>
                      <a:pt x="591" y="111"/>
                      <a:pt x="556" y="127"/>
                      <a:pt x="507" y="12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ṡḻíde">
                <a:extLst>
                  <a:ext uri="{FF2B5EF4-FFF2-40B4-BE49-F238E27FC236}">
                    <a16:creationId xmlns:a16="http://schemas.microsoft.com/office/drawing/2014/main" id="{E2FAB44E-3BBD-4B41-8D20-E3928894ED68}"/>
                  </a:ext>
                </a:extLst>
              </p:cNvPr>
              <p:cNvSpPr/>
              <p:nvPr/>
            </p:nvSpPr>
            <p:spPr bwMode="auto">
              <a:xfrm>
                <a:off x="7398543" y="4865080"/>
                <a:ext cx="193514" cy="41872"/>
              </a:xfrm>
              <a:custGeom>
                <a:avLst/>
                <a:gdLst>
                  <a:gd name="T0" fmla="*/ 521 w 604"/>
                  <a:gd name="T1" fmla="*/ 131 h 131"/>
                  <a:gd name="T2" fmla="*/ 131 w 604"/>
                  <a:gd name="T3" fmla="*/ 131 h 131"/>
                  <a:gd name="T4" fmla="*/ 28 w 604"/>
                  <a:gd name="T5" fmla="*/ 94 h 131"/>
                  <a:gd name="T6" fmla="*/ 7 w 604"/>
                  <a:gd name="T7" fmla="*/ 36 h 131"/>
                  <a:gd name="T8" fmla="*/ 83 w 604"/>
                  <a:gd name="T9" fmla="*/ 0 h 131"/>
                  <a:gd name="T10" fmla="*/ 469 w 604"/>
                  <a:gd name="T11" fmla="*/ 0 h 131"/>
                  <a:gd name="T12" fmla="*/ 572 w 604"/>
                  <a:gd name="T13" fmla="*/ 36 h 131"/>
                  <a:gd name="T14" fmla="*/ 596 w 604"/>
                  <a:gd name="T15" fmla="*/ 94 h 131"/>
                  <a:gd name="T16" fmla="*/ 521 w 604"/>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131">
                    <a:moveTo>
                      <a:pt x="521" y="131"/>
                    </a:moveTo>
                    <a:cubicBezTo>
                      <a:pt x="131" y="131"/>
                      <a:pt x="131" y="131"/>
                      <a:pt x="131" y="131"/>
                    </a:cubicBezTo>
                    <a:cubicBezTo>
                      <a:pt x="81" y="131"/>
                      <a:pt x="35" y="114"/>
                      <a:pt x="28" y="94"/>
                    </a:cubicBezTo>
                    <a:cubicBezTo>
                      <a:pt x="7" y="36"/>
                      <a:pt x="7" y="36"/>
                      <a:pt x="7" y="36"/>
                    </a:cubicBezTo>
                    <a:cubicBezTo>
                      <a:pt x="0" y="16"/>
                      <a:pt x="34" y="0"/>
                      <a:pt x="83" y="0"/>
                    </a:cubicBezTo>
                    <a:cubicBezTo>
                      <a:pt x="469" y="0"/>
                      <a:pt x="469" y="0"/>
                      <a:pt x="469" y="0"/>
                    </a:cubicBezTo>
                    <a:cubicBezTo>
                      <a:pt x="518" y="0"/>
                      <a:pt x="564" y="16"/>
                      <a:pt x="572" y="36"/>
                    </a:cubicBezTo>
                    <a:cubicBezTo>
                      <a:pt x="596" y="94"/>
                      <a:pt x="596" y="94"/>
                      <a:pt x="596" y="94"/>
                    </a:cubicBezTo>
                    <a:cubicBezTo>
                      <a:pt x="604" y="114"/>
                      <a:pt x="570" y="131"/>
                      <a:pt x="521"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ṩļiḋe">
                <a:extLst>
                  <a:ext uri="{FF2B5EF4-FFF2-40B4-BE49-F238E27FC236}">
                    <a16:creationId xmlns:a16="http://schemas.microsoft.com/office/drawing/2014/main" id="{07AF9D13-8E4E-4002-AA86-C0544B094CC6}"/>
                  </a:ext>
                </a:extLst>
              </p:cNvPr>
              <p:cNvSpPr/>
              <p:nvPr/>
            </p:nvSpPr>
            <p:spPr bwMode="auto">
              <a:xfrm>
                <a:off x="5158984" y="4670434"/>
                <a:ext cx="184461" cy="65636"/>
              </a:xfrm>
              <a:custGeom>
                <a:avLst/>
                <a:gdLst>
                  <a:gd name="T0" fmla="*/ 510 w 573"/>
                  <a:gd name="T1" fmla="*/ 203 h 203"/>
                  <a:gd name="T2" fmla="*/ 21 w 573"/>
                  <a:gd name="T3" fmla="*/ 203 h 203"/>
                  <a:gd name="T4" fmla="*/ 1 w 573"/>
                  <a:gd name="T5" fmla="*/ 195 h 203"/>
                  <a:gd name="T6" fmla="*/ 47 w 573"/>
                  <a:gd name="T7" fmla="*/ 8 h 203"/>
                  <a:gd name="T8" fmla="*/ 71 w 573"/>
                  <a:gd name="T9" fmla="*/ 0 h 203"/>
                  <a:gd name="T10" fmla="*/ 552 w 573"/>
                  <a:gd name="T11" fmla="*/ 0 h 203"/>
                  <a:gd name="T12" fmla="*/ 572 w 573"/>
                  <a:gd name="T13" fmla="*/ 8 h 203"/>
                  <a:gd name="T14" fmla="*/ 534 w 573"/>
                  <a:gd name="T15" fmla="*/ 195 h 203"/>
                  <a:gd name="T16" fmla="*/ 510 w 57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203">
                    <a:moveTo>
                      <a:pt x="510" y="203"/>
                    </a:moveTo>
                    <a:cubicBezTo>
                      <a:pt x="21" y="203"/>
                      <a:pt x="21" y="203"/>
                      <a:pt x="21" y="203"/>
                    </a:cubicBezTo>
                    <a:cubicBezTo>
                      <a:pt x="8" y="203"/>
                      <a:pt x="0" y="200"/>
                      <a:pt x="1" y="195"/>
                    </a:cubicBezTo>
                    <a:cubicBezTo>
                      <a:pt x="47" y="8"/>
                      <a:pt x="47" y="8"/>
                      <a:pt x="47" y="8"/>
                    </a:cubicBezTo>
                    <a:cubicBezTo>
                      <a:pt x="48" y="4"/>
                      <a:pt x="59" y="0"/>
                      <a:pt x="71" y="0"/>
                    </a:cubicBezTo>
                    <a:cubicBezTo>
                      <a:pt x="552" y="0"/>
                      <a:pt x="552" y="0"/>
                      <a:pt x="552" y="0"/>
                    </a:cubicBezTo>
                    <a:cubicBezTo>
                      <a:pt x="564" y="0"/>
                      <a:pt x="573" y="4"/>
                      <a:pt x="572" y="8"/>
                    </a:cubicBezTo>
                    <a:cubicBezTo>
                      <a:pt x="534" y="195"/>
                      <a:pt x="534" y="195"/>
                      <a:pt x="534" y="195"/>
                    </a:cubicBezTo>
                    <a:cubicBezTo>
                      <a:pt x="533" y="200"/>
                      <a:pt x="522" y="203"/>
                      <a:pt x="51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ṡlîḍè">
                <a:extLst>
                  <a:ext uri="{FF2B5EF4-FFF2-40B4-BE49-F238E27FC236}">
                    <a16:creationId xmlns:a16="http://schemas.microsoft.com/office/drawing/2014/main" id="{A7D859F3-0BCF-4E75-9FEF-D32CF6D7A8A4}"/>
                  </a:ext>
                </a:extLst>
              </p:cNvPr>
              <p:cNvSpPr/>
              <p:nvPr/>
            </p:nvSpPr>
            <p:spPr bwMode="auto">
              <a:xfrm>
                <a:off x="5364947" y="4670434"/>
                <a:ext cx="179935" cy="65636"/>
              </a:xfrm>
              <a:custGeom>
                <a:avLst/>
                <a:gdLst>
                  <a:gd name="T0" fmla="*/ 511 w 562"/>
                  <a:gd name="T1" fmla="*/ 203 h 203"/>
                  <a:gd name="T2" fmla="*/ 21 w 562"/>
                  <a:gd name="T3" fmla="*/ 203 h 203"/>
                  <a:gd name="T4" fmla="*/ 1 w 562"/>
                  <a:gd name="T5" fmla="*/ 195 h 203"/>
                  <a:gd name="T6" fmla="*/ 37 w 562"/>
                  <a:gd name="T7" fmla="*/ 8 h 203"/>
                  <a:gd name="T8" fmla="*/ 60 w 562"/>
                  <a:gd name="T9" fmla="*/ 0 h 203"/>
                  <a:gd name="T10" fmla="*/ 541 w 562"/>
                  <a:gd name="T11" fmla="*/ 0 h 203"/>
                  <a:gd name="T12" fmla="*/ 561 w 562"/>
                  <a:gd name="T13" fmla="*/ 8 h 203"/>
                  <a:gd name="T14" fmla="*/ 534 w 562"/>
                  <a:gd name="T15" fmla="*/ 195 h 203"/>
                  <a:gd name="T16" fmla="*/ 51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11" y="203"/>
                    </a:moveTo>
                    <a:cubicBezTo>
                      <a:pt x="21" y="203"/>
                      <a:pt x="21" y="203"/>
                      <a:pt x="21" y="203"/>
                    </a:cubicBezTo>
                    <a:cubicBezTo>
                      <a:pt x="9" y="203"/>
                      <a:pt x="0" y="200"/>
                      <a:pt x="1" y="195"/>
                    </a:cubicBezTo>
                    <a:cubicBezTo>
                      <a:pt x="37" y="8"/>
                      <a:pt x="37" y="8"/>
                      <a:pt x="37" y="8"/>
                    </a:cubicBezTo>
                    <a:cubicBezTo>
                      <a:pt x="38" y="4"/>
                      <a:pt x="48" y="0"/>
                      <a:pt x="60" y="0"/>
                    </a:cubicBezTo>
                    <a:cubicBezTo>
                      <a:pt x="541" y="0"/>
                      <a:pt x="541" y="0"/>
                      <a:pt x="541" y="0"/>
                    </a:cubicBezTo>
                    <a:cubicBezTo>
                      <a:pt x="553" y="0"/>
                      <a:pt x="562" y="4"/>
                      <a:pt x="561" y="8"/>
                    </a:cubicBezTo>
                    <a:cubicBezTo>
                      <a:pt x="534" y="195"/>
                      <a:pt x="534" y="195"/>
                      <a:pt x="534"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šḻídê">
                <a:extLst>
                  <a:ext uri="{FF2B5EF4-FFF2-40B4-BE49-F238E27FC236}">
                    <a16:creationId xmlns:a16="http://schemas.microsoft.com/office/drawing/2014/main" id="{05847147-0ADD-45A0-81E0-C71B79614BBC}"/>
                  </a:ext>
                </a:extLst>
              </p:cNvPr>
              <p:cNvSpPr/>
              <p:nvPr/>
            </p:nvSpPr>
            <p:spPr bwMode="auto">
              <a:xfrm>
                <a:off x="5570909" y="4670434"/>
                <a:ext cx="176539" cy="65636"/>
              </a:xfrm>
              <a:custGeom>
                <a:avLst/>
                <a:gdLst>
                  <a:gd name="T0" fmla="*/ 512 w 551"/>
                  <a:gd name="T1" fmla="*/ 203 h 203"/>
                  <a:gd name="T2" fmla="*/ 22 w 551"/>
                  <a:gd name="T3" fmla="*/ 203 h 203"/>
                  <a:gd name="T4" fmla="*/ 1 w 551"/>
                  <a:gd name="T5" fmla="*/ 195 h 203"/>
                  <a:gd name="T6" fmla="*/ 26 w 551"/>
                  <a:gd name="T7" fmla="*/ 8 h 203"/>
                  <a:gd name="T8" fmla="*/ 49 w 551"/>
                  <a:gd name="T9" fmla="*/ 0 h 203"/>
                  <a:gd name="T10" fmla="*/ 530 w 551"/>
                  <a:gd name="T11" fmla="*/ 0 h 203"/>
                  <a:gd name="T12" fmla="*/ 551 w 551"/>
                  <a:gd name="T13" fmla="*/ 8 h 203"/>
                  <a:gd name="T14" fmla="*/ 534 w 551"/>
                  <a:gd name="T15" fmla="*/ 195 h 203"/>
                  <a:gd name="T16" fmla="*/ 512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12" y="203"/>
                    </a:moveTo>
                    <a:cubicBezTo>
                      <a:pt x="22" y="203"/>
                      <a:pt x="22" y="203"/>
                      <a:pt x="22" y="203"/>
                    </a:cubicBezTo>
                    <a:cubicBezTo>
                      <a:pt x="10" y="203"/>
                      <a:pt x="0" y="200"/>
                      <a:pt x="1" y="195"/>
                    </a:cubicBezTo>
                    <a:cubicBezTo>
                      <a:pt x="26" y="8"/>
                      <a:pt x="26" y="8"/>
                      <a:pt x="26" y="8"/>
                    </a:cubicBezTo>
                    <a:cubicBezTo>
                      <a:pt x="27" y="4"/>
                      <a:pt x="37" y="0"/>
                      <a:pt x="49" y="0"/>
                    </a:cubicBezTo>
                    <a:cubicBezTo>
                      <a:pt x="530" y="0"/>
                      <a:pt x="530" y="0"/>
                      <a:pt x="530" y="0"/>
                    </a:cubicBezTo>
                    <a:cubicBezTo>
                      <a:pt x="542" y="0"/>
                      <a:pt x="551" y="4"/>
                      <a:pt x="551"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ḷíḋe">
                <a:extLst>
                  <a:ext uri="{FF2B5EF4-FFF2-40B4-BE49-F238E27FC236}">
                    <a16:creationId xmlns:a16="http://schemas.microsoft.com/office/drawing/2014/main" id="{D0C59ECE-36AB-49BE-BB8E-6EB1FC4057EE}"/>
                  </a:ext>
                </a:extLst>
              </p:cNvPr>
              <p:cNvSpPr/>
              <p:nvPr/>
            </p:nvSpPr>
            <p:spPr bwMode="auto">
              <a:xfrm>
                <a:off x="5775740" y="4670434"/>
                <a:ext cx="173145" cy="65636"/>
              </a:xfrm>
              <a:custGeom>
                <a:avLst/>
                <a:gdLst>
                  <a:gd name="T0" fmla="*/ 511 w 539"/>
                  <a:gd name="T1" fmla="*/ 203 h 203"/>
                  <a:gd name="T2" fmla="*/ 22 w 539"/>
                  <a:gd name="T3" fmla="*/ 203 h 203"/>
                  <a:gd name="T4" fmla="*/ 0 w 539"/>
                  <a:gd name="T5" fmla="*/ 195 h 203"/>
                  <a:gd name="T6" fmla="*/ 15 w 539"/>
                  <a:gd name="T7" fmla="*/ 8 h 203"/>
                  <a:gd name="T8" fmla="*/ 37 w 539"/>
                  <a:gd name="T9" fmla="*/ 0 h 203"/>
                  <a:gd name="T10" fmla="*/ 518 w 539"/>
                  <a:gd name="T11" fmla="*/ 0 h 203"/>
                  <a:gd name="T12" fmla="*/ 539 w 539"/>
                  <a:gd name="T13" fmla="*/ 8 h 203"/>
                  <a:gd name="T14" fmla="*/ 534 w 539"/>
                  <a:gd name="T15" fmla="*/ 195 h 203"/>
                  <a:gd name="T16" fmla="*/ 511 w 539"/>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203">
                    <a:moveTo>
                      <a:pt x="511" y="203"/>
                    </a:moveTo>
                    <a:cubicBezTo>
                      <a:pt x="22" y="203"/>
                      <a:pt x="22" y="203"/>
                      <a:pt x="22" y="203"/>
                    </a:cubicBezTo>
                    <a:cubicBezTo>
                      <a:pt x="10" y="203"/>
                      <a:pt x="0" y="200"/>
                      <a:pt x="0" y="195"/>
                    </a:cubicBezTo>
                    <a:cubicBezTo>
                      <a:pt x="15" y="8"/>
                      <a:pt x="15" y="8"/>
                      <a:pt x="15" y="8"/>
                    </a:cubicBezTo>
                    <a:cubicBezTo>
                      <a:pt x="15" y="4"/>
                      <a:pt x="25" y="0"/>
                      <a:pt x="37" y="0"/>
                    </a:cubicBezTo>
                    <a:cubicBezTo>
                      <a:pt x="518" y="0"/>
                      <a:pt x="518" y="0"/>
                      <a:pt x="518" y="0"/>
                    </a:cubicBezTo>
                    <a:cubicBezTo>
                      <a:pt x="530" y="0"/>
                      <a:pt x="539" y="4"/>
                      <a:pt x="539" y="8"/>
                    </a:cubicBezTo>
                    <a:cubicBezTo>
                      <a:pt x="534" y="195"/>
                      <a:pt x="534" y="195"/>
                      <a:pt x="534" y="195"/>
                    </a:cubicBezTo>
                    <a:cubicBezTo>
                      <a:pt x="533"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ïṩļîḑé">
                <a:extLst>
                  <a:ext uri="{FF2B5EF4-FFF2-40B4-BE49-F238E27FC236}">
                    <a16:creationId xmlns:a16="http://schemas.microsoft.com/office/drawing/2014/main" id="{5044D9E3-4A2A-437D-8447-23E4C69D3AEA}"/>
                  </a:ext>
                </a:extLst>
              </p:cNvPr>
              <p:cNvSpPr/>
              <p:nvPr/>
            </p:nvSpPr>
            <p:spPr bwMode="auto">
              <a:xfrm>
                <a:off x="5981703" y="4670434"/>
                <a:ext cx="170881" cy="65636"/>
              </a:xfrm>
              <a:custGeom>
                <a:avLst/>
                <a:gdLst>
                  <a:gd name="T0" fmla="*/ 512 w 534"/>
                  <a:gd name="T1" fmla="*/ 203 h 203"/>
                  <a:gd name="T2" fmla="*/ 22 w 534"/>
                  <a:gd name="T3" fmla="*/ 203 h 203"/>
                  <a:gd name="T4" fmla="*/ 0 w 534"/>
                  <a:gd name="T5" fmla="*/ 195 h 203"/>
                  <a:gd name="T6" fmla="*/ 4 w 534"/>
                  <a:gd name="T7" fmla="*/ 8 h 203"/>
                  <a:gd name="T8" fmla="*/ 26 w 534"/>
                  <a:gd name="T9" fmla="*/ 0 h 203"/>
                  <a:gd name="T10" fmla="*/ 507 w 534"/>
                  <a:gd name="T11" fmla="*/ 0 h 203"/>
                  <a:gd name="T12" fmla="*/ 529 w 534"/>
                  <a:gd name="T13" fmla="*/ 8 h 203"/>
                  <a:gd name="T14" fmla="*/ 534 w 534"/>
                  <a:gd name="T15" fmla="*/ 195 h 203"/>
                  <a:gd name="T16" fmla="*/ 512 w 53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203">
                    <a:moveTo>
                      <a:pt x="512" y="203"/>
                    </a:moveTo>
                    <a:cubicBezTo>
                      <a:pt x="22" y="203"/>
                      <a:pt x="22" y="203"/>
                      <a:pt x="22" y="203"/>
                    </a:cubicBezTo>
                    <a:cubicBezTo>
                      <a:pt x="10" y="203"/>
                      <a:pt x="0" y="200"/>
                      <a:pt x="0" y="195"/>
                    </a:cubicBezTo>
                    <a:cubicBezTo>
                      <a:pt x="4" y="8"/>
                      <a:pt x="4" y="8"/>
                      <a:pt x="4" y="8"/>
                    </a:cubicBezTo>
                    <a:cubicBezTo>
                      <a:pt x="4" y="4"/>
                      <a:pt x="14" y="0"/>
                      <a:pt x="26" y="0"/>
                    </a:cubicBezTo>
                    <a:cubicBezTo>
                      <a:pt x="507" y="0"/>
                      <a:pt x="507" y="0"/>
                      <a:pt x="507" y="0"/>
                    </a:cubicBezTo>
                    <a:cubicBezTo>
                      <a:pt x="519" y="0"/>
                      <a:pt x="529" y="4"/>
                      <a:pt x="529"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îşļiḑe">
                <a:extLst>
                  <a:ext uri="{FF2B5EF4-FFF2-40B4-BE49-F238E27FC236}">
                    <a16:creationId xmlns:a16="http://schemas.microsoft.com/office/drawing/2014/main" id="{D0D04363-0F47-469B-80E4-8B03FBA7E519}"/>
                  </a:ext>
                </a:extLst>
              </p:cNvPr>
              <p:cNvSpPr/>
              <p:nvPr/>
            </p:nvSpPr>
            <p:spPr bwMode="auto">
              <a:xfrm>
                <a:off x="6176348" y="4670434"/>
                <a:ext cx="173145" cy="65636"/>
              </a:xfrm>
              <a:custGeom>
                <a:avLst/>
                <a:gdLst>
                  <a:gd name="T0" fmla="*/ 518 w 540"/>
                  <a:gd name="T1" fmla="*/ 203 h 203"/>
                  <a:gd name="T2" fmla="*/ 29 w 540"/>
                  <a:gd name="T3" fmla="*/ 203 h 203"/>
                  <a:gd name="T4" fmla="*/ 6 w 540"/>
                  <a:gd name="T5" fmla="*/ 195 h 203"/>
                  <a:gd name="T6" fmla="*/ 0 w 540"/>
                  <a:gd name="T7" fmla="*/ 8 h 203"/>
                  <a:gd name="T8" fmla="*/ 21 w 540"/>
                  <a:gd name="T9" fmla="*/ 0 h 203"/>
                  <a:gd name="T10" fmla="*/ 502 w 540"/>
                  <a:gd name="T11" fmla="*/ 0 h 203"/>
                  <a:gd name="T12" fmla="*/ 524 w 540"/>
                  <a:gd name="T13" fmla="*/ 8 h 203"/>
                  <a:gd name="T14" fmla="*/ 540 w 540"/>
                  <a:gd name="T15" fmla="*/ 195 h 203"/>
                  <a:gd name="T16" fmla="*/ 518 w 540"/>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3">
                    <a:moveTo>
                      <a:pt x="518" y="203"/>
                    </a:moveTo>
                    <a:cubicBezTo>
                      <a:pt x="29" y="203"/>
                      <a:pt x="29" y="203"/>
                      <a:pt x="29" y="203"/>
                    </a:cubicBezTo>
                    <a:cubicBezTo>
                      <a:pt x="16" y="203"/>
                      <a:pt x="6" y="200"/>
                      <a:pt x="6" y="195"/>
                    </a:cubicBezTo>
                    <a:cubicBezTo>
                      <a:pt x="0" y="8"/>
                      <a:pt x="0" y="8"/>
                      <a:pt x="0" y="8"/>
                    </a:cubicBezTo>
                    <a:cubicBezTo>
                      <a:pt x="0" y="4"/>
                      <a:pt x="9" y="0"/>
                      <a:pt x="21" y="0"/>
                    </a:cubicBezTo>
                    <a:cubicBezTo>
                      <a:pt x="502" y="0"/>
                      <a:pt x="502" y="0"/>
                      <a:pt x="502" y="0"/>
                    </a:cubicBezTo>
                    <a:cubicBezTo>
                      <a:pt x="514" y="0"/>
                      <a:pt x="524" y="4"/>
                      <a:pt x="524" y="8"/>
                    </a:cubicBezTo>
                    <a:cubicBezTo>
                      <a:pt x="540" y="195"/>
                      <a:pt x="540" y="195"/>
                      <a:pt x="540" y="195"/>
                    </a:cubicBezTo>
                    <a:cubicBezTo>
                      <a:pt x="540" y="200"/>
                      <a:pt x="530" y="203"/>
                      <a:pt x="518"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ïśḷíḍè">
                <a:extLst>
                  <a:ext uri="{FF2B5EF4-FFF2-40B4-BE49-F238E27FC236}">
                    <a16:creationId xmlns:a16="http://schemas.microsoft.com/office/drawing/2014/main" id="{4729163A-DC35-444B-8ADC-72B563C696F4}"/>
                  </a:ext>
                </a:extLst>
              </p:cNvPr>
              <p:cNvSpPr/>
              <p:nvPr/>
            </p:nvSpPr>
            <p:spPr bwMode="auto">
              <a:xfrm>
                <a:off x="6376652" y="4670434"/>
                <a:ext cx="176539" cy="65636"/>
              </a:xfrm>
              <a:custGeom>
                <a:avLst/>
                <a:gdLst>
                  <a:gd name="T0" fmla="*/ 530 w 551"/>
                  <a:gd name="T1" fmla="*/ 203 h 203"/>
                  <a:gd name="T2" fmla="*/ 40 w 551"/>
                  <a:gd name="T3" fmla="*/ 203 h 203"/>
                  <a:gd name="T4" fmla="*/ 17 w 551"/>
                  <a:gd name="T5" fmla="*/ 195 h 203"/>
                  <a:gd name="T6" fmla="*/ 0 w 551"/>
                  <a:gd name="T7" fmla="*/ 8 h 203"/>
                  <a:gd name="T8" fmla="*/ 21 w 551"/>
                  <a:gd name="T9" fmla="*/ 0 h 203"/>
                  <a:gd name="T10" fmla="*/ 502 w 551"/>
                  <a:gd name="T11" fmla="*/ 0 h 203"/>
                  <a:gd name="T12" fmla="*/ 525 w 551"/>
                  <a:gd name="T13" fmla="*/ 8 h 203"/>
                  <a:gd name="T14" fmla="*/ 551 w 551"/>
                  <a:gd name="T15" fmla="*/ 195 h 203"/>
                  <a:gd name="T16" fmla="*/ 530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30" y="203"/>
                    </a:moveTo>
                    <a:cubicBezTo>
                      <a:pt x="40" y="203"/>
                      <a:pt x="40" y="203"/>
                      <a:pt x="40" y="203"/>
                    </a:cubicBezTo>
                    <a:cubicBezTo>
                      <a:pt x="28" y="203"/>
                      <a:pt x="18" y="200"/>
                      <a:pt x="17" y="195"/>
                    </a:cubicBezTo>
                    <a:cubicBezTo>
                      <a:pt x="0" y="8"/>
                      <a:pt x="0" y="8"/>
                      <a:pt x="0" y="8"/>
                    </a:cubicBezTo>
                    <a:cubicBezTo>
                      <a:pt x="0" y="4"/>
                      <a:pt x="9" y="0"/>
                      <a:pt x="21" y="0"/>
                    </a:cubicBezTo>
                    <a:cubicBezTo>
                      <a:pt x="502" y="0"/>
                      <a:pt x="502" y="0"/>
                      <a:pt x="502" y="0"/>
                    </a:cubicBezTo>
                    <a:cubicBezTo>
                      <a:pt x="514" y="0"/>
                      <a:pt x="524" y="4"/>
                      <a:pt x="525" y="8"/>
                    </a:cubicBezTo>
                    <a:cubicBezTo>
                      <a:pt x="551" y="195"/>
                      <a:pt x="551" y="195"/>
                      <a:pt x="551" y="195"/>
                    </a:cubicBezTo>
                    <a:cubicBezTo>
                      <a:pt x="551" y="200"/>
                      <a:pt x="542" y="203"/>
                      <a:pt x="53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śḷîdé">
                <a:extLst>
                  <a:ext uri="{FF2B5EF4-FFF2-40B4-BE49-F238E27FC236}">
                    <a16:creationId xmlns:a16="http://schemas.microsoft.com/office/drawing/2014/main" id="{E39BB270-F1C3-44B7-8E0E-318ACCCB8CA6}"/>
                  </a:ext>
                </a:extLst>
              </p:cNvPr>
              <p:cNvSpPr/>
              <p:nvPr/>
            </p:nvSpPr>
            <p:spPr bwMode="auto">
              <a:xfrm>
                <a:off x="6576956" y="4670434"/>
                <a:ext cx="179935" cy="65636"/>
              </a:xfrm>
              <a:custGeom>
                <a:avLst/>
                <a:gdLst>
                  <a:gd name="T0" fmla="*/ 541 w 562"/>
                  <a:gd name="T1" fmla="*/ 203 h 203"/>
                  <a:gd name="T2" fmla="*/ 51 w 562"/>
                  <a:gd name="T3" fmla="*/ 203 h 203"/>
                  <a:gd name="T4" fmla="*/ 28 w 562"/>
                  <a:gd name="T5" fmla="*/ 195 h 203"/>
                  <a:gd name="T6" fmla="*/ 0 w 562"/>
                  <a:gd name="T7" fmla="*/ 8 h 203"/>
                  <a:gd name="T8" fmla="*/ 21 w 562"/>
                  <a:gd name="T9" fmla="*/ 0 h 203"/>
                  <a:gd name="T10" fmla="*/ 501 w 562"/>
                  <a:gd name="T11" fmla="*/ 0 h 203"/>
                  <a:gd name="T12" fmla="*/ 525 w 562"/>
                  <a:gd name="T13" fmla="*/ 8 h 203"/>
                  <a:gd name="T14" fmla="*/ 561 w 562"/>
                  <a:gd name="T15" fmla="*/ 195 h 203"/>
                  <a:gd name="T16" fmla="*/ 54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41" y="203"/>
                    </a:moveTo>
                    <a:cubicBezTo>
                      <a:pt x="51" y="203"/>
                      <a:pt x="51" y="203"/>
                      <a:pt x="51" y="203"/>
                    </a:cubicBezTo>
                    <a:cubicBezTo>
                      <a:pt x="39" y="203"/>
                      <a:pt x="28" y="200"/>
                      <a:pt x="28" y="195"/>
                    </a:cubicBezTo>
                    <a:cubicBezTo>
                      <a:pt x="0" y="8"/>
                      <a:pt x="0" y="8"/>
                      <a:pt x="0" y="8"/>
                    </a:cubicBezTo>
                    <a:cubicBezTo>
                      <a:pt x="0" y="4"/>
                      <a:pt x="9" y="0"/>
                      <a:pt x="21" y="0"/>
                    </a:cubicBezTo>
                    <a:cubicBezTo>
                      <a:pt x="501" y="0"/>
                      <a:pt x="501" y="0"/>
                      <a:pt x="501" y="0"/>
                    </a:cubicBezTo>
                    <a:cubicBezTo>
                      <a:pt x="513" y="0"/>
                      <a:pt x="524" y="4"/>
                      <a:pt x="525" y="8"/>
                    </a:cubicBezTo>
                    <a:cubicBezTo>
                      <a:pt x="561" y="195"/>
                      <a:pt x="561" y="195"/>
                      <a:pt x="561" y="195"/>
                    </a:cubicBezTo>
                    <a:cubicBezTo>
                      <a:pt x="562" y="200"/>
                      <a:pt x="553" y="203"/>
                      <a:pt x="54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ṣľïḑê">
                <a:extLst>
                  <a:ext uri="{FF2B5EF4-FFF2-40B4-BE49-F238E27FC236}">
                    <a16:creationId xmlns:a16="http://schemas.microsoft.com/office/drawing/2014/main" id="{9D4E1FD6-D0AC-4877-93E7-1C73B6274A67}"/>
                  </a:ext>
                </a:extLst>
              </p:cNvPr>
              <p:cNvSpPr/>
              <p:nvPr/>
            </p:nvSpPr>
            <p:spPr bwMode="auto">
              <a:xfrm>
                <a:off x="6776129" y="4670434"/>
                <a:ext cx="184461" cy="65636"/>
              </a:xfrm>
              <a:custGeom>
                <a:avLst/>
                <a:gdLst>
                  <a:gd name="T0" fmla="*/ 553 w 574"/>
                  <a:gd name="T1" fmla="*/ 203 h 203"/>
                  <a:gd name="T2" fmla="*/ 63 w 574"/>
                  <a:gd name="T3" fmla="*/ 203 h 203"/>
                  <a:gd name="T4" fmla="*/ 39 w 574"/>
                  <a:gd name="T5" fmla="*/ 195 h 203"/>
                  <a:gd name="T6" fmla="*/ 1 w 574"/>
                  <a:gd name="T7" fmla="*/ 8 h 203"/>
                  <a:gd name="T8" fmla="*/ 21 w 574"/>
                  <a:gd name="T9" fmla="*/ 0 h 203"/>
                  <a:gd name="T10" fmla="*/ 502 w 574"/>
                  <a:gd name="T11" fmla="*/ 0 h 203"/>
                  <a:gd name="T12" fmla="*/ 526 w 574"/>
                  <a:gd name="T13" fmla="*/ 8 h 203"/>
                  <a:gd name="T14" fmla="*/ 572 w 574"/>
                  <a:gd name="T15" fmla="*/ 195 h 203"/>
                  <a:gd name="T16" fmla="*/ 553 w 57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203">
                    <a:moveTo>
                      <a:pt x="553" y="203"/>
                    </a:moveTo>
                    <a:cubicBezTo>
                      <a:pt x="63" y="203"/>
                      <a:pt x="63" y="203"/>
                      <a:pt x="63" y="203"/>
                    </a:cubicBezTo>
                    <a:cubicBezTo>
                      <a:pt x="51" y="203"/>
                      <a:pt x="40" y="200"/>
                      <a:pt x="39" y="195"/>
                    </a:cubicBezTo>
                    <a:cubicBezTo>
                      <a:pt x="1" y="8"/>
                      <a:pt x="1" y="8"/>
                      <a:pt x="1" y="8"/>
                    </a:cubicBezTo>
                    <a:cubicBezTo>
                      <a:pt x="0" y="4"/>
                      <a:pt x="9" y="0"/>
                      <a:pt x="21" y="0"/>
                    </a:cubicBezTo>
                    <a:cubicBezTo>
                      <a:pt x="502" y="0"/>
                      <a:pt x="502" y="0"/>
                      <a:pt x="502" y="0"/>
                    </a:cubicBezTo>
                    <a:cubicBezTo>
                      <a:pt x="514" y="0"/>
                      <a:pt x="524" y="4"/>
                      <a:pt x="526" y="8"/>
                    </a:cubicBezTo>
                    <a:cubicBezTo>
                      <a:pt x="572" y="195"/>
                      <a:pt x="572" y="195"/>
                      <a:pt x="572" y="195"/>
                    </a:cubicBezTo>
                    <a:cubicBezTo>
                      <a:pt x="574" y="200"/>
                      <a:pt x="565" y="203"/>
                      <a:pt x="553"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íšlíḋé">
                <a:extLst>
                  <a:ext uri="{FF2B5EF4-FFF2-40B4-BE49-F238E27FC236}">
                    <a16:creationId xmlns:a16="http://schemas.microsoft.com/office/drawing/2014/main" id="{32C83998-F720-453B-B9BC-224DD5EB4101}"/>
                  </a:ext>
                </a:extLst>
              </p:cNvPr>
              <p:cNvSpPr/>
              <p:nvPr/>
            </p:nvSpPr>
            <p:spPr bwMode="auto">
              <a:xfrm>
                <a:off x="6975301" y="4670434"/>
                <a:ext cx="186724" cy="65636"/>
              </a:xfrm>
              <a:custGeom>
                <a:avLst/>
                <a:gdLst>
                  <a:gd name="T0" fmla="*/ 563 w 584"/>
                  <a:gd name="T1" fmla="*/ 203 h 203"/>
                  <a:gd name="T2" fmla="*/ 74 w 584"/>
                  <a:gd name="T3" fmla="*/ 203 h 203"/>
                  <a:gd name="T4" fmla="*/ 50 w 584"/>
                  <a:gd name="T5" fmla="*/ 195 h 203"/>
                  <a:gd name="T6" fmla="*/ 1 w 584"/>
                  <a:gd name="T7" fmla="*/ 8 h 203"/>
                  <a:gd name="T8" fmla="*/ 20 w 584"/>
                  <a:gd name="T9" fmla="*/ 0 h 203"/>
                  <a:gd name="T10" fmla="*/ 501 w 584"/>
                  <a:gd name="T11" fmla="*/ 0 h 203"/>
                  <a:gd name="T12" fmla="*/ 525 w 584"/>
                  <a:gd name="T13" fmla="*/ 8 h 203"/>
                  <a:gd name="T14" fmla="*/ 583 w 584"/>
                  <a:gd name="T15" fmla="*/ 195 h 203"/>
                  <a:gd name="T16" fmla="*/ 563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63" y="203"/>
                    </a:moveTo>
                    <a:cubicBezTo>
                      <a:pt x="74" y="203"/>
                      <a:pt x="74" y="203"/>
                      <a:pt x="74" y="203"/>
                    </a:cubicBezTo>
                    <a:cubicBezTo>
                      <a:pt x="62" y="203"/>
                      <a:pt x="51" y="200"/>
                      <a:pt x="50" y="195"/>
                    </a:cubicBezTo>
                    <a:cubicBezTo>
                      <a:pt x="1" y="8"/>
                      <a:pt x="1" y="8"/>
                      <a:pt x="1" y="8"/>
                    </a:cubicBezTo>
                    <a:cubicBezTo>
                      <a:pt x="0" y="4"/>
                      <a:pt x="8" y="0"/>
                      <a:pt x="20" y="0"/>
                    </a:cubicBezTo>
                    <a:cubicBezTo>
                      <a:pt x="501" y="0"/>
                      <a:pt x="501" y="0"/>
                      <a:pt x="501" y="0"/>
                    </a:cubicBezTo>
                    <a:cubicBezTo>
                      <a:pt x="513" y="0"/>
                      <a:pt x="524" y="4"/>
                      <a:pt x="525" y="8"/>
                    </a:cubicBezTo>
                    <a:cubicBezTo>
                      <a:pt x="583" y="195"/>
                      <a:pt x="583" y="195"/>
                      <a:pt x="583" y="195"/>
                    </a:cubicBezTo>
                    <a:cubicBezTo>
                      <a:pt x="584" y="200"/>
                      <a:pt x="576" y="203"/>
                      <a:pt x="563"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îŝḻïdè">
                <a:extLst>
                  <a:ext uri="{FF2B5EF4-FFF2-40B4-BE49-F238E27FC236}">
                    <a16:creationId xmlns:a16="http://schemas.microsoft.com/office/drawing/2014/main" id="{B23FB444-1599-4A48-AC67-99478D918077}"/>
                  </a:ext>
                </a:extLst>
              </p:cNvPr>
              <p:cNvSpPr/>
              <p:nvPr/>
            </p:nvSpPr>
            <p:spPr bwMode="auto">
              <a:xfrm>
                <a:off x="6896085" y="4746256"/>
                <a:ext cx="190119" cy="67900"/>
              </a:xfrm>
              <a:custGeom>
                <a:avLst/>
                <a:gdLst>
                  <a:gd name="T0" fmla="*/ 571 w 592"/>
                  <a:gd name="T1" fmla="*/ 213 h 213"/>
                  <a:gd name="T2" fmla="*/ 71 w 592"/>
                  <a:gd name="T3" fmla="*/ 213 h 213"/>
                  <a:gd name="T4" fmla="*/ 46 w 592"/>
                  <a:gd name="T5" fmla="*/ 204 h 213"/>
                  <a:gd name="T6" fmla="*/ 1 w 592"/>
                  <a:gd name="T7" fmla="*/ 9 h 213"/>
                  <a:gd name="T8" fmla="*/ 21 w 592"/>
                  <a:gd name="T9" fmla="*/ 0 h 213"/>
                  <a:gd name="T10" fmla="*/ 512 w 592"/>
                  <a:gd name="T11" fmla="*/ 0 h 213"/>
                  <a:gd name="T12" fmla="*/ 536 w 592"/>
                  <a:gd name="T13" fmla="*/ 9 h 213"/>
                  <a:gd name="T14" fmla="*/ 591 w 592"/>
                  <a:gd name="T15" fmla="*/ 204 h 213"/>
                  <a:gd name="T16" fmla="*/ 571 w 59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213">
                    <a:moveTo>
                      <a:pt x="571" y="213"/>
                    </a:moveTo>
                    <a:cubicBezTo>
                      <a:pt x="71" y="213"/>
                      <a:pt x="71" y="213"/>
                      <a:pt x="71" y="213"/>
                    </a:cubicBezTo>
                    <a:cubicBezTo>
                      <a:pt x="58" y="213"/>
                      <a:pt x="47" y="209"/>
                      <a:pt x="46" y="204"/>
                    </a:cubicBezTo>
                    <a:cubicBezTo>
                      <a:pt x="1" y="9"/>
                      <a:pt x="1" y="9"/>
                      <a:pt x="1" y="9"/>
                    </a:cubicBezTo>
                    <a:cubicBezTo>
                      <a:pt x="0" y="4"/>
                      <a:pt x="9" y="0"/>
                      <a:pt x="21" y="0"/>
                    </a:cubicBezTo>
                    <a:cubicBezTo>
                      <a:pt x="512" y="0"/>
                      <a:pt x="512" y="0"/>
                      <a:pt x="512" y="0"/>
                    </a:cubicBezTo>
                    <a:cubicBezTo>
                      <a:pt x="524" y="0"/>
                      <a:pt x="535" y="4"/>
                      <a:pt x="536" y="9"/>
                    </a:cubicBezTo>
                    <a:cubicBezTo>
                      <a:pt x="591" y="204"/>
                      <a:pt x="591" y="204"/>
                      <a:pt x="591" y="204"/>
                    </a:cubicBezTo>
                    <a:cubicBezTo>
                      <a:pt x="592" y="209"/>
                      <a:pt x="583" y="213"/>
                      <a:pt x="57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îšlïḑé">
                <a:extLst>
                  <a:ext uri="{FF2B5EF4-FFF2-40B4-BE49-F238E27FC236}">
                    <a16:creationId xmlns:a16="http://schemas.microsoft.com/office/drawing/2014/main" id="{F5FC01B4-D079-40F0-8FEB-21260EFA1CF6}"/>
                  </a:ext>
                </a:extLst>
              </p:cNvPr>
              <p:cNvSpPr/>
              <p:nvPr/>
            </p:nvSpPr>
            <p:spPr bwMode="auto">
              <a:xfrm>
                <a:off x="7181264" y="4670434"/>
                <a:ext cx="342894" cy="65636"/>
              </a:xfrm>
              <a:custGeom>
                <a:avLst/>
                <a:gdLst>
                  <a:gd name="T0" fmla="*/ 1039 w 1067"/>
                  <a:gd name="T1" fmla="*/ 203 h 203"/>
                  <a:gd name="T2" fmla="*/ 93 w 1067"/>
                  <a:gd name="T3" fmla="*/ 203 h 203"/>
                  <a:gd name="T4" fmla="*/ 59 w 1067"/>
                  <a:gd name="T5" fmla="*/ 192 h 203"/>
                  <a:gd name="T6" fmla="*/ 2 w 1067"/>
                  <a:gd name="T7" fmla="*/ 11 h 203"/>
                  <a:gd name="T8" fmla="*/ 28 w 1067"/>
                  <a:gd name="T9" fmla="*/ 0 h 203"/>
                  <a:gd name="T10" fmla="*/ 956 w 1067"/>
                  <a:gd name="T11" fmla="*/ 0 h 203"/>
                  <a:gd name="T12" fmla="*/ 991 w 1067"/>
                  <a:gd name="T13" fmla="*/ 11 h 203"/>
                  <a:gd name="T14" fmla="*/ 1064 w 1067"/>
                  <a:gd name="T15" fmla="*/ 192 h 203"/>
                  <a:gd name="T16" fmla="*/ 1039 w 106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03">
                    <a:moveTo>
                      <a:pt x="1039" y="203"/>
                    </a:moveTo>
                    <a:cubicBezTo>
                      <a:pt x="93" y="203"/>
                      <a:pt x="93" y="203"/>
                      <a:pt x="93" y="203"/>
                    </a:cubicBezTo>
                    <a:cubicBezTo>
                      <a:pt x="77" y="203"/>
                      <a:pt x="61" y="198"/>
                      <a:pt x="59" y="192"/>
                    </a:cubicBezTo>
                    <a:cubicBezTo>
                      <a:pt x="2" y="11"/>
                      <a:pt x="2" y="11"/>
                      <a:pt x="2" y="11"/>
                    </a:cubicBezTo>
                    <a:cubicBezTo>
                      <a:pt x="0" y="5"/>
                      <a:pt x="12" y="0"/>
                      <a:pt x="28" y="0"/>
                    </a:cubicBezTo>
                    <a:cubicBezTo>
                      <a:pt x="956" y="0"/>
                      <a:pt x="956" y="0"/>
                      <a:pt x="956" y="0"/>
                    </a:cubicBezTo>
                    <a:cubicBezTo>
                      <a:pt x="973" y="0"/>
                      <a:pt x="988" y="5"/>
                      <a:pt x="991" y="11"/>
                    </a:cubicBezTo>
                    <a:cubicBezTo>
                      <a:pt x="1064" y="192"/>
                      <a:pt x="1064" y="192"/>
                      <a:pt x="1064" y="192"/>
                    </a:cubicBezTo>
                    <a:cubicBezTo>
                      <a:pt x="1067" y="198"/>
                      <a:pt x="1056" y="203"/>
                      <a:pt x="1039"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iṩḷíḓê">
                <a:extLst>
                  <a:ext uri="{FF2B5EF4-FFF2-40B4-BE49-F238E27FC236}">
                    <a16:creationId xmlns:a16="http://schemas.microsoft.com/office/drawing/2014/main" id="{DFD8FC3E-1332-451B-AA51-B2D96DEC90CA}"/>
                  </a:ext>
                </a:extLst>
              </p:cNvPr>
              <p:cNvSpPr/>
              <p:nvPr/>
            </p:nvSpPr>
            <p:spPr bwMode="auto">
              <a:xfrm>
                <a:off x="7099784" y="4746256"/>
                <a:ext cx="456060" cy="67900"/>
              </a:xfrm>
              <a:custGeom>
                <a:avLst/>
                <a:gdLst>
                  <a:gd name="T0" fmla="*/ 1391 w 1424"/>
                  <a:gd name="T1" fmla="*/ 213 h 213"/>
                  <a:gd name="T2" fmla="*/ 95 w 1424"/>
                  <a:gd name="T3" fmla="*/ 213 h 213"/>
                  <a:gd name="T4" fmla="*/ 55 w 1424"/>
                  <a:gd name="T5" fmla="*/ 199 h 213"/>
                  <a:gd name="T6" fmla="*/ 2 w 1424"/>
                  <a:gd name="T7" fmla="*/ 14 h 213"/>
                  <a:gd name="T8" fmla="*/ 33 w 1424"/>
                  <a:gd name="T9" fmla="*/ 0 h 213"/>
                  <a:gd name="T10" fmla="*/ 1305 w 1424"/>
                  <a:gd name="T11" fmla="*/ 0 h 213"/>
                  <a:gd name="T12" fmla="*/ 1345 w 1424"/>
                  <a:gd name="T13" fmla="*/ 14 h 213"/>
                  <a:gd name="T14" fmla="*/ 1421 w 1424"/>
                  <a:gd name="T15" fmla="*/ 199 h 213"/>
                  <a:gd name="T16" fmla="*/ 1391 w 1424"/>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213">
                    <a:moveTo>
                      <a:pt x="1391" y="213"/>
                    </a:moveTo>
                    <a:cubicBezTo>
                      <a:pt x="95" y="213"/>
                      <a:pt x="95" y="213"/>
                      <a:pt x="95" y="213"/>
                    </a:cubicBezTo>
                    <a:cubicBezTo>
                      <a:pt x="75" y="213"/>
                      <a:pt x="58" y="206"/>
                      <a:pt x="55" y="199"/>
                    </a:cubicBezTo>
                    <a:cubicBezTo>
                      <a:pt x="2" y="14"/>
                      <a:pt x="2" y="14"/>
                      <a:pt x="2" y="14"/>
                    </a:cubicBezTo>
                    <a:cubicBezTo>
                      <a:pt x="0" y="6"/>
                      <a:pt x="14" y="0"/>
                      <a:pt x="33" y="0"/>
                    </a:cubicBezTo>
                    <a:cubicBezTo>
                      <a:pt x="1305" y="0"/>
                      <a:pt x="1305" y="0"/>
                      <a:pt x="1305" y="0"/>
                    </a:cubicBezTo>
                    <a:cubicBezTo>
                      <a:pt x="1324" y="0"/>
                      <a:pt x="1342" y="6"/>
                      <a:pt x="1345" y="14"/>
                    </a:cubicBezTo>
                    <a:cubicBezTo>
                      <a:pt x="1421" y="199"/>
                      <a:pt x="1421" y="199"/>
                      <a:pt x="1421" y="199"/>
                    </a:cubicBezTo>
                    <a:cubicBezTo>
                      <a:pt x="1424" y="206"/>
                      <a:pt x="1410" y="213"/>
                      <a:pt x="139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ṡľïḑê">
                <a:extLst>
                  <a:ext uri="{FF2B5EF4-FFF2-40B4-BE49-F238E27FC236}">
                    <a16:creationId xmlns:a16="http://schemas.microsoft.com/office/drawing/2014/main" id="{DF8E15CC-7832-4552-8AC6-AF1ADA1E89B2}"/>
                  </a:ext>
                </a:extLst>
              </p:cNvPr>
              <p:cNvSpPr/>
              <p:nvPr/>
            </p:nvSpPr>
            <p:spPr bwMode="auto">
              <a:xfrm>
                <a:off x="4597680" y="4670434"/>
                <a:ext cx="345157" cy="65636"/>
              </a:xfrm>
              <a:custGeom>
                <a:avLst/>
                <a:gdLst>
                  <a:gd name="T0" fmla="*/ 984 w 1077"/>
                  <a:gd name="T1" fmla="*/ 203 h 203"/>
                  <a:gd name="T2" fmla="*/ 29 w 1077"/>
                  <a:gd name="T3" fmla="*/ 203 h 203"/>
                  <a:gd name="T4" fmla="*/ 3 w 1077"/>
                  <a:gd name="T5" fmla="*/ 192 h 203"/>
                  <a:gd name="T6" fmla="*/ 76 w 1077"/>
                  <a:gd name="T7" fmla="*/ 11 h 203"/>
                  <a:gd name="T8" fmla="*/ 111 w 1077"/>
                  <a:gd name="T9" fmla="*/ 0 h 203"/>
                  <a:gd name="T10" fmla="*/ 1049 w 1077"/>
                  <a:gd name="T11" fmla="*/ 0 h 203"/>
                  <a:gd name="T12" fmla="*/ 1075 w 1077"/>
                  <a:gd name="T13" fmla="*/ 11 h 203"/>
                  <a:gd name="T14" fmla="*/ 1018 w 1077"/>
                  <a:gd name="T15" fmla="*/ 192 h 203"/>
                  <a:gd name="T16" fmla="*/ 984 w 107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203">
                    <a:moveTo>
                      <a:pt x="984" y="203"/>
                    </a:moveTo>
                    <a:cubicBezTo>
                      <a:pt x="29" y="203"/>
                      <a:pt x="29" y="203"/>
                      <a:pt x="29" y="203"/>
                    </a:cubicBezTo>
                    <a:cubicBezTo>
                      <a:pt x="12" y="203"/>
                      <a:pt x="0" y="198"/>
                      <a:pt x="3" y="192"/>
                    </a:cubicBezTo>
                    <a:cubicBezTo>
                      <a:pt x="76" y="11"/>
                      <a:pt x="76" y="11"/>
                      <a:pt x="76" y="11"/>
                    </a:cubicBezTo>
                    <a:cubicBezTo>
                      <a:pt x="79" y="5"/>
                      <a:pt x="94" y="0"/>
                      <a:pt x="111" y="0"/>
                    </a:cubicBezTo>
                    <a:cubicBezTo>
                      <a:pt x="1049" y="0"/>
                      <a:pt x="1049" y="0"/>
                      <a:pt x="1049" y="0"/>
                    </a:cubicBezTo>
                    <a:cubicBezTo>
                      <a:pt x="1065" y="0"/>
                      <a:pt x="1077" y="5"/>
                      <a:pt x="1075" y="11"/>
                    </a:cubicBezTo>
                    <a:cubicBezTo>
                      <a:pt x="1018" y="192"/>
                      <a:pt x="1018" y="192"/>
                      <a:pt x="1018" y="192"/>
                    </a:cubicBezTo>
                    <a:cubicBezTo>
                      <a:pt x="1016" y="198"/>
                      <a:pt x="1001" y="203"/>
                      <a:pt x="984"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iŝľïḓé">
                <a:extLst>
                  <a:ext uri="{FF2B5EF4-FFF2-40B4-BE49-F238E27FC236}">
                    <a16:creationId xmlns:a16="http://schemas.microsoft.com/office/drawing/2014/main" id="{80253855-27EC-4877-9D39-514D451786DB}"/>
                  </a:ext>
                </a:extLst>
              </p:cNvPr>
              <p:cNvSpPr/>
              <p:nvPr/>
            </p:nvSpPr>
            <p:spPr bwMode="auto">
              <a:xfrm>
                <a:off x="4562599" y="4746256"/>
                <a:ext cx="462850" cy="67900"/>
              </a:xfrm>
              <a:custGeom>
                <a:avLst/>
                <a:gdLst>
                  <a:gd name="T0" fmla="*/ 1347 w 1442"/>
                  <a:gd name="T1" fmla="*/ 213 h 213"/>
                  <a:gd name="T2" fmla="*/ 33 w 1442"/>
                  <a:gd name="T3" fmla="*/ 213 h 213"/>
                  <a:gd name="T4" fmla="*/ 3 w 1442"/>
                  <a:gd name="T5" fmla="*/ 198 h 213"/>
                  <a:gd name="T6" fmla="*/ 78 w 1442"/>
                  <a:gd name="T7" fmla="*/ 14 h 213"/>
                  <a:gd name="T8" fmla="*/ 119 w 1442"/>
                  <a:gd name="T9" fmla="*/ 0 h 213"/>
                  <a:gd name="T10" fmla="*/ 1409 w 1442"/>
                  <a:gd name="T11" fmla="*/ 0 h 213"/>
                  <a:gd name="T12" fmla="*/ 1440 w 1442"/>
                  <a:gd name="T13" fmla="*/ 14 h 213"/>
                  <a:gd name="T14" fmla="*/ 1387 w 1442"/>
                  <a:gd name="T15" fmla="*/ 198 h 213"/>
                  <a:gd name="T16" fmla="*/ 1347 w 144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2" h="213">
                    <a:moveTo>
                      <a:pt x="1347" y="213"/>
                    </a:moveTo>
                    <a:cubicBezTo>
                      <a:pt x="33" y="213"/>
                      <a:pt x="33" y="213"/>
                      <a:pt x="33" y="213"/>
                    </a:cubicBezTo>
                    <a:cubicBezTo>
                      <a:pt x="13" y="213"/>
                      <a:pt x="0" y="206"/>
                      <a:pt x="3" y="198"/>
                    </a:cubicBezTo>
                    <a:cubicBezTo>
                      <a:pt x="78" y="14"/>
                      <a:pt x="78" y="14"/>
                      <a:pt x="78" y="14"/>
                    </a:cubicBezTo>
                    <a:cubicBezTo>
                      <a:pt x="81" y="6"/>
                      <a:pt x="99" y="0"/>
                      <a:pt x="119" y="0"/>
                    </a:cubicBezTo>
                    <a:cubicBezTo>
                      <a:pt x="1409" y="0"/>
                      <a:pt x="1409" y="0"/>
                      <a:pt x="1409" y="0"/>
                    </a:cubicBezTo>
                    <a:cubicBezTo>
                      <a:pt x="1428" y="0"/>
                      <a:pt x="1442" y="6"/>
                      <a:pt x="1440" y="14"/>
                    </a:cubicBezTo>
                    <a:cubicBezTo>
                      <a:pt x="1387" y="198"/>
                      <a:pt x="1387" y="198"/>
                      <a:pt x="1387" y="198"/>
                    </a:cubicBezTo>
                    <a:cubicBezTo>
                      <a:pt x="1385" y="206"/>
                      <a:pt x="1367" y="213"/>
                      <a:pt x="1347"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śḻiḓé">
                <a:extLst>
                  <a:ext uri="{FF2B5EF4-FFF2-40B4-BE49-F238E27FC236}">
                    <a16:creationId xmlns:a16="http://schemas.microsoft.com/office/drawing/2014/main" id="{33C3BF38-7ECB-4F60-8A5B-E97669C4F136}"/>
                  </a:ext>
                </a:extLst>
              </p:cNvPr>
              <p:cNvSpPr/>
              <p:nvPr/>
            </p:nvSpPr>
            <p:spPr bwMode="auto">
              <a:xfrm>
                <a:off x="5131824" y="4598008"/>
                <a:ext cx="181066" cy="63373"/>
              </a:xfrm>
              <a:custGeom>
                <a:avLst/>
                <a:gdLst>
                  <a:gd name="T0" fmla="*/ 500 w 563"/>
                  <a:gd name="T1" fmla="*/ 196 h 196"/>
                  <a:gd name="T2" fmla="*/ 21 w 563"/>
                  <a:gd name="T3" fmla="*/ 196 h 196"/>
                  <a:gd name="T4" fmla="*/ 1 w 563"/>
                  <a:gd name="T5" fmla="*/ 187 h 196"/>
                  <a:gd name="T6" fmla="*/ 48 w 563"/>
                  <a:gd name="T7" fmla="*/ 8 h 196"/>
                  <a:gd name="T8" fmla="*/ 72 w 563"/>
                  <a:gd name="T9" fmla="*/ 0 h 196"/>
                  <a:gd name="T10" fmla="*/ 542 w 563"/>
                  <a:gd name="T11" fmla="*/ 0 h 196"/>
                  <a:gd name="T12" fmla="*/ 562 w 563"/>
                  <a:gd name="T13" fmla="*/ 8 h 196"/>
                  <a:gd name="T14" fmla="*/ 524 w 563"/>
                  <a:gd name="T15" fmla="*/ 187 h 196"/>
                  <a:gd name="T16" fmla="*/ 500 w 56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3" h="196">
                    <a:moveTo>
                      <a:pt x="500" y="196"/>
                    </a:moveTo>
                    <a:cubicBezTo>
                      <a:pt x="21" y="196"/>
                      <a:pt x="21" y="196"/>
                      <a:pt x="21" y="196"/>
                    </a:cubicBezTo>
                    <a:cubicBezTo>
                      <a:pt x="9" y="196"/>
                      <a:pt x="0" y="192"/>
                      <a:pt x="1" y="187"/>
                    </a:cubicBezTo>
                    <a:cubicBezTo>
                      <a:pt x="48" y="8"/>
                      <a:pt x="48" y="8"/>
                      <a:pt x="48" y="8"/>
                    </a:cubicBezTo>
                    <a:cubicBezTo>
                      <a:pt x="49" y="4"/>
                      <a:pt x="60" y="0"/>
                      <a:pt x="72" y="0"/>
                    </a:cubicBezTo>
                    <a:cubicBezTo>
                      <a:pt x="542" y="0"/>
                      <a:pt x="542" y="0"/>
                      <a:pt x="542" y="0"/>
                    </a:cubicBezTo>
                    <a:cubicBezTo>
                      <a:pt x="554" y="0"/>
                      <a:pt x="563" y="4"/>
                      <a:pt x="562"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îṧliḓe">
                <a:extLst>
                  <a:ext uri="{FF2B5EF4-FFF2-40B4-BE49-F238E27FC236}">
                    <a16:creationId xmlns:a16="http://schemas.microsoft.com/office/drawing/2014/main" id="{6D7FBD0F-66CF-4F80-ACFA-F2D9E7A9F5A2}"/>
                  </a:ext>
                </a:extLst>
              </p:cNvPr>
              <p:cNvSpPr/>
              <p:nvPr/>
            </p:nvSpPr>
            <p:spPr bwMode="auto">
              <a:xfrm>
                <a:off x="5330997" y="4598008"/>
                <a:ext cx="177671" cy="63373"/>
              </a:xfrm>
              <a:custGeom>
                <a:avLst/>
                <a:gdLst>
                  <a:gd name="T0" fmla="*/ 500 w 552"/>
                  <a:gd name="T1" fmla="*/ 196 h 196"/>
                  <a:gd name="T2" fmla="*/ 21 w 552"/>
                  <a:gd name="T3" fmla="*/ 196 h 196"/>
                  <a:gd name="T4" fmla="*/ 1 w 552"/>
                  <a:gd name="T5" fmla="*/ 187 h 196"/>
                  <a:gd name="T6" fmla="*/ 38 w 552"/>
                  <a:gd name="T7" fmla="*/ 8 h 196"/>
                  <a:gd name="T8" fmla="*/ 61 w 552"/>
                  <a:gd name="T9" fmla="*/ 0 h 196"/>
                  <a:gd name="T10" fmla="*/ 532 w 552"/>
                  <a:gd name="T11" fmla="*/ 0 h 196"/>
                  <a:gd name="T12" fmla="*/ 552 w 552"/>
                  <a:gd name="T13" fmla="*/ 8 h 196"/>
                  <a:gd name="T14" fmla="*/ 523 w 552"/>
                  <a:gd name="T15" fmla="*/ 187 h 196"/>
                  <a:gd name="T16" fmla="*/ 500 w 55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196">
                    <a:moveTo>
                      <a:pt x="500" y="196"/>
                    </a:moveTo>
                    <a:cubicBezTo>
                      <a:pt x="21" y="196"/>
                      <a:pt x="21" y="196"/>
                      <a:pt x="21" y="196"/>
                    </a:cubicBezTo>
                    <a:cubicBezTo>
                      <a:pt x="9" y="196"/>
                      <a:pt x="0" y="192"/>
                      <a:pt x="1" y="187"/>
                    </a:cubicBezTo>
                    <a:cubicBezTo>
                      <a:pt x="38" y="8"/>
                      <a:pt x="38" y="8"/>
                      <a:pt x="38" y="8"/>
                    </a:cubicBezTo>
                    <a:cubicBezTo>
                      <a:pt x="39" y="4"/>
                      <a:pt x="49" y="0"/>
                      <a:pt x="61" y="0"/>
                    </a:cubicBezTo>
                    <a:cubicBezTo>
                      <a:pt x="532" y="0"/>
                      <a:pt x="532" y="0"/>
                      <a:pt x="532" y="0"/>
                    </a:cubicBezTo>
                    <a:cubicBezTo>
                      <a:pt x="543" y="0"/>
                      <a:pt x="552" y="4"/>
                      <a:pt x="552" y="8"/>
                    </a:cubicBezTo>
                    <a:cubicBezTo>
                      <a:pt x="523" y="187"/>
                      <a:pt x="523" y="187"/>
                      <a:pt x="523"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śḻîḓe">
                <a:extLst>
                  <a:ext uri="{FF2B5EF4-FFF2-40B4-BE49-F238E27FC236}">
                    <a16:creationId xmlns:a16="http://schemas.microsoft.com/office/drawing/2014/main" id="{19063A41-084B-421F-8043-110F6C38D5A8}"/>
                  </a:ext>
                </a:extLst>
              </p:cNvPr>
              <p:cNvSpPr/>
              <p:nvPr/>
            </p:nvSpPr>
            <p:spPr bwMode="auto">
              <a:xfrm>
                <a:off x="5532433" y="4598008"/>
                <a:ext cx="173145" cy="63373"/>
              </a:xfrm>
              <a:custGeom>
                <a:avLst/>
                <a:gdLst>
                  <a:gd name="T0" fmla="*/ 500 w 541"/>
                  <a:gd name="T1" fmla="*/ 196 h 196"/>
                  <a:gd name="T2" fmla="*/ 21 w 541"/>
                  <a:gd name="T3" fmla="*/ 196 h 196"/>
                  <a:gd name="T4" fmla="*/ 1 w 541"/>
                  <a:gd name="T5" fmla="*/ 187 h 196"/>
                  <a:gd name="T6" fmla="*/ 27 w 541"/>
                  <a:gd name="T7" fmla="*/ 8 h 196"/>
                  <a:gd name="T8" fmla="*/ 50 w 541"/>
                  <a:gd name="T9" fmla="*/ 0 h 196"/>
                  <a:gd name="T10" fmla="*/ 520 w 541"/>
                  <a:gd name="T11" fmla="*/ 0 h 196"/>
                  <a:gd name="T12" fmla="*/ 541 w 541"/>
                  <a:gd name="T13" fmla="*/ 8 h 196"/>
                  <a:gd name="T14" fmla="*/ 523 w 541"/>
                  <a:gd name="T15" fmla="*/ 187 h 196"/>
                  <a:gd name="T16" fmla="*/ 500 w 54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96">
                    <a:moveTo>
                      <a:pt x="500" y="196"/>
                    </a:moveTo>
                    <a:cubicBezTo>
                      <a:pt x="21" y="196"/>
                      <a:pt x="21" y="196"/>
                      <a:pt x="21" y="196"/>
                    </a:cubicBezTo>
                    <a:cubicBezTo>
                      <a:pt x="9" y="196"/>
                      <a:pt x="0" y="192"/>
                      <a:pt x="1" y="187"/>
                    </a:cubicBezTo>
                    <a:cubicBezTo>
                      <a:pt x="27" y="8"/>
                      <a:pt x="27" y="8"/>
                      <a:pt x="27" y="8"/>
                    </a:cubicBezTo>
                    <a:cubicBezTo>
                      <a:pt x="28" y="4"/>
                      <a:pt x="38" y="0"/>
                      <a:pt x="50" y="0"/>
                    </a:cubicBezTo>
                    <a:cubicBezTo>
                      <a:pt x="520" y="0"/>
                      <a:pt x="520" y="0"/>
                      <a:pt x="520" y="0"/>
                    </a:cubicBezTo>
                    <a:cubicBezTo>
                      <a:pt x="532" y="0"/>
                      <a:pt x="541" y="4"/>
                      <a:pt x="541" y="8"/>
                    </a:cubicBezTo>
                    <a:cubicBezTo>
                      <a:pt x="523" y="187"/>
                      <a:pt x="523" y="187"/>
                      <a:pt x="523"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š1iďê">
                <a:extLst>
                  <a:ext uri="{FF2B5EF4-FFF2-40B4-BE49-F238E27FC236}">
                    <a16:creationId xmlns:a16="http://schemas.microsoft.com/office/drawing/2014/main" id="{3C4923D4-FFF3-4D0C-97F6-9428E3E7D99F}"/>
                  </a:ext>
                </a:extLst>
              </p:cNvPr>
              <p:cNvSpPr/>
              <p:nvPr/>
            </p:nvSpPr>
            <p:spPr bwMode="auto">
              <a:xfrm>
                <a:off x="5732737" y="4598008"/>
                <a:ext cx="169749" cy="63373"/>
              </a:xfrm>
              <a:custGeom>
                <a:avLst/>
                <a:gdLst>
                  <a:gd name="T0" fmla="*/ 500 w 530"/>
                  <a:gd name="T1" fmla="*/ 196 h 196"/>
                  <a:gd name="T2" fmla="*/ 21 w 530"/>
                  <a:gd name="T3" fmla="*/ 196 h 196"/>
                  <a:gd name="T4" fmla="*/ 0 w 530"/>
                  <a:gd name="T5" fmla="*/ 187 h 196"/>
                  <a:gd name="T6" fmla="*/ 17 w 530"/>
                  <a:gd name="T7" fmla="*/ 8 h 196"/>
                  <a:gd name="T8" fmla="*/ 39 w 530"/>
                  <a:gd name="T9" fmla="*/ 0 h 196"/>
                  <a:gd name="T10" fmla="*/ 509 w 530"/>
                  <a:gd name="T11" fmla="*/ 0 h 196"/>
                  <a:gd name="T12" fmla="*/ 530 w 530"/>
                  <a:gd name="T13" fmla="*/ 8 h 196"/>
                  <a:gd name="T14" fmla="*/ 522 w 530"/>
                  <a:gd name="T15" fmla="*/ 187 h 196"/>
                  <a:gd name="T16" fmla="*/ 500 w 530"/>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196">
                    <a:moveTo>
                      <a:pt x="500" y="196"/>
                    </a:moveTo>
                    <a:cubicBezTo>
                      <a:pt x="21" y="196"/>
                      <a:pt x="21" y="196"/>
                      <a:pt x="21" y="196"/>
                    </a:cubicBezTo>
                    <a:cubicBezTo>
                      <a:pt x="9" y="196"/>
                      <a:pt x="0" y="192"/>
                      <a:pt x="0" y="187"/>
                    </a:cubicBezTo>
                    <a:cubicBezTo>
                      <a:pt x="17" y="8"/>
                      <a:pt x="17" y="8"/>
                      <a:pt x="17" y="8"/>
                    </a:cubicBezTo>
                    <a:cubicBezTo>
                      <a:pt x="17" y="4"/>
                      <a:pt x="27" y="0"/>
                      <a:pt x="39" y="0"/>
                    </a:cubicBezTo>
                    <a:cubicBezTo>
                      <a:pt x="509" y="0"/>
                      <a:pt x="509" y="0"/>
                      <a:pt x="509" y="0"/>
                    </a:cubicBezTo>
                    <a:cubicBezTo>
                      <a:pt x="521" y="0"/>
                      <a:pt x="530" y="4"/>
                      <a:pt x="530" y="8"/>
                    </a:cubicBezTo>
                    <a:cubicBezTo>
                      <a:pt x="522" y="187"/>
                      <a:pt x="522" y="187"/>
                      <a:pt x="522"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ṣ1ïḓè">
                <a:extLst>
                  <a:ext uri="{FF2B5EF4-FFF2-40B4-BE49-F238E27FC236}">
                    <a16:creationId xmlns:a16="http://schemas.microsoft.com/office/drawing/2014/main" id="{7FCEEC14-1798-4E29-B870-E0E0293B39B3}"/>
                  </a:ext>
                </a:extLst>
              </p:cNvPr>
              <p:cNvSpPr/>
              <p:nvPr/>
            </p:nvSpPr>
            <p:spPr bwMode="auto">
              <a:xfrm>
                <a:off x="5931909" y="4598008"/>
                <a:ext cx="167486" cy="63373"/>
              </a:xfrm>
              <a:custGeom>
                <a:avLst/>
                <a:gdLst>
                  <a:gd name="T0" fmla="*/ 501 w 522"/>
                  <a:gd name="T1" fmla="*/ 196 h 196"/>
                  <a:gd name="T2" fmla="*/ 21 w 522"/>
                  <a:gd name="T3" fmla="*/ 196 h 196"/>
                  <a:gd name="T4" fmla="*/ 0 w 522"/>
                  <a:gd name="T5" fmla="*/ 187 h 196"/>
                  <a:gd name="T6" fmla="*/ 6 w 522"/>
                  <a:gd name="T7" fmla="*/ 8 h 196"/>
                  <a:gd name="T8" fmla="*/ 28 w 522"/>
                  <a:gd name="T9" fmla="*/ 0 h 196"/>
                  <a:gd name="T10" fmla="*/ 499 w 522"/>
                  <a:gd name="T11" fmla="*/ 0 h 196"/>
                  <a:gd name="T12" fmla="*/ 520 w 522"/>
                  <a:gd name="T13" fmla="*/ 8 h 196"/>
                  <a:gd name="T14" fmla="*/ 522 w 522"/>
                  <a:gd name="T15" fmla="*/ 187 h 196"/>
                  <a:gd name="T16" fmla="*/ 501 w 52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196">
                    <a:moveTo>
                      <a:pt x="501" y="196"/>
                    </a:moveTo>
                    <a:cubicBezTo>
                      <a:pt x="21" y="196"/>
                      <a:pt x="21" y="196"/>
                      <a:pt x="21" y="196"/>
                    </a:cubicBezTo>
                    <a:cubicBezTo>
                      <a:pt x="9" y="196"/>
                      <a:pt x="0" y="192"/>
                      <a:pt x="0" y="187"/>
                    </a:cubicBezTo>
                    <a:cubicBezTo>
                      <a:pt x="6" y="8"/>
                      <a:pt x="6" y="8"/>
                      <a:pt x="6" y="8"/>
                    </a:cubicBezTo>
                    <a:cubicBezTo>
                      <a:pt x="6" y="4"/>
                      <a:pt x="16" y="0"/>
                      <a:pt x="28" y="0"/>
                    </a:cubicBezTo>
                    <a:cubicBezTo>
                      <a:pt x="499" y="0"/>
                      <a:pt x="499" y="0"/>
                      <a:pt x="499" y="0"/>
                    </a:cubicBezTo>
                    <a:cubicBezTo>
                      <a:pt x="510" y="0"/>
                      <a:pt x="520" y="4"/>
                      <a:pt x="520" y="8"/>
                    </a:cubicBezTo>
                    <a:cubicBezTo>
                      <a:pt x="522" y="187"/>
                      <a:pt x="522" y="187"/>
                      <a:pt x="522" y="187"/>
                    </a:cubicBezTo>
                    <a:cubicBezTo>
                      <a:pt x="522" y="192"/>
                      <a:pt x="513" y="196"/>
                      <a:pt x="50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ş1îďè">
                <a:extLst>
                  <a:ext uri="{FF2B5EF4-FFF2-40B4-BE49-F238E27FC236}">
                    <a16:creationId xmlns:a16="http://schemas.microsoft.com/office/drawing/2014/main" id="{773AE611-BB45-4195-B702-C228D9315C34}"/>
                  </a:ext>
                </a:extLst>
              </p:cNvPr>
              <p:cNvSpPr/>
              <p:nvPr/>
            </p:nvSpPr>
            <p:spPr bwMode="auto">
              <a:xfrm>
                <a:off x="6125423" y="4598008"/>
                <a:ext cx="168618" cy="63373"/>
              </a:xfrm>
              <a:custGeom>
                <a:avLst/>
                <a:gdLst>
                  <a:gd name="T0" fmla="*/ 505 w 526"/>
                  <a:gd name="T1" fmla="*/ 196 h 196"/>
                  <a:gd name="T2" fmla="*/ 25 w 526"/>
                  <a:gd name="T3" fmla="*/ 196 h 196"/>
                  <a:gd name="T4" fmla="*/ 4 w 526"/>
                  <a:gd name="T5" fmla="*/ 187 h 196"/>
                  <a:gd name="T6" fmla="*/ 0 w 526"/>
                  <a:gd name="T7" fmla="*/ 8 h 196"/>
                  <a:gd name="T8" fmla="*/ 21 w 526"/>
                  <a:gd name="T9" fmla="*/ 0 h 196"/>
                  <a:gd name="T10" fmla="*/ 492 w 526"/>
                  <a:gd name="T11" fmla="*/ 0 h 196"/>
                  <a:gd name="T12" fmla="*/ 514 w 526"/>
                  <a:gd name="T13" fmla="*/ 8 h 196"/>
                  <a:gd name="T14" fmla="*/ 526 w 526"/>
                  <a:gd name="T15" fmla="*/ 187 h 196"/>
                  <a:gd name="T16" fmla="*/ 505 w 526"/>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196">
                    <a:moveTo>
                      <a:pt x="505" y="196"/>
                    </a:moveTo>
                    <a:cubicBezTo>
                      <a:pt x="25" y="196"/>
                      <a:pt x="25" y="196"/>
                      <a:pt x="25" y="196"/>
                    </a:cubicBezTo>
                    <a:cubicBezTo>
                      <a:pt x="13" y="196"/>
                      <a:pt x="4" y="192"/>
                      <a:pt x="4" y="187"/>
                    </a:cubicBezTo>
                    <a:cubicBezTo>
                      <a:pt x="0" y="8"/>
                      <a:pt x="0" y="8"/>
                      <a:pt x="0" y="8"/>
                    </a:cubicBezTo>
                    <a:cubicBezTo>
                      <a:pt x="0" y="4"/>
                      <a:pt x="9" y="0"/>
                      <a:pt x="21" y="0"/>
                    </a:cubicBezTo>
                    <a:cubicBezTo>
                      <a:pt x="492" y="0"/>
                      <a:pt x="492" y="0"/>
                      <a:pt x="492" y="0"/>
                    </a:cubicBezTo>
                    <a:cubicBezTo>
                      <a:pt x="504" y="0"/>
                      <a:pt x="513" y="4"/>
                      <a:pt x="514" y="8"/>
                    </a:cubicBezTo>
                    <a:cubicBezTo>
                      <a:pt x="526" y="187"/>
                      <a:pt x="526" y="187"/>
                      <a:pt x="526" y="187"/>
                    </a:cubicBezTo>
                    <a:cubicBezTo>
                      <a:pt x="526" y="192"/>
                      <a:pt x="517" y="196"/>
                      <a:pt x="505"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îsļiďê">
                <a:extLst>
                  <a:ext uri="{FF2B5EF4-FFF2-40B4-BE49-F238E27FC236}">
                    <a16:creationId xmlns:a16="http://schemas.microsoft.com/office/drawing/2014/main" id="{92488BF2-1DC5-4C70-B8FB-CB9149692D37}"/>
                  </a:ext>
                </a:extLst>
              </p:cNvPr>
              <p:cNvSpPr/>
              <p:nvPr/>
            </p:nvSpPr>
            <p:spPr bwMode="auto">
              <a:xfrm>
                <a:off x="6323464" y="4598008"/>
                <a:ext cx="173145" cy="63373"/>
              </a:xfrm>
              <a:custGeom>
                <a:avLst/>
                <a:gdLst>
                  <a:gd name="T0" fmla="*/ 516 w 537"/>
                  <a:gd name="T1" fmla="*/ 196 h 196"/>
                  <a:gd name="T2" fmla="*/ 36 w 537"/>
                  <a:gd name="T3" fmla="*/ 196 h 196"/>
                  <a:gd name="T4" fmla="*/ 14 w 537"/>
                  <a:gd name="T5" fmla="*/ 187 h 196"/>
                  <a:gd name="T6" fmla="*/ 0 w 537"/>
                  <a:gd name="T7" fmla="*/ 8 h 196"/>
                  <a:gd name="T8" fmla="*/ 21 w 537"/>
                  <a:gd name="T9" fmla="*/ 0 h 196"/>
                  <a:gd name="T10" fmla="*/ 492 w 537"/>
                  <a:gd name="T11" fmla="*/ 0 h 196"/>
                  <a:gd name="T12" fmla="*/ 514 w 537"/>
                  <a:gd name="T13" fmla="*/ 8 h 196"/>
                  <a:gd name="T14" fmla="*/ 536 w 537"/>
                  <a:gd name="T15" fmla="*/ 187 h 196"/>
                  <a:gd name="T16" fmla="*/ 516 w 53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196">
                    <a:moveTo>
                      <a:pt x="516" y="196"/>
                    </a:moveTo>
                    <a:cubicBezTo>
                      <a:pt x="36" y="196"/>
                      <a:pt x="36" y="196"/>
                      <a:pt x="36" y="196"/>
                    </a:cubicBezTo>
                    <a:cubicBezTo>
                      <a:pt x="25" y="196"/>
                      <a:pt x="15" y="192"/>
                      <a:pt x="14" y="187"/>
                    </a:cubicBezTo>
                    <a:cubicBezTo>
                      <a:pt x="0" y="8"/>
                      <a:pt x="0" y="8"/>
                      <a:pt x="0" y="8"/>
                    </a:cubicBezTo>
                    <a:cubicBezTo>
                      <a:pt x="0" y="4"/>
                      <a:pt x="9" y="0"/>
                      <a:pt x="21" y="0"/>
                    </a:cubicBezTo>
                    <a:cubicBezTo>
                      <a:pt x="492" y="0"/>
                      <a:pt x="492" y="0"/>
                      <a:pt x="492" y="0"/>
                    </a:cubicBezTo>
                    <a:cubicBezTo>
                      <a:pt x="503" y="0"/>
                      <a:pt x="513" y="4"/>
                      <a:pt x="514" y="8"/>
                    </a:cubicBezTo>
                    <a:cubicBezTo>
                      <a:pt x="536" y="187"/>
                      <a:pt x="536" y="187"/>
                      <a:pt x="536" y="187"/>
                    </a:cubicBezTo>
                    <a:cubicBezTo>
                      <a:pt x="537" y="192"/>
                      <a:pt x="528" y="196"/>
                      <a:pt x="51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śļiḑè">
                <a:extLst>
                  <a:ext uri="{FF2B5EF4-FFF2-40B4-BE49-F238E27FC236}">
                    <a16:creationId xmlns:a16="http://schemas.microsoft.com/office/drawing/2014/main" id="{8B2FDACC-E7D1-4CD0-89EC-0DADE38EF7BE}"/>
                  </a:ext>
                </a:extLst>
              </p:cNvPr>
              <p:cNvSpPr/>
              <p:nvPr/>
            </p:nvSpPr>
            <p:spPr bwMode="auto">
              <a:xfrm>
                <a:off x="6520373" y="4598008"/>
                <a:ext cx="175408" cy="63373"/>
              </a:xfrm>
              <a:custGeom>
                <a:avLst/>
                <a:gdLst>
                  <a:gd name="T0" fmla="*/ 526 w 547"/>
                  <a:gd name="T1" fmla="*/ 196 h 196"/>
                  <a:gd name="T2" fmla="*/ 47 w 547"/>
                  <a:gd name="T3" fmla="*/ 196 h 196"/>
                  <a:gd name="T4" fmla="*/ 24 w 547"/>
                  <a:gd name="T5" fmla="*/ 187 h 196"/>
                  <a:gd name="T6" fmla="*/ 0 w 547"/>
                  <a:gd name="T7" fmla="*/ 8 h 196"/>
                  <a:gd name="T8" fmla="*/ 20 w 547"/>
                  <a:gd name="T9" fmla="*/ 0 h 196"/>
                  <a:gd name="T10" fmla="*/ 491 w 547"/>
                  <a:gd name="T11" fmla="*/ 0 h 196"/>
                  <a:gd name="T12" fmla="*/ 514 w 547"/>
                  <a:gd name="T13" fmla="*/ 8 h 196"/>
                  <a:gd name="T14" fmla="*/ 546 w 547"/>
                  <a:gd name="T15" fmla="*/ 187 h 196"/>
                  <a:gd name="T16" fmla="*/ 526 w 54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96">
                    <a:moveTo>
                      <a:pt x="526" y="196"/>
                    </a:moveTo>
                    <a:cubicBezTo>
                      <a:pt x="47" y="196"/>
                      <a:pt x="47" y="196"/>
                      <a:pt x="47" y="196"/>
                    </a:cubicBezTo>
                    <a:cubicBezTo>
                      <a:pt x="35" y="196"/>
                      <a:pt x="25" y="192"/>
                      <a:pt x="24" y="187"/>
                    </a:cubicBezTo>
                    <a:cubicBezTo>
                      <a:pt x="0" y="8"/>
                      <a:pt x="0" y="8"/>
                      <a:pt x="0" y="8"/>
                    </a:cubicBezTo>
                    <a:cubicBezTo>
                      <a:pt x="0" y="4"/>
                      <a:pt x="9" y="0"/>
                      <a:pt x="20" y="0"/>
                    </a:cubicBezTo>
                    <a:cubicBezTo>
                      <a:pt x="491" y="0"/>
                      <a:pt x="491" y="0"/>
                      <a:pt x="491" y="0"/>
                    </a:cubicBezTo>
                    <a:cubicBezTo>
                      <a:pt x="503" y="0"/>
                      <a:pt x="513" y="4"/>
                      <a:pt x="514" y="8"/>
                    </a:cubicBezTo>
                    <a:cubicBezTo>
                      <a:pt x="546" y="187"/>
                      <a:pt x="546" y="187"/>
                      <a:pt x="546" y="187"/>
                    </a:cubicBezTo>
                    <a:cubicBezTo>
                      <a:pt x="547" y="192"/>
                      <a:pt x="538" y="196"/>
                      <a:pt x="52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ïṩ1íḓê">
                <a:extLst>
                  <a:ext uri="{FF2B5EF4-FFF2-40B4-BE49-F238E27FC236}">
                    <a16:creationId xmlns:a16="http://schemas.microsoft.com/office/drawing/2014/main" id="{EC3547BA-AF30-4B44-812D-BDD8AC8785B1}"/>
                  </a:ext>
                </a:extLst>
              </p:cNvPr>
              <p:cNvSpPr/>
              <p:nvPr/>
            </p:nvSpPr>
            <p:spPr bwMode="auto">
              <a:xfrm>
                <a:off x="6712756" y="4598008"/>
                <a:ext cx="178802" cy="63373"/>
              </a:xfrm>
              <a:custGeom>
                <a:avLst/>
                <a:gdLst>
                  <a:gd name="T0" fmla="*/ 537 w 558"/>
                  <a:gd name="T1" fmla="*/ 196 h 196"/>
                  <a:gd name="T2" fmla="*/ 58 w 558"/>
                  <a:gd name="T3" fmla="*/ 196 h 196"/>
                  <a:gd name="T4" fmla="*/ 35 w 558"/>
                  <a:gd name="T5" fmla="*/ 187 h 196"/>
                  <a:gd name="T6" fmla="*/ 1 w 558"/>
                  <a:gd name="T7" fmla="*/ 8 h 196"/>
                  <a:gd name="T8" fmla="*/ 21 w 558"/>
                  <a:gd name="T9" fmla="*/ 0 h 196"/>
                  <a:gd name="T10" fmla="*/ 491 w 558"/>
                  <a:gd name="T11" fmla="*/ 0 h 196"/>
                  <a:gd name="T12" fmla="*/ 515 w 558"/>
                  <a:gd name="T13" fmla="*/ 8 h 196"/>
                  <a:gd name="T14" fmla="*/ 557 w 558"/>
                  <a:gd name="T15" fmla="*/ 187 h 196"/>
                  <a:gd name="T16" fmla="*/ 537 w 558"/>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96">
                    <a:moveTo>
                      <a:pt x="537" y="196"/>
                    </a:moveTo>
                    <a:cubicBezTo>
                      <a:pt x="58" y="196"/>
                      <a:pt x="58" y="196"/>
                      <a:pt x="58" y="196"/>
                    </a:cubicBezTo>
                    <a:cubicBezTo>
                      <a:pt x="46" y="196"/>
                      <a:pt x="36" y="192"/>
                      <a:pt x="35" y="187"/>
                    </a:cubicBezTo>
                    <a:cubicBezTo>
                      <a:pt x="1" y="8"/>
                      <a:pt x="1" y="8"/>
                      <a:pt x="1" y="8"/>
                    </a:cubicBezTo>
                    <a:cubicBezTo>
                      <a:pt x="0" y="4"/>
                      <a:pt x="9" y="0"/>
                      <a:pt x="21" y="0"/>
                    </a:cubicBezTo>
                    <a:cubicBezTo>
                      <a:pt x="491" y="0"/>
                      <a:pt x="491" y="0"/>
                      <a:pt x="491" y="0"/>
                    </a:cubicBezTo>
                    <a:cubicBezTo>
                      <a:pt x="503" y="0"/>
                      <a:pt x="514" y="4"/>
                      <a:pt x="515" y="8"/>
                    </a:cubicBezTo>
                    <a:cubicBezTo>
                      <a:pt x="557" y="187"/>
                      <a:pt x="557" y="187"/>
                      <a:pt x="557" y="187"/>
                    </a:cubicBezTo>
                    <a:cubicBezTo>
                      <a:pt x="558" y="192"/>
                      <a:pt x="549" y="196"/>
                      <a:pt x="537"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ṧľiḓe">
                <a:extLst>
                  <a:ext uri="{FF2B5EF4-FFF2-40B4-BE49-F238E27FC236}">
                    <a16:creationId xmlns:a16="http://schemas.microsoft.com/office/drawing/2014/main" id="{61B02176-ABE7-456E-B268-FBF228FE93BC}"/>
                  </a:ext>
                </a:extLst>
              </p:cNvPr>
              <p:cNvSpPr/>
              <p:nvPr/>
            </p:nvSpPr>
            <p:spPr bwMode="auto">
              <a:xfrm>
                <a:off x="6914192" y="4598008"/>
                <a:ext cx="182198" cy="63373"/>
              </a:xfrm>
              <a:custGeom>
                <a:avLst/>
                <a:gdLst>
                  <a:gd name="T0" fmla="*/ 548 w 569"/>
                  <a:gd name="T1" fmla="*/ 196 h 196"/>
                  <a:gd name="T2" fmla="*/ 69 w 569"/>
                  <a:gd name="T3" fmla="*/ 196 h 196"/>
                  <a:gd name="T4" fmla="*/ 45 w 569"/>
                  <a:gd name="T5" fmla="*/ 187 h 196"/>
                  <a:gd name="T6" fmla="*/ 1 w 569"/>
                  <a:gd name="T7" fmla="*/ 8 h 196"/>
                  <a:gd name="T8" fmla="*/ 20 w 569"/>
                  <a:gd name="T9" fmla="*/ 0 h 196"/>
                  <a:gd name="T10" fmla="*/ 491 w 569"/>
                  <a:gd name="T11" fmla="*/ 0 h 196"/>
                  <a:gd name="T12" fmla="*/ 515 w 569"/>
                  <a:gd name="T13" fmla="*/ 8 h 196"/>
                  <a:gd name="T14" fmla="*/ 567 w 569"/>
                  <a:gd name="T15" fmla="*/ 187 h 196"/>
                  <a:gd name="T16" fmla="*/ 548 w 56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96">
                    <a:moveTo>
                      <a:pt x="548" y="196"/>
                    </a:moveTo>
                    <a:cubicBezTo>
                      <a:pt x="69" y="196"/>
                      <a:pt x="69" y="196"/>
                      <a:pt x="69" y="196"/>
                    </a:cubicBezTo>
                    <a:cubicBezTo>
                      <a:pt x="57" y="196"/>
                      <a:pt x="46" y="192"/>
                      <a:pt x="45" y="187"/>
                    </a:cubicBezTo>
                    <a:cubicBezTo>
                      <a:pt x="1" y="8"/>
                      <a:pt x="1" y="8"/>
                      <a:pt x="1" y="8"/>
                    </a:cubicBezTo>
                    <a:cubicBezTo>
                      <a:pt x="0" y="4"/>
                      <a:pt x="8" y="0"/>
                      <a:pt x="20" y="0"/>
                    </a:cubicBezTo>
                    <a:cubicBezTo>
                      <a:pt x="491" y="0"/>
                      <a:pt x="491" y="0"/>
                      <a:pt x="491" y="0"/>
                    </a:cubicBezTo>
                    <a:cubicBezTo>
                      <a:pt x="503" y="0"/>
                      <a:pt x="513" y="4"/>
                      <a:pt x="515" y="8"/>
                    </a:cubicBezTo>
                    <a:cubicBezTo>
                      <a:pt x="567" y="187"/>
                      <a:pt x="567" y="187"/>
                      <a:pt x="567" y="187"/>
                    </a:cubicBezTo>
                    <a:cubicBezTo>
                      <a:pt x="569" y="192"/>
                      <a:pt x="560" y="196"/>
                      <a:pt x="548"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îṥ1ïdê">
                <a:extLst>
                  <a:ext uri="{FF2B5EF4-FFF2-40B4-BE49-F238E27FC236}">
                    <a16:creationId xmlns:a16="http://schemas.microsoft.com/office/drawing/2014/main" id="{FDC4B1C1-4722-4DF4-89FA-37253790DA63}"/>
                  </a:ext>
                </a:extLst>
              </p:cNvPr>
              <p:cNvSpPr/>
              <p:nvPr/>
            </p:nvSpPr>
            <p:spPr bwMode="auto">
              <a:xfrm>
                <a:off x="7106574" y="4598008"/>
                <a:ext cx="185592" cy="63373"/>
              </a:xfrm>
              <a:custGeom>
                <a:avLst/>
                <a:gdLst>
                  <a:gd name="T0" fmla="*/ 559 w 579"/>
                  <a:gd name="T1" fmla="*/ 196 h 196"/>
                  <a:gd name="T2" fmla="*/ 80 w 579"/>
                  <a:gd name="T3" fmla="*/ 196 h 196"/>
                  <a:gd name="T4" fmla="*/ 56 w 579"/>
                  <a:gd name="T5" fmla="*/ 187 h 196"/>
                  <a:gd name="T6" fmla="*/ 1 w 579"/>
                  <a:gd name="T7" fmla="*/ 8 h 196"/>
                  <a:gd name="T8" fmla="*/ 20 w 579"/>
                  <a:gd name="T9" fmla="*/ 0 h 196"/>
                  <a:gd name="T10" fmla="*/ 491 w 579"/>
                  <a:gd name="T11" fmla="*/ 0 h 196"/>
                  <a:gd name="T12" fmla="*/ 515 w 579"/>
                  <a:gd name="T13" fmla="*/ 8 h 196"/>
                  <a:gd name="T14" fmla="*/ 578 w 579"/>
                  <a:gd name="T15" fmla="*/ 187 h 196"/>
                  <a:gd name="T16" fmla="*/ 559 w 57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196">
                    <a:moveTo>
                      <a:pt x="559" y="196"/>
                    </a:moveTo>
                    <a:cubicBezTo>
                      <a:pt x="80" y="196"/>
                      <a:pt x="80" y="196"/>
                      <a:pt x="80" y="196"/>
                    </a:cubicBezTo>
                    <a:cubicBezTo>
                      <a:pt x="68" y="196"/>
                      <a:pt x="57" y="192"/>
                      <a:pt x="56" y="187"/>
                    </a:cubicBezTo>
                    <a:cubicBezTo>
                      <a:pt x="1" y="8"/>
                      <a:pt x="1" y="8"/>
                      <a:pt x="1" y="8"/>
                    </a:cubicBezTo>
                    <a:cubicBezTo>
                      <a:pt x="0" y="4"/>
                      <a:pt x="8" y="0"/>
                      <a:pt x="20" y="0"/>
                    </a:cubicBezTo>
                    <a:cubicBezTo>
                      <a:pt x="491" y="0"/>
                      <a:pt x="491" y="0"/>
                      <a:pt x="491" y="0"/>
                    </a:cubicBezTo>
                    <a:cubicBezTo>
                      <a:pt x="502" y="0"/>
                      <a:pt x="513" y="4"/>
                      <a:pt x="515" y="8"/>
                    </a:cubicBezTo>
                    <a:cubicBezTo>
                      <a:pt x="578" y="187"/>
                      <a:pt x="578" y="187"/>
                      <a:pt x="578" y="187"/>
                    </a:cubicBezTo>
                    <a:cubicBezTo>
                      <a:pt x="579" y="192"/>
                      <a:pt x="571" y="196"/>
                      <a:pt x="559"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ŝľîďé">
                <a:extLst>
                  <a:ext uri="{FF2B5EF4-FFF2-40B4-BE49-F238E27FC236}">
                    <a16:creationId xmlns:a16="http://schemas.microsoft.com/office/drawing/2014/main" id="{C8F2DC99-D2EA-484C-A7B3-C103B139DAE9}"/>
                  </a:ext>
                </a:extLst>
              </p:cNvPr>
              <p:cNvSpPr/>
              <p:nvPr/>
            </p:nvSpPr>
            <p:spPr bwMode="auto">
              <a:xfrm>
                <a:off x="7303483" y="4598008"/>
                <a:ext cx="190119" cy="63373"/>
              </a:xfrm>
              <a:custGeom>
                <a:avLst/>
                <a:gdLst>
                  <a:gd name="T0" fmla="*/ 571 w 591"/>
                  <a:gd name="T1" fmla="*/ 196 h 196"/>
                  <a:gd name="T2" fmla="*/ 91 w 591"/>
                  <a:gd name="T3" fmla="*/ 196 h 196"/>
                  <a:gd name="T4" fmla="*/ 67 w 591"/>
                  <a:gd name="T5" fmla="*/ 187 h 196"/>
                  <a:gd name="T6" fmla="*/ 2 w 591"/>
                  <a:gd name="T7" fmla="*/ 8 h 196"/>
                  <a:gd name="T8" fmla="*/ 20 w 591"/>
                  <a:gd name="T9" fmla="*/ 0 h 196"/>
                  <a:gd name="T10" fmla="*/ 491 w 591"/>
                  <a:gd name="T11" fmla="*/ 0 h 196"/>
                  <a:gd name="T12" fmla="*/ 516 w 591"/>
                  <a:gd name="T13" fmla="*/ 8 h 196"/>
                  <a:gd name="T14" fmla="*/ 589 w 591"/>
                  <a:gd name="T15" fmla="*/ 187 h 196"/>
                  <a:gd name="T16" fmla="*/ 571 w 59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96">
                    <a:moveTo>
                      <a:pt x="571" y="196"/>
                    </a:moveTo>
                    <a:cubicBezTo>
                      <a:pt x="91" y="196"/>
                      <a:pt x="91" y="196"/>
                      <a:pt x="91" y="196"/>
                    </a:cubicBezTo>
                    <a:cubicBezTo>
                      <a:pt x="79" y="196"/>
                      <a:pt x="68" y="192"/>
                      <a:pt x="67" y="187"/>
                    </a:cubicBezTo>
                    <a:cubicBezTo>
                      <a:pt x="2" y="8"/>
                      <a:pt x="2" y="8"/>
                      <a:pt x="2" y="8"/>
                    </a:cubicBezTo>
                    <a:cubicBezTo>
                      <a:pt x="0" y="4"/>
                      <a:pt x="9" y="0"/>
                      <a:pt x="20" y="0"/>
                    </a:cubicBezTo>
                    <a:cubicBezTo>
                      <a:pt x="491" y="0"/>
                      <a:pt x="491" y="0"/>
                      <a:pt x="491" y="0"/>
                    </a:cubicBezTo>
                    <a:cubicBezTo>
                      <a:pt x="503" y="0"/>
                      <a:pt x="514" y="4"/>
                      <a:pt x="516" y="8"/>
                    </a:cubicBezTo>
                    <a:cubicBezTo>
                      <a:pt x="589" y="187"/>
                      <a:pt x="589" y="187"/>
                      <a:pt x="589" y="187"/>
                    </a:cubicBezTo>
                    <a:cubicBezTo>
                      <a:pt x="591" y="192"/>
                      <a:pt x="582" y="196"/>
                      <a:pt x="57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îşḻiḍé">
                <a:extLst>
                  <a:ext uri="{FF2B5EF4-FFF2-40B4-BE49-F238E27FC236}">
                    <a16:creationId xmlns:a16="http://schemas.microsoft.com/office/drawing/2014/main" id="{A50EFD64-D755-485E-9E1F-19AFFAB836C3}"/>
                  </a:ext>
                </a:extLst>
              </p:cNvPr>
              <p:cNvSpPr/>
              <p:nvPr/>
            </p:nvSpPr>
            <p:spPr bwMode="auto">
              <a:xfrm>
                <a:off x="4855699" y="4528977"/>
                <a:ext cx="182198" cy="59978"/>
              </a:xfrm>
              <a:custGeom>
                <a:avLst/>
                <a:gdLst>
                  <a:gd name="T0" fmla="*/ 489 w 566"/>
                  <a:gd name="T1" fmla="*/ 187 h 187"/>
                  <a:gd name="T2" fmla="*/ 20 w 566"/>
                  <a:gd name="T3" fmla="*/ 187 h 187"/>
                  <a:gd name="T4" fmla="*/ 2 w 566"/>
                  <a:gd name="T5" fmla="*/ 179 h 187"/>
                  <a:gd name="T6" fmla="*/ 61 w 566"/>
                  <a:gd name="T7" fmla="*/ 8 h 187"/>
                  <a:gd name="T8" fmla="*/ 85 w 566"/>
                  <a:gd name="T9" fmla="*/ 0 h 187"/>
                  <a:gd name="T10" fmla="*/ 546 w 566"/>
                  <a:gd name="T11" fmla="*/ 0 h 187"/>
                  <a:gd name="T12" fmla="*/ 564 w 566"/>
                  <a:gd name="T13" fmla="*/ 8 h 187"/>
                  <a:gd name="T14" fmla="*/ 513 w 566"/>
                  <a:gd name="T15" fmla="*/ 179 h 187"/>
                  <a:gd name="T16" fmla="*/ 489 w 56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187">
                    <a:moveTo>
                      <a:pt x="489" y="187"/>
                    </a:moveTo>
                    <a:cubicBezTo>
                      <a:pt x="20" y="187"/>
                      <a:pt x="20" y="187"/>
                      <a:pt x="20" y="187"/>
                    </a:cubicBezTo>
                    <a:cubicBezTo>
                      <a:pt x="8" y="187"/>
                      <a:pt x="0" y="184"/>
                      <a:pt x="2" y="179"/>
                    </a:cubicBezTo>
                    <a:cubicBezTo>
                      <a:pt x="61" y="8"/>
                      <a:pt x="61" y="8"/>
                      <a:pt x="61" y="8"/>
                    </a:cubicBezTo>
                    <a:cubicBezTo>
                      <a:pt x="63" y="3"/>
                      <a:pt x="73" y="0"/>
                      <a:pt x="85" y="0"/>
                    </a:cubicBezTo>
                    <a:cubicBezTo>
                      <a:pt x="546" y="0"/>
                      <a:pt x="546" y="0"/>
                      <a:pt x="546" y="0"/>
                    </a:cubicBezTo>
                    <a:cubicBezTo>
                      <a:pt x="557" y="0"/>
                      <a:pt x="566" y="3"/>
                      <a:pt x="564"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1ïde">
                <a:extLst>
                  <a:ext uri="{FF2B5EF4-FFF2-40B4-BE49-F238E27FC236}">
                    <a16:creationId xmlns:a16="http://schemas.microsoft.com/office/drawing/2014/main" id="{2C9DE1E0-BC90-4FA9-A842-CF9540D14F16}"/>
                  </a:ext>
                </a:extLst>
              </p:cNvPr>
              <p:cNvSpPr/>
              <p:nvPr/>
            </p:nvSpPr>
            <p:spPr bwMode="auto">
              <a:xfrm>
                <a:off x="5049214" y="4528977"/>
                <a:ext cx="178802" cy="59978"/>
              </a:xfrm>
              <a:custGeom>
                <a:avLst/>
                <a:gdLst>
                  <a:gd name="T0" fmla="*/ 490 w 556"/>
                  <a:gd name="T1" fmla="*/ 187 h 187"/>
                  <a:gd name="T2" fmla="*/ 20 w 556"/>
                  <a:gd name="T3" fmla="*/ 187 h 187"/>
                  <a:gd name="T4" fmla="*/ 1 w 556"/>
                  <a:gd name="T5" fmla="*/ 179 h 187"/>
                  <a:gd name="T6" fmla="*/ 51 w 556"/>
                  <a:gd name="T7" fmla="*/ 8 h 187"/>
                  <a:gd name="T8" fmla="*/ 74 w 556"/>
                  <a:gd name="T9" fmla="*/ 0 h 187"/>
                  <a:gd name="T10" fmla="*/ 536 w 556"/>
                  <a:gd name="T11" fmla="*/ 0 h 187"/>
                  <a:gd name="T12" fmla="*/ 555 w 556"/>
                  <a:gd name="T13" fmla="*/ 8 h 187"/>
                  <a:gd name="T14" fmla="*/ 513 w 556"/>
                  <a:gd name="T15" fmla="*/ 179 h 187"/>
                  <a:gd name="T16" fmla="*/ 490 w 55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187">
                    <a:moveTo>
                      <a:pt x="490" y="187"/>
                    </a:moveTo>
                    <a:cubicBezTo>
                      <a:pt x="20" y="187"/>
                      <a:pt x="20" y="187"/>
                      <a:pt x="20" y="187"/>
                    </a:cubicBezTo>
                    <a:cubicBezTo>
                      <a:pt x="8" y="187"/>
                      <a:pt x="0" y="184"/>
                      <a:pt x="1" y="179"/>
                    </a:cubicBezTo>
                    <a:cubicBezTo>
                      <a:pt x="51" y="8"/>
                      <a:pt x="51" y="8"/>
                      <a:pt x="51" y="8"/>
                    </a:cubicBezTo>
                    <a:cubicBezTo>
                      <a:pt x="53" y="3"/>
                      <a:pt x="63" y="0"/>
                      <a:pt x="74" y="0"/>
                    </a:cubicBezTo>
                    <a:cubicBezTo>
                      <a:pt x="536" y="0"/>
                      <a:pt x="536" y="0"/>
                      <a:pt x="536" y="0"/>
                    </a:cubicBezTo>
                    <a:cubicBezTo>
                      <a:pt x="547" y="0"/>
                      <a:pt x="556" y="3"/>
                      <a:pt x="555" y="8"/>
                    </a:cubicBezTo>
                    <a:cubicBezTo>
                      <a:pt x="513" y="179"/>
                      <a:pt x="513" y="179"/>
                      <a:pt x="513"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ṧ1ide">
                <a:extLst>
                  <a:ext uri="{FF2B5EF4-FFF2-40B4-BE49-F238E27FC236}">
                    <a16:creationId xmlns:a16="http://schemas.microsoft.com/office/drawing/2014/main" id="{26AD9263-5D33-4090-BE3D-F43F9796F8AB}"/>
                  </a:ext>
                </a:extLst>
              </p:cNvPr>
              <p:cNvSpPr/>
              <p:nvPr/>
            </p:nvSpPr>
            <p:spPr bwMode="auto">
              <a:xfrm>
                <a:off x="5247254" y="4528977"/>
                <a:ext cx="175408" cy="59978"/>
              </a:xfrm>
              <a:custGeom>
                <a:avLst/>
                <a:gdLst>
                  <a:gd name="T0" fmla="*/ 490 w 545"/>
                  <a:gd name="T1" fmla="*/ 187 h 187"/>
                  <a:gd name="T2" fmla="*/ 20 w 545"/>
                  <a:gd name="T3" fmla="*/ 187 h 187"/>
                  <a:gd name="T4" fmla="*/ 1 w 545"/>
                  <a:gd name="T5" fmla="*/ 179 h 187"/>
                  <a:gd name="T6" fmla="*/ 41 w 545"/>
                  <a:gd name="T7" fmla="*/ 8 h 187"/>
                  <a:gd name="T8" fmla="*/ 64 w 545"/>
                  <a:gd name="T9" fmla="*/ 0 h 187"/>
                  <a:gd name="T10" fmla="*/ 525 w 545"/>
                  <a:gd name="T11" fmla="*/ 0 h 187"/>
                  <a:gd name="T12" fmla="*/ 544 w 545"/>
                  <a:gd name="T13" fmla="*/ 8 h 187"/>
                  <a:gd name="T14" fmla="*/ 512 w 545"/>
                  <a:gd name="T15" fmla="*/ 179 h 187"/>
                  <a:gd name="T16" fmla="*/ 490 w 54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87">
                    <a:moveTo>
                      <a:pt x="490" y="187"/>
                    </a:moveTo>
                    <a:cubicBezTo>
                      <a:pt x="20" y="187"/>
                      <a:pt x="20" y="187"/>
                      <a:pt x="20" y="187"/>
                    </a:cubicBezTo>
                    <a:cubicBezTo>
                      <a:pt x="9" y="187"/>
                      <a:pt x="0" y="184"/>
                      <a:pt x="1" y="179"/>
                    </a:cubicBezTo>
                    <a:cubicBezTo>
                      <a:pt x="41" y="8"/>
                      <a:pt x="41" y="8"/>
                      <a:pt x="41" y="8"/>
                    </a:cubicBezTo>
                    <a:cubicBezTo>
                      <a:pt x="42" y="3"/>
                      <a:pt x="52" y="0"/>
                      <a:pt x="64" y="0"/>
                    </a:cubicBezTo>
                    <a:cubicBezTo>
                      <a:pt x="525" y="0"/>
                      <a:pt x="525" y="0"/>
                      <a:pt x="525" y="0"/>
                    </a:cubicBezTo>
                    <a:cubicBezTo>
                      <a:pt x="537" y="0"/>
                      <a:pt x="545" y="3"/>
                      <a:pt x="544" y="8"/>
                    </a:cubicBezTo>
                    <a:cubicBezTo>
                      <a:pt x="512" y="179"/>
                      <a:pt x="512" y="179"/>
                      <a:pt x="512"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ŝľíḍè">
                <a:extLst>
                  <a:ext uri="{FF2B5EF4-FFF2-40B4-BE49-F238E27FC236}">
                    <a16:creationId xmlns:a16="http://schemas.microsoft.com/office/drawing/2014/main" id="{5AB1B841-51D0-4490-BEAB-D412E367D04B}"/>
                  </a:ext>
                </a:extLst>
              </p:cNvPr>
              <p:cNvSpPr/>
              <p:nvPr/>
            </p:nvSpPr>
            <p:spPr bwMode="auto">
              <a:xfrm>
                <a:off x="5440768" y="4528977"/>
                <a:ext cx="170881" cy="59978"/>
              </a:xfrm>
              <a:custGeom>
                <a:avLst/>
                <a:gdLst>
                  <a:gd name="T0" fmla="*/ 490 w 535"/>
                  <a:gd name="T1" fmla="*/ 187 h 187"/>
                  <a:gd name="T2" fmla="*/ 20 w 535"/>
                  <a:gd name="T3" fmla="*/ 187 h 187"/>
                  <a:gd name="T4" fmla="*/ 0 w 535"/>
                  <a:gd name="T5" fmla="*/ 179 h 187"/>
                  <a:gd name="T6" fmla="*/ 31 w 535"/>
                  <a:gd name="T7" fmla="*/ 8 h 187"/>
                  <a:gd name="T8" fmla="*/ 53 w 535"/>
                  <a:gd name="T9" fmla="*/ 0 h 187"/>
                  <a:gd name="T10" fmla="*/ 514 w 535"/>
                  <a:gd name="T11" fmla="*/ 0 h 187"/>
                  <a:gd name="T12" fmla="*/ 534 w 535"/>
                  <a:gd name="T13" fmla="*/ 8 h 187"/>
                  <a:gd name="T14" fmla="*/ 512 w 535"/>
                  <a:gd name="T15" fmla="*/ 179 h 187"/>
                  <a:gd name="T16" fmla="*/ 490 w 53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187">
                    <a:moveTo>
                      <a:pt x="490" y="187"/>
                    </a:moveTo>
                    <a:cubicBezTo>
                      <a:pt x="20" y="187"/>
                      <a:pt x="20" y="187"/>
                      <a:pt x="20" y="187"/>
                    </a:cubicBezTo>
                    <a:cubicBezTo>
                      <a:pt x="8" y="187"/>
                      <a:pt x="0" y="184"/>
                      <a:pt x="0" y="179"/>
                    </a:cubicBezTo>
                    <a:cubicBezTo>
                      <a:pt x="31" y="8"/>
                      <a:pt x="31" y="8"/>
                      <a:pt x="31" y="8"/>
                    </a:cubicBezTo>
                    <a:cubicBezTo>
                      <a:pt x="32" y="3"/>
                      <a:pt x="42" y="0"/>
                      <a:pt x="53" y="0"/>
                    </a:cubicBezTo>
                    <a:cubicBezTo>
                      <a:pt x="514" y="0"/>
                      <a:pt x="514" y="0"/>
                      <a:pt x="514" y="0"/>
                    </a:cubicBezTo>
                    <a:cubicBezTo>
                      <a:pt x="526" y="0"/>
                      <a:pt x="535" y="3"/>
                      <a:pt x="534" y="8"/>
                    </a:cubicBezTo>
                    <a:cubicBezTo>
                      <a:pt x="512" y="179"/>
                      <a:pt x="512" y="179"/>
                      <a:pt x="512" y="179"/>
                    </a:cubicBezTo>
                    <a:cubicBezTo>
                      <a:pt x="511"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S1îdê">
                <a:extLst>
                  <a:ext uri="{FF2B5EF4-FFF2-40B4-BE49-F238E27FC236}">
                    <a16:creationId xmlns:a16="http://schemas.microsoft.com/office/drawing/2014/main" id="{74BC8EE3-F06D-457F-957A-138691A711CC}"/>
                  </a:ext>
                </a:extLst>
              </p:cNvPr>
              <p:cNvSpPr/>
              <p:nvPr/>
            </p:nvSpPr>
            <p:spPr bwMode="auto">
              <a:xfrm>
                <a:off x="5639941" y="4528977"/>
                <a:ext cx="167486" cy="59978"/>
              </a:xfrm>
              <a:custGeom>
                <a:avLst/>
                <a:gdLst>
                  <a:gd name="T0" fmla="*/ 490 w 525"/>
                  <a:gd name="T1" fmla="*/ 187 h 187"/>
                  <a:gd name="T2" fmla="*/ 21 w 525"/>
                  <a:gd name="T3" fmla="*/ 187 h 187"/>
                  <a:gd name="T4" fmla="*/ 1 w 525"/>
                  <a:gd name="T5" fmla="*/ 179 h 187"/>
                  <a:gd name="T6" fmla="*/ 21 w 525"/>
                  <a:gd name="T7" fmla="*/ 8 h 187"/>
                  <a:gd name="T8" fmla="*/ 43 w 525"/>
                  <a:gd name="T9" fmla="*/ 0 h 187"/>
                  <a:gd name="T10" fmla="*/ 504 w 525"/>
                  <a:gd name="T11" fmla="*/ 0 h 187"/>
                  <a:gd name="T12" fmla="*/ 525 w 525"/>
                  <a:gd name="T13" fmla="*/ 8 h 187"/>
                  <a:gd name="T14" fmla="*/ 512 w 525"/>
                  <a:gd name="T15" fmla="*/ 179 h 187"/>
                  <a:gd name="T16" fmla="*/ 490 w 52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87">
                    <a:moveTo>
                      <a:pt x="490" y="187"/>
                    </a:moveTo>
                    <a:cubicBezTo>
                      <a:pt x="21" y="187"/>
                      <a:pt x="21" y="187"/>
                      <a:pt x="21" y="187"/>
                    </a:cubicBezTo>
                    <a:cubicBezTo>
                      <a:pt x="9" y="187"/>
                      <a:pt x="0" y="184"/>
                      <a:pt x="1" y="179"/>
                    </a:cubicBezTo>
                    <a:cubicBezTo>
                      <a:pt x="21" y="8"/>
                      <a:pt x="21" y="8"/>
                      <a:pt x="21" y="8"/>
                    </a:cubicBezTo>
                    <a:cubicBezTo>
                      <a:pt x="22" y="3"/>
                      <a:pt x="31" y="0"/>
                      <a:pt x="43" y="0"/>
                    </a:cubicBezTo>
                    <a:cubicBezTo>
                      <a:pt x="504" y="0"/>
                      <a:pt x="504" y="0"/>
                      <a:pt x="504" y="0"/>
                    </a:cubicBezTo>
                    <a:cubicBezTo>
                      <a:pt x="516" y="0"/>
                      <a:pt x="525" y="3"/>
                      <a:pt x="525" y="8"/>
                    </a:cubicBezTo>
                    <a:cubicBezTo>
                      <a:pt x="512" y="179"/>
                      <a:pt x="512" y="179"/>
                      <a:pt x="512" y="179"/>
                    </a:cubicBezTo>
                    <a:cubicBezTo>
                      <a:pt x="512" y="184"/>
                      <a:pt x="502"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ïṡļíḓê">
                <a:extLst>
                  <a:ext uri="{FF2B5EF4-FFF2-40B4-BE49-F238E27FC236}">
                    <a16:creationId xmlns:a16="http://schemas.microsoft.com/office/drawing/2014/main" id="{6A7E1D27-E281-47FD-859E-C0F82F31C8A0}"/>
                  </a:ext>
                </a:extLst>
              </p:cNvPr>
              <p:cNvSpPr/>
              <p:nvPr/>
            </p:nvSpPr>
            <p:spPr bwMode="auto">
              <a:xfrm>
                <a:off x="5831191" y="4528977"/>
                <a:ext cx="165223" cy="59978"/>
              </a:xfrm>
              <a:custGeom>
                <a:avLst/>
                <a:gdLst>
                  <a:gd name="T0" fmla="*/ 491 w 515"/>
                  <a:gd name="T1" fmla="*/ 187 h 187"/>
                  <a:gd name="T2" fmla="*/ 21 w 515"/>
                  <a:gd name="T3" fmla="*/ 187 h 187"/>
                  <a:gd name="T4" fmla="*/ 1 w 515"/>
                  <a:gd name="T5" fmla="*/ 179 h 187"/>
                  <a:gd name="T6" fmla="*/ 12 w 515"/>
                  <a:gd name="T7" fmla="*/ 8 h 187"/>
                  <a:gd name="T8" fmla="*/ 33 w 515"/>
                  <a:gd name="T9" fmla="*/ 0 h 187"/>
                  <a:gd name="T10" fmla="*/ 494 w 515"/>
                  <a:gd name="T11" fmla="*/ 0 h 187"/>
                  <a:gd name="T12" fmla="*/ 515 w 515"/>
                  <a:gd name="T13" fmla="*/ 8 h 187"/>
                  <a:gd name="T14" fmla="*/ 512 w 515"/>
                  <a:gd name="T15" fmla="*/ 179 h 187"/>
                  <a:gd name="T16" fmla="*/ 491 w 51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87">
                    <a:moveTo>
                      <a:pt x="491" y="187"/>
                    </a:moveTo>
                    <a:cubicBezTo>
                      <a:pt x="21" y="187"/>
                      <a:pt x="21" y="187"/>
                      <a:pt x="21" y="187"/>
                    </a:cubicBezTo>
                    <a:cubicBezTo>
                      <a:pt x="10" y="187"/>
                      <a:pt x="0" y="184"/>
                      <a:pt x="1" y="179"/>
                    </a:cubicBezTo>
                    <a:cubicBezTo>
                      <a:pt x="12" y="8"/>
                      <a:pt x="12" y="8"/>
                      <a:pt x="12" y="8"/>
                    </a:cubicBezTo>
                    <a:cubicBezTo>
                      <a:pt x="12" y="3"/>
                      <a:pt x="22" y="0"/>
                      <a:pt x="33" y="0"/>
                    </a:cubicBezTo>
                    <a:cubicBezTo>
                      <a:pt x="494" y="0"/>
                      <a:pt x="494" y="0"/>
                      <a:pt x="494" y="0"/>
                    </a:cubicBezTo>
                    <a:cubicBezTo>
                      <a:pt x="506" y="0"/>
                      <a:pt x="515" y="3"/>
                      <a:pt x="515" y="8"/>
                    </a:cubicBezTo>
                    <a:cubicBezTo>
                      <a:pt x="512" y="179"/>
                      <a:pt x="512" y="179"/>
                      <a:pt x="512"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ṡľîḓè">
                <a:extLst>
                  <a:ext uri="{FF2B5EF4-FFF2-40B4-BE49-F238E27FC236}">
                    <a16:creationId xmlns:a16="http://schemas.microsoft.com/office/drawing/2014/main" id="{1CA1840D-1B0F-4197-91DF-1543848E0D8D}"/>
                  </a:ext>
                </a:extLst>
              </p:cNvPr>
              <p:cNvSpPr/>
              <p:nvPr/>
            </p:nvSpPr>
            <p:spPr bwMode="auto">
              <a:xfrm>
                <a:off x="6029232" y="4528977"/>
                <a:ext cx="164091" cy="59978"/>
              </a:xfrm>
              <a:custGeom>
                <a:avLst/>
                <a:gdLst>
                  <a:gd name="T0" fmla="*/ 491 w 512"/>
                  <a:gd name="T1" fmla="*/ 187 h 187"/>
                  <a:gd name="T2" fmla="*/ 21 w 512"/>
                  <a:gd name="T3" fmla="*/ 187 h 187"/>
                  <a:gd name="T4" fmla="*/ 0 w 512"/>
                  <a:gd name="T5" fmla="*/ 179 h 187"/>
                  <a:gd name="T6" fmla="*/ 1 w 512"/>
                  <a:gd name="T7" fmla="*/ 8 h 187"/>
                  <a:gd name="T8" fmla="*/ 22 w 512"/>
                  <a:gd name="T9" fmla="*/ 0 h 187"/>
                  <a:gd name="T10" fmla="*/ 483 w 512"/>
                  <a:gd name="T11" fmla="*/ 0 h 187"/>
                  <a:gd name="T12" fmla="*/ 504 w 512"/>
                  <a:gd name="T13" fmla="*/ 8 h 187"/>
                  <a:gd name="T14" fmla="*/ 511 w 512"/>
                  <a:gd name="T15" fmla="*/ 179 h 187"/>
                  <a:gd name="T16" fmla="*/ 491 w 512"/>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187">
                    <a:moveTo>
                      <a:pt x="491" y="187"/>
                    </a:moveTo>
                    <a:cubicBezTo>
                      <a:pt x="21" y="187"/>
                      <a:pt x="21" y="187"/>
                      <a:pt x="21" y="187"/>
                    </a:cubicBezTo>
                    <a:cubicBezTo>
                      <a:pt x="9" y="187"/>
                      <a:pt x="0" y="184"/>
                      <a:pt x="0" y="179"/>
                    </a:cubicBezTo>
                    <a:cubicBezTo>
                      <a:pt x="1" y="8"/>
                      <a:pt x="1" y="8"/>
                      <a:pt x="1" y="8"/>
                    </a:cubicBezTo>
                    <a:cubicBezTo>
                      <a:pt x="1" y="3"/>
                      <a:pt x="11" y="0"/>
                      <a:pt x="22" y="0"/>
                    </a:cubicBezTo>
                    <a:cubicBezTo>
                      <a:pt x="483" y="0"/>
                      <a:pt x="483" y="0"/>
                      <a:pt x="483" y="0"/>
                    </a:cubicBezTo>
                    <a:cubicBezTo>
                      <a:pt x="495" y="0"/>
                      <a:pt x="504" y="3"/>
                      <a:pt x="504" y="8"/>
                    </a:cubicBezTo>
                    <a:cubicBezTo>
                      <a:pt x="511" y="179"/>
                      <a:pt x="511" y="179"/>
                      <a:pt x="511"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ṧľïḍè">
                <a:extLst>
                  <a:ext uri="{FF2B5EF4-FFF2-40B4-BE49-F238E27FC236}">
                    <a16:creationId xmlns:a16="http://schemas.microsoft.com/office/drawing/2014/main" id="{2DEE1672-207E-466D-9383-12EC322A39B3}"/>
                  </a:ext>
                </a:extLst>
              </p:cNvPr>
              <p:cNvSpPr/>
              <p:nvPr/>
            </p:nvSpPr>
            <p:spPr bwMode="auto">
              <a:xfrm>
                <a:off x="6219351" y="4528977"/>
                <a:ext cx="167486" cy="59978"/>
              </a:xfrm>
              <a:custGeom>
                <a:avLst/>
                <a:gdLst>
                  <a:gd name="T0" fmla="*/ 500 w 520"/>
                  <a:gd name="T1" fmla="*/ 187 h 187"/>
                  <a:gd name="T2" fmla="*/ 30 w 520"/>
                  <a:gd name="T3" fmla="*/ 187 h 187"/>
                  <a:gd name="T4" fmla="*/ 9 w 520"/>
                  <a:gd name="T5" fmla="*/ 179 h 187"/>
                  <a:gd name="T6" fmla="*/ 0 w 520"/>
                  <a:gd name="T7" fmla="*/ 8 h 187"/>
                  <a:gd name="T8" fmla="*/ 21 w 520"/>
                  <a:gd name="T9" fmla="*/ 0 h 187"/>
                  <a:gd name="T10" fmla="*/ 482 w 520"/>
                  <a:gd name="T11" fmla="*/ 0 h 187"/>
                  <a:gd name="T12" fmla="*/ 504 w 520"/>
                  <a:gd name="T13" fmla="*/ 8 h 187"/>
                  <a:gd name="T14" fmla="*/ 520 w 520"/>
                  <a:gd name="T15" fmla="*/ 179 h 187"/>
                  <a:gd name="T16" fmla="*/ 500 w 520"/>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87">
                    <a:moveTo>
                      <a:pt x="500" y="187"/>
                    </a:moveTo>
                    <a:cubicBezTo>
                      <a:pt x="30" y="187"/>
                      <a:pt x="30" y="187"/>
                      <a:pt x="30" y="187"/>
                    </a:cubicBezTo>
                    <a:cubicBezTo>
                      <a:pt x="18" y="187"/>
                      <a:pt x="9" y="184"/>
                      <a:pt x="9" y="179"/>
                    </a:cubicBezTo>
                    <a:cubicBezTo>
                      <a:pt x="0" y="8"/>
                      <a:pt x="0" y="8"/>
                      <a:pt x="0" y="8"/>
                    </a:cubicBezTo>
                    <a:cubicBezTo>
                      <a:pt x="0" y="3"/>
                      <a:pt x="9" y="0"/>
                      <a:pt x="21" y="0"/>
                    </a:cubicBezTo>
                    <a:cubicBezTo>
                      <a:pt x="482" y="0"/>
                      <a:pt x="482" y="0"/>
                      <a:pt x="482" y="0"/>
                    </a:cubicBezTo>
                    <a:cubicBezTo>
                      <a:pt x="493" y="0"/>
                      <a:pt x="503" y="3"/>
                      <a:pt x="504" y="8"/>
                    </a:cubicBezTo>
                    <a:cubicBezTo>
                      <a:pt x="520" y="179"/>
                      <a:pt x="520" y="179"/>
                      <a:pt x="520" y="179"/>
                    </a:cubicBezTo>
                    <a:cubicBezTo>
                      <a:pt x="520" y="184"/>
                      <a:pt x="511" y="187"/>
                      <a:pt x="50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şļíḑè">
                <a:extLst>
                  <a:ext uri="{FF2B5EF4-FFF2-40B4-BE49-F238E27FC236}">
                    <a16:creationId xmlns:a16="http://schemas.microsoft.com/office/drawing/2014/main" id="{1A0A2CE1-58F4-4C36-A67A-9299CB5C011F}"/>
                  </a:ext>
                </a:extLst>
              </p:cNvPr>
              <p:cNvSpPr/>
              <p:nvPr/>
            </p:nvSpPr>
            <p:spPr bwMode="auto">
              <a:xfrm>
                <a:off x="6415129" y="4528977"/>
                <a:ext cx="169749" cy="59978"/>
              </a:xfrm>
              <a:custGeom>
                <a:avLst/>
                <a:gdLst>
                  <a:gd name="T0" fmla="*/ 510 w 531"/>
                  <a:gd name="T1" fmla="*/ 187 h 187"/>
                  <a:gd name="T2" fmla="*/ 41 w 531"/>
                  <a:gd name="T3" fmla="*/ 187 h 187"/>
                  <a:gd name="T4" fmla="*/ 19 w 531"/>
                  <a:gd name="T5" fmla="*/ 179 h 187"/>
                  <a:gd name="T6" fmla="*/ 0 w 531"/>
                  <a:gd name="T7" fmla="*/ 8 h 187"/>
                  <a:gd name="T8" fmla="*/ 20 w 531"/>
                  <a:gd name="T9" fmla="*/ 0 h 187"/>
                  <a:gd name="T10" fmla="*/ 482 w 531"/>
                  <a:gd name="T11" fmla="*/ 0 h 187"/>
                  <a:gd name="T12" fmla="*/ 504 w 531"/>
                  <a:gd name="T13" fmla="*/ 8 h 187"/>
                  <a:gd name="T14" fmla="*/ 530 w 531"/>
                  <a:gd name="T15" fmla="*/ 179 h 187"/>
                  <a:gd name="T16" fmla="*/ 510 w 53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187">
                    <a:moveTo>
                      <a:pt x="510" y="187"/>
                    </a:moveTo>
                    <a:cubicBezTo>
                      <a:pt x="41" y="187"/>
                      <a:pt x="41" y="187"/>
                      <a:pt x="41" y="187"/>
                    </a:cubicBezTo>
                    <a:cubicBezTo>
                      <a:pt x="29" y="187"/>
                      <a:pt x="19" y="184"/>
                      <a:pt x="19" y="179"/>
                    </a:cubicBezTo>
                    <a:cubicBezTo>
                      <a:pt x="0" y="8"/>
                      <a:pt x="0" y="8"/>
                      <a:pt x="0" y="8"/>
                    </a:cubicBezTo>
                    <a:cubicBezTo>
                      <a:pt x="0" y="3"/>
                      <a:pt x="9" y="0"/>
                      <a:pt x="20" y="0"/>
                    </a:cubicBezTo>
                    <a:cubicBezTo>
                      <a:pt x="482" y="0"/>
                      <a:pt x="482" y="0"/>
                      <a:pt x="482" y="0"/>
                    </a:cubicBezTo>
                    <a:cubicBezTo>
                      <a:pt x="493" y="0"/>
                      <a:pt x="503" y="3"/>
                      <a:pt x="504" y="8"/>
                    </a:cubicBezTo>
                    <a:cubicBezTo>
                      <a:pt x="530" y="179"/>
                      <a:pt x="530" y="179"/>
                      <a:pt x="530" y="179"/>
                    </a:cubicBezTo>
                    <a:cubicBezTo>
                      <a:pt x="531" y="184"/>
                      <a:pt x="522" y="187"/>
                      <a:pt x="51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sľîḋè">
                <a:extLst>
                  <a:ext uri="{FF2B5EF4-FFF2-40B4-BE49-F238E27FC236}">
                    <a16:creationId xmlns:a16="http://schemas.microsoft.com/office/drawing/2014/main" id="{40EE99AB-A1E4-40B3-82D2-8FA7D6B825CB}"/>
                  </a:ext>
                </a:extLst>
              </p:cNvPr>
              <p:cNvSpPr/>
              <p:nvPr/>
            </p:nvSpPr>
            <p:spPr bwMode="auto">
              <a:xfrm>
                <a:off x="6609774" y="4528977"/>
                <a:ext cx="173145" cy="59978"/>
              </a:xfrm>
              <a:custGeom>
                <a:avLst/>
                <a:gdLst>
                  <a:gd name="T0" fmla="*/ 520 w 541"/>
                  <a:gd name="T1" fmla="*/ 187 h 187"/>
                  <a:gd name="T2" fmla="*/ 51 w 541"/>
                  <a:gd name="T3" fmla="*/ 187 h 187"/>
                  <a:gd name="T4" fmla="*/ 28 w 541"/>
                  <a:gd name="T5" fmla="*/ 179 h 187"/>
                  <a:gd name="T6" fmla="*/ 0 w 541"/>
                  <a:gd name="T7" fmla="*/ 8 h 187"/>
                  <a:gd name="T8" fmla="*/ 20 w 541"/>
                  <a:gd name="T9" fmla="*/ 0 h 187"/>
                  <a:gd name="T10" fmla="*/ 481 w 541"/>
                  <a:gd name="T11" fmla="*/ 0 h 187"/>
                  <a:gd name="T12" fmla="*/ 504 w 541"/>
                  <a:gd name="T13" fmla="*/ 8 h 187"/>
                  <a:gd name="T14" fmla="*/ 540 w 541"/>
                  <a:gd name="T15" fmla="*/ 179 h 187"/>
                  <a:gd name="T16" fmla="*/ 520 w 54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7">
                    <a:moveTo>
                      <a:pt x="520" y="187"/>
                    </a:moveTo>
                    <a:cubicBezTo>
                      <a:pt x="51" y="187"/>
                      <a:pt x="51" y="187"/>
                      <a:pt x="51" y="187"/>
                    </a:cubicBezTo>
                    <a:cubicBezTo>
                      <a:pt x="39" y="187"/>
                      <a:pt x="29" y="184"/>
                      <a:pt x="28" y="179"/>
                    </a:cubicBezTo>
                    <a:cubicBezTo>
                      <a:pt x="0" y="8"/>
                      <a:pt x="0" y="8"/>
                      <a:pt x="0" y="8"/>
                    </a:cubicBezTo>
                    <a:cubicBezTo>
                      <a:pt x="0" y="3"/>
                      <a:pt x="8" y="0"/>
                      <a:pt x="20" y="0"/>
                    </a:cubicBezTo>
                    <a:cubicBezTo>
                      <a:pt x="481" y="0"/>
                      <a:pt x="481" y="0"/>
                      <a:pt x="481" y="0"/>
                    </a:cubicBezTo>
                    <a:cubicBezTo>
                      <a:pt x="493" y="0"/>
                      <a:pt x="503" y="3"/>
                      <a:pt x="504" y="8"/>
                    </a:cubicBezTo>
                    <a:cubicBezTo>
                      <a:pt x="540" y="179"/>
                      <a:pt x="540" y="179"/>
                      <a:pt x="540" y="179"/>
                    </a:cubicBezTo>
                    <a:cubicBezTo>
                      <a:pt x="541" y="184"/>
                      <a:pt x="532" y="187"/>
                      <a:pt x="52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ŝliďé">
                <a:extLst>
                  <a:ext uri="{FF2B5EF4-FFF2-40B4-BE49-F238E27FC236}">
                    <a16:creationId xmlns:a16="http://schemas.microsoft.com/office/drawing/2014/main" id="{A9E9D52F-9CEA-4873-90D0-5306BB1A39C8}"/>
                  </a:ext>
                </a:extLst>
              </p:cNvPr>
              <p:cNvSpPr/>
              <p:nvPr/>
            </p:nvSpPr>
            <p:spPr bwMode="auto">
              <a:xfrm>
                <a:off x="6802157" y="4528977"/>
                <a:ext cx="176539" cy="59978"/>
              </a:xfrm>
              <a:custGeom>
                <a:avLst/>
                <a:gdLst>
                  <a:gd name="T0" fmla="*/ 531 w 551"/>
                  <a:gd name="T1" fmla="*/ 187 h 187"/>
                  <a:gd name="T2" fmla="*/ 62 w 551"/>
                  <a:gd name="T3" fmla="*/ 187 h 187"/>
                  <a:gd name="T4" fmla="*/ 39 w 551"/>
                  <a:gd name="T5" fmla="*/ 179 h 187"/>
                  <a:gd name="T6" fmla="*/ 1 w 551"/>
                  <a:gd name="T7" fmla="*/ 8 h 187"/>
                  <a:gd name="T8" fmla="*/ 20 w 551"/>
                  <a:gd name="T9" fmla="*/ 0 h 187"/>
                  <a:gd name="T10" fmla="*/ 481 w 551"/>
                  <a:gd name="T11" fmla="*/ 0 h 187"/>
                  <a:gd name="T12" fmla="*/ 504 w 551"/>
                  <a:gd name="T13" fmla="*/ 8 h 187"/>
                  <a:gd name="T14" fmla="*/ 550 w 551"/>
                  <a:gd name="T15" fmla="*/ 179 h 187"/>
                  <a:gd name="T16" fmla="*/ 531 w 55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87">
                    <a:moveTo>
                      <a:pt x="531" y="187"/>
                    </a:moveTo>
                    <a:cubicBezTo>
                      <a:pt x="62" y="187"/>
                      <a:pt x="62" y="187"/>
                      <a:pt x="62" y="187"/>
                    </a:cubicBezTo>
                    <a:cubicBezTo>
                      <a:pt x="50" y="187"/>
                      <a:pt x="40" y="184"/>
                      <a:pt x="39" y="179"/>
                    </a:cubicBezTo>
                    <a:cubicBezTo>
                      <a:pt x="1" y="8"/>
                      <a:pt x="1" y="8"/>
                      <a:pt x="1" y="8"/>
                    </a:cubicBezTo>
                    <a:cubicBezTo>
                      <a:pt x="0" y="3"/>
                      <a:pt x="9" y="0"/>
                      <a:pt x="20" y="0"/>
                    </a:cubicBezTo>
                    <a:cubicBezTo>
                      <a:pt x="481" y="0"/>
                      <a:pt x="481" y="0"/>
                      <a:pt x="481" y="0"/>
                    </a:cubicBezTo>
                    <a:cubicBezTo>
                      <a:pt x="493" y="0"/>
                      <a:pt x="503" y="3"/>
                      <a:pt x="504" y="8"/>
                    </a:cubicBezTo>
                    <a:cubicBezTo>
                      <a:pt x="550" y="179"/>
                      <a:pt x="550" y="179"/>
                      <a:pt x="550" y="179"/>
                    </a:cubicBezTo>
                    <a:cubicBezTo>
                      <a:pt x="551" y="184"/>
                      <a:pt x="543" y="187"/>
                      <a:pt x="53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şḻiḋé">
                <a:extLst>
                  <a:ext uri="{FF2B5EF4-FFF2-40B4-BE49-F238E27FC236}">
                    <a16:creationId xmlns:a16="http://schemas.microsoft.com/office/drawing/2014/main" id="{06DABB44-DE5F-4353-8719-01FE99870EAD}"/>
                  </a:ext>
                </a:extLst>
              </p:cNvPr>
              <p:cNvSpPr/>
              <p:nvPr/>
            </p:nvSpPr>
            <p:spPr bwMode="auto">
              <a:xfrm>
                <a:off x="6987749" y="4528977"/>
                <a:ext cx="179935" cy="59978"/>
              </a:xfrm>
              <a:custGeom>
                <a:avLst/>
                <a:gdLst>
                  <a:gd name="T0" fmla="*/ 541 w 561"/>
                  <a:gd name="T1" fmla="*/ 187 h 187"/>
                  <a:gd name="T2" fmla="*/ 72 w 561"/>
                  <a:gd name="T3" fmla="*/ 187 h 187"/>
                  <a:gd name="T4" fmla="*/ 49 w 561"/>
                  <a:gd name="T5" fmla="*/ 179 h 187"/>
                  <a:gd name="T6" fmla="*/ 1 w 561"/>
                  <a:gd name="T7" fmla="*/ 8 h 187"/>
                  <a:gd name="T8" fmla="*/ 20 w 561"/>
                  <a:gd name="T9" fmla="*/ 0 h 187"/>
                  <a:gd name="T10" fmla="*/ 481 w 561"/>
                  <a:gd name="T11" fmla="*/ 0 h 187"/>
                  <a:gd name="T12" fmla="*/ 505 w 561"/>
                  <a:gd name="T13" fmla="*/ 8 h 187"/>
                  <a:gd name="T14" fmla="*/ 560 w 561"/>
                  <a:gd name="T15" fmla="*/ 179 h 187"/>
                  <a:gd name="T16" fmla="*/ 541 w 56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187">
                    <a:moveTo>
                      <a:pt x="541" y="187"/>
                    </a:moveTo>
                    <a:cubicBezTo>
                      <a:pt x="72" y="187"/>
                      <a:pt x="72" y="187"/>
                      <a:pt x="72" y="187"/>
                    </a:cubicBezTo>
                    <a:cubicBezTo>
                      <a:pt x="60" y="187"/>
                      <a:pt x="50" y="184"/>
                      <a:pt x="49" y="179"/>
                    </a:cubicBezTo>
                    <a:cubicBezTo>
                      <a:pt x="1" y="8"/>
                      <a:pt x="1" y="8"/>
                      <a:pt x="1" y="8"/>
                    </a:cubicBezTo>
                    <a:cubicBezTo>
                      <a:pt x="0" y="3"/>
                      <a:pt x="9" y="0"/>
                      <a:pt x="20" y="0"/>
                    </a:cubicBezTo>
                    <a:cubicBezTo>
                      <a:pt x="481" y="0"/>
                      <a:pt x="481" y="0"/>
                      <a:pt x="481" y="0"/>
                    </a:cubicBezTo>
                    <a:cubicBezTo>
                      <a:pt x="493" y="0"/>
                      <a:pt x="503" y="3"/>
                      <a:pt x="505" y="8"/>
                    </a:cubicBezTo>
                    <a:cubicBezTo>
                      <a:pt x="560" y="179"/>
                      <a:pt x="560" y="179"/>
                      <a:pt x="560" y="179"/>
                    </a:cubicBezTo>
                    <a:cubicBezTo>
                      <a:pt x="561" y="184"/>
                      <a:pt x="553" y="187"/>
                      <a:pt x="54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śḻïḋé">
                <a:extLst>
                  <a:ext uri="{FF2B5EF4-FFF2-40B4-BE49-F238E27FC236}">
                    <a16:creationId xmlns:a16="http://schemas.microsoft.com/office/drawing/2014/main" id="{79C4CEED-BB2F-468A-9C62-AA539EA7C909}"/>
                  </a:ext>
                </a:extLst>
              </p:cNvPr>
              <p:cNvSpPr/>
              <p:nvPr/>
            </p:nvSpPr>
            <p:spPr bwMode="auto">
              <a:xfrm>
                <a:off x="7180132" y="4528977"/>
                <a:ext cx="280652" cy="59978"/>
              </a:xfrm>
              <a:custGeom>
                <a:avLst/>
                <a:gdLst>
                  <a:gd name="T0" fmla="*/ 820 w 875"/>
                  <a:gd name="T1" fmla="*/ 187 h 187"/>
                  <a:gd name="T2" fmla="*/ 118 w 875"/>
                  <a:gd name="T3" fmla="*/ 187 h 187"/>
                  <a:gd name="T4" fmla="*/ 52 w 875"/>
                  <a:gd name="T5" fmla="*/ 165 h 187"/>
                  <a:gd name="T6" fmla="*/ 4 w 875"/>
                  <a:gd name="T7" fmla="*/ 21 h 187"/>
                  <a:gd name="T8" fmla="*/ 55 w 875"/>
                  <a:gd name="T9" fmla="*/ 0 h 187"/>
                  <a:gd name="T10" fmla="*/ 745 w 875"/>
                  <a:gd name="T11" fmla="*/ 0 h 187"/>
                  <a:gd name="T12" fmla="*/ 811 w 875"/>
                  <a:gd name="T13" fmla="*/ 21 h 187"/>
                  <a:gd name="T14" fmla="*/ 870 w 875"/>
                  <a:gd name="T15" fmla="*/ 165 h 187"/>
                  <a:gd name="T16" fmla="*/ 820 w 87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5" h="187">
                    <a:moveTo>
                      <a:pt x="820" y="187"/>
                    </a:moveTo>
                    <a:cubicBezTo>
                      <a:pt x="118" y="187"/>
                      <a:pt x="118" y="187"/>
                      <a:pt x="118" y="187"/>
                    </a:cubicBezTo>
                    <a:cubicBezTo>
                      <a:pt x="86" y="187"/>
                      <a:pt x="56" y="177"/>
                      <a:pt x="52" y="165"/>
                    </a:cubicBezTo>
                    <a:cubicBezTo>
                      <a:pt x="4" y="21"/>
                      <a:pt x="4" y="21"/>
                      <a:pt x="4" y="21"/>
                    </a:cubicBezTo>
                    <a:cubicBezTo>
                      <a:pt x="0" y="9"/>
                      <a:pt x="23" y="0"/>
                      <a:pt x="55" y="0"/>
                    </a:cubicBezTo>
                    <a:cubicBezTo>
                      <a:pt x="745" y="0"/>
                      <a:pt x="745" y="0"/>
                      <a:pt x="745" y="0"/>
                    </a:cubicBezTo>
                    <a:cubicBezTo>
                      <a:pt x="777" y="0"/>
                      <a:pt x="807" y="9"/>
                      <a:pt x="811" y="21"/>
                    </a:cubicBezTo>
                    <a:cubicBezTo>
                      <a:pt x="870" y="165"/>
                      <a:pt x="870" y="165"/>
                      <a:pt x="870" y="165"/>
                    </a:cubicBezTo>
                    <a:cubicBezTo>
                      <a:pt x="875" y="177"/>
                      <a:pt x="853" y="187"/>
                      <a:pt x="820"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Sļîďe">
                <a:extLst>
                  <a:ext uri="{FF2B5EF4-FFF2-40B4-BE49-F238E27FC236}">
                    <a16:creationId xmlns:a16="http://schemas.microsoft.com/office/drawing/2014/main" id="{915E41B6-9534-402B-8FB2-E7425006C76F}"/>
                  </a:ext>
                </a:extLst>
              </p:cNvPr>
              <p:cNvSpPr/>
              <p:nvPr/>
            </p:nvSpPr>
            <p:spPr bwMode="auto">
              <a:xfrm>
                <a:off x="4628236" y="4598008"/>
                <a:ext cx="287442" cy="63373"/>
              </a:xfrm>
              <a:custGeom>
                <a:avLst/>
                <a:gdLst>
                  <a:gd name="T0" fmla="*/ 772 w 893"/>
                  <a:gd name="T1" fmla="*/ 196 h 196"/>
                  <a:gd name="T2" fmla="*/ 56 w 893"/>
                  <a:gd name="T3" fmla="*/ 196 h 196"/>
                  <a:gd name="T4" fmla="*/ 5 w 893"/>
                  <a:gd name="T5" fmla="*/ 173 h 196"/>
                  <a:gd name="T6" fmla="*/ 66 w 893"/>
                  <a:gd name="T7" fmla="*/ 22 h 196"/>
                  <a:gd name="T8" fmla="*/ 134 w 893"/>
                  <a:gd name="T9" fmla="*/ 0 h 196"/>
                  <a:gd name="T10" fmla="*/ 838 w 893"/>
                  <a:gd name="T11" fmla="*/ 0 h 196"/>
                  <a:gd name="T12" fmla="*/ 889 w 893"/>
                  <a:gd name="T13" fmla="*/ 22 h 196"/>
                  <a:gd name="T14" fmla="*/ 840 w 893"/>
                  <a:gd name="T15" fmla="*/ 173 h 196"/>
                  <a:gd name="T16" fmla="*/ 772 w 89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3" h="196">
                    <a:moveTo>
                      <a:pt x="772" y="196"/>
                    </a:moveTo>
                    <a:cubicBezTo>
                      <a:pt x="56" y="196"/>
                      <a:pt x="56" y="196"/>
                      <a:pt x="56" y="196"/>
                    </a:cubicBezTo>
                    <a:cubicBezTo>
                      <a:pt x="22" y="196"/>
                      <a:pt x="0" y="185"/>
                      <a:pt x="5" y="173"/>
                    </a:cubicBezTo>
                    <a:cubicBezTo>
                      <a:pt x="66" y="22"/>
                      <a:pt x="66" y="22"/>
                      <a:pt x="66" y="22"/>
                    </a:cubicBezTo>
                    <a:cubicBezTo>
                      <a:pt x="71" y="10"/>
                      <a:pt x="101" y="0"/>
                      <a:pt x="134" y="0"/>
                    </a:cubicBezTo>
                    <a:cubicBezTo>
                      <a:pt x="838" y="0"/>
                      <a:pt x="838" y="0"/>
                      <a:pt x="838" y="0"/>
                    </a:cubicBezTo>
                    <a:cubicBezTo>
                      <a:pt x="870" y="0"/>
                      <a:pt x="893" y="10"/>
                      <a:pt x="889" y="22"/>
                    </a:cubicBezTo>
                    <a:cubicBezTo>
                      <a:pt x="840" y="173"/>
                      <a:pt x="840" y="173"/>
                      <a:pt x="840" y="173"/>
                    </a:cubicBezTo>
                    <a:cubicBezTo>
                      <a:pt x="836" y="185"/>
                      <a:pt x="806" y="196"/>
                      <a:pt x="772"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íŝḷíḍé">
                <a:extLst>
                  <a:ext uri="{FF2B5EF4-FFF2-40B4-BE49-F238E27FC236}">
                    <a16:creationId xmlns:a16="http://schemas.microsoft.com/office/drawing/2014/main" id="{50EF6859-2F52-4947-A095-D1A4E537BDC3}"/>
                  </a:ext>
                </a:extLst>
              </p:cNvPr>
              <p:cNvSpPr/>
              <p:nvPr/>
            </p:nvSpPr>
            <p:spPr bwMode="auto">
              <a:xfrm>
                <a:off x="4766298" y="2849591"/>
                <a:ext cx="1301411"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7" name="íślïdê">
                <a:extLst>
                  <a:ext uri="{FF2B5EF4-FFF2-40B4-BE49-F238E27FC236}">
                    <a16:creationId xmlns:a16="http://schemas.microsoft.com/office/drawing/2014/main" id="{96196F82-0C71-47AF-84E3-99D025FA78D0}"/>
                  </a:ext>
                </a:extLst>
              </p:cNvPr>
              <p:cNvSpPr/>
              <p:nvPr/>
            </p:nvSpPr>
            <p:spPr bwMode="auto">
              <a:xfrm>
                <a:off x="6097132" y="2849591"/>
                <a:ext cx="1264066"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8" name="işḻïdè">
                <a:extLst>
                  <a:ext uri="{FF2B5EF4-FFF2-40B4-BE49-F238E27FC236}">
                    <a16:creationId xmlns:a16="http://schemas.microsoft.com/office/drawing/2014/main" id="{53CFB561-ED97-4B3D-B654-3D2367A28820}"/>
                  </a:ext>
                </a:extLst>
              </p:cNvPr>
              <p:cNvSpPr/>
              <p:nvPr/>
            </p:nvSpPr>
            <p:spPr bwMode="auto">
              <a:xfrm>
                <a:off x="6097132" y="2849591"/>
                <a:ext cx="1264066" cy="3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9" name="íṥḷïḑè">
                <a:extLst>
                  <a:ext uri="{FF2B5EF4-FFF2-40B4-BE49-F238E27FC236}">
                    <a16:creationId xmlns:a16="http://schemas.microsoft.com/office/drawing/2014/main" id="{40E9D938-908A-4131-9C6A-51D5DA4D1B9B}"/>
                  </a:ext>
                </a:extLst>
              </p:cNvPr>
              <p:cNvSpPr/>
              <p:nvPr/>
            </p:nvSpPr>
            <p:spPr bwMode="auto">
              <a:xfrm>
                <a:off x="4761772"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0" name="ísḷîḓe">
                <a:extLst>
                  <a:ext uri="{FF2B5EF4-FFF2-40B4-BE49-F238E27FC236}">
                    <a16:creationId xmlns:a16="http://schemas.microsoft.com/office/drawing/2014/main" id="{9BEF7068-FE2E-4AA8-BF07-8AB48E2B244A}"/>
                  </a:ext>
                </a:extLst>
              </p:cNvPr>
              <p:cNvSpPr/>
              <p:nvPr/>
            </p:nvSpPr>
            <p:spPr bwMode="auto">
              <a:xfrm>
                <a:off x="4761772"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1" name="îšḻiďe">
                <a:extLst>
                  <a:ext uri="{FF2B5EF4-FFF2-40B4-BE49-F238E27FC236}">
                    <a16:creationId xmlns:a16="http://schemas.microsoft.com/office/drawing/2014/main" id="{66123F6C-37DE-4883-9424-ABB86DD0EE2E}"/>
                  </a:ext>
                </a:extLst>
              </p:cNvPr>
              <p:cNvSpPr/>
              <p:nvPr/>
            </p:nvSpPr>
            <p:spPr bwMode="auto">
              <a:xfrm>
                <a:off x="5203120"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2" name="ïṩļiďê">
                <a:extLst>
                  <a:ext uri="{FF2B5EF4-FFF2-40B4-BE49-F238E27FC236}">
                    <a16:creationId xmlns:a16="http://schemas.microsoft.com/office/drawing/2014/main" id="{F6C6903A-37EB-4A20-B2AC-56EC8D1C329F}"/>
                  </a:ext>
                </a:extLst>
              </p:cNvPr>
              <p:cNvSpPr/>
              <p:nvPr/>
            </p:nvSpPr>
            <p:spPr bwMode="auto">
              <a:xfrm>
                <a:off x="5203120"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3" name="íṧliḓè">
                <a:extLst>
                  <a:ext uri="{FF2B5EF4-FFF2-40B4-BE49-F238E27FC236}">
                    <a16:creationId xmlns:a16="http://schemas.microsoft.com/office/drawing/2014/main" id="{07FC3105-6E60-41AE-A05A-375AB0E4AD26}"/>
                  </a:ext>
                </a:extLst>
              </p:cNvPr>
              <p:cNvSpPr/>
              <p:nvPr/>
            </p:nvSpPr>
            <p:spPr bwMode="auto">
              <a:xfrm>
                <a:off x="5645599" y="2926544"/>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4" name="ïSḻiḋè">
                <a:extLst>
                  <a:ext uri="{FF2B5EF4-FFF2-40B4-BE49-F238E27FC236}">
                    <a16:creationId xmlns:a16="http://schemas.microsoft.com/office/drawing/2014/main" id="{24BDC72D-796D-431B-A352-35943C9D2AE0}"/>
                  </a:ext>
                </a:extLst>
              </p:cNvPr>
              <p:cNvSpPr/>
              <p:nvPr/>
            </p:nvSpPr>
            <p:spPr bwMode="auto">
              <a:xfrm>
                <a:off x="5645599"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5" name="iṡlídè">
                <a:extLst>
                  <a:ext uri="{FF2B5EF4-FFF2-40B4-BE49-F238E27FC236}">
                    <a16:creationId xmlns:a16="http://schemas.microsoft.com/office/drawing/2014/main" id="{0F346CCC-C495-47B2-BE55-96778BC956E4}"/>
                  </a:ext>
                </a:extLst>
              </p:cNvPr>
              <p:cNvSpPr/>
              <p:nvPr/>
            </p:nvSpPr>
            <p:spPr bwMode="auto">
              <a:xfrm>
                <a:off x="6962853" y="2923149"/>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6" name="ïŝļiḋe">
                <a:extLst>
                  <a:ext uri="{FF2B5EF4-FFF2-40B4-BE49-F238E27FC236}">
                    <a16:creationId xmlns:a16="http://schemas.microsoft.com/office/drawing/2014/main" id="{71A4D7A2-4F97-4184-B167-2224C0B5A6A4}"/>
                  </a:ext>
                </a:extLst>
              </p:cNvPr>
              <p:cNvSpPr/>
              <p:nvPr/>
            </p:nvSpPr>
            <p:spPr bwMode="auto">
              <a:xfrm>
                <a:off x="6962853" y="2923149"/>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7" name="iSḻïďé">
                <a:extLst>
                  <a:ext uri="{FF2B5EF4-FFF2-40B4-BE49-F238E27FC236}">
                    <a16:creationId xmlns:a16="http://schemas.microsoft.com/office/drawing/2014/main" id="{50128DA8-0530-4036-94C7-A2F8FA6E6C91}"/>
                  </a:ext>
                </a:extLst>
              </p:cNvPr>
              <p:cNvSpPr/>
              <p:nvPr/>
            </p:nvSpPr>
            <p:spPr bwMode="auto">
              <a:xfrm>
                <a:off x="6080157"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8" name="ï$ḷïḍê">
                <a:extLst>
                  <a:ext uri="{FF2B5EF4-FFF2-40B4-BE49-F238E27FC236}">
                    <a16:creationId xmlns:a16="http://schemas.microsoft.com/office/drawing/2014/main" id="{0C43711A-0DF1-4B39-A8DE-D317E45BCA30}"/>
                  </a:ext>
                </a:extLst>
              </p:cNvPr>
              <p:cNvSpPr/>
              <p:nvPr/>
            </p:nvSpPr>
            <p:spPr bwMode="auto">
              <a:xfrm>
                <a:off x="6080157"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9" name="i$líďé">
                <a:extLst>
                  <a:ext uri="{FF2B5EF4-FFF2-40B4-BE49-F238E27FC236}">
                    <a16:creationId xmlns:a16="http://schemas.microsoft.com/office/drawing/2014/main" id="{400F0352-CA48-46EE-B055-0058ED0FDA0E}"/>
                  </a:ext>
                </a:extLst>
              </p:cNvPr>
              <p:cNvSpPr/>
              <p:nvPr/>
            </p:nvSpPr>
            <p:spPr bwMode="auto">
              <a:xfrm>
                <a:off x="6521505"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0" name="iṥļíďé">
                <a:extLst>
                  <a:ext uri="{FF2B5EF4-FFF2-40B4-BE49-F238E27FC236}">
                    <a16:creationId xmlns:a16="http://schemas.microsoft.com/office/drawing/2014/main" id="{36B13889-68C9-4B16-9E5B-350676DE3CB6}"/>
                  </a:ext>
                </a:extLst>
              </p:cNvPr>
              <p:cNvSpPr/>
              <p:nvPr/>
            </p:nvSpPr>
            <p:spPr bwMode="auto">
              <a:xfrm>
                <a:off x="6521505"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1" name="ïṩľíḋe">
                <a:extLst>
                  <a:ext uri="{FF2B5EF4-FFF2-40B4-BE49-F238E27FC236}">
                    <a16:creationId xmlns:a16="http://schemas.microsoft.com/office/drawing/2014/main" id="{B208F380-1B8E-415D-9DF1-C973BF8053FA}"/>
                  </a:ext>
                </a:extLst>
              </p:cNvPr>
              <p:cNvSpPr/>
              <p:nvPr/>
            </p:nvSpPr>
            <p:spPr bwMode="auto">
              <a:xfrm>
                <a:off x="4766298" y="3228698"/>
                <a:ext cx="540934" cy="21502"/>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2" name="íṡļïďé">
                <a:extLst>
                  <a:ext uri="{FF2B5EF4-FFF2-40B4-BE49-F238E27FC236}">
                    <a16:creationId xmlns:a16="http://schemas.microsoft.com/office/drawing/2014/main" id="{017B6585-6DD1-4DF8-B5B3-3BDD8F061F1D}"/>
                  </a:ext>
                </a:extLst>
              </p:cNvPr>
              <p:cNvSpPr/>
              <p:nvPr/>
            </p:nvSpPr>
            <p:spPr bwMode="auto">
              <a:xfrm>
                <a:off x="4766298" y="3228698"/>
                <a:ext cx="540934" cy="2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3" name="íşliḍe">
                <a:extLst>
                  <a:ext uri="{FF2B5EF4-FFF2-40B4-BE49-F238E27FC236}">
                    <a16:creationId xmlns:a16="http://schemas.microsoft.com/office/drawing/2014/main" id="{5FCC6EEF-0370-48F7-875D-0C9D12C50724}"/>
                  </a:ext>
                </a:extLst>
              </p:cNvPr>
              <p:cNvSpPr/>
              <p:nvPr/>
            </p:nvSpPr>
            <p:spPr bwMode="auto">
              <a:xfrm>
                <a:off x="4766298" y="3280754"/>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4" name="îṡḻíḍê">
                <a:extLst>
                  <a:ext uri="{FF2B5EF4-FFF2-40B4-BE49-F238E27FC236}">
                    <a16:creationId xmlns:a16="http://schemas.microsoft.com/office/drawing/2014/main" id="{9A13DFC1-A0B2-446F-A416-2EA1CE18656B}"/>
                  </a:ext>
                </a:extLst>
              </p:cNvPr>
              <p:cNvSpPr/>
              <p:nvPr/>
            </p:nvSpPr>
            <p:spPr bwMode="auto">
              <a:xfrm>
                <a:off x="4766298" y="3280754"/>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5" name="ïṩḷïďé">
                <a:extLst>
                  <a:ext uri="{FF2B5EF4-FFF2-40B4-BE49-F238E27FC236}">
                    <a16:creationId xmlns:a16="http://schemas.microsoft.com/office/drawing/2014/main" id="{8B697CD0-92A8-41D0-A052-D70E79BF26B9}"/>
                  </a:ext>
                </a:extLst>
              </p:cNvPr>
              <p:cNvSpPr/>
              <p:nvPr/>
            </p:nvSpPr>
            <p:spPr bwMode="auto">
              <a:xfrm>
                <a:off x="4766298" y="3327152"/>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6" name="îṣ1íďè">
                <a:extLst>
                  <a:ext uri="{FF2B5EF4-FFF2-40B4-BE49-F238E27FC236}">
                    <a16:creationId xmlns:a16="http://schemas.microsoft.com/office/drawing/2014/main" id="{C50CA1C8-7E04-4782-B2E1-F2EA63AD14F2}"/>
                  </a:ext>
                </a:extLst>
              </p:cNvPr>
              <p:cNvSpPr/>
              <p:nvPr/>
            </p:nvSpPr>
            <p:spPr bwMode="auto">
              <a:xfrm>
                <a:off x="4766298" y="3327152"/>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7" name="íṥḻîḑe">
                <a:extLst>
                  <a:ext uri="{FF2B5EF4-FFF2-40B4-BE49-F238E27FC236}">
                    <a16:creationId xmlns:a16="http://schemas.microsoft.com/office/drawing/2014/main" id="{6A0C1EF0-1C5E-4254-8AA7-A8CD765BEBF8}"/>
                  </a:ext>
                </a:extLst>
              </p:cNvPr>
              <p:cNvSpPr/>
              <p:nvPr/>
            </p:nvSpPr>
            <p:spPr bwMode="auto">
              <a:xfrm>
                <a:off x="4766298" y="3372419"/>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8" name="iSlîdê">
                <a:extLst>
                  <a:ext uri="{FF2B5EF4-FFF2-40B4-BE49-F238E27FC236}">
                    <a16:creationId xmlns:a16="http://schemas.microsoft.com/office/drawing/2014/main" id="{5FFB6982-2930-40A1-97B3-81849D69B356}"/>
                  </a:ext>
                </a:extLst>
              </p:cNvPr>
              <p:cNvSpPr/>
              <p:nvPr/>
            </p:nvSpPr>
            <p:spPr bwMode="auto">
              <a:xfrm>
                <a:off x="4766298" y="3372419"/>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9" name="îş1îḓé">
                <a:extLst>
                  <a:ext uri="{FF2B5EF4-FFF2-40B4-BE49-F238E27FC236}">
                    <a16:creationId xmlns:a16="http://schemas.microsoft.com/office/drawing/2014/main" id="{8D4870FC-4243-4708-8A3A-A641D3573903}"/>
                  </a:ext>
                </a:extLst>
              </p:cNvPr>
              <p:cNvSpPr/>
              <p:nvPr/>
            </p:nvSpPr>
            <p:spPr bwMode="auto">
              <a:xfrm>
                <a:off x="6146925" y="3218513"/>
                <a:ext cx="458323" cy="2263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0" name="îṩ1îḍê">
                <a:extLst>
                  <a:ext uri="{FF2B5EF4-FFF2-40B4-BE49-F238E27FC236}">
                    <a16:creationId xmlns:a16="http://schemas.microsoft.com/office/drawing/2014/main" id="{22570CE7-06CB-4853-BEA6-99B3F972DE49}"/>
                  </a:ext>
                </a:extLst>
              </p:cNvPr>
              <p:cNvSpPr/>
              <p:nvPr/>
            </p:nvSpPr>
            <p:spPr bwMode="auto">
              <a:xfrm>
                <a:off x="6146925" y="3218513"/>
                <a:ext cx="458323" cy="2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ṥļïḍè">
                <a:extLst>
                  <a:ext uri="{FF2B5EF4-FFF2-40B4-BE49-F238E27FC236}">
                    <a16:creationId xmlns:a16="http://schemas.microsoft.com/office/drawing/2014/main" id="{0CDB9D4B-D5E9-4CF1-9F34-4AE952C69925}"/>
                  </a:ext>
                </a:extLst>
              </p:cNvPr>
              <p:cNvSpPr/>
              <p:nvPr/>
            </p:nvSpPr>
            <p:spPr bwMode="auto">
              <a:xfrm>
                <a:off x="6146925" y="3280754"/>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2" name="îS1ïďê">
                <a:extLst>
                  <a:ext uri="{FF2B5EF4-FFF2-40B4-BE49-F238E27FC236}">
                    <a16:creationId xmlns:a16="http://schemas.microsoft.com/office/drawing/2014/main" id="{5EE972C0-67FF-46E4-BEC8-300452ED8886}"/>
                  </a:ext>
                </a:extLst>
              </p:cNvPr>
              <p:cNvSpPr/>
              <p:nvPr/>
            </p:nvSpPr>
            <p:spPr bwMode="auto">
              <a:xfrm>
                <a:off x="6146925" y="3280754"/>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3" name="isḻïḋè">
                <a:extLst>
                  <a:ext uri="{FF2B5EF4-FFF2-40B4-BE49-F238E27FC236}">
                    <a16:creationId xmlns:a16="http://schemas.microsoft.com/office/drawing/2014/main" id="{47064DF5-268F-4236-8F26-520EE93AAA94}"/>
                  </a:ext>
                </a:extLst>
              </p:cNvPr>
              <p:cNvSpPr/>
              <p:nvPr/>
            </p:nvSpPr>
            <p:spPr bwMode="auto">
              <a:xfrm>
                <a:off x="6146925" y="3327152"/>
                <a:ext cx="1214273"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4" name="íṡľïḋê">
                <a:extLst>
                  <a:ext uri="{FF2B5EF4-FFF2-40B4-BE49-F238E27FC236}">
                    <a16:creationId xmlns:a16="http://schemas.microsoft.com/office/drawing/2014/main" id="{1CC02F58-0520-4AD4-8047-578E4A27415B}"/>
                  </a:ext>
                </a:extLst>
              </p:cNvPr>
              <p:cNvSpPr/>
              <p:nvPr/>
            </p:nvSpPr>
            <p:spPr bwMode="auto">
              <a:xfrm>
                <a:off x="6146925" y="3327152"/>
                <a:ext cx="1214273"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5" name="îSḻíḑè">
                <a:extLst>
                  <a:ext uri="{FF2B5EF4-FFF2-40B4-BE49-F238E27FC236}">
                    <a16:creationId xmlns:a16="http://schemas.microsoft.com/office/drawing/2014/main" id="{1B36EDB1-7C39-430D-A587-37AAF1877E86}"/>
                  </a:ext>
                </a:extLst>
              </p:cNvPr>
              <p:cNvSpPr/>
              <p:nvPr/>
            </p:nvSpPr>
            <p:spPr bwMode="auto">
              <a:xfrm>
                <a:off x="6146925" y="3402973"/>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6" name="íŝ1idê">
                <a:extLst>
                  <a:ext uri="{FF2B5EF4-FFF2-40B4-BE49-F238E27FC236}">
                    <a16:creationId xmlns:a16="http://schemas.microsoft.com/office/drawing/2014/main" id="{F2A08CFB-33E3-4FA5-A034-563D41AF2F08}"/>
                  </a:ext>
                </a:extLst>
              </p:cNvPr>
              <p:cNvSpPr/>
              <p:nvPr/>
            </p:nvSpPr>
            <p:spPr bwMode="auto">
              <a:xfrm>
                <a:off x="6146925" y="3402973"/>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7" name="îṩḷiďe">
                <a:extLst>
                  <a:ext uri="{FF2B5EF4-FFF2-40B4-BE49-F238E27FC236}">
                    <a16:creationId xmlns:a16="http://schemas.microsoft.com/office/drawing/2014/main" id="{3401C1DA-23F9-4DCF-BEEC-D2C922D82B3A}"/>
                  </a:ext>
                </a:extLst>
              </p:cNvPr>
              <p:cNvSpPr/>
              <p:nvPr/>
            </p:nvSpPr>
            <p:spPr bwMode="auto">
              <a:xfrm>
                <a:off x="6146925" y="3481058"/>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ïṧ1íḑé">
                <a:extLst>
                  <a:ext uri="{FF2B5EF4-FFF2-40B4-BE49-F238E27FC236}">
                    <a16:creationId xmlns:a16="http://schemas.microsoft.com/office/drawing/2014/main" id="{B091DBEF-5DCC-4B45-878C-5583C84E1B2E}"/>
                  </a:ext>
                </a:extLst>
              </p:cNvPr>
              <p:cNvSpPr/>
              <p:nvPr/>
            </p:nvSpPr>
            <p:spPr bwMode="auto">
              <a:xfrm>
                <a:off x="6146925" y="3481058"/>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ïšlîḋe">
                <a:extLst>
                  <a:ext uri="{FF2B5EF4-FFF2-40B4-BE49-F238E27FC236}">
                    <a16:creationId xmlns:a16="http://schemas.microsoft.com/office/drawing/2014/main" id="{88BF512E-40BD-465B-BB09-7D5CE3F7D3A8}"/>
                  </a:ext>
                </a:extLst>
              </p:cNvPr>
              <p:cNvSpPr/>
              <p:nvPr/>
            </p:nvSpPr>
            <p:spPr bwMode="auto">
              <a:xfrm>
                <a:off x="6146925" y="3535378"/>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0" name="îṣlîḋè">
                <a:extLst>
                  <a:ext uri="{FF2B5EF4-FFF2-40B4-BE49-F238E27FC236}">
                    <a16:creationId xmlns:a16="http://schemas.microsoft.com/office/drawing/2014/main" id="{AF1DA338-B67B-4581-A67B-4ED71D630CED}"/>
                  </a:ext>
                </a:extLst>
              </p:cNvPr>
              <p:cNvSpPr/>
              <p:nvPr/>
            </p:nvSpPr>
            <p:spPr bwMode="auto">
              <a:xfrm>
                <a:off x="6146925" y="3535378"/>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1" name="íśľîḍe">
                <a:extLst>
                  <a:ext uri="{FF2B5EF4-FFF2-40B4-BE49-F238E27FC236}">
                    <a16:creationId xmlns:a16="http://schemas.microsoft.com/office/drawing/2014/main" id="{887A91AB-ADDD-47D4-B58E-733DC6C57BBC}"/>
                  </a:ext>
                </a:extLst>
              </p:cNvPr>
              <p:cNvSpPr/>
              <p:nvPr/>
            </p:nvSpPr>
            <p:spPr bwMode="auto">
              <a:xfrm>
                <a:off x="6146925" y="3588566"/>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2" name="îs1ïḋê">
                <a:extLst>
                  <a:ext uri="{FF2B5EF4-FFF2-40B4-BE49-F238E27FC236}">
                    <a16:creationId xmlns:a16="http://schemas.microsoft.com/office/drawing/2014/main" id="{59A83B95-B720-4B04-904F-49EAFF3BDEF4}"/>
                  </a:ext>
                </a:extLst>
              </p:cNvPr>
              <p:cNvSpPr/>
              <p:nvPr/>
            </p:nvSpPr>
            <p:spPr bwMode="auto">
              <a:xfrm>
                <a:off x="6146925" y="3588566"/>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3" name="îṡľídé">
                <a:extLst>
                  <a:ext uri="{FF2B5EF4-FFF2-40B4-BE49-F238E27FC236}">
                    <a16:creationId xmlns:a16="http://schemas.microsoft.com/office/drawing/2014/main" id="{7B0145BE-0129-4B22-9D2F-5843C174F7F8}"/>
                  </a:ext>
                </a:extLst>
              </p:cNvPr>
              <p:cNvSpPr/>
              <p:nvPr/>
            </p:nvSpPr>
            <p:spPr bwMode="auto">
              <a:xfrm>
                <a:off x="6146925" y="3641754"/>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4" name="ïśļiḑê">
                <a:extLst>
                  <a:ext uri="{FF2B5EF4-FFF2-40B4-BE49-F238E27FC236}">
                    <a16:creationId xmlns:a16="http://schemas.microsoft.com/office/drawing/2014/main" id="{AA49F8BF-6DCE-45D9-AC9B-0B1AC9D92A73}"/>
                  </a:ext>
                </a:extLst>
              </p:cNvPr>
              <p:cNvSpPr/>
              <p:nvPr/>
            </p:nvSpPr>
            <p:spPr bwMode="auto">
              <a:xfrm>
                <a:off x="6146925" y="3641754"/>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5" name="iṧļiḍé">
                <a:extLst>
                  <a:ext uri="{FF2B5EF4-FFF2-40B4-BE49-F238E27FC236}">
                    <a16:creationId xmlns:a16="http://schemas.microsoft.com/office/drawing/2014/main" id="{32ED8A1B-67F6-4286-AB6D-95EF8C099B6C}"/>
                  </a:ext>
                </a:extLst>
              </p:cNvPr>
              <p:cNvSpPr/>
              <p:nvPr/>
            </p:nvSpPr>
            <p:spPr bwMode="auto">
              <a:xfrm>
                <a:off x="6146925" y="3696074"/>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6" name="îşlíḑé">
                <a:extLst>
                  <a:ext uri="{FF2B5EF4-FFF2-40B4-BE49-F238E27FC236}">
                    <a16:creationId xmlns:a16="http://schemas.microsoft.com/office/drawing/2014/main" id="{13E0CF77-B203-4D96-ABF7-C9A8CD838D9E}"/>
                  </a:ext>
                </a:extLst>
              </p:cNvPr>
              <p:cNvSpPr/>
              <p:nvPr/>
            </p:nvSpPr>
            <p:spPr bwMode="auto">
              <a:xfrm>
                <a:off x="6146925" y="3696074"/>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7" name="îSľïḑè">
                <a:extLst>
                  <a:ext uri="{FF2B5EF4-FFF2-40B4-BE49-F238E27FC236}">
                    <a16:creationId xmlns:a16="http://schemas.microsoft.com/office/drawing/2014/main" id="{81347F5B-A4D4-4FA6-9E4D-47B764C6F4C3}"/>
                  </a:ext>
                </a:extLst>
              </p:cNvPr>
              <p:cNvSpPr/>
              <p:nvPr/>
            </p:nvSpPr>
            <p:spPr bwMode="auto">
              <a:xfrm>
                <a:off x="4766298" y="3439187"/>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8" name="îşļíďê">
                <a:extLst>
                  <a:ext uri="{FF2B5EF4-FFF2-40B4-BE49-F238E27FC236}">
                    <a16:creationId xmlns:a16="http://schemas.microsoft.com/office/drawing/2014/main" id="{4B00C98D-FE37-425C-BEE2-8E593EA9FF1C}"/>
                  </a:ext>
                </a:extLst>
              </p:cNvPr>
              <p:cNvSpPr/>
              <p:nvPr/>
            </p:nvSpPr>
            <p:spPr bwMode="auto">
              <a:xfrm>
                <a:off x="4766298" y="3439187"/>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9" name="îśļïďê">
                <a:extLst>
                  <a:ext uri="{FF2B5EF4-FFF2-40B4-BE49-F238E27FC236}">
                    <a16:creationId xmlns:a16="http://schemas.microsoft.com/office/drawing/2014/main" id="{86A22292-51D9-4FA9-9458-AC15D5A571D0}"/>
                  </a:ext>
                </a:extLst>
              </p:cNvPr>
              <p:cNvSpPr/>
              <p:nvPr/>
            </p:nvSpPr>
            <p:spPr bwMode="auto">
              <a:xfrm>
                <a:off x="4766298" y="3481058"/>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0" name="ïśḷîḑé">
                <a:extLst>
                  <a:ext uri="{FF2B5EF4-FFF2-40B4-BE49-F238E27FC236}">
                    <a16:creationId xmlns:a16="http://schemas.microsoft.com/office/drawing/2014/main" id="{4645A580-13EA-4AEA-9CA4-DB708C8F7843}"/>
                  </a:ext>
                </a:extLst>
              </p:cNvPr>
              <p:cNvSpPr/>
              <p:nvPr/>
            </p:nvSpPr>
            <p:spPr bwMode="auto">
              <a:xfrm>
                <a:off x="4766298" y="3481058"/>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1" name="îṣļíḋè">
                <a:extLst>
                  <a:ext uri="{FF2B5EF4-FFF2-40B4-BE49-F238E27FC236}">
                    <a16:creationId xmlns:a16="http://schemas.microsoft.com/office/drawing/2014/main" id="{8FF7B305-7DFA-4BF6-9DF2-0BB6DFCF628B}"/>
                  </a:ext>
                </a:extLst>
              </p:cNvPr>
              <p:cNvSpPr/>
              <p:nvPr/>
            </p:nvSpPr>
            <p:spPr bwMode="auto">
              <a:xfrm>
                <a:off x="4769693" y="3813767"/>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2" name="îśḷïḑê">
                <a:extLst>
                  <a:ext uri="{FF2B5EF4-FFF2-40B4-BE49-F238E27FC236}">
                    <a16:creationId xmlns:a16="http://schemas.microsoft.com/office/drawing/2014/main" id="{5DA21B7B-F0B2-408F-94A9-97F7FE47E6AC}"/>
                  </a:ext>
                </a:extLst>
              </p:cNvPr>
              <p:cNvSpPr/>
              <p:nvPr/>
            </p:nvSpPr>
            <p:spPr bwMode="auto">
              <a:xfrm>
                <a:off x="4769693" y="3813767"/>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iṧḷiḑé">
                <a:extLst>
                  <a:ext uri="{FF2B5EF4-FFF2-40B4-BE49-F238E27FC236}">
                    <a16:creationId xmlns:a16="http://schemas.microsoft.com/office/drawing/2014/main" id="{E9760769-91B2-46F6-B982-FFC3CBCD4DDF}"/>
                  </a:ext>
                </a:extLst>
              </p:cNvPr>
              <p:cNvSpPr/>
              <p:nvPr/>
            </p:nvSpPr>
            <p:spPr bwMode="auto">
              <a:xfrm>
                <a:off x="4769693" y="38816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iṣḷîḑe">
                <a:extLst>
                  <a:ext uri="{FF2B5EF4-FFF2-40B4-BE49-F238E27FC236}">
                    <a16:creationId xmlns:a16="http://schemas.microsoft.com/office/drawing/2014/main" id="{CDFA3969-A80F-46DA-8780-8F68A045B47F}"/>
                  </a:ext>
                </a:extLst>
              </p:cNvPr>
              <p:cNvSpPr/>
              <p:nvPr/>
            </p:nvSpPr>
            <p:spPr bwMode="auto">
              <a:xfrm>
                <a:off x="4769693" y="38816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ïş1iḑè">
                <a:extLst>
                  <a:ext uri="{FF2B5EF4-FFF2-40B4-BE49-F238E27FC236}">
                    <a16:creationId xmlns:a16="http://schemas.microsoft.com/office/drawing/2014/main" id="{394A3242-ABFE-44AC-A70A-978A5F5D3860}"/>
                  </a:ext>
                </a:extLst>
              </p:cNvPr>
              <p:cNvSpPr/>
              <p:nvPr/>
            </p:nvSpPr>
            <p:spPr bwMode="auto">
              <a:xfrm>
                <a:off x="4769693" y="39495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ïSľïḋê">
                <a:extLst>
                  <a:ext uri="{FF2B5EF4-FFF2-40B4-BE49-F238E27FC236}">
                    <a16:creationId xmlns:a16="http://schemas.microsoft.com/office/drawing/2014/main" id="{9C2B4F0E-F747-4D51-88BA-C6A3D62FE7E6}"/>
                  </a:ext>
                </a:extLst>
              </p:cNvPr>
              <p:cNvSpPr/>
              <p:nvPr/>
            </p:nvSpPr>
            <p:spPr bwMode="auto">
              <a:xfrm>
                <a:off x="4769693" y="39495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ï$ḷiďé">
                <a:extLst>
                  <a:ext uri="{FF2B5EF4-FFF2-40B4-BE49-F238E27FC236}">
                    <a16:creationId xmlns:a16="http://schemas.microsoft.com/office/drawing/2014/main" id="{7D88C105-DBF3-4DAB-8C3F-004963317659}"/>
                  </a:ext>
                </a:extLst>
              </p:cNvPr>
              <p:cNvSpPr/>
              <p:nvPr/>
            </p:nvSpPr>
            <p:spPr bwMode="auto">
              <a:xfrm>
                <a:off x="4769693" y="3997096"/>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iṣļîḓe">
                <a:extLst>
                  <a:ext uri="{FF2B5EF4-FFF2-40B4-BE49-F238E27FC236}">
                    <a16:creationId xmlns:a16="http://schemas.microsoft.com/office/drawing/2014/main" id="{FEAE81EB-8780-45CA-87D2-075CA759761F}"/>
                  </a:ext>
                </a:extLst>
              </p:cNvPr>
              <p:cNvSpPr/>
              <p:nvPr/>
            </p:nvSpPr>
            <p:spPr bwMode="auto">
              <a:xfrm>
                <a:off x="4769693" y="3997096"/>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iŝḷiḍê">
                <a:extLst>
                  <a:ext uri="{FF2B5EF4-FFF2-40B4-BE49-F238E27FC236}">
                    <a16:creationId xmlns:a16="http://schemas.microsoft.com/office/drawing/2014/main" id="{8376A628-96B6-47B9-8ADC-AEC1B127FB72}"/>
                  </a:ext>
                </a:extLst>
              </p:cNvPr>
              <p:cNvSpPr/>
              <p:nvPr/>
            </p:nvSpPr>
            <p:spPr bwMode="auto">
              <a:xfrm>
                <a:off x="4769693" y="4043494"/>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şḻíḑe">
                <a:extLst>
                  <a:ext uri="{FF2B5EF4-FFF2-40B4-BE49-F238E27FC236}">
                    <a16:creationId xmlns:a16="http://schemas.microsoft.com/office/drawing/2014/main" id="{DC070F48-61E0-449C-A23A-D93DB2EDCDAB}"/>
                  </a:ext>
                </a:extLst>
              </p:cNvPr>
              <p:cNvSpPr/>
              <p:nvPr/>
            </p:nvSpPr>
            <p:spPr bwMode="auto">
              <a:xfrm>
                <a:off x="4769693" y="4043494"/>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íṡļídé">
                <a:extLst>
                  <a:ext uri="{FF2B5EF4-FFF2-40B4-BE49-F238E27FC236}">
                    <a16:creationId xmlns:a16="http://schemas.microsoft.com/office/drawing/2014/main" id="{28CB1170-C783-422C-BBA1-5CB969AEA68B}"/>
                  </a:ext>
                </a:extLst>
              </p:cNvPr>
              <p:cNvSpPr/>
              <p:nvPr/>
            </p:nvSpPr>
            <p:spPr bwMode="auto">
              <a:xfrm>
                <a:off x="4769693" y="4093287"/>
                <a:ext cx="2591505"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śļïḍè">
                <a:extLst>
                  <a:ext uri="{FF2B5EF4-FFF2-40B4-BE49-F238E27FC236}">
                    <a16:creationId xmlns:a16="http://schemas.microsoft.com/office/drawing/2014/main" id="{98D723A5-B690-4FC6-8D76-69B6E2735B33}"/>
                  </a:ext>
                </a:extLst>
              </p:cNvPr>
              <p:cNvSpPr/>
              <p:nvPr/>
            </p:nvSpPr>
            <p:spPr bwMode="auto">
              <a:xfrm>
                <a:off x="4769693" y="4093287"/>
                <a:ext cx="2591505"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ïSḷiḓe">
                <a:extLst>
                  <a:ext uri="{FF2B5EF4-FFF2-40B4-BE49-F238E27FC236}">
                    <a16:creationId xmlns:a16="http://schemas.microsoft.com/office/drawing/2014/main" id="{E280D89F-FAC5-46A3-B8D4-463A684E28D1}"/>
                  </a:ext>
                </a:extLst>
              </p:cNvPr>
              <p:cNvSpPr/>
              <p:nvPr/>
            </p:nvSpPr>
            <p:spPr bwMode="auto">
              <a:xfrm>
                <a:off x="4769693" y="3535378"/>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ṡliďê">
                <a:extLst>
                  <a:ext uri="{FF2B5EF4-FFF2-40B4-BE49-F238E27FC236}">
                    <a16:creationId xmlns:a16="http://schemas.microsoft.com/office/drawing/2014/main" id="{D7D2289B-794A-4353-B6B9-B821AEB06D78}"/>
                  </a:ext>
                </a:extLst>
              </p:cNvPr>
              <p:cNvSpPr/>
              <p:nvPr/>
            </p:nvSpPr>
            <p:spPr bwMode="auto">
              <a:xfrm>
                <a:off x="4769693" y="3535378"/>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îšļíďè">
                <a:extLst>
                  <a:ext uri="{FF2B5EF4-FFF2-40B4-BE49-F238E27FC236}">
                    <a16:creationId xmlns:a16="http://schemas.microsoft.com/office/drawing/2014/main" id="{F7816508-857A-4CF4-ADF1-F8B62F0A4BC4}"/>
                  </a:ext>
                </a:extLst>
              </p:cNvPr>
              <p:cNvSpPr/>
              <p:nvPr/>
            </p:nvSpPr>
            <p:spPr bwMode="auto">
              <a:xfrm>
                <a:off x="4771956" y="3582908"/>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iśḷîďè">
                <a:extLst>
                  <a:ext uri="{FF2B5EF4-FFF2-40B4-BE49-F238E27FC236}">
                    <a16:creationId xmlns:a16="http://schemas.microsoft.com/office/drawing/2014/main" id="{CF58145C-1C1D-44B1-BB04-45A7E1D99A65}"/>
                  </a:ext>
                </a:extLst>
              </p:cNvPr>
              <p:cNvSpPr/>
              <p:nvPr/>
            </p:nvSpPr>
            <p:spPr bwMode="auto">
              <a:xfrm>
                <a:off x="4771956" y="3582908"/>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7" name="iṣļidè">
                <a:extLst>
                  <a:ext uri="{FF2B5EF4-FFF2-40B4-BE49-F238E27FC236}">
                    <a16:creationId xmlns:a16="http://schemas.microsoft.com/office/drawing/2014/main" id="{37E96C6D-366D-470D-9C79-59F9E1A68814}"/>
                  </a:ext>
                </a:extLst>
              </p:cNvPr>
              <p:cNvSpPr/>
              <p:nvPr/>
            </p:nvSpPr>
            <p:spPr bwMode="auto">
              <a:xfrm>
                <a:off x="4771956" y="3617989"/>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8" name="íṩľídè">
                <a:extLst>
                  <a:ext uri="{FF2B5EF4-FFF2-40B4-BE49-F238E27FC236}">
                    <a16:creationId xmlns:a16="http://schemas.microsoft.com/office/drawing/2014/main" id="{09A79583-68A7-4FC1-8778-7D4D48649932}"/>
                  </a:ext>
                </a:extLst>
              </p:cNvPr>
              <p:cNvSpPr/>
              <p:nvPr/>
            </p:nvSpPr>
            <p:spPr bwMode="auto">
              <a:xfrm>
                <a:off x="4771956" y="3617989"/>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iṧlïďe">
                <a:extLst>
                  <a:ext uri="{FF2B5EF4-FFF2-40B4-BE49-F238E27FC236}">
                    <a16:creationId xmlns:a16="http://schemas.microsoft.com/office/drawing/2014/main" id="{F1D8A65A-207B-459E-8F11-3AF1468612AE}"/>
                  </a:ext>
                </a:extLst>
              </p:cNvPr>
              <p:cNvSpPr/>
              <p:nvPr/>
            </p:nvSpPr>
            <p:spPr bwMode="auto">
              <a:xfrm>
                <a:off x="4771956" y="3675704"/>
                <a:ext cx="405135"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śľîḓe">
                <a:extLst>
                  <a:ext uri="{FF2B5EF4-FFF2-40B4-BE49-F238E27FC236}">
                    <a16:creationId xmlns:a16="http://schemas.microsoft.com/office/drawing/2014/main" id="{ADAC34A6-B8F6-4B18-B795-5870ADE0BE10}"/>
                  </a:ext>
                </a:extLst>
              </p:cNvPr>
              <p:cNvSpPr/>
              <p:nvPr/>
            </p:nvSpPr>
            <p:spPr bwMode="auto">
              <a:xfrm>
                <a:off x="4771956" y="3675704"/>
                <a:ext cx="405135"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1" name="isľiḓe">
                <a:extLst>
                  <a:ext uri="{FF2B5EF4-FFF2-40B4-BE49-F238E27FC236}">
                    <a16:creationId xmlns:a16="http://schemas.microsoft.com/office/drawing/2014/main" id="{E87C8974-A665-4225-9E77-83D5291CC6B2}"/>
                  </a:ext>
                </a:extLst>
              </p:cNvPr>
              <p:cNvSpPr/>
              <p:nvPr/>
            </p:nvSpPr>
            <p:spPr bwMode="auto">
              <a:xfrm>
                <a:off x="5246123" y="3675704"/>
                <a:ext cx="404003"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2" name="îṡlíďe">
                <a:extLst>
                  <a:ext uri="{FF2B5EF4-FFF2-40B4-BE49-F238E27FC236}">
                    <a16:creationId xmlns:a16="http://schemas.microsoft.com/office/drawing/2014/main" id="{7A9698B8-FD81-4F69-9152-2AAF677012EF}"/>
                  </a:ext>
                </a:extLst>
              </p:cNvPr>
              <p:cNvSpPr/>
              <p:nvPr/>
            </p:nvSpPr>
            <p:spPr bwMode="auto">
              <a:xfrm>
                <a:off x="5246123" y="3675704"/>
                <a:ext cx="404003"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3" name="íṩlïḑè">
                <a:extLst>
                  <a:ext uri="{FF2B5EF4-FFF2-40B4-BE49-F238E27FC236}">
                    <a16:creationId xmlns:a16="http://schemas.microsoft.com/office/drawing/2014/main" id="{8F9E5334-184F-4261-8702-57994613FD4F}"/>
                  </a:ext>
                </a:extLst>
              </p:cNvPr>
              <p:cNvSpPr/>
              <p:nvPr/>
            </p:nvSpPr>
            <p:spPr bwMode="auto">
              <a:xfrm>
                <a:off x="6146925" y="3758315"/>
                <a:ext cx="404003"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4" name="î$ḷiḋe">
                <a:extLst>
                  <a:ext uri="{FF2B5EF4-FFF2-40B4-BE49-F238E27FC236}">
                    <a16:creationId xmlns:a16="http://schemas.microsoft.com/office/drawing/2014/main" id="{523CBCAE-A9D1-44B2-92CA-4BD9239A1157}"/>
                  </a:ext>
                </a:extLst>
              </p:cNvPr>
              <p:cNvSpPr/>
              <p:nvPr/>
            </p:nvSpPr>
            <p:spPr bwMode="auto">
              <a:xfrm>
                <a:off x="6146925"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5" name="iSlîḑé">
                <a:extLst>
                  <a:ext uri="{FF2B5EF4-FFF2-40B4-BE49-F238E27FC236}">
                    <a16:creationId xmlns:a16="http://schemas.microsoft.com/office/drawing/2014/main" id="{A2523642-2713-4EB9-9B2E-FB7019306400}"/>
                  </a:ext>
                </a:extLst>
              </p:cNvPr>
              <p:cNvSpPr/>
              <p:nvPr/>
            </p:nvSpPr>
            <p:spPr bwMode="auto">
              <a:xfrm>
                <a:off x="6595063" y="3758315"/>
                <a:ext cx="404003" cy="15503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6" name="ïṡḻídê">
                <a:extLst>
                  <a:ext uri="{FF2B5EF4-FFF2-40B4-BE49-F238E27FC236}">
                    <a16:creationId xmlns:a16="http://schemas.microsoft.com/office/drawing/2014/main" id="{3099C951-ED76-4D6B-B489-CFB8F6AEC07B}"/>
                  </a:ext>
                </a:extLst>
              </p:cNvPr>
              <p:cNvSpPr/>
              <p:nvPr/>
            </p:nvSpPr>
            <p:spPr bwMode="auto">
              <a:xfrm>
                <a:off x="6595063"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7" name="iśḷíḓé">
                <a:extLst>
                  <a:ext uri="{FF2B5EF4-FFF2-40B4-BE49-F238E27FC236}">
                    <a16:creationId xmlns:a16="http://schemas.microsoft.com/office/drawing/2014/main" id="{471FBF57-18DB-410C-BC46-D88AAEB482EE}"/>
                  </a:ext>
                </a:extLst>
              </p:cNvPr>
              <p:cNvSpPr/>
              <p:nvPr/>
            </p:nvSpPr>
            <p:spPr bwMode="auto">
              <a:xfrm>
                <a:off x="7042069" y="3758315"/>
                <a:ext cx="201436"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8" name="išḷiḍè">
                <a:extLst>
                  <a:ext uri="{FF2B5EF4-FFF2-40B4-BE49-F238E27FC236}">
                    <a16:creationId xmlns:a16="http://schemas.microsoft.com/office/drawing/2014/main" id="{B4003CBB-100D-421A-9AC3-001A1BC68652}"/>
                  </a:ext>
                </a:extLst>
              </p:cNvPr>
              <p:cNvSpPr/>
              <p:nvPr/>
            </p:nvSpPr>
            <p:spPr bwMode="auto">
              <a:xfrm>
                <a:off x="7042069" y="3758315"/>
                <a:ext cx="201436"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9" name="ïSļïdé">
                <a:extLst>
                  <a:ext uri="{FF2B5EF4-FFF2-40B4-BE49-F238E27FC236}">
                    <a16:creationId xmlns:a16="http://schemas.microsoft.com/office/drawing/2014/main" id="{61BFFCBD-5D3F-4A3F-A283-10865ADB6169}"/>
                  </a:ext>
                </a:extLst>
              </p:cNvPr>
              <p:cNvSpPr/>
              <p:nvPr/>
            </p:nvSpPr>
            <p:spPr bwMode="auto">
              <a:xfrm>
                <a:off x="6820263" y="5234001"/>
                <a:ext cx="554514" cy="71295"/>
              </a:xfrm>
              <a:custGeom>
                <a:avLst/>
                <a:gdLst>
                  <a:gd name="T0" fmla="*/ 1710 w 1731"/>
                  <a:gd name="T1" fmla="*/ 101 h 224"/>
                  <a:gd name="T2" fmla="*/ 1488 w 1731"/>
                  <a:gd name="T3" fmla="*/ 0 h 224"/>
                  <a:gd name="T4" fmla="*/ 866 w 1731"/>
                  <a:gd name="T5" fmla="*/ 0 h 224"/>
                  <a:gd name="T6" fmla="*/ 865 w 1731"/>
                  <a:gd name="T7" fmla="*/ 0 h 224"/>
                  <a:gd name="T8" fmla="*/ 243 w 1731"/>
                  <a:gd name="T9" fmla="*/ 0 h 224"/>
                  <a:gd name="T10" fmla="*/ 21 w 1731"/>
                  <a:gd name="T11" fmla="*/ 101 h 224"/>
                  <a:gd name="T12" fmla="*/ 62 w 1731"/>
                  <a:gd name="T13" fmla="*/ 224 h 224"/>
                  <a:gd name="T14" fmla="*/ 865 w 1731"/>
                  <a:gd name="T15" fmla="*/ 224 h 224"/>
                  <a:gd name="T16" fmla="*/ 866 w 1731"/>
                  <a:gd name="T17" fmla="*/ 224 h 224"/>
                  <a:gd name="T18" fmla="*/ 1670 w 1731"/>
                  <a:gd name="T19" fmla="*/ 224 h 224"/>
                  <a:gd name="T20" fmla="*/ 1710 w 1731"/>
                  <a:gd name="T21" fmla="*/ 1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1" h="224">
                    <a:moveTo>
                      <a:pt x="1710" y="101"/>
                    </a:moveTo>
                    <a:cubicBezTo>
                      <a:pt x="1710" y="101"/>
                      <a:pt x="1550" y="0"/>
                      <a:pt x="1488" y="0"/>
                    </a:cubicBezTo>
                    <a:cubicBezTo>
                      <a:pt x="866" y="0"/>
                      <a:pt x="866" y="0"/>
                      <a:pt x="866" y="0"/>
                    </a:cubicBezTo>
                    <a:cubicBezTo>
                      <a:pt x="865" y="0"/>
                      <a:pt x="865" y="0"/>
                      <a:pt x="865" y="0"/>
                    </a:cubicBezTo>
                    <a:cubicBezTo>
                      <a:pt x="243" y="0"/>
                      <a:pt x="243" y="0"/>
                      <a:pt x="243" y="0"/>
                    </a:cubicBezTo>
                    <a:cubicBezTo>
                      <a:pt x="182" y="0"/>
                      <a:pt x="21" y="101"/>
                      <a:pt x="21" y="101"/>
                    </a:cubicBezTo>
                    <a:cubicBezTo>
                      <a:pt x="21" y="163"/>
                      <a:pt x="0" y="224"/>
                      <a:pt x="62" y="224"/>
                    </a:cubicBezTo>
                    <a:cubicBezTo>
                      <a:pt x="865" y="224"/>
                      <a:pt x="865" y="224"/>
                      <a:pt x="865" y="224"/>
                    </a:cubicBezTo>
                    <a:cubicBezTo>
                      <a:pt x="866" y="224"/>
                      <a:pt x="866" y="224"/>
                      <a:pt x="866" y="224"/>
                    </a:cubicBezTo>
                    <a:cubicBezTo>
                      <a:pt x="1670" y="224"/>
                      <a:pt x="1670" y="224"/>
                      <a:pt x="1670" y="224"/>
                    </a:cubicBezTo>
                    <a:cubicBezTo>
                      <a:pt x="1731" y="224"/>
                      <a:pt x="1710" y="163"/>
                      <a:pt x="1710" y="101"/>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íṧḻidé">
                <a:extLst>
                  <a:ext uri="{FF2B5EF4-FFF2-40B4-BE49-F238E27FC236}">
                    <a16:creationId xmlns:a16="http://schemas.microsoft.com/office/drawing/2014/main" id="{F6A589BA-A29B-4989-AD17-A378ACBFCEAB}"/>
                  </a:ext>
                </a:extLst>
              </p:cNvPr>
              <p:cNvSpPr/>
              <p:nvPr/>
            </p:nvSpPr>
            <p:spPr bwMode="auto">
              <a:xfrm>
                <a:off x="6939088" y="4507475"/>
                <a:ext cx="310075" cy="113166"/>
              </a:xfrm>
              <a:custGeom>
                <a:avLst/>
                <a:gdLst>
                  <a:gd name="T0" fmla="*/ 966 w 966"/>
                  <a:gd name="T1" fmla="*/ 353 h 353"/>
                  <a:gd name="T2" fmla="*/ 775 w 966"/>
                  <a:gd name="T3" fmla="*/ 189 h 353"/>
                  <a:gd name="T4" fmla="*/ 619 w 966"/>
                  <a:gd name="T5" fmla="*/ 0 h 353"/>
                  <a:gd name="T6" fmla="*/ 455 w 966"/>
                  <a:gd name="T7" fmla="*/ 0 h 353"/>
                  <a:gd name="T8" fmla="*/ 453 w 966"/>
                  <a:gd name="T9" fmla="*/ 0 h 353"/>
                  <a:gd name="T10" fmla="*/ 289 w 966"/>
                  <a:gd name="T11" fmla="*/ 0 h 353"/>
                  <a:gd name="T12" fmla="*/ 134 w 966"/>
                  <a:gd name="T13" fmla="*/ 188 h 353"/>
                  <a:gd name="T14" fmla="*/ 0 w 966"/>
                  <a:gd name="T15" fmla="*/ 352 h 353"/>
                  <a:gd name="T16" fmla="*/ 463 w 966"/>
                  <a:gd name="T17" fmla="*/ 345 h 353"/>
                  <a:gd name="T18" fmla="*/ 966 w 966"/>
                  <a:gd name="T1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353">
                    <a:moveTo>
                      <a:pt x="966" y="353"/>
                    </a:moveTo>
                    <a:cubicBezTo>
                      <a:pt x="775" y="189"/>
                      <a:pt x="775" y="189"/>
                      <a:pt x="775" y="189"/>
                    </a:cubicBezTo>
                    <a:cubicBezTo>
                      <a:pt x="616" y="115"/>
                      <a:pt x="619" y="0"/>
                      <a:pt x="619" y="0"/>
                    </a:cubicBezTo>
                    <a:cubicBezTo>
                      <a:pt x="455" y="0"/>
                      <a:pt x="455" y="0"/>
                      <a:pt x="455" y="0"/>
                    </a:cubicBezTo>
                    <a:cubicBezTo>
                      <a:pt x="453" y="0"/>
                      <a:pt x="453" y="0"/>
                      <a:pt x="453" y="0"/>
                    </a:cubicBezTo>
                    <a:cubicBezTo>
                      <a:pt x="289" y="0"/>
                      <a:pt x="289" y="0"/>
                      <a:pt x="289" y="0"/>
                    </a:cubicBezTo>
                    <a:cubicBezTo>
                      <a:pt x="289" y="0"/>
                      <a:pt x="293" y="114"/>
                      <a:pt x="134" y="188"/>
                    </a:cubicBezTo>
                    <a:cubicBezTo>
                      <a:pt x="0" y="352"/>
                      <a:pt x="0" y="352"/>
                      <a:pt x="0" y="352"/>
                    </a:cubicBezTo>
                    <a:cubicBezTo>
                      <a:pt x="463" y="345"/>
                      <a:pt x="463" y="345"/>
                      <a:pt x="463" y="345"/>
                    </a:cubicBezTo>
                    <a:cubicBezTo>
                      <a:pt x="966" y="353"/>
                      <a:pt x="966" y="353"/>
                      <a:pt x="966" y="353"/>
                    </a:cubicBezTo>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îsḷîḋé">
                <a:extLst>
                  <a:ext uri="{FF2B5EF4-FFF2-40B4-BE49-F238E27FC236}">
                    <a16:creationId xmlns:a16="http://schemas.microsoft.com/office/drawing/2014/main" id="{6E26FB8D-B16A-4C80-B12C-4C92B830BA65}"/>
                  </a:ext>
                </a:extLst>
              </p:cNvPr>
              <p:cNvSpPr/>
              <p:nvPr/>
            </p:nvSpPr>
            <p:spPr bwMode="auto">
              <a:xfrm>
                <a:off x="7233320" y="5764751"/>
                <a:ext cx="129009" cy="107508"/>
              </a:xfrm>
              <a:custGeom>
                <a:avLst/>
                <a:gdLst>
                  <a:gd name="T0" fmla="*/ 363 w 402"/>
                  <a:gd name="T1" fmla="*/ 0 h 334"/>
                  <a:gd name="T2" fmla="*/ 402 w 402"/>
                  <a:gd name="T3" fmla="*/ 334 h 334"/>
                  <a:gd name="T4" fmla="*/ 0 w 402"/>
                  <a:gd name="T5" fmla="*/ 294 h 334"/>
                  <a:gd name="T6" fmla="*/ 0 w 402"/>
                  <a:gd name="T7" fmla="*/ 0 h 334"/>
                  <a:gd name="T8" fmla="*/ 363 w 402"/>
                  <a:gd name="T9" fmla="*/ 0 h 334"/>
                </a:gdLst>
                <a:ahLst/>
                <a:cxnLst>
                  <a:cxn ang="0">
                    <a:pos x="T0" y="T1"/>
                  </a:cxn>
                  <a:cxn ang="0">
                    <a:pos x="T2" y="T3"/>
                  </a:cxn>
                  <a:cxn ang="0">
                    <a:pos x="T4" y="T5"/>
                  </a:cxn>
                  <a:cxn ang="0">
                    <a:pos x="T6" y="T7"/>
                  </a:cxn>
                  <a:cxn ang="0">
                    <a:pos x="T8" y="T9"/>
                  </a:cxn>
                </a:cxnLst>
                <a:rect l="0" t="0" r="r" b="b"/>
                <a:pathLst>
                  <a:path w="402" h="334">
                    <a:moveTo>
                      <a:pt x="363" y="0"/>
                    </a:moveTo>
                    <a:cubicBezTo>
                      <a:pt x="363" y="0"/>
                      <a:pt x="352" y="219"/>
                      <a:pt x="402" y="334"/>
                    </a:cubicBezTo>
                    <a:cubicBezTo>
                      <a:pt x="0" y="294"/>
                      <a:pt x="0" y="294"/>
                      <a:pt x="0" y="294"/>
                    </a:cubicBezTo>
                    <a:cubicBezTo>
                      <a:pt x="0" y="294"/>
                      <a:pt x="64" y="175"/>
                      <a:pt x="0" y="0"/>
                    </a:cubicBezTo>
                    <a:lnTo>
                      <a:pt x="363"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isľíďè">
                <a:extLst>
                  <a:ext uri="{FF2B5EF4-FFF2-40B4-BE49-F238E27FC236}">
                    <a16:creationId xmlns:a16="http://schemas.microsoft.com/office/drawing/2014/main" id="{5966F6E5-BDAF-4D65-84A2-0A22D1EC3E91}"/>
                  </a:ext>
                </a:extLst>
              </p:cNvPr>
              <p:cNvSpPr/>
              <p:nvPr/>
            </p:nvSpPr>
            <p:spPr bwMode="auto">
              <a:xfrm>
                <a:off x="6819132" y="5755697"/>
                <a:ext cx="127878" cy="107508"/>
              </a:xfrm>
              <a:custGeom>
                <a:avLst/>
                <a:gdLst>
                  <a:gd name="T0" fmla="*/ 39 w 402"/>
                  <a:gd name="T1" fmla="*/ 0 h 335"/>
                  <a:gd name="T2" fmla="*/ 0 w 402"/>
                  <a:gd name="T3" fmla="*/ 335 h 335"/>
                  <a:gd name="T4" fmla="*/ 402 w 402"/>
                  <a:gd name="T5" fmla="*/ 295 h 335"/>
                  <a:gd name="T6" fmla="*/ 402 w 402"/>
                  <a:gd name="T7" fmla="*/ 0 h 335"/>
                  <a:gd name="T8" fmla="*/ 39 w 402"/>
                  <a:gd name="T9" fmla="*/ 0 h 335"/>
                </a:gdLst>
                <a:ahLst/>
                <a:cxnLst>
                  <a:cxn ang="0">
                    <a:pos x="T0" y="T1"/>
                  </a:cxn>
                  <a:cxn ang="0">
                    <a:pos x="T2" y="T3"/>
                  </a:cxn>
                  <a:cxn ang="0">
                    <a:pos x="T4" y="T5"/>
                  </a:cxn>
                  <a:cxn ang="0">
                    <a:pos x="T6" y="T7"/>
                  </a:cxn>
                  <a:cxn ang="0">
                    <a:pos x="T8" y="T9"/>
                  </a:cxn>
                </a:cxnLst>
                <a:rect l="0" t="0" r="r" b="b"/>
                <a:pathLst>
                  <a:path w="402" h="335">
                    <a:moveTo>
                      <a:pt x="39" y="0"/>
                    </a:moveTo>
                    <a:cubicBezTo>
                      <a:pt x="39" y="0"/>
                      <a:pt x="51" y="220"/>
                      <a:pt x="0" y="335"/>
                    </a:cubicBezTo>
                    <a:cubicBezTo>
                      <a:pt x="402" y="295"/>
                      <a:pt x="402" y="295"/>
                      <a:pt x="402" y="295"/>
                    </a:cubicBezTo>
                    <a:cubicBezTo>
                      <a:pt x="402" y="295"/>
                      <a:pt x="339" y="175"/>
                      <a:pt x="402" y="0"/>
                    </a:cubicBezTo>
                    <a:lnTo>
                      <a:pt x="39"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ïśľidè">
                <a:extLst>
                  <a:ext uri="{FF2B5EF4-FFF2-40B4-BE49-F238E27FC236}">
                    <a16:creationId xmlns:a16="http://schemas.microsoft.com/office/drawing/2014/main" id="{40F28F2A-29FF-4FAE-9EF0-F158DC1BF9F6}"/>
                  </a:ext>
                </a:extLst>
              </p:cNvPr>
              <p:cNvSpPr/>
              <p:nvPr/>
            </p:nvSpPr>
            <p:spPr bwMode="auto">
              <a:xfrm>
                <a:off x="6639197" y="5833782"/>
                <a:ext cx="329314" cy="184461"/>
              </a:xfrm>
              <a:custGeom>
                <a:avLst/>
                <a:gdLst>
                  <a:gd name="T0" fmla="*/ 631 w 1027"/>
                  <a:gd name="T1" fmla="*/ 66 h 576"/>
                  <a:gd name="T2" fmla="*/ 561 w 1027"/>
                  <a:gd name="T3" fmla="*/ 45 h 576"/>
                  <a:gd name="T4" fmla="*/ 518 w 1027"/>
                  <a:gd name="T5" fmla="*/ 84 h 576"/>
                  <a:gd name="T6" fmla="*/ 515 w 1027"/>
                  <a:gd name="T7" fmla="*/ 86 h 576"/>
                  <a:gd name="T8" fmla="*/ 479 w 1027"/>
                  <a:gd name="T9" fmla="*/ 117 h 576"/>
                  <a:gd name="T10" fmla="*/ 477 w 1027"/>
                  <a:gd name="T11" fmla="*/ 118 h 576"/>
                  <a:gd name="T12" fmla="*/ 462 w 1027"/>
                  <a:gd name="T13" fmla="*/ 131 h 576"/>
                  <a:gd name="T14" fmla="*/ 458 w 1027"/>
                  <a:gd name="T15" fmla="*/ 134 h 576"/>
                  <a:gd name="T16" fmla="*/ 422 w 1027"/>
                  <a:gd name="T17" fmla="*/ 161 h 576"/>
                  <a:gd name="T18" fmla="*/ 414 w 1027"/>
                  <a:gd name="T19" fmla="*/ 167 h 576"/>
                  <a:gd name="T20" fmla="*/ 400 w 1027"/>
                  <a:gd name="T21" fmla="*/ 177 h 576"/>
                  <a:gd name="T22" fmla="*/ 389 w 1027"/>
                  <a:gd name="T23" fmla="*/ 185 h 576"/>
                  <a:gd name="T24" fmla="*/ 357 w 1027"/>
                  <a:gd name="T25" fmla="*/ 206 h 576"/>
                  <a:gd name="T26" fmla="*/ 341 w 1027"/>
                  <a:gd name="T27" fmla="*/ 217 h 576"/>
                  <a:gd name="T28" fmla="*/ 206 w 1027"/>
                  <a:gd name="T29" fmla="*/ 288 h 576"/>
                  <a:gd name="T30" fmla="*/ 181 w 1027"/>
                  <a:gd name="T31" fmla="*/ 298 h 576"/>
                  <a:gd name="T32" fmla="*/ 5 w 1027"/>
                  <a:gd name="T33" fmla="*/ 502 h 576"/>
                  <a:gd name="T34" fmla="*/ 12 w 1027"/>
                  <a:gd name="T35" fmla="*/ 533 h 576"/>
                  <a:gd name="T36" fmla="*/ 167 w 1027"/>
                  <a:gd name="T37" fmla="*/ 569 h 576"/>
                  <a:gd name="T38" fmla="*/ 991 w 1027"/>
                  <a:gd name="T39" fmla="*/ 403 h 576"/>
                  <a:gd name="T40" fmla="*/ 1015 w 1027"/>
                  <a:gd name="T41" fmla="*/ 262 h 576"/>
                  <a:gd name="T42" fmla="*/ 1013 w 1027"/>
                  <a:gd name="T43" fmla="*/ 247 h 576"/>
                  <a:gd name="T44" fmla="*/ 948 w 1027"/>
                  <a:gd name="T45" fmla="*/ 0 h 576"/>
                  <a:gd name="T46" fmla="*/ 722 w 1027"/>
                  <a:gd name="T47" fmla="*/ 59 h 576"/>
                  <a:gd name="T48" fmla="*/ 692 w 1027"/>
                  <a:gd name="T49" fmla="*/ 64 h 576"/>
                  <a:gd name="T50" fmla="*/ 675 w 1027"/>
                  <a:gd name="T51" fmla="*/ 66 h 576"/>
                  <a:gd name="T52" fmla="*/ 647 w 1027"/>
                  <a:gd name="T53" fmla="*/ 67 h 576"/>
                  <a:gd name="T54" fmla="*/ 646 w 1027"/>
                  <a:gd name="T55" fmla="*/ 67 h 576"/>
                  <a:gd name="T56" fmla="*/ 643 w 1027"/>
                  <a:gd name="T57" fmla="*/ 67 h 576"/>
                  <a:gd name="T58" fmla="*/ 642 w 1027"/>
                  <a:gd name="T59" fmla="*/ 66 h 576"/>
                  <a:gd name="T60" fmla="*/ 631 w 1027"/>
                  <a:gd name="T61" fmla="*/ 6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631" y="66"/>
                    </a:moveTo>
                    <a:cubicBezTo>
                      <a:pt x="602" y="63"/>
                      <a:pt x="577" y="56"/>
                      <a:pt x="561" y="45"/>
                    </a:cubicBezTo>
                    <a:cubicBezTo>
                      <a:pt x="549" y="57"/>
                      <a:pt x="534" y="70"/>
                      <a:pt x="518" y="84"/>
                    </a:cubicBezTo>
                    <a:cubicBezTo>
                      <a:pt x="517" y="85"/>
                      <a:pt x="516" y="86"/>
                      <a:pt x="515" y="86"/>
                    </a:cubicBezTo>
                    <a:cubicBezTo>
                      <a:pt x="504" y="96"/>
                      <a:pt x="492" y="107"/>
                      <a:pt x="479" y="117"/>
                    </a:cubicBezTo>
                    <a:cubicBezTo>
                      <a:pt x="478" y="118"/>
                      <a:pt x="478" y="118"/>
                      <a:pt x="477" y="118"/>
                    </a:cubicBezTo>
                    <a:cubicBezTo>
                      <a:pt x="472" y="123"/>
                      <a:pt x="467" y="127"/>
                      <a:pt x="462" y="131"/>
                    </a:cubicBezTo>
                    <a:cubicBezTo>
                      <a:pt x="461" y="132"/>
                      <a:pt x="459" y="133"/>
                      <a:pt x="458" y="134"/>
                    </a:cubicBezTo>
                    <a:cubicBezTo>
                      <a:pt x="447" y="143"/>
                      <a:pt x="435" y="152"/>
                      <a:pt x="422" y="161"/>
                    </a:cubicBezTo>
                    <a:cubicBezTo>
                      <a:pt x="420" y="163"/>
                      <a:pt x="417" y="165"/>
                      <a:pt x="414" y="167"/>
                    </a:cubicBezTo>
                    <a:cubicBezTo>
                      <a:pt x="409" y="170"/>
                      <a:pt x="405" y="174"/>
                      <a:pt x="400" y="177"/>
                    </a:cubicBezTo>
                    <a:cubicBezTo>
                      <a:pt x="396" y="180"/>
                      <a:pt x="392" y="182"/>
                      <a:pt x="389" y="185"/>
                    </a:cubicBezTo>
                    <a:cubicBezTo>
                      <a:pt x="378" y="192"/>
                      <a:pt x="368" y="199"/>
                      <a:pt x="357" y="206"/>
                    </a:cubicBezTo>
                    <a:cubicBezTo>
                      <a:pt x="352" y="210"/>
                      <a:pt x="346" y="213"/>
                      <a:pt x="341" y="217"/>
                    </a:cubicBezTo>
                    <a:cubicBezTo>
                      <a:pt x="299" y="243"/>
                      <a:pt x="254" y="268"/>
                      <a:pt x="206" y="288"/>
                    </a:cubicBezTo>
                    <a:cubicBezTo>
                      <a:pt x="198" y="291"/>
                      <a:pt x="190" y="295"/>
                      <a:pt x="181" y="298"/>
                    </a:cubicBezTo>
                    <a:cubicBezTo>
                      <a:pt x="15" y="362"/>
                      <a:pt x="0" y="455"/>
                      <a:pt x="5" y="502"/>
                    </a:cubicBezTo>
                    <a:cubicBezTo>
                      <a:pt x="7" y="521"/>
                      <a:pt x="12" y="533"/>
                      <a:pt x="12" y="533"/>
                    </a:cubicBezTo>
                    <a:cubicBezTo>
                      <a:pt x="12" y="533"/>
                      <a:pt x="80" y="568"/>
                      <a:pt x="167" y="569"/>
                    </a:cubicBezTo>
                    <a:cubicBezTo>
                      <a:pt x="489" y="576"/>
                      <a:pt x="991" y="403"/>
                      <a:pt x="991" y="403"/>
                    </a:cubicBezTo>
                    <a:cubicBezTo>
                      <a:pt x="991" y="403"/>
                      <a:pt x="1027" y="360"/>
                      <a:pt x="1015" y="262"/>
                    </a:cubicBezTo>
                    <a:cubicBezTo>
                      <a:pt x="1014" y="257"/>
                      <a:pt x="1014" y="252"/>
                      <a:pt x="1013" y="247"/>
                    </a:cubicBezTo>
                    <a:cubicBezTo>
                      <a:pt x="1012" y="241"/>
                      <a:pt x="966" y="54"/>
                      <a:pt x="948" y="0"/>
                    </a:cubicBezTo>
                    <a:cubicBezTo>
                      <a:pt x="907" y="15"/>
                      <a:pt x="841" y="35"/>
                      <a:pt x="722" y="59"/>
                    </a:cubicBezTo>
                    <a:cubicBezTo>
                      <a:pt x="711" y="62"/>
                      <a:pt x="701" y="63"/>
                      <a:pt x="692" y="64"/>
                    </a:cubicBezTo>
                    <a:cubicBezTo>
                      <a:pt x="686" y="65"/>
                      <a:pt x="681" y="66"/>
                      <a:pt x="675" y="66"/>
                    </a:cubicBezTo>
                    <a:cubicBezTo>
                      <a:pt x="665" y="67"/>
                      <a:pt x="655" y="67"/>
                      <a:pt x="647" y="67"/>
                    </a:cubicBezTo>
                    <a:cubicBezTo>
                      <a:pt x="646" y="67"/>
                      <a:pt x="646" y="67"/>
                      <a:pt x="646" y="67"/>
                    </a:cubicBezTo>
                    <a:cubicBezTo>
                      <a:pt x="643" y="67"/>
                      <a:pt x="643" y="67"/>
                      <a:pt x="643" y="67"/>
                    </a:cubicBezTo>
                    <a:cubicBezTo>
                      <a:pt x="642" y="66"/>
                      <a:pt x="642" y="66"/>
                      <a:pt x="642" y="66"/>
                    </a:cubicBezTo>
                    <a:lnTo>
                      <a:pt x="631" y="66"/>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íSļïḑé">
                <a:extLst>
                  <a:ext uri="{FF2B5EF4-FFF2-40B4-BE49-F238E27FC236}">
                    <a16:creationId xmlns:a16="http://schemas.microsoft.com/office/drawing/2014/main" id="{395FF6D4-1413-493A-9CF9-142961733DB7}"/>
                  </a:ext>
                </a:extLst>
              </p:cNvPr>
              <p:cNvSpPr/>
              <p:nvPr/>
            </p:nvSpPr>
            <p:spPr bwMode="auto">
              <a:xfrm>
                <a:off x="6640329" y="5943553"/>
                <a:ext cx="324787" cy="74690"/>
              </a:xfrm>
              <a:custGeom>
                <a:avLst/>
                <a:gdLst>
                  <a:gd name="T0" fmla="*/ 158 w 1011"/>
                  <a:gd name="T1" fmla="*/ 167 h 234"/>
                  <a:gd name="T2" fmla="*/ 1 w 1011"/>
                  <a:gd name="T3" fmla="*/ 132 h 234"/>
                  <a:gd name="T4" fmla="*/ 1 w 1011"/>
                  <a:gd name="T5" fmla="*/ 160 h 234"/>
                  <a:gd name="T6" fmla="*/ 8 w 1011"/>
                  <a:gd name="T7" fmla="*/ 191 h 234"/>
                  <a:gd name="T8" fmla="*/ 164 w 1011"/>
                  <a:gd name="T9" fmla="*/ 228 h 234"/>
                  <a:gd name="T10" fmla="*/ 988 w 1011"/>
                  <a:gd name="T11" fmla="*/ 61 h 234"/>
                  <a:gd name="T12" fmla="*/ 1011 w 1011"/>
                  <a:gd name="T13" fmla="*/ 0 h 234"/>
                  <a:gd name="T14" fmla="*/ 158 w 1011"/>
                  <a:gd name="T15" fmla="*/ 16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1" h="234">
                    <a:moveTo>
                      <a:pt x="158" y="167"/>
                    </a:moveTo>
                    <a:cubicBezTo>
                      <a:pt x="85" y="165"/>
                      <a:pt x="25" y="142"/>
                      <a:pt x="1" y="132"/>
                    </a:cubicBezTo>
                    <a:cubicBezTo>
                      <a:pt x="0" y="142"/>
                      <a:pt x="0" y="152"/>
                      <a:pt x="1" y="160"/>
                    </a:cubicBezTo>
                    <a:cubicBezTo>
                      <a:pt x="3" y="179"/>
                      <a:pt x="8" y="191"/>
                      <a:pt x="8" y="191"/>
                    </a:cubicBezTo>
                    <a:cubicBezTo>
                      <a:pt x="8" y="191"/>
                      <a:pt x="76" y="226"/>
                      <a:pt x="164" y="228"/>
                    </a:cubicBezTo>
                    <a:cubicBezTo>
                      <a:pt x="486" y="234"/>
                      <a:pt x="988" y="61"/>
                      <a:pt x="988" y="61"/>
                    </a:cubicBezTo>
                    <a:cubicBezTo>
                      <a:pt x="988" y="61"/>
                      <a:pt x="1004" y="42"/>
                      <a:pt x="1011" y="0"/>
                    </a:cubicBezTo>
                    <a:cubicBezTo>
                      <a:pt x="880" y="42"/>
                      <a:pt x="450" y="173"/>
                      <a:pt x="158"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ïSlíďe">
                <a:extLst>
                  <a:ext uri="{FF2B5EF4-FFF2-40B4-BE49-F238E27FC236}">
                    <a16:creationId xmlns:a16="http://schemas.microsoft.com/office/drawing/2014/main" id="{46CAE48F-1CA8-44BC-9309-8D060E5BAA35}"/>
                  </a:ext>
                </a:extLst>
              </p:cNvPr>
              <p:cNvSpPr/>
              <p:nvPr/>
            </p:nvSpPr>
            <p:spPr bwMode="auto">
              <a:xfrm>
                <a:off x="6790840" y="5862073"/>
                <a:ext cx="57715" cy="26029"/>
              </a:xfrm>
              <a:custGeom>
                <a:avLst/>
                <a:gdLst>
                  <a:gd name="T0" fmla="*/ 177 w 180"/>
                  <a:gd name="T1" fmla="*/ 66 h 82"/>
                  <a:gd name="T2" fmla="*/ 144 w 180"/>
                  <a:gd name="T3" fmla="*/ 77 h 82"/>
                  <a:gd name="T4" fmla="*/ 0 w 180"/>
                  <a:gd name="T5" fmla="*/ 31 h 82"/>
                  <a:gd name="T6" fmla="*/ 36 w 180"/>
                  <a:gd name="T7" fmla="*/ 0 h 82"/>
                  <a:gd name="T8" fmla="*/ 156 w 180"/>
                  <a:gd name="T9" fmla="*/ 39 h 82"/>
                  <a:gd name="T10" fmla="*/ 177 w 180"/>
                  <a:gd name="T11" fmla="*/ 66 h 82"/>
                </a:gdLst>
                <a:ahLst/>
                <a:cxnLst>
                  <a:cxn ang="0">
                    <a:pos x="T0" y="T1"/>
                  </a:cxn>
                  <a:cxn ang="0">
                    <a:pos x="T2" y="T3"/>
                  </a:cxn>
                  <a:cxn ang="0">
                    <a:pos x="T4" y="T5"/>
                  </a:cxn>
                  <a:cxn ang="0">
                    <a:pos x="T6" y="T7"/>
                  </a:cxn>
                  <a:cxn ang="0">
                    <a:pos x="T8" y="T9"/>
                  </a:cxn>
                  <a:cxn ang="0">
                    <a:pos x="T10" y="T11"/>
                  </a:cxn>
                </a:cxnLst>
                <a:rect l="0" t="0" r="r" b="b"/>
                <a:pathLst>
                  <a:path w="180" h="82">
                    <a:moveTo>
                      <a:pt x="177" y="66"/>
                    </a:moveTo>
                    <a:cubicBezTo>
                      <a:pt x="173" y="77"/>
                      <a:pt x="159" y="82"/>
                      <a:pt x="144" y="77"/>
                    </a:cubicBezTo>
                    <a:cubicBezTo>
                      <a:pt x="0" y="31"/>
                      <a:pt x="0" y="31"/>
                      <a:pt x="0" y="31"/>
                    </a:cubicBezTo>
                    <a:cubicBezTo>
                      <a:pt x="13" y="21"/>
                      <a:pt x="25" y="10"/>
                      <a:pt x="36" y="0"/>
                    </a:cubicBezTo>
                    <a:cubicBezTo>
                      <a:pt x="156" y="39"/>
                      <a:pt x="156" y="39"/>
                      <a:pt x="156" y="39"/>
                    </a:cubicBezTo>
                    <a:cubicBezTo>
                      <a:pt x="171" y="43"/>
                      <a:pt x="180" y="56"/>
                      <a:pt x="177"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liḑé">
                <a:extLst>
                  <a:ext uri="{FF2B5EF4-FFF2-40B4-BE49-F238E27FC236}">
                    <a16:creationId xmlns:a16="http://schemas.microsoft.com/office/drawing/2014/main" id="{5C134AFE-12F5-473B-8B84-0714420E5A80}"/>
                  </a:ext>
                </a:extLst>
              </p:cNvPr>
              <p:cNvSpPr/>
              <p:nvPr/>
            </p:nvSpPr>
            <p:spPr bwMode="auto">
              <a:xfrm>
                <a:off x="6772734" y="5875653"/>
                <a:ext cx="54320" cy="24897"/>
              </a:xfrm>
              <a:custGeom>
                <a:avLst/>
                <a:gdLst>
                  <a:gd name="T0" fmla="*/ 166 w 170"/>
                  <a:gd name="T1" fmla="*/ 62 h 77"/>
                  <a:gd name="T2" fmla="*/ 134 w 170"/>
                  <a:gd name="T3" fmla="*/ 73 h 77"/>
                  <a:gd name="T4" fmla="*/ 0 w 170"/>
                  <a:gd name="T5" fmla="*/ 30 h 77"/>
                  <a:gd name="T6" fmla="*/ 36 w 170"/>
                  <a:gd name="T7" fmla="*/ 3 h 77"/>
                  <a:gd name="T8" fmla="*/ 40 w 170"/>
                  <a:gd name="T9" fmla="*/ 0 h 77"/>
                  <a:gd name="T10" fmla="*/ 146 w 170"/>
                  <a:gd name="T11" fmla="*/ 34 h 77"/>
                  <a:gd name="T12" fmla="*/ 166 w 170"/>
                  <a:gd name="T13" fmla="*/ 62 h 77"/>
                </a:gdLst>
                <a:ahLst/>
                <a:cxnLst>
                  <a:cxn ang="0">
                    <a:pos x="T0" y="T1"/>
                  </a:cxn>
                  <a:cxn ang="0">
                    <a:pos x="T2" y="T3"/>
                  </a:cxn>
                  <a:cxn ang="0">
                    <a:pos x="T4" y="T5"/>
                  </a:cxn>
                  <a:cxn ang="0">
                    <a:pos x="T6" y="T7"/>
                  </a:cxn>
                  <a:cxn ang="0">
                    <a:pos x="T8" y="T9"/>
                  </a:cxn>
                  <a:cxn ang="0">
                    <a:pos x="T10" y="T11"/>
                  </a:cxn>
                  <a:cxn ang="0">
                    <a:pos x="T12" y="T13"/>
                  </a:cxn>
                </a:cxnLst>
                <a:rect l="0" t="0" r="r" b="b"/>
                <a:pathLst>
                  <a:path w="170" h="77">
                    <a:moveTo>
                      <a:pt x="166" y="62"/>
                    </a:moveTo>
                    <a:cubicBezTo>
                      <a:pt x="163" y="72"/>
                      <a:pt x="148" y="77"/>
                      <a:pt x="134" y="73"/>
                    </a:cubicBezTo>
                    <a:cubicBezTo>
                      <a:pt x="0" y="30"/>
                      <a:pt x="0" y="30"/>
                      <a:pt x="0" y="30"/>
                    </a:cubicBezTo>
                    <a:cubicBezTo>
                      <a:pt x="13" y="21"/>
                      <a:pt x="25" y="12"/>
                      <a:pt x="36" y="3"/>
                    </a:cubicBezTo>
                    <a:cubicBezTo>
                      <a:pt x="37" y="2"/>
                      <a:pt x="39" y="1"/>
                      <a:pt x="40" y="0"/>
                    </a:cubicBezTo>
                    <a:cubicBezTo>
                      <a:pt x="146" y="34"/>
                      <a:pt x="146" y="34"/>
                      <a:pt x="146" y="34"/>
                    </a:cubicBezTo>
                    <a:cubicBezTo>
                      <a:pt x="160" y="39"/>
                      <a:pt x="170" y="51"/>
                      <a:pt x="16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ïṣļiďè">
                <a:extLst>
                  <a:ext uri="{FF2B5EF4-FFF2-40B4-BE49-F238E27FC236}">
                    <a16:creationId xmlns:a16="http://schemas.microsoft.com/office/drawing/2014/main" id="{3ABFDF44-C937-432B-B2C7-D257372E113D}"/>
                  </a:ext>
                </a:extLst>
              </p:cNvPr>
              <p:cNvSpPr/>
              <p:nvPr/>
            </p:nvSpPr>
            <p:spPr bwMode="auto">
              <a:xfrm>
                <a:off x="6751232" y="5890365"/>
                <a:ext cx="53188" cy="24897"/>
              </a:xfrm>
              <a:custGeom>
                <a:avLst/>
                <a:gdLst>
                  <a:gd name="T0" fmla="*/ 161 w 165"/>
                  <a:gd name="T1" fmla="*/ 59 h 75"/>
                  <a:gd name="T2" fmla="*/ 129 w 165"/>
                  <a:gd name="T3" fmla="*/ 70 h 75"/>
                  <a:gd name="T4" fmla="*/ 0 w 165"/>
                  <a:gd name="T5" fmla="*/ 29 h 75"/>
                  <a:gd name="T6" fmla="*/ 32 w 165"/>
                  <a:gd name="T7" fmla="*/ 8 h 75"/>
                  <a:gd name="T8" fmla="*/ 43 w 165"/>
                  <a:gd name="T9" fmla="*/ 0 h 75"/>
                  <a:gd name="T10" fmla="*/ 141 w 165"/>
                  <a:gd name="T11" fmla="*/ 32 h 75"/>
                  <a:gd name="T12" fmla="*/ 161 w 165"/>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5" h="75">
                    <a:moveTo>
                      <a:pt x="161" y="59"/>
                    </a:moveTo>
                    <a:cubicBezTo>
                      <a:pt x="158" y="70"/>
                      <a:pt x="143" y="75"/>
                      <a:pt x="129" y="70"/>
                    </a:cubicBezTo>
                    <a:cubicBezTo>
                      <a:pt x="0" y="29"/>
                      <a:pt x="0" y="29"/>
                      <a:pt x="0" y="29"/>
                    </a:cubicBezTo>
                    <a:cubicBezTo>
                      <a:pt x="11" y="22"/>
                      <a:pt x="21" y="15"/>
                      <a:pt x="32" y="8"/>
                    </a:cubicBezTo>
                    <a:cubicBezTo>
                      <a:pt x="35" y="5"/>
                      <a:pt x="39" y="3"/>
                      <a:pt x="43" y="0"/>
                    </a:cubicBezTo>
                    <a:cubicBezTo>
                      <a:pt x="141" y="32"/>
                      <a:pt x="141" y="32"/>
                      <a:pt x="141" y="32"/>
                    </a:cubicBezTo>
                    <a:cubicBezTo>
                      <a:pt x="156" y="36"/>
                      <a:pt x="165" y="49"/>
                      <a:pt x="161"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iṣlíḋê">
                <a:extLst>
                  <a:ext uri="{FF2B5EF4-FFF2-40B4-BE49-F238E27FC236}">
                    <a16:creationId xmlns:a16="http://schemas.microsoft.com/office/drawing/2014/main" id="{AF43B934-3CD6-4F78-B652-770FEB290060}"/>
                  </a:ext>
                </a:extLst>
              </p:cNvPr>
              <p:cNvSpPr/>
              <p:nvPr/>
            </p:nvSpPr>
            <p:spPr bwMode="auto">
              <a:xfrm>
                <a:off x="7212950" y="5843967"/>
                <a:ext cx="329314" cy="184461"/>
              </a:xfrm>
              <a:custGeom>
                <a:avLst/>
                <a:gdLst>
                  <a:gd name="T0" fmla="*/ 397 w 1027"/>
                  <a:gd name="T1" fmla="*/ 65 h 576"/>
                  <a:gd name="T2" fmla="*/ 466 w 1027"/>
                  <a:gd name="T3" fmla="*/ 45 h 576"/>
                  <a:gd name="T4" fmla="*/ 510 w 1027"/>
                  <a:gd name="T5" fmla="*/ 84 h 576"/>
                  <a:gd name="T6" fmla="*/ 512 w 1027"/>
                  <a:gd name="T7" fmla="*/ 86 h 576"/>
                  <a:gd name="T8" fmla="*/ 549 w 1027"/>
                  <a:gd name="T9" fmla="*/ 117 h 576"/>
                  <a:gd name="T10" fmla="*/ 550 w 1027"/>
                  <a:gd name="T11" fmla="*/ 118 h 576"/>
                  <a:gd name="T12" fmla="*/ 566 w 1027"/>
                  <a:gd name="T13" fmla="*/ 131 h 576"/>
                  <a:gd name="T14" fmla="*/ 569 w 1027"/>
                  <a:gd name="T15" fmla="*/ 133 h 576"/>
                  <a:gd name="T16" fmla="*/ 605 w 1027"/>
                  <a:gd name="T17" fmla="*/ 161 h 576"/>
                  <a:gd name="T18" fmla="*/ 613 w 1027"/>
                  <a:gd name="T19" fmla="*/ 166 h 576"/>
                  <a:gd name="T20" fmla="*/ 628 w 1027"/>
                  <a:gd name="T21" fmla="*/ 177 h 576"/>
                  <a:gd name="T22" fmla="*/ 639 w 1027"/>
                  <a:gd name="T23" fmla="*/ 185 h 576"/>
                  <a:gd name="T24" fmla="*/ 670 w 1027"/>
                  <a:gd name="T25" fmla="*/ 206 h 576"/>
                  <a:gd name="T26" fmla="*/ 687 w 1027"/>
                  <a:gd name="T27" fmla="*/ 216 h 576"/>
                  <a:gd name="T28" fmla="*/ 821 w 1027"/>
                  <a:gd name="T29" fmla="*/ 287 h 576"/>
                  <a:gd name="T30" fmla="*/ 846 w 1027"/>
                  <a:gd name="T31" fmla="*/ 298 h 576"/>
                  <a:gd name="T32" fmla="*/ 1022 w 1027"/>
                  <a:gd name="T33" fmla="*/ 502 h 576"/>
                  <a:gd name="T34" fmla="*/ 1015 w 1027"/>
                  <a:gd name="T35" fmla="*/ 533 h 576"/>
                  <a:gd name="T36" fmla="*/ 860 w 1027"/>
                  <a:gd name="T37" fmla="*/ 569 h 576"/>
                  <a:gd name="T38" fmla="*/ 36 w 1027"/>
                  <a:gd name="T39" fmla="*/ 403 h 576"/>
                  <a:gd name="T40" fmla="*/ 12 w 1027"/>
                  <a:gd name="T41" fmla="*/ 261 h 576"/>
                  <a:gd name="T42" fmla="*/ 14 w 1027"/>
                  <a:gd name="T43" fmla="*/ 247 h 576"/>
                  <a:gd name="T44" fmla="*/ 79 w 1027"/>
                  <a:gd name="T45" fmla="*/ 0 h 576"/>
                  <a:gd name="T46" fmla="*/ 306 w 1027"/>
                  <a:gd name="T47" fmla="*/ 59 h 576"/>
                  <a:gd name="T48" fmla="*/ 335 w 1027"/>
                  <a:gd name="T49" fmla="*/ 64 h 576"/>
                  <a:gd name="T50" fmla="*/ 352 w 1027"/>
                  <a:gd name="T51" fmla="*/ 66 h 576"/>
                  <a:gd name="T52" fmla="*/ 380 w 1027"/>
                  <a:gd name="T53" fmla="*/ 66 h 576"/>
                  <a:gd name="T54" fmla="*/ 381 w 1027"/>
                  <a:gd name="T55" fmla="*/ 66 h 576"/>
                  <a:gd name="T56" fmla="*/ 385 w 1027"/>
                  <a:gd name="T57" fmla="*/ 66 h 576"/>
                  <a:gd name="T58" fmla="*/ 386 w 1027"/>
                  <a:gd name="T59" fmla="*/ 66 h 576"/>
                  <a:gd name="T60" fmla="*/ 397 w 1027"/>
                  <a:gd name="T61" fmla="*/ 6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397" y="65"/>
                    </a:moveTo>
                    <a:cubicBezTo>
                      <a:pt x="425" y="63"/>
                      <a:pt x="450" y="56"/>
                      <a:pt x="466" y="45"/>
                    </a:cubicBezTo>
                    <a:cubicBezTo>
                      <a:pt x="478" y="56"/>
                      <a:pt x="493" y="70"/>
                      <a:pt x="510" y="84"/>
                    </a:cubicBezTo>
                    <a:cubicBezTo>
                      <a:pt x="510" y="85"/>
                      <a:pt x="511" y="85"/>
                      <a:pt x="512" y="86"/>
                    </a:cubicBezTo>
                    <a:cubicBezTo>
                      <a:pt x="523" y="96"/>
                      <a:pt x="536" y="106"/>
                      <a:pt x="549" y="117"/>
                    </a:cubicBezTo>
                    <a:cubicBezTo>
                      <a:pt x="549" y="117"/>
                      <a:pt x="550" y="118"/>
                      <a:pt x="550" y="118"/>
                    </a:cubicBezTo>
                    <a:cubicBezTo>
                      <a:pt x="555" y="122"/>
                      <a:pt x="560" y="126"/>
                      <a:pt x="566" y="131"/>
                    </a:cubicBezTo>
                    <a:cubicBezTo>
                      <a:pt x="567" y="131"/>
                      <a:pt x="568" y="132"/>
                      <a:pt x="569" y="133"/>
                    </a:cubicBezTo>
                    <a:cubicBezTo>
                      <a:pt x="580" y="142"/>
                      <a:pt x="593" y="152"/>
                      <a:pt x="605" y="161"/>
                    </a:cubicBezTo>
                    <a:cubicBezTo>
                      <a:pt x="608" y="163"/>
                      <a:pt x="610" y="165"/>
                      <a:pt x="613" y="166"/>
                    </a:cubicBezTo>
                    <a:cubicBezTo>
                      <a:pt x="618" y="170"/>
                      <a:pt x="623" y="173"/>
                      <a:pt x="628" y="177"/>
                    </a:cubicBezTo>
                    <a:cubicBezTo>
                      <a:pt x="631" y="179"/>
                      <a:pt x="635" y="182"/>
                      <a:pt x="639" y="185"/>
                    </a:cubicBezTo>
                    <a:cubicBezTo>
                      <a:pt x="649" y="192"/>
                      <a:pt x="660" y="199"/>
                      <a:pt x="670" y="206"/>
                    </a:cubicBezTo>
                    <a:cubicBezTo>
                      <a:pt x="676" y="209"/>
                      <a:pt x="681" y="213"/>
                      <a:pt x="687" y="216"/>
                    </a:cubicBezTo>
                    <a:cubicBezTo>
                      <a:pt x="728" y="243"/>
                      <a:pt x="774" y="267"/>
                      <a:pt x="821" y="287"/>
                    </a:cubicBezTo>
                    <a:cubicBezTo>
                      <a:pt x="830" y="291"/>
                      <a:pt x="838" y="295"/>
                      <a:pt x="846" y="298"/>
                    </a:cubicBezTo>
                    <a:cubicBezTo>
                      <a:pt x="1013" y="362"/>
                      <a:pt x="1027" y="454"/>
                      <a:pt x="1022" y="502"/>
                    </a:cubicBezTo>
                    <a:cubicBezTo>
                      <a:pt x="1020" y="521"/>
                      <a:pt x="1015" y="533"/>
                      <a:pt x="1015" y="533"/>
                    </a:cubicBezTo>
                    <a:cubicBezTo>
                      <a:pt x="1015" y="533"/>
                      <a:pt x="948" y="567"/>
                      <a:pt x="860" y="569"/>
                    </a:cubicBezTo>
                    <a:cubicBezTo>
                      <a:pt x="538" y="576"/>
                      <a:pt x="36" y="403"/>
                      <a:pt x="36" y="403"/>
                    </a:cubicBezTo>
                    <a:cubicBezTo>
                      <a:pt x="36" y="403"/>
                      <a:pt x="0" y="360"/>
                      <a:pt x="12" y="261"/>
                    </a:cubicBezTo>
                    <a:cubicBezTo>
                      <a:pt x="13" y="257"/>
                      <a:pt x="14" y="252"/>
                      <a:pt x="14" y="247"/>
                    </a:cubicBezTo>
                    <a:cubicBezTo>
                      <a:pt x="15" y="240"/>
                      <a:pt x="61" y="53"/>
                      <a:pt x="79" y="0"/>
                    </a:cubicBezTo>
                    <a:cubicBezTo>
                      <a:pt x="121" y="14"/>
                      <a:pt x="187" y="35"/>
                      <a:pt x="306" y="59"/>
                    </a:cubicBezTo>
                    <a:cubicBezTo>
                      <a:pt x="316" y="61"/>
                      <a:pt x="326" y="63"/>
                      <a:pt x="335" y="64"/>
                    </a:cubicBezTo>
                    <a:cubicBezTo>
                      <a:pt x="341" y="65"/>
                      <a:pt x="347" y="65"/>
                      <a:pt x="352" y="66"/>
                    </a:cubicBezTo>
                    <a:cubicBezTo>
                      <a:pt x="363" y="67"/>
                      <a:pt x="372" y="67"/>
                      <a:pt x="380" y="66"/>
                    </a:cubicBezTo>
                    <a:cubicBezTo>
                      <a:pt x="381" y="66"/>
                      <a:pt x="381" y="66"/>
                      <a:pt x="381" y="66"/>
                    </a:cubicBezTo>
                    <a:cubicBezTo>
                      <a:pt x="385" y="66"/>
                      <a:pt x="385" y="66"/>
                      <a:pt x="385" y="66"/>
                    </a:cubicBezTo>
                    <a:cubicBezTo>
                      <a:pt x="385" y="66"/>
                      <a:pt x="385" y="66"/>
                      <a:pt x="386" y="66"/>
                    </a:cubicBezTo>
                    <a:lnTo>
                      <a:pt x="397" y="65"/>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iṩḷîḓe">
                <a:extLst>
                  <a:ext uri="{FF2B5EF4-FFF2-40B4-BE49-F238E27FC236}">
                    <a16:creationId xmlns:a16="http://schemas.microsoft.com/office/drawing/2014/main" id="{D841C5AD-ABC3-40A8-AD68-191AE7E74457}"/>
                  </a:ext>
                </a:extLst>
              </p:cNvPr>
              <p:cNvSpPr/>
              <p:nvPr/>
            </p:nvSpPr>
            <p:spPr bwMode="auto">
              <a:xfrm>
                <a:off x="7216345" y="5952606"/>
                <a:ext cx="324787" cy="75822"/>
              </a:xfrm>
              <a:custGeom>
                <a:avLst/>
                <a:gdLst>
                  <a:gd name="T0" fmla="*/ 852 w 1010"/>
                  <a:gd name="T1" fmla="*/ 167 h 235"/>
                  <a:gd name="T2" fmla="*/ 1009 w 1010"/>
                  <a:gd name="T3" fmla="*/ 133 h 235"/>
                  <a:gd name="T4" fmla="*/ 1009 w 1010"/>
                  <a:gd name="T5" fmla="*/ 161 h 235"/>
                  <a:gd name="T6" fmla="*/ 1002 w 1010"/>
                  <a:gd name="T7" fmla="*/ 192 h 235"/>
                  <a:gd name="T8" fmla="*/ 846 w 1010"/>
                  <a:gd name="T9" fmla="*/ 228 h 235"/>
                  <a:gd name="T10" fmla="*/ 23 w 1010"/>
                  <a:gd name="T11" fmla="*/ 62 h 235"/>
                  <a:gd name="T12" fmla="*/ 0 w 1010"/>
                  <a:gd name="T13" fmla="*/ 0 h 235"/>
                  <a:gd name="T14" fmla="*/ 852 w 1010"/>
                  <a:gd name="T15" fmla="*/ 16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0" h="235">
                    <a:moveTo>
                      <a:pt x="852" y="167"/>
                    </a:moveTo>
                    <a:cubicBezTo>
                      <a:pt x="925" y="166"/>
                      <a:pt x="985" y="143"/>
                      <a:pt x="1009" y="133"/>
                    </a:cubicBezTo>
                    <a:cubicBezTo>
                      <a:pt x="1010" y="143"/>
                      <a:pt x="1010" y="153"/>
                      <a:pt x="1009" y="161"/>
                    </a:cubicBezTo>
                    <a:cubicBezTo>
                      <a:pt x="1007" y="180"/>
                      <a:pt x="1002" y="192"/>
                      <a:pt x="1002" y="192"/>
                    </a:cubicBezTo>
                    <a:cubicBezTo>
                      <a:pt x="1002" y="192"/>
                      <a:pt x="934" y="226"/>
                      <a:pt x="846" y="228"/>
                    </a:cubicBezTo>
                    <a:cubicBezTo>
                      <a:pt x="525" y="235"/>
                      <a:pt x="23" y="62"/>
                      <a:pt x="23" y="62"/>
                    </a:cubicBezTo>
                    <a:cubicBezTo>
                      <a:pt x="23" y="62"/>
                      <a:pt x="7" y="43"/>
                      <a:pt x="0" y="0"/>
                    </a:cubicBezTo>
                    <a:cubicBezTo>
                      <a:pt x="130" y="42"/>
                      <a:pt x="560" y="173"/>
                      <a:pt x="852"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šļíḑè">
                <a:extLst>
                  <a:ext uri="{FF2B5EF4-FFF2-40B4-BE49-F238E27FC236}">
                    <a16:creationId xmlns:a16="http://schemas.microsoft.com/office/drawing/2014/main" id="{D97EA8C4-88AD-4B28-974D-218C7A7023CA}"/>
                  </a:ext>
                </a:extLst>
              </p:cNvPr>
              <p:cNvSpPr/>
              <p:nvPr/>
            </p:nvSpPr>
            <p:spPr bwMode="auto">
              <a:xfrm>
                <a:off x="7332906" y="5871127"/>
                <a:ext cx="58846" cy="26029"/>
              </a:xfrm>
              <a:custGeom>
                <a:avLst/>
                <a:gdLst>
                  <a:gd name="T0" fmla="*/ 4 w 181"/>
                  <a:gd name="T1" fmla="*/ 66 h 82"/>
                  <a:gd name="T2" fmla="*/ 36 w 181"/>
                  <a:gd name="T3" fmla="*/ 77 h 82"/>
                  <a:gd name="T4" fmla="*/ 181 w 181"/>
                  <a:gd name="T5" fmla="*/ 31 h 82"/>
                  <a:gd name="T6" fmla="*/ 144 w 181"/>
                  <a:gd name="T7" fmla="*/ 0 h 82"/>
                  <a:gd name="T8" fmla="*/ 24 w 181"/>
                  <a:gd name="T9" fmla="*/ 38 h 82"/>
                  <a:gd name="T10" fmla="*/ 4 w 181"/>
                  <a:gd name="T11" fmla="*/ 66 h 82"/>
                </a:gdLst>
                <a:ahLst/>
                <a:cxnLst>
                  <a:cxn ang="0">
                    <a:pos x="T0" y="T1"/>
                  </a:cxn>
                  <a:cxn ang="0">
                    <a:pos x="T2" y="T3"/>
                  </a:cxn>
                  <a:cxn ang="0">
                    <a:pos x="T4" y="T5"/>
                  </a:cxn>
                  <a:cxn ang="0">
                    <a:pos x="T6" y="T7"/>
                  </a:cxn>
                  <a:cxn ang="0">
                    <a:pos x="T8" y="T9"/>
                  </a:cxn>
                  <a:cxn ang="0">
                    <a:pos x="T10" y="T11"/>
                  </a:cxn>
                </a:cxnLst>
                <a:rect l="0" t="0" r="r" b="b"/>
                <a:pathLst>
                  <a:path w="181" h="82">
                    <a:moveTo>
                      <a:pt x="4" y="66"/>
                    </a:moveTo>
                    <a:cubicBezTo>
                      <a:pt x="7" y="77"/>
                      <a:pt x="22" y="82"/>
                      <a:pt x="36" y="77"/>
                    </a:cubicBezTo>
                    <a:cubicBezTo>
                      <a:pt x="181" y="31"/>
                      <a:pt x="181" y="31"/>
                      <a:pt x="181" y="31"/>
                    </a:cubicBezTo>
                    <a:cubicBezTo>
                      <a:pt x="167" y="20"/>
                      <a:pt x="155" y="10"/>
                      <a:pt x="144" y="0"/>
                    </a:cubicBezTo>
                    <a:cubicBezTo>
                      <a:pt x="24" y="38"/>
                      <a:pt x="24" y="38"/>
                      <a:pt x="24" y="38"/>
                    </a:cubicBezTo>
                    <a:cubicBezTo>
                      <a:pt x="10" y="43"/>
                      <a:pt x="0" y="55"/>
                      <a:pt x="4"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íšlíḋê">
                <a:extLst>
                  <a:ext uri="{FF2B5EF4-FFF2-40B4-BE49-F238E27FC236}">
                    <a16:creationId xmlns:a16="http://schemas.microsoft.com/office/drawing/2014/main" id="{9268893A-7105-4B89-878B-23428DAE4885}"/>
                  </a:ext>
                </a:extLst>
              </p:cNvPr>
              <p:cNvSpPr/>
              <p:nvPr/>
            </p:nvSpPr>
            <p:spPr bwMode="auto">
              <a:xfrm>
                <a:off x="7355539" y="5885838"/>
                <a:ext cx="53188" cy="24897"/>
              </a:xfrm>
              <a:custGeom>
                <a:avLst/>
                <a:gdLst>
                  <a:gd name="T0" fmla="*/ 3 w 169"/>
                  <a:gd name="T1" fmla="*/ 61 h 77"/>
                  <a:gd name="T2" fmla="*/ 36 w 169"/>
                  <a:gd name="T3" fmla="*/ 72 h 77"/>
                  <a:gd name="T4" fmla="*/ 169 w 169"/>
                  <a:gd name="T5" fmla="*/ 30 h 77"/>
                  <a:gd name="T6" fmla="*/ 133 w 169"/>
                  <a:gd name="T7" fmla="*/ 2 h 77"/>
                  <a:gd name="T8" fmla="*/ 130 w 169"/>
                  <a:gd name="T9" fmla="*/ 0 h 77"/>
                  <a:gd name="T10" fmla="*/ 24 w 169"/>
                  <a:gd name="T11" fmla="*/ 34 h 77"/>
                  <a:gd name="T12" fmla="*/ 3 w 169"/>
                  <a:gd name="T13" fmla="*/ 61 h 77"/>
                </a:gdLst>
                <a:ahLst/>
                <a:cxnLst>
                  <a:cxn ang="0">
                    <a:pos x="T0" y="T1"/>
                  </a:cxn>
                  <a:cxn ang="0">
                    <a:pos x="T2" y="T3"/>
                  </a:cxn>
                  <a:cxn ang="0">
                    <a:pos x="T4" y="T5"/>
                  </a:cxn>
                  <a:cxn ang="0">
                    <a:pos x="T6" y="T7"/>
                  </a:cxn>
                  <a:cxn ang="0">
                    <a:pos x="T8" y="T9"/>
                  </a:cxn>
                  <a:cxn ang="0">
                    <a:pos x="T10" y="T11"/>
                  </a:cxn>
                  <a:cxn ang="0">
                    <a:pos x="T12" y="T13"/>
                  </a:cxn>
                </a:cxnLst>
                <a:rect l="0" t="0" r="r" b="b"/>
                <a:pathLst>
                  <a:path w="169" h="77">
                    <a:moveTo>
                      <a:pt x="3" y="61"/>
                    </a:moveTo>
                    <a:cubicBezTo>
                      <a:pt x="7" y="72"/>
                      <a:pt x="21" y="77"/>
                      <a:pt x="36" y="72"/>
                    </a:cubicBezTo>
                    <a:cubicBezTo>
                      <a:pt x="169" y="30"/>
                      <a:pt x="169" y="30"/>
                      <a:pt x="169" y="30"/>
                    </a:cubicBezTo>
                    <a:cubicBezTo>
                      <a:pt x="156" y="21"/>
                      <a:pt x="144" y="11"/>
                      <a:pt x="133" y="2"/>
                    </a:cubicBezTo>
                    <a:cubicBezTo>
                      <a:pt x="132" y="1"/>
                      <a:pt x="131" y="0"/>
                      <a:pt x="130" y="0"/>
                    </a:cubicBezTo>
                    <a:cubicBezTo>
                      <a:pt x="24" y="34"/>
                      <a:pt x="24" y="34"/>
                      <a:pt x="24" y="34"/>
                    </a:cubicBezTo>
                    <a:cubicBezTo>
                      <a:pt x="9" y="38"/>
                      <a:pt x="0" y="51"/>
                      <a:pt x="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ṧḷîdè">
                <a:extLst>
                  <a:ext uri="{FF2B5EF4-FFF2-40B4-BE49-F238E27FC236}">
                    <a16:creationId xmlns:a16="http://schemas.microsoft.com/office/drawing/2014/main" id="{C12C743E-34A5-4936-8AB7-4EB9D7730AAD}"/>
                  </a:ext>
                </a:extLst>
              </p:cNvPr>
              <p:cNvSpPr/>
              <p:nvPr/>
            </p:nvSpPr>
            <p:spPr bwMode="auto">
              <a:xfrm>
                <a:off x="7377041" y="5900550"/>
                <a:ext cx="53188" cy="23765"/>
              </a:xfrm>
              <a:custGeom>
                <a:avLst/>
                <a:gdLst>
                  <a:gd name="T0" fmla="*/ 3 w 164"/>
                  <a:gd name="T1" fmla="*/ 59 h 75"/>
                  <a:gd name="T2" fmla="*/ 36 w 164"/>
                  <a:gd name="T3" fmla="*/ 70 h 75"/>
                  <a:gd name="T4" fmla="*/ 164 w 164"/>
                  <a:gd name="T5" fmla="*/ 29 h 75"/>
                  <a:gd name="T6" fmla="*/ 133 w 164"/>
                  <a:gd name="T7" fmla="*/ 8 h 75"/>
                  <a:gd name="T8" fmla="*/ 122 w 164"/>
                  <a:gd name="T9" fmla="*/ 0 h 75"/>
                  <a:gd name="T10" fmla="*/ 23 w 164"/>
                  <a:gd name="T11" fmla="*/ 31 h 75"/>
                  <a:gd name="T12" fmla="*/ 3 w 164"/>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4" h="75">
                    <a:moveTo>
                      <a:pt x="3" y="59"/>
                    </a:moveTo>
                    <a:cubicBezTo>
                      <a:pt x="7" y="70"/>
                      <a:pt x="21" y="75"/>
                      <a:pt x="36" y="70"/>
                    </a:cubicBezTo>
                    <a:cubicBezTo>
                      <a:pt x="164" y="29"/>
                      <a:pt x="164" y="29"/>
                      <a:pt x="164" y="29"/>
                    </a:cubicBezTo>
                    <a:cubicBezTo>
                      <a:pt x="153" y="22"/>
                      <a:pt x="143" y="15"/>
                      <a:pt x="133" y="8"/>
                    </a:cubicBezTo>
                    <a:cubicBezTo>
                      <a:pt x="129" y="5"/>
                      <a:pt x="125" y="2"/>
                      <a:pt x="122" y="0"/>
                    </a:cubicBezTo>
                    <a:cubicBezTo>
                      <a:pt x="23" y="31"/>
                      <a:pt x="23" y="31"/>
                      <a:pt x="23" y="31"/>
                    </a:cubicBezTo>
                    <a:cubicBezTo>
                      <a:pt x="9" y="36"/>
                      <a:pt x="0" y="48"/>
                      <a:pt x="3"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1íďe">
                <a:extLst>
                  <a:ext uri="{FF2B5EF4-FFF2-40B4-BE49-F238E27FC236}">
                    <a16:creationId xmlns:a16="http://schemas.microsoft.com/office/drawing/2014/main" id="{D38710F0-5F6A-4080-ABD5-F6D2C276B4E0}"/>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íṥḻídè">
                <a:extLst>
                  <a:ext uri="{FF2B5EF4-FFF2-40B4-BE49-F238E27FC236}">
                    <a16:creationId xmlns:a16="http://schemas.microsoft.com/office/drawing/2014/main" id="{6BEC880F-E59D-4D7F-9420-156D602BDFCE}"/>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ṡ1íďé">
                <a:extLst>
                  <a:ext uri="{FF2B5EF4-FFF2-40B4-BE49-F238E27FC236}">
                    <a16:creationId xmlns:a16="http://schemas.microsoft.com/office/drawing/2014/main" id="{D154D0C5-7122-4A89-A4E6-F7ECCFA52835}"/>
                  </a:ext>
                </a:extLst>
              </p:cNvPr>
              <p:cNvSpPr/>
              <p:nvPr/>
            </p:nvSpPr>
            <p:spPr bwMode="auto">
              <a:xfrm>
                <a:off x="7173342" y="4559531"/>
                <a:ext cx="40740" cy="30555"/>
              </a:xfrm>
              <a:custGeom>
                <a:avLst/>
                <a:gdLst>
                  <a:gd name="T0" fmla="*/ 116 w 126"/>
                  <a:gd name="T1" fmla="*/ 88 h 95"/>
                  <a:gd name="T2" fmla="*/ 125 w 126"/>
                  <a:gd name="T3" fmla="*/ 95 h 95"/>
                  <a:gd name="T4" fmla="*/ 126 w 126"/>
                  <a:gd name="T5" fmla="*/ 89 h 95"/>
                  <a:gd name="T6" fmla="*/ 116 w 126"/>
                  <a:gd name="T7" fmla="*/ 88 h 95"/>
                  <a:gd name="T8" fmla="*/ 3 w 126"/>
                  <a:gd name="T9" fmla="*/ 0 h 95"/>
                  <a:gd name="T10" fmla="*/ 0 w 126"/>
                  <a:gd name="T11" fmla="*/ 2 h 95"/>
                  <a:gd name="T12" fmla="*/ 44 w 126"/>
                  <a:gd name="T13" fmla="*/ 26 h 95"/>
                  <a:gd name="T14" fmla="*/ 64 w 126"/>
                  <a:gd name="T15" fmla="*/ 43 h 95"/>
                  <a:gd name="T16" fmla="*/ 54 w 126"/>
                  <a:gd name="T17" fmla="*/ 13 h 95"/>
                  <a:gd name="T18" fmla="*/ 3 w 126"/>
                  <a:gd name="T1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5">
                    <a:moveTo>
                      <a:pt x="116" y="88"/>
                    </a:moveTo>
                    <a:cubicBezTo>
                      <a:pt x="125" y="95"/>
                      <a:pt x="125" y="95"/>
                      <a:pt x="125" y="95"/>
                    </a:cubicBezTo>
                    <a:cubicBezTo>
                      <a:pt x="126" y="89"/>
                      <a:pt x="126" y="89"/>
                      <a:pt x="126" y="89"/>
                    </a:cubicBezTo>
                    <a:cubicBezTo>
                      <a:pt x="123" y="89"/>
                      <a:pt x="119" y="88"/>
                      <a:pt x="116" y="88"/>
                    </a:cubicBezTo>
                    <a:moveTo>
                      <a:pt x="3" y="0"/>
                    </a:moveTo>
                    <a:cubicBezTo>
                      <a:pt x="0" y="2"/>
                      <a:pt x="0" y="2"/>
                      <a:pt x="0" y="2"/>
                    </a:cubicBezTo>
                    <a:cubicBezTo>
                      <a:pt x="13" y="10"/>
                      <a:pt x="28" y="18"/>
                      <a:pt x="44" y="26"/>
                    </a:cubicBezTo>
                    <a:cubicBezTo>
                      <a:pt x="64" y="43"/>
                      <a:pt x="64" y="43"/>
                      <a:pt x="64" y="43"/>
                    </a:cubicBezTo>
                    <a:cubicBezTo>
                      <a:pt x="54" y="13"/>
                      <a:pt x="54" y="13"/>
                      <a:pt x="54" y="13"/>
                    </a:cubicBezTo>
                    <a:cubicBezTo>
                      <a:pt x="3" y="0"/>
                      <a:pt x="3" y="0"/>
                      <a:pt x="3"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ṣḻíḓe">
                <a:extLst>
                  <a:ext uri="{FF2B5EF4-FFF2-40B4-BE49-F238E27FC236}">
                    <a16:creationId xmlns:a16="http://schemas.microsoft.com/office/drawing/2014/main" id="{E1B9EEFA-5767-4119-BE8E-16DD5CB47BE1}"/>
                  </a:ext>
                </a:extLst>
              </p:cNvPr>
              <p:cNvSpPr/>
              <p:nvPr/>
            </p:nvSpPr>
            <p:spPr bwMode="auto">
              <a:xfrm>
                <a:off x="7191448" y="4564058"/>
                <a:ext cx="27160" cy="24897"/>
              </a:xfrm>
              <a:custGeom>
                <a:avLst/>
                <a:gdLst>
                  <a:gd name="T0" fmla="*/ 0 w 86"/>
                  <a:gd name="T1" fmla="*/ 0 h 76"/>
                  <a:gd name="T2" fmla="*/ 10 w 86"/>
                  <a:gd name="T3" fmla="*/ 30 h 76"/>
                  <a:gd name="T4" fmla="*/ 62 w 86"/>
                  <a:gd name="T5" fmla="*/ 75 h 76"/>
                  <a:gd name="T6" fmla="*/ 72 w 86"/>
                  <a:gd name="T7" fmla="*/ 76 h 76"/>
                  <a:gd name="T8" fmla="*/ 86 w 86"/>
                  <a:gd name="T9" fmla="*/ 20 h 76"/>
                  <a:gd name="T10" fmla="*/ 0 w 86"/>
                  <a:gd name="T11" fmla="*/ 0 h 76"/>
                </a:gdLst>
                <a:ahLst/>
                <a:cxnLst>
                  <a:cxn ang="0">
                    <a:pos x="T0" y="T1"/>
                  </a:cxn>
                  <a:cxn ang="0">
                    <a:pos x="T2" y="T3"/>
                  </a:cxn>
                  <a:cxn ang="0">
                    <a:pos x="T4" y="T5"/>
                  </a:cxn>
                  <a:cxn ang="0">
                    <a:pos x="T6" y="T7"/>
                  </a:cxn>
                  <a:cxn ang="0">
                    <a:pos x="T8" y="T9"/>
                  </a:cxn>
                  <a:cxn ang="0">
                    <a:pos x="T10" y="T11"/>
                  </a:cxn>
                </a:cxnLst>
                <a:rect l="0" t="0" r="r" b="b"/>
                <a:pathLst>
                  <a:path w="86" h="76">
                    <a:moveTo>
                      <a:pt x="0" y="0"/>
                    </a:moveTo>
                    <a:cubicBezTo>
                      <a:pt x="10" y="30"/>
                      <a:pt x="10" y="30"/>
                      <a:pt x="10" y="30"/>
                    </a:cubicBezTo>
                    <a:cubicBezTo>
                      <a:pt x="62" y="75"/>
                      <a:pt x="62" y="75"/>
                      <a:pt x="62" y="75"/>
                    </a:cubicBezTo>
                    <a:cubicBezTo>
                      <a:pt x="65" y="75"/>
                      <a:pt x="69" y="76"/>
                      <a:pt x="72" y="76"/>
                    </a:cubicBezTo>
                    <a:cubicBezTo>
                      <a:pt x="86" y="20"/>
                      <a:pt x="86" y="20"/>
                      <a:pt x="86" y="20"/>
                    </a:cubicBezTo>
                    <a:cubicBezTo>
                      <a:pt x="0" y="0"/>
                      <a:pt x="0" y="0"/>
                      <a:pt x="0"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iŝliḍè">
                <a:extLst>
                  <a:ext uri="{FF2B5EF4-FFF2-40B4-BE49-F238E27FC236}">
                    <a16:creationId xmlns:a16="http://schemas.microsoft.com/office/drawing/2014/main" id="{A903A05A-F095-48C9-8BB3-97FC7DE17810}"/>
                  </a:ext>
                </a:extLst>
              </p:cNvPr>
              <p:cNvSpPr/>
              <p:nvPr/>
            </p:nvSpPr>
            <p:spPr bwMode="auto">
              <a:xfrm>
                <a:off x="7106574" y="4560663"/>
                <a:ext cx="107508" cy="50925"/>
              </a:xfrm>
              <a:custGeom>
                <a:avLst/>
                <a:gdLst>
                  <a:gd name="T0" fmla="*/ 209 w 334"/>
                  <a:gd name="T1" fmla="*/ 0 h 158"/>
                  <a:gd name="T2" fmla="*/ 0 w 334"/>
                  <a:gd name="T3" fmla="*/ 134 h 158"/>
                  <a:gd name="T4" fmla="*/ 17 w 334"/>
                  <a:gd name="T5" fmla="*/ 134 h 158"/>
                  <a:gd name="T6" fmla="*/ 43 w 334"/>
                  <a:gd name="T7" fmla="*/ 148 h 158"/>
                  <a:gd name="T8" fmla="*/ 318 w 334"/>
                  <a:gd name="T9" fmla="*/ 158 h 158"/>
                  <a:gd name="T10" fmla="*/ 334 w 334"/>
                  <a:gd name="T11" fmla="*/ 93 h 158"/>
                  <a:gd name="T12" fmla="*/ 325 w 334"/>
                  <a:gd name="T13" fmla="*/ 86 h 158"/>
                  <a:gd name="T14" fmla="*/ 273 w 334"/>
                  <a:gd name="T15" fmla="*/ 41 h 158"/>
                  <a:gd name="T16" fmla="*/ 253 w 334"/>
                  <a:gd name="T17" fmla="*/ 24 h 158"/>
                  <a:gd name="T18" fmla="*/ 209 w 334"/>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158">
                    <a:moveTo>
                      <a:pt x="209" y="0"/>
                    </a:moveTo>
                    <a:cubicBezTo>
                      <a:pt x="0" y="134"/>
                      <a:pt x="0" y="134"/>
                      <a:pt x="0" y="134"/>
                    </a:cubicBezTo>
                    <a:cubicBezTo>
                      <a:pt x="17" y="134"/>
                      <a:pt x="17" y="134"/>
                      <a:pt x="17" y="134"/>
                    </a:cubicBezTo>
                    <a:cubicBezTo>
                      <a:pt x="31" y="134"/>
                      <a:pt x="40" y="140"/>
                      <a:pt x="43" y="148"/>
                    </a:cubicBezTo>
                    <a:cubicBezTo>
                      <a:pt x="318" y="158"/>
                      <a:pt x="318" y="158"/>
                      <a:pt x="318" y="158"/>
                    </a:cubicBezTo>
                    <a:cubicBezTo>
                      <a:pt x="334" y="93"/>
                      <a:pt x="334" y="93"/>
                      <a:pt x="334" y="93"/>
                    </a:cubicBezTo>
                    <a:cubicBezTo>
                      <a:pt x="325" y="86"/>
                      <a:pt x="325" y="86"/>
                      <a:pt x="325" y="86"/>
                    </a:cubicBezTo>
                    <a:cubicBezTo>
                      <a:pt x="273" y="41"/>
                      <a:pt x="273" y="41"/>
                      <a:pt x="273" y="41"/>
                    </a:cubicBezTo>
                    <a:cubicBezTo>
                      <a:pt x="253" y="24"/>
                      <a:pt x="253" y="24"/>
                      <a:pt x="253" y="24"/>
                    </a:cubicBezTo>
                    <a:cubicBezTo>
                      <a:pt x="237" y="16"/>
                      <a:pt x="222" y="8"/>
                      <a:pt x="209"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iṥlíďé">
                <a:extLst>
                  <a:ext uri="{FF2B5EF4-FFF2-40B4-BE49-F238E27FC236}">
                    <a16:creationId xmlns:a16="http://schemas.microsoft.com/office/drawing/2014/main" id="{1DFA68DA-5DC7-4412-8709-6E40ECC277D0}"/>
                  </a:ext>
                </a:extLst>
              </p:cNvPr>
              <p:cNvSpPr/>
              <p:nvPr/>
            </p:nvSpPr>
            <p:spPr bwMode="auto">
              <a:xfrm>
                <a:off x="7114495" y="4608193"/>
                <a:ext cx="93928" cy="87138"/>
              </a:xfrm>
              <a:custGeom>
                <a:avLst/>
                <a:gdLst>
                  <a:gd name="T0" fmla="*/ 18 w 293"/>
                  <a:gd name="T1" fmla="*/ 0 h 271"/>
                  <a:gd name="T2" fmla="*/ 16 w 293"/>
                  <a:gd name="T3" fmla="*/ 14 h 271"/>
                  <a:gd name="T4" fmla="*/ 0 w 293"/>
                  <a:gd name="T5" fmla="*/ 44 h 271"/>
                  <a:gd name="T6" fmla="*/ 222 w 293"/>
                  <a:gd name="T7" fmla="*/ 271 h 271"/>
                  <a:gd name="T8" fmla="*/ 250 w 293"/>
                  <a:gd name="T9" fmla="*/ 183 h 271"/>
                  <a:gd name="T10" fmla="*/ 293 w 293"/>
                  <a:gd name="T11" fmla="*/ 10 h 271"/>
                  <a:gd name="T12" fmla="*/ 18 w 293"/>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293" h="271">
                    <a:moveTo>
                      <a:pt x="18" y="0"/>
                    </a:moveTo>
                    <a:cubicBezTo>
                      <a:pt x="19" y="4"/>
                      <a:pt x="18" y="9"/>
                      <a:pt x="16" y="14"/>
                    </a:cubicBezTo>
                    <a:cubicBezTo>
                      <a:pt x="0" y="44"/>
                      <a:pt x="0" y="44"/>
                      <a:pt x="0" y="44"/>
                    </a:cubicBezTo>
                    <a:cubicBezTo>
                      <a:pt x="222" y="271"/>
                      <a:pt x="222" y="271"/>
                      <a:pt x="222" y="271"/>
                    </a:cubicBezTo>
                    <a:cubicBezTo>
                      <a:pt x="250" y="183"/>
                      <a:pt x="250" y="183"/>
                      <a:pt x="250" y="183"/>
                    </a:cubicBezTo>
                    <a:cubicBezTo>
                      <a:pt x="293" y="10"/>
                      <a:pt x="293" y="10"/>
                      <a:pt x="293" y="10"/>
                    </a:cubicBezTo>
                    <a:cubicBezTo>
                      <a:pt x="18" y="0"/>
                      <a:pt x="18" y="0"/>
                      <a:pt x="18"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ŝ1îďe">
                <a:extLst>
                  <a:ext uri="{FF2B5EF4-FFF2-40B4-BE49-F238E27FC236}">
                    <a16:creationId xmlns:a16="http://schemas.microsoft.com/office/drawing/2014/main" id="{718A7693-F825-4985-A817-F1F2CD6DCDC8}"/>
                  </a:ext>
                </a:extLst>
              </p:cNvPr>
              <p:cNvSpPr/>
              <p:nvPr/>
            </p:nvSpPr>
            <p:spPr bwMode="auto">
              <a:xfrm>
                <a:off x="7056781" y="4603666"/>
                <a:ext cx="65636" cy="35082"/>
              </a:xfrm>
              <a:custGeom>
                <a:avLst/>
                <a:gdLst>
                  <a:gd name="T0" fmla="*/ 157 w 202"/>
                  <a:gd name="T1" fmla="*/ 102 h 110"/>
                  <a:gd name="T2" fmla="*/ 135 w 202"/>
                  <a:gd name="T3" fmla="*/ 110 h 110"/>
                  <a:gd name="T4" fmla="*/ 68 w 202"/>
                  <a:gd name="T5" fmla="*/ 110 h 110"/>
                  <a:gd name="T6" fmla="*/ 46 w 202"/>
                  <a:gd name="T7" fmla="*/ 102 h 110"/>
                  <a:gd name="T8" fmla="*/ 8 w 202"/>
                  <a:gd name="T9" fmla="*/ 28 h 110"/>
                  <a:gd name="T10" fmla="*/ 32 w 202"/>
                  <a:gd name="T11" fmla="*/ 0 h 110"/>
                  <a:gd name="T12" fmla="*/ 171 w 202"/>
                  <a:gd name="T13" fmla="*/ 0 h 110"/>
                  <a:gd name="T14" fmla="*/ 195 w 202"/>
                  <a:gd name="T15" fmla="*/ 28 h 110"/>
                  <a:gd name="T16" fmla="*/ 157 w 202"/>
                  <a:gd name="T17"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10">
                    <a:moveTo>
                      <a:pt x="157" y="102"/>
                    </a:moveTo>
                    <a:cubicBezTo>
                      <a:pt x="154" y="106"/>
                      <a:pt x="145" y="110"/>
                      <a:pt x="135" y="110"/>
                    </a:cubicBezTo>
                    <a:cubicBezTo>
                      <a:pt x="68" y="110"/>
                      <a:pt x="68" y="110"/>
                      <a:pt x="68" y="110"/>
                    </a:cubicBezTo>
                    <a:cubicBezTo>
                      <a:pt x="58" y="110"/>
                      <a:pt x="48" y="106"/>
                      <a:pt x="46" y="102"/>
                    </a:cubicBezTo>
                    <a:cubicBezTo>
                      <a:pt x="8" y="28"/>
                      <a:pt x="8" y="28"/>
                      <a:pt x="8" y="28"/>
                    </a:cubicBezTo>
                    <a:cubicBezTo>
                      <a:pt x="0" y="13"/>
                      <a:pt x="11" y="0"/>
                      <a:pt x="32" y="0"/>
                    </a:cubicBezTo>
                    <a:cubicBezTo>
                      <a:pt x="171" y="0"/>
                      <a:pt x="171" y="0"/>
                      <a:pt x="171" y="0"/>
                    </a:cubicBezTo>
                    <a:cubicBezTo>
                      <a:pt x="192" y="0"/>
                      <a:pt x="202" y="13"/>
                      <a:pt x="195" y="28"/>
                    </a:cubicBezTo>
                    <a:cubicBezTo>
                      <a:pt x="157" y="102"/>
                      <a:pt x="157" y="102"/>
                      <a:pt x="157" y="102"/>
                    </a:cubicBezTo>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Sḷïďê">
                <a:extLst>
                  <a:ext uri="{FF2B5EF4-FFF2-40B4-BE49-F238E27FC236}">
                    <a16:creationId xmlns:a16="http://schemas.microsoft.com/office/drawing/2014/main" id="{5D2F9347-6C76-4F61-BDA7-F413287BCBF3}"/>
                  </a:ext>
                </a:extLst>
              </p:cNvPr>
              <p:cNvSpPr/>
              <p:nvPr/>
            </p:nvSpPr>
            <p:spPr bwMode="auto">
              <a:xfrm>
                <a:off x="7034148" y="4635353"/>
                <a:ext cx="110903" cy="522827"/>
              </a:xfrm>
              <a:custGeom>
                <a:avLst/>
                <a:gdLst>
                  <a:gd name="T0" fmla="*/ 98 w 98"/>
                  <a:gd name="T1" fmla="*/ 462 h 462"/>
                  <a:gd name="T2" fmla="*/ 0 w 98"/>
                  <a:gd name="T3" fmla="*/ 462 h 462"/>
                  <a:gd name="T4" fmla="*/ 23 w 98"/>
                  <a:gd name="T5" fmla="*/ 149 h 462"/>
                  <a:gd name="T6" fmla="*/ 33 w 98"/>
                  <a:gd name="T7" fmla="*/ 0 h 462"/>
                  <a:gd name="T8" fmla="*/ 65 w 98"/>
                  <a:gd name="T9" fmla="*/ 0 h 462"/>
                  <a:gd name="T10" fmla="*/ 76 w 98"/>
                  <a:gd name="T11" fmla="*/ 154 h 462"/>
                  <a:gd name="T12" fmla="*/ 98 w 98"/>
                  <a:gd name="T13" fmla="*/ 462 h 462"/>
                </a:gdLst>
                <a:ahLst/>
                <a:cxnLst>
                  <a:cxn ang="0">
                    <a:pos x="T0" y="T1"/>
                  </a:cxn>
                  <a:cxn ang="0">
                    <a:pos x="T2" y="T3"/>
                  </a:cxn>
                  <a:cxn ang="0">
                    <a:pos x="T4" y="T5"/>
                  </a:cxn>
                  <a:cxn ang="0">
                    <a:pos x="T6" y="T7"/>
                  </a:cxn>
                  <a:cxn ang="0">
                    <a:pos x="T8" y="T9"/>
                  </a:cxn>
                  <a:cxn ang="0">
                    <a:pos x="T10" y="T11"/>
                  </a:cxn>
                  <a:cxn ang="0">
                    <a:pos x="T12" y="T13"/>
                  </a:cxn>
                </a:cxnLst>
                <a:rect l="0" t="0" r="r" b="b"/>
                <a:pathLst>
                  <a:path w="98" h="462">
                    <a:moveTo>
                      <a:pt x="98" y="462"/>
                    </a:moveTo>
                    <a:lnTo>
                      <a:pt x="0" y="462"/>
                    </a:lnTo>
                    <a:lnTo>
                      <a:pt x="23" y="149"/>
                    </a:lnTo>
                    <a:lnTo>
                      <a:pt x="33" y="0"/>
                    </a:lnTo>
                    <a:lnTo>
                      <a:pt x="65" y="0"/>
                    </a:lnTo>
                    <a:lnTo>
                      <a:pt x="76" y="154"/>
                    </a:lnTo>
                    <a:lnTo>
                      <a:pt x="98" y="462"/>
                    </a:lnTo>
                    <a:close/>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ïṧḻïḍè">
                <a:extLst>
                  <a:ext uri="{FF2B5EF4-FFF2-40B4-BE49-F238E27FC236}">
                    <a16:creationId xmlns:a16="http://schemas.microsoft.com/office/drawing/2014/main" id="{D87D8D3E-2529-45AF-86C5-B8BC10E10A56}"/>
                  </a:ext>
                </a:extLst>
              </p:cNvPr>
              <p:cNvSpPr/>
              <p:nvPr/>
            </p:nvSpPr>
            <p:spPr bwMode="auto">
              <a:xfrm>
                <a:off x="6662963" y="4574243"/>
                <a:ext cx="852141" cy="672207"/>
              </a:xfrm>
              <a:custGeom>
                <a:avLst/>
                <a:gdLst>
                  <a:gd name="T0" fmla="*/ 2602 w 2656"/>
                  <a:gd name="T1" fmla="*/ 927 h 2099"/>
                  <a:gd name="T2" fmla="*/ 2501 w 2656"/>
                  <a:gd name="T3" fmla="*/ 582 h 2099"/>
                  <a:gd name="T4" fmla="*/ 1802 w 2656"/>
                  <a:gd name="T5" fmla="*/ 0 h 2099"/>
                  <a:gd name="T6" fmla="*/ 1674 w 2656"/>
                  <a:gd name="T7" fmla="*/ 236 h 2099"/>
                  <a:gd name="T8" fmla="*/ 1328 w 2656"/>
                  <a:gd name="T9" fmla="*/ 1342 h 2099"/>
                  <a:gd name="T10" fmla="*/ 982 w 2656"/>
                  <a:gd name="T11" fmla="*/ 236 h 2099"/>
                  <a:gd name="T12" fmla="*/ 854 w 2656"/>
                  <a:gd name="T13" fmla="*/ 0 h 2099"/>
                  <a:gd name="T14" fmla="*/ 155 w 2656"/>
                  <a:gd name="T15" fmla="*/ 582 h 2099"/>
                  <a:gd name="T16" fmla="*/ 54 w 2656"/>
                  <a:gd name="T17" fmla="*/ 927 h 2099"/>
                  <a:gd name="T18" fmla="*/ 30 w 2656"/>
                  <a:gd name="T19" fmla="*/ 1405 h 2099"/>
                  <a:gd name="T20" fmla="*/ 31 w 2656"/>
                  <a:gd name="T21" fmla="*/ 1410 h 2099"/>
                  <a:gd name="T22" fmla="*/ 114 w 2656"/>
                  <a:gd name="T23" fmla="*/ 1589 h 2099"/>
                  <a:gd name="T24" fmla="*/ 325 w 2656"/>
                  <a:gd name="T25" fmla="*/ 1844 h 2099"/>
                  <a:gd name="T26" fmla="*/ 541 w 2656"/>
                  <a:gd name="T27" fmla="*/ 1664 h 2099"/>
                  <a:gd name="T28" fmla="*/ 359 w 2656"/>
                  <a:gd name="T29" fmla="*/ 1409 h 2099"/>
                  <a:gd name="T30" fmla="*/ 387 w 2656"/>
                  <a:gd name="T31" fmla="*/ 1203 h 2099"/>
                  <a:gd name="T32" fmla="*/ 646 w 2656"/>
                  <a:gd name="T33" fmla="*/ 865 h 2099"/>
                  <a:gd name="T34" fmla="*/ 620 w 2656"/>
                  <a:gd name="T35" fmla="*/ 1654 h 2099"/>
                  <a:gd name="T36" fmla="*/ 547 w 2656"/>
                  <a:gd name="T37" fmla="*/ 1983 h 2099"/>
                  <a:gd name="T38" fmla="*/ 601 w 2656"/>
                  <a:gd name="T39" fmla="*/ 2090 h 2099"/>
                  <a:gd name="T40" fmla="*/ 1327 w 2656"/>
                  <a:gd name="T41" fmla="*/ 2099 h 2099"/>
                  <a:gd name="T42" fmla="*/ 1327 w 2656"/>
                  <a:gd name="T43" fmla="*/ 2099 h 2099"/>
                  <a:gd name="T44" fmla="*/ 1328 w 2656"/>
                  <a:gd name="T45" fmla="*/ 2099 h 2099"/>
                  <a:gd name="T46" fmla="*/ 1329 w 2656"/>
                  <a:gd name="T47" fmla="*/ 2099 h 2099"/>
                  <a:gd name="T48" fmla="*/ 1329 w 2656"/>
                  <a:gd name="T49" fmla="*/ 2099 h 2099"/>
                  <a:gd name="T50" fmla="*/ 2055 w 2656"/>
                  <a:gd name="T51" fmla="*/ 2090 h 2099"/>
                  <a:gd name="T52" fmla="*/ 2109 w 2656"/>
                  <a:gd name="T53" fmla="*/ 1983 h 2099"/>
                  <a:gd name="T54" fmla="*/ 2036 w 2656"/>
                  <a:gd name="T55" fmla="*/ 1654 h 2099"/>
                  <a:gd name="T56" fmla="*/ 2010 w 2656"/>
                  <a:gd name="T57" fmla="*/ 865 h 2099"/>
                  <a:gd name="T58" fmla="*/ 2269 w 2656"/>
                  <a:gd name="T59" fmla="*/ 1203 h 2099"/>
                  <a:gd name="T60" fmla="*/ 2297 w 2656"/>
                  <a:gd name="T61" fmla="*/ 1409 h 2099"/>
                  <a:gd name="T62" fmla="*/ 2115 w 2656"/>
                  <a:gd name="T63" fmla="*/ 1664 h 2099"/>
                  <a:gd name="T64" fmla="*/ 2331 w 2656"/>
                  <a:gd name="T65" fmla="*/ 1844 h 2099"/>
                  <a:gd name="T66" fmla="*/ 2542 w 2656"/>
                  <a:gd name="T67" fmla="*/ 1589 h 2099"/>
                  <a:gd name="T68" fmla="*/ 2625 w 2656"/>
                  <a:gd name="T69" fmla="*/ 1410 h 2099"/>
                  <a:gd name="T70" fmla="*/ 2626 w 2656"/>
                  <a:gd name="T71" fmla="*/ 1405 h 2099"/>
                  <a:gd name="T72" fmla="*/ 2602 w 2656"/>
                  <a:gd name="T73" fmla="*/ 927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56" h="2099">
                    <a:moveTo>
                      <a:pt x="2602" y="927"/>
                    </a:moveTo>
                    <a:cubicBezTo>
                      <a:pt x="2501" y="582"/>
                      <a:pt x="2501" y="582"/>
                      <a:pt x="2501" y="582"/>
                    </a:cubicBezTo>
                    <a:cubicBezTo>
                      <a:pt x="2385" y="121"/>
                      <a:pt x="1802" y="0"/>
                      <a:pt x="1802" y="0"/>
                    </a:cubicBezTo>
                    <a:cubicBezTo>
                      <a:pt x="1674" y="236"/>
                      <a:pt x="1674" y="236"/>
                      <a:pt x="1674" y="236"/>
                    </a:cubicBezTo>
                    <a:cubicBezTo>
                      <a:pt x="1328" y="1342"/>
                      <a:pt x="1328" y="1342"/>
                      <a:pt x="1328" y="1342"/>
                    </a:cubicBezTo>
                    <a:cubicBezTo>
                      <a:pt x="982" y="236"/>
                      <a:pt x="982" y="236"/>
                      <a:pt x="982" y="236"/>
                    </a:cubicBezTo>
                    <a:cubicBezTo>
                      <a:pt x="854" y="0"/>
                      <a:pt x="854" y="0"/>
                      <a:pt x="854" y="0"/>
                    </a:cubicBezTo>
                    <a:cubicBezTo>
                      <a:pt x="854" y="0"/>
                      <a:pt x="271" y="121"/>
                      <a:pt x="155" y="582"/>
                    </a:cubicBezTo>
                    <a:cubicBezTo>
                      <a:pt x="54" y="927"/>
                      <a:pt x="54" y="927"/>
                      <a:pt x="54" y="927"/>
                    </a:cubicBezTo>
                    <a:cubicBezTo>
                      <a:pt x="8" y="1082"/>
                      <a:pt x="0" y="1246"/>
                      <a:pt x="30" y="1405"/>
                    </a:cubicBezTo>
                    <a:cubicBezTo>
                      <a:pt x="30" y="1406"/>
                      <a:pt x="31" y="1408"/>
                      <a:pt x="31" y="1410"/>
                    </a:cubicBezTo>
                    <a:cubicBezTo>
                      <a:pt x="43" y="1476"/>
                      <a:pt x="72" y="1537"/>
                      <a:pt x="114" y="1589"/>
                    </a:cubicBezTo>
                    <a:cubicBezTo>
                      <a:pt x="325" y="1844"/>
                      <a:pt x="325" y="1844"/>
                      <a:pt x="325" y="1844"/>
                    </a:cubicBezTo>
                    <a:cubicBezTo>
                      <a:pt x="541" y="1664"/>
                      <a:pt x="541" y="1664"/>
                      <a:pt x="541" y="1664"/>
                    </a:cubicBezTo>
                    <a:cubicBezTo>
                      <a:pt x="359" y="1409"/>
                      <a:pt x="359" y="1409"/>
                      <a:pt x="359" y="1409"/>
                    </a:cubicBezTo>
                    <a:cubicBezTo>
                      <a:pt x="359" y="1409"/>
                      <a:pt x="360" y="1277"/>
                      <a:pt x="387" y="1203"/>
                    </a:cubicBezTo>
                    <a:cubicBezTo>
                      <a:pt x="646" y="865"/>
                      <a:pt x="646" y="865"/>
                      <a:pt x="646" y="865"/>
                    </a:cubicBezTo>
                    <a:cubicBezTo>
                      <a:pt x="620" y="1654"/>
                      <a:pt x="620" y="1654"/>
                      <a:pt x="620" y="1654"/>
                    </a:cubicBezTo>
                    <a:cubicBezTo>
                      <a:pt x="547" y="1983"/>
                      <a:pt x="547" y="1983"/>
                      <a:pt x="547" y="1983"/>
                    </a:cubicBezTo>
                    <a:cubicBezTo>
                      <a:pt x="547" y="1983"/>
                      <a:pt x="536" y="2070"/>
                      <a:pt x="601" y="2090"/>
                    </a:cubicBezTo>
                    <a:cubicBezTo>
                      <a:pt x="1327" y="2099"/>
                      <a:pt x="1327" y="2099"/>
                      <a:pt x="1327" y="2099"/>
                    </a:cubicBezTo>
                    <a:cubicBezTo>
                      <a:pt x="1327" y="2099"/>
                      <a:pt x="1327" y="2099"/>
                      <a:pt x="1327" y="2099"/>
                    </a:cubicBezTo>
                    <a:cubicBezTo>
                      <a:pt x="1328" y="2099"/>
                      <a:pt x="1328" y="2099"/>
                      <a:pt x="1328" y="2099"/>
                    </a:cubicBezTo>
                    <a:cubicBezTo>
                      <a:pt x="1329" y="2099"/>
                      <a:pt x="1329" y="2099"/>
                      <a:pt x="1329" y="2099"/>
                    </a:cubicBezTo>
                    <a:cubicBezTo>
                      <a:pt x="1329" y="2099"/>
                      <a:pt x="1329" y="2099"/>
                      <a:pt x="1329" y="2099"/>
                    </a:cubicBezTo>
                    <a:cubicBezTo>
                      <a:pt x="2055" y="2090"/>
                      <a:pt x="2055" y="2090"/>
                      <a:pt x="2055" y="2090"/>
                    </a:cubicBezTo>
                    <a:cubicBezTo>
                      <a:pt x="2120" y="2070"/>
                      <a:pt x="2109" y="1983"/>
                      <a:pt x="2109" y="1983"/>
                    </a:cubicBezTo>
                    <a:cubicBezTo>
                      <a:pt x="2036" y="1654"/>
                      <a:pt x="2036" y="1654"/>
                      <a:pt x="2036" y="1654"/>
                    </a:cubicBezTo>
                    <a:cubicBezTo>
                      <a:pt x="2010" y="865"/>
                      <a:pt x="2010" y="865"/>
                      <a:pt x="2010" y="865"/>
                    </a:cubicBezTo>
                    <a:cubicBezTo>
                      <a:pt x="2269" y="1203"/>
                      <a:pt x="2269" y="1203"/>
                      <a:pt x="2269" y="1203"/>
                    </a:cubicBezTo>
                    <a:cubicBezTo>
                      <a:pt x="2296" y="1277"/>
                      <a:pt x="2297" y="1409"/>
                      <a:pt x="2297" y="1409"/>
                    </a:cubicBezTo>
                    <a:cubicBezTo>
                      <a:pt x="2115" y="1664"/>
                      <a:pt x="2115" y="1664"/>
                      <a:pt x="2115" y="1664"/>
                    </a:cubicBezTo>
                    <a:cubicBezTo>
                      <a:pt x="2331" y="1844"/>
                      <a:pt x="2331" y="1844"/>
                      <a:pt x="2331" y="1844"/>
                    </a:cubicBezTo>
                    <a:cubicBezTo>
                      <a:pt x="2542" y="1589"/>
                      <a:pt x="2542" y="1589"/>
                      <a:pt x="2542" y="1589"/>
                    </a:cubicBezTo>
                    <a:cubicBezTo>
                      <a:pt x="2584" y="1537"/>
                      <a:pt x="2613" y="1476"/>
                      <a:pt x="2625" y="1410"/>
                    </a:cubicBezTo>
                    <a:cubicBezTo>
                      <a:pt x="2625" y="1408"/>
                      <a:pt x="2626" y="1406"/>
                      <a:pt x="2626" y="1405"/>
                    </a:cubicBezTo>
                    <a:cubicBezTo>
                      <a:pt x="2656" y="1246"/>
                      <a:pt x="2648" y="1082"/>
                      <a:pt x="2602" y="927"/>
                    </a:cubicBezTo>
                  </a:path>
                </a:pathLst>
              </a:custGeom>
              <a:solidFill>
                <a:srgbClr val="5B73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ṡļïḋe">
                <a:extLst>
                  <a:ext uri="{FF2B5EF4-FFF2-40B4-BE49-F238E27FC236}">
                    <a16:creationId xmlns:a16="http://schemas.microsoft.com/office/drawing/2014/main" id="{356AFC7C-1625-4F07-AF43-B1D6255BF050}"/>
                  </a:ext>
                </a:extLst>
              </p:cNvPr>
              <p:cNvSpPr/>
              <p:nvPr/>
            </p:nvSpPr>
            <p:spPr bwMode="auto">
              <a:xfrm>
                <a:off x="7099784" y="4553873"/>
                <a:ext cx="119956" cy="136931"/>
              </a:xfrm>
              <a:custGeom>
                <a:avLst/>
                <a:gdLst>
                  <a:gd name="T0" fmla="*/ 0 w 106"/>
                  <a:gd name="T1" fmla="*/ 42 h 121"/>
                  <a:gd name="T2" fmla="*/ 78 w 106"/>
                  <a:gd name="T3" fmla="*/ 121 h 121"/>
                  <a:gd name="T4" fmla="*/ 106 w 106"/>
                  <a:gd name="T5" fmla="*/ 14 h 121"/>
                  <a:gd name="T6" fmla="*/ 59 w 106"/>
                  <a:gd name="T7" fmla="*/ 0 h 121"/>
                  <a:gd name="T8" fmla="*/ 0 w 106"/>
                  <a:gd name="T9" fmla="*/ 42 h 121"/>
                </a:gdLst>
                <a:ahLst/>
                <a:cxnLst>
                  <a:cxn ang="0">
                    <a:pos x="T0" y="T1"/>
                  </a:cxn>
                  <a:cxn ang="0">
                    <a:pos x="T2" y="T3"/>
                  </a:cxn>
                  <a:cxn ang="0">
                    <a:pos x="T4" y="T5"/>
                  </a:cxn>
                  <a:cxn ang="0">
                    <a:pos x="T6" y="T7"/>
                  </a:cxn>
                  <a:cxn ang="0">
                    <a:pos x="T8" y="T9"/>
                  </a:cxn>
                </a:cxnLst>
                <a:rect l="0" t="0" r="r" b="b"/>
                <a:pathLst>
                  <a:path w="106" h="121">
                    <a:moveTo>
                      <a:pt x="0" y="42"/>
                    </a:moveTo>
                    <a:lnTo>
                      <a:pt x="78" y="121"/>
                    </a:lnTo>
                    <a:lnTo>
                      <a:pt x="106" y="14"/>
                    </a:lnTo>
                    <a:lnTo>
                      <a:pt x="59" y="0"/>
                    </a:lnTo>
                    <a:lnTo>
                      <a:pt x="0"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îSlíḋé">
                <a:extLst>
                  <a:ext uri="{FF2B5EF4-FFF2-40B4-BE49-F238E27FC236}">
                    <a16:creationId xmlns:a16="http://schemas.microsoft.com/office/drawing/2014/main" id="{3A0B2633-47F5-4B01-8858-15A9420645E9}"/>
                  </a:ext>
                </a:extLst>
              </p:cNvPr>
              <p:cNvSpPr/>
              <p:nvPr/>
            </p:nvSpPr>
            <p:spPr bwMode="auto">
              <a:xfrm>
                <a:off x="7099784" y="4564058"/>
                <a:ext cx="156169" cy="440217"/>
              </a:xfrm>
              <a:custGeom>
                <a:avLst/>
                <a:gdLst>
                  <a:gd name="T0" fmla="*/ 448 w 486"/>
                  <a:gd name="T1" fmla="*/ 522 h 1374"/>
                  <a:gd name="T2" fmla="*/ 293 w 486"/>
                  <a:gd name="T3" fmla="*/ 522 h 1374"/>
                  <a:gd name="T4" fmla="*/ 346 w 486"/>
                  <a:gd name="T5" fmla="*/ 604 h 1374"/>
                  <a:gd name="T6" fmla="*/ 0 w 486"/>
                  <a:gd name="T7" fmla="*/ 1374 h 1374"/>
                  <a:gd name="T8" fmla="*/ 281 w 486"/>
                  <a:gd name="T9" fmla="*/ 139 h 1374"/>
                  <a:gd name="T10" fmla="*/ 313 w 486"/>
                  <a:gd name="T11" fmla="*/ 0 h 1374"/>
                  <a:gd name="T12" fmla="*/ 486 w 486"/>
                  <a:gd name="T13" fmla="*/ 49 h 1374"/>
                  <a:gd name="T14" fmla="*/ 448 w 486"/>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1374">
                    <a:moveTo>
                      <a:pt x="448" y="522"/>
                    </a:moveTo>
                    <a:cubicBezTo>
                      <a:pt x="293" y="522"/>
                      <a:pt x="293" y="522"/>
                      <a:pt x="293" y="522"/>
                    </a:cubicBezTo>
                    <a:cubicBezTo>
                      <a:pt x="346" y="604"/>
                      <a:pt x="346" y="604"/>
                      <a:pt x="346" y="604"/>
                    </a:cubicBezTo>
                    <a:cubicBezTo>
                      <a:pt x="0" y="1374"/>
                      <a:pt x="0" y="1374"/>
                      <a:pt x="0" y="1374"/>
                    </a:cubicBezTo>
                    <a:cubicBezTo>
                      <a:pt x="281" y="139"/>
                      <a:pt x="281" y="139"/>
                      <a:pt x="281" y="139"/>
                    </a:cubicBezTo>
                    <a:cubicBezTo>
                      <a:pt x="313" y="0"/>
                      <a:pt x="313" y="0"/>
                      <a:pt x="313" y="0"/>
                    </a:cubicBezTo>
                    <a:cubicBezTo>
                      <a:pt x="313" y="0"/>
                      <a:pt x="442" y="31"/>
                      <a:pt x="486" y="49"/>
                    </a:cubicBezTo>
                    <a:lnTo>
                      <a:pt x="44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ľíḋe">
                <a:extLst>
                  <a:ext uri="{FF2B5EF4-FFF2-40B4-BE49-F238E27FC236}">
                    <a16:creationId xmlns:a16="http://schemas.microsoft.com/office/drawing/2014/main" id="{22F0E402-5B36-40F0-93F6-1DA6D4CD7502}"/>
                  </a:ext>
                </a:extLst>
              </p:cNvPr>
              <p:cNvSpPr/>
              <p:nvPr/>
            </p:nvSpPr>
            <p:spPr bwMode="auto">
              <a:xfrm>
                <a:off x="6957195" y="4560663"/>
                <a:ext cx="38476" cy="36213"/>
              </a:xfrm>
              <a:custGeom>
                <a:avLst/>
                <a:gdLst>
                  <a:gd name="T0" fmla="*/ 27 w 122"/>
                  <a:gd name="T1" fmla="*/ 88 h 113"/>
                  <a:gd name="T2" fmla="*/ 0 w 122"/>
                  <a:gd name="T3" fmla="*/ 88 h 113"/>
                  <a:gd name="T4" fmla="*/ 6 w 122"/>
                  <a:gd name="T5" fmla="*/ 113 h 113"/>
                  <a:gd name="T6" fmla="*/ 27 w 122"/>
                  <a:gd name="T7" fmla="*/ 88 h 113"/>
                  <a:gd name="T8" fmla="*/ 121 w 122"/>
                  <a:gd name="T9" fmla="*/ 0 h 113"/>
                  <a:gd name="T10" fmla="*/ 51 w 122"/>
                  <a:gd name="T11" fmla="*/ 17 h 113"/>
                  <a:gd name="T12" fmla="*/ 60 w 122"/>
                  <a:gd name="T13" fmla="*/ 48 h 113"/>
                  <a:gd name="T14" fmla="*/ 79 w 122"/>
                  <a:gd name="T15" fmla="*/ 24 h 113"/>
                  <a:gd name="T16" fmla="*/ 122 w 122"/>
                  <a:gd name="T17" fmla="*/ 1 h 113"/>
                  <a:gd name="T18" fmla="*/ 121 w 122"/>
                  <a:gd name="T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3">
                    <a:moveTo>
                      <a:pt x="27" y="88"/>
                    </a:moveTo>
                    <a:cubicBezTo>
                      <a:pt x="0" y="88"/>
                      <a:pt x="0" y="88"/>
                      <a:pt x="0" y="88"/>
                    </a:cubicBezTo>
                    <a:cubicBezTo>
                      <a:pt x="6" y="113"/>
                      <a:pt x="6" y="113"/>
                      <a:pt x="6" y="113"/>
                    </a:cubicBezTo>
                    <a:cubicBezTo>
                      <a:pt x="27" y="88"/>
                      <a:pt x="27" y="88"/>
                      <a:pt x="27" y="88"/>
                    </a:cubicBezTo>
                    <a:moveTo>
                      <a:pt x="121" y="0"/>
                    </a:moveTo>
                    <a:cubicBezTo>
                      <a:pt x="51" y="17"/>
                      <a:pt x="51" y="17"/>
                      <a:pt x="51" y="17"/>
                    </a:cubicBezTo>
                    <a:cubicBezTo>
                      <a:pt x="60" y="48"/>
                      <a:pt x="60" y="48"/>
                      <a:pt x="60" y="48"/>
                    </a:cubicBezTo>
                    <a:cubicBezTo>
                      <a:pt x="79" y="24"/>
                      <a:pt x="79" y="24"/>
                      <a:pt x="79" y="24"/>
                    </a:cubicBezTo>
                    <a:cubicBezTo>
                      <a:pt x="95" y="17"/>
                      <a:pt x="109" y="9"/>
                      <a:pt x="122" y="1"/>
                    </a:cubicBezTo>
                    <a:cubicBezTo>
                      <a:pt x="121" y="0"/>
                      <a:pt x="121" y="0"/>
                      <a:pt x="121"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îŝḷïďé">
                <a:extLst>
                  <a:ext uri="{FF2B5EF4-FFF2-40B4-BE49-F238E27FC236}">
                    <a16:creationId xmlns:a16="http://schemas.microsoft.com/office/drawing/2014/main" id="{C28A71C0-7072-4DAD-A033-8450CAC5EF90}"/>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ḷíḍé">
                <a:extLst>
                  <a:ext uri="{FF2B5EF4-FFF2-40B4-BE49-F238E27FC236}">
                    <a16:creationId xmlns:a16="http://schemas.microsoft.com/office/drawing/2014/main" id="{B8455D48-A427-4B62-99DC-E76926CE9087}"/>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s1ïďé">
                <a:extLst>
                  <a:ext uri="{FF2B5EF4-FFF2-40B4-BE49-F238E27FC236}">
                    <a16:creationId xmlns:a16="http://schemas.microsoft.com/office/drawing/2014/main" id="{63E4BC78-A0CD-4D74-A174-6E861B983A8B}"/>
                  </a:ext>
                </a:extLst>
              </p:cNvPr>
              <p:cNvSpPr/>
              <p:nvPr/>
            </p:nvSpPr>
            <p:spPr bwMode="auto">
              <a:xfrm>
                <a:off x="6995671" y="4559531"/>
                <a:ext cx="1132" cy="1132"/>
              </a:xfrm>
              <a:custGeom>
                <a:avLst/>
                <a:gdLst>
                  <a:gd name="T0" fmla="*/ 3 w 3"/>
                  <a:gd name="T1" fmla="*/ 0 h 2"/>
                  <a:gd name="T2" fmla="*/ 0 w 3"/>
                  <a:gd name="T3" fmla="*/ 1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0" y="1"/>
                      <a:pt x="0" y="1"/>
                      <a:pt x="0" y="1"/>
                    </a:cubicBezTo>
                    <a:cubicBezTo>
                      <a:pt x="1" y="2"/>
                      <a:pt x="1" y="2"/>
                      <a:pt x="1" y="2"/>
                    </a:cubicBezTo>
                    <a:cubicBezTo>
                      <a:pt x="1" y="1"/>
                      <a:pt x="2" y="1"/>
                      <a:pt x="3" y="1"/>
                    </a:cubicBezTo>
                    <a:cubicBezTo>
                      <a:pt x="3" y="0"/>
                      <a:pt x="3" y="0"/>
                      <a:pt x="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iSľïḓê">
                <a:extLst>
                  <a:ext uri="{FF2B5EF4-FFF2-40B4-BE49-F238E27FC236}">
                    <a16:creationId xmlns:a16="http://schemas.microsoft.com/office/drawing/2014/main" id="{F5E44749-65DF-4951-B3E1-7874CA4C7ACA}"/>
                  </a:ext>
                </a:extLst>
              </p:cNvPr>
              <p:cNvSpPr/>
              <p:nvPr/>
            </p:nvSpPr>
            <p:spPr bwMode="auto">
              <a:xfrm>
                <a:off x="6958326" y="4560663"/>
                <a:ext cx="106376" cy="49793"/>
              </a:xfrm>
              <a:custGeom>
                <a:avLst/>
                <a:gdLst>
                  <a:gd name="T0" fmla="*/ 118 w 330"/>
                  <a:gd name="T1" fmla="*/ 0 h 158"/>
                  <a:gd name="T2" fmla="*/ 116 w 330"/>
                  <a:gd name="T3" fmla="*/ 1 h 158"/>
                  <a:gd name="T4" fmla="*/ 73 w 330"/>
                  <a:gd name="T5" fmla="*/ 24 h 158"/>
                  <a:gd name="T6" fmla="*/ 54 w 330"/>
                  <a:gd name="T7" fmla="*/ 48 h 158"/>
                  <a:gd name="T8" fmla="*/ 21 w 330"/>
                  <a:gd name="T9" fmla="*/ 88 h 158"/>
                  <a:gd name="T10" fmla="*/ 0 w 330"/>
                  <a:gd name="T11" fmla="*/ 113 h 158"/>
                  <a:gd name="T12" fmla="*/ 11 w 330"/>
                  <a:gd name="T13" fmla="*/ 158 h 158"/>
                  <a:gd name="T14" fmla="*/ 314 w 330"/>
                  <a:gd name="T15" fmla="*/ 147 h 158"/>
                  <a:gd name="T16" fmla="*/ 330 w 330"/>
                  <a:gd name="T17" fmla="*/ 136 h 158"/>
                  <a:gd name="T18" fmla="*/ 118 w 330"/>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158">
                    <a:moveTo>
                      <a:pt x="118" y="0"/>
                    </a:moveTo>
                    <a:cubicBezTo>
                      <a:pt x="117" y="0"/>
                      <a:pt x="116" y="0"/>
                      <a:pt x="116" y="1"/>
                    </a:cubicBezTo>
                    <a:cubicBezTo>
                      <a:pt x="103" y="9"/>
                      <a:pt x="89" y="17"/>
                      <a:pt x="73" y="24"/>
                    </a:cubicBezTo>
                    <a:cubicBezTo>
                      <a:pt x="54" y="48"/>
                      <a:pt x="54" y="48"/>
                      <a:pt x="54" y="48"/>
                    </a:cubicBezTo>
                    <a:cubicBezTo>
                      <a:pt x="21" y="88"/>
                      <a:pt x="21" y="88"/>
                      <a:pt x="21" y="88"/>
                    </a:cubicBezTo>
                    <a:cubicBezTo>
                      <a:pt x="0" y="113"/>
                      <a:pt x="0" y="113"/>
                      <a:pt x="0" y="113"/>
                    </a:cubicBezTo>
                    <a:cubicBezTo>
                      <a:pt x="11" y="158"/>
                      <a:pt x="11" y="158"/>
                      <a:pt x="11" y="158"/>
                    </a:cubicBezTo>
                    <a:cubicBezTo>
                      <a:pt x="314" y="147"/>
                      <a:pt x="314" y="147"/>
                      <a:pt x="314" y="147"/>
                    </a:cubicBezTo>
                    <a:cubicBezTo>
                      <a:pt x="316" y="142"/>
                      <a:pt x="322" y="137"/>
                      <a:pt x="330" y="136"/>
                    </a:cubicBezTo>
                    <a:cubicBezTo>
                      <a:pt x="118" y="0"/>
                      <a:pt x="118" y="0"/>
                      <a:pt x="118"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şḷiḓê">
                <a:extLst>
                  <a:ext uri="{FF2B5EF4-FFF2-40B4-BE49-F238E27FC236}">
                    <a16:creationId xmlns:a16="http://schemas.microsoft.com/office/drawing/2014/main" id="{6A5B631C-2F14-426C-BDE2-D5E2EC9B2DCC}"/>
                  </a:ext>
                </a:extLst>
              </p:cNvPr>
              <p:cNvSpPr/>
              <p:nvPr/>
            </p:nvSpPr>
            <p:spPr bwMode="auto">
              <a:xfrm>
                <a:off x="6962853" y="4607061"/>
                <a:ext cx="98455" cy="82612"/>
              </a:xfrm>
              <a:custGeom>
                <a:avLst/>
                <a:gdLst>
                  <a:gd name="T0" fmla="*/ 303 w 310"/>
                  <a:gd name="T1" fmla="*/ 0 h 256"/>
                  <a:gd name="T2" fmla="*/ 0 w 310"/>
                  <a:gd name="T3" fmla="*/ 11 h 256"/>
                  <a:gd name="T4" fmla="*/ 15 w 310"/>
                  <a:gd name="T5" fmla="*/ 71 h 256"/>
                  <a:gd name="T6" fmla="*/ 49 w 310"/>
                  <a:gd name="T7" fmla="*/ 133 h 256"/>
                  <a:gd name="T8" fmla="*/ 88 w 310"/>
                  <a:gd name="T9" fmla="*/ 256 h 256"/>
                  <a:gd name="T10" fmla="*/ 310 w 310"/>
                  <a:gd name="T11" fmla="*/ 29 h 256"/>
                  <a:gd name="T12" fmla="*/ 304 w 310"/>
                  <a:gd name="T13" fmla="*/ 16 h 256"/>
                  <a:gd name="T14" fmla="*/ 303 w 310"/>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56">
                    <a:moveTo>
                      <a:pt x="303" y="0"/>
                    </a:moveTo>
                    <a:cubicBezTo>
                      <a:pt x="0" y="11"/>
                      <a:pt x="0" y="11"/>
                      <a:pt x="0" y="11"/>
                    </a:cubicBezTo>
                    <a:cubicBezTo>
                      <a:pt x="15" y="71"/>
                      <a:pt x="15" y="71"/>
                      <a:pt x="15" y="71"/>
                    </a:cubicBezTo>
                    <a:cubicBezTo>
                      <a:pt x="49" y="133"/>
                      <a:pt x="49" y="133"/>
                      <a:pt x="49" y="133"/>
                    </a:cubicBezTo>
                    <a:cubicBezTo>
                      <a:pt x="88" y="256"/>
                      <a:pt x="88" y="256"/>
                      <a:pt x="88" y="256"/>
                    </a:cubicBezTo>
                    <a:cubicBezTo>
                      <a:pt x="310" y="29"/>
                      <a:pt x="310" y="29"/>
                      <a:pt x="310" y="29"/>
                    </a:cubicBezTo>
                    <a:cubicBezTo>
                      <a:pt x="304" y="16"/>
                      <a:pt x="304" y="16"/>
                      <a:pt x="304" y="16"/>
                    </a:cubicBezTo>
                    <a:cubicBezTo>
                      <a:pt x="301" y="10"/>
                      <a:pt x="301" y="5"/>
                      <a:pt x="303"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îṡľîḋê">
                <a:extLst>
                  <a:ext uri="{FF2B5EF4-FFF2-40B4-BE49-F238E27FC236}">
                    <a16:creationId xmlns:a16="http://schemas.microsoft.com/office/drawing/2014/main" id="{43E5F63B-72E8-4001-9EDF-85B5838F5718}"/>
                  </a:ext>
                </a:extLst>
              </p:cNvPr>
              <p:cNvSpPr/>
              <p:nvPr/>
            </p:nvSpPr>
            <p:spPr bwMode="auto">
              <a:xfrm>
                <a:off x="7059044" y="4603666"/>
                <a:ext cx="11317" cy="12449"/>
              </a:xfrm>
              <a:custGeom>
                <a:avLst/>
                <a:gdLst>
                  <a:gd name="T0" fmla="*/ 18 w 37"/>
                  <a:gd name="T1" fmla="*/ 0 h 40"/>
                  <a:gd name="T2" fmla="*/ 2 w 37"/>
                  <a:gd name="T3" fmla="*/ 11 h 40"/>
                  <a:gd name="T4" fmla="*/ 3 w 37"/>
                  <a:gd name="T5" fmla="*/ 27 h 40"/>
                  <a:gd name="T6" fmla="*/ 9 w 37"/>
                  <a:gd name="T7" fmla="*/ 40 h 40"/>
                  <a:gd name="T8" fmla="*/ 37 w 37"/>
                  <a:gd name="T9" fmla="*/ 12 h 40"/>
                  <a:gd name="T10" fmla="*/ 18 w 37"/>
                  <a:gd name="T11" fmla="*/ 0 h 40"/>
                </a:gdLst>
                <a:ahLst/>
                <a:cxnLst>
                  <a:cxn ang="0">
                    <a:pos x="T0" y="T1"/>
                  </a:cxn>
                  <a:cxn ang="0">
                    <a:pos x="T2" y="T3"/>
                  </a:cxn>
                  <a:cxn ang="0">
                    <a:pos x="T4" y="T5"/>
                  </a:cxn>
                  <a:cxn ang="0">
                    <a:pos x="T6" y="T7"/>
                  </a:cxn>
                  <a:cxn ang="0">
                    <a:pos x="T8" y="T9"/>
                  </a:cxn>
                  <a:cxn ang="0">
                    <a:pos x="T10" y="T11"/>
                  </a:cxn>
                </a:cxnLst>
                <a:rect l="0" t="0" r="r" b="b"/>
                <a:pathLst>
                  <a:path w="37" h="40">
                    <a:moveTo>
                      <a:pt x="18" y="0"/>
                    </a:moveTo>
                    <a:cubicBezTo>
                      <a:pt x="10" y="1"/>
                      <a:pt x="4" y="6"/>
                      <a:pt x="2" y="11"/>
                    </a:cubicBezTo>
                    <a:cubicBezTo>
                      <a:pt x="0" y="16"/>
                      <a:pt x="0" y="21"/>
                      <a:pt x="3" y="27"/>
                    </a:cubicBezTo>
                    <a:cubicBezTo>
                      <a:pt x="9" y="40"/>
                      <a:pt x="9" y="40"/>
                      <a:pt x="9" y="40"/>
                    </a:cubicBezTo>
                    <a:cubicBezTo>
                      <a:pt x="37" y="12"/>
                      <a:pt x="37" y="12"/>
                      <a:pt x="37" y="12"/>
                    </a:cubicBezTo>
                    <a:cubicBezTo>
                      <a:pt x="18" y="0"/>
                      <a:pt x="18" y="0"/>
                      <a:pt x="18" y="0"/>
                    </a:cubicBezTo>
                  </a:path>
                </a:pathLst>
              </a:custGeom>
              <a:solidFill>
                <a:srgbClr val="D7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ïŝľïḑe">
                <a:extLst>
                  <a:ext uri="{FF2B5EF4-FFF2-40B4-BE49-F238E27FC236}">
                    <a16:creationId xmlns:a16="http://schemas.microsoft.com/office/drawing/2014/main" id="{D92D37E5-810C-422A-AB0D-7D7A1664F239}"/>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close/>
                  </a:path>
                </a:pathLst>
              </a:custGeom>
              <a:solidFill>
                <a:srgbClr val="526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íśḷîďe">
                <a:extLst>
                  <a:ext uri="{FF2B5EF4-FFF2-40B4-BE49-F238E27FC236}">
                    <a16:creationId xmlns:a16="http://schemas.microsoft.com/office/drawing/2014/main" id="{DCD76DCF-594F-420E-8196-1999A2C11D7F}"/>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íślïḍe">
                <a:extLst>
                  <a:ext uri="{FF2B5EF4-FFF2-40B4-BE49-F238E27FC236}">
                    <a16:creationId xmlns:a16="http://schemas.microsoft.com/office/drawing/2014/main" id="{4FA43F77-ACFC-4678-9B10-56B5871D9823}"/>
                  </a:ext>
                </a:extLst>
              </p:cNvPr>
              <p:cNvSpPr/>
              <p:nvPr/>
            </p:nvSpPr>
            <p:spPr bwMode="auto">
              <a:xfrm>
                <a:off x="6951536" y="4553873"/>
                <a:ext cx="118825" cy="136931"/>
              </a:xfrm>
              <a:custGeom>
                <a:avLst/>
                <a:gdLst>
                  <a:gd name="T0" fmla="*/ 105 w 105"/>
                  <a:gd name="T1" fmla="*/ 42 h 121"/>
                  <a:gd name="T2" fmla="*/ 29 w 105"/>
                  <a:gd name="T3" fmla="*/ 121 h 121"/>
                  <a:gd name="T4" fmla="*/ 0 w 105"/>
                  <a:gd name="T5" fmla="*/ 14 h 121"/>
                  <a:gd name="T6" fmla="*/ 47 w 105"/>
                  <a:gd name="T7" fmla="*/ 0 h 121"/>
                  <a:gd name="T8" fmla="*/ 105 w 105"/>
                  <a:gd name="T9" fmla="*/ 42 h 121"/>
                </a:gdLst>
                <a:ahLst/>
                <a:cxnLst>
                  <a:cxn ang="0">
                    <a:pos x="T0" y="T1"/>
                  </a:cxn>
                  <a:cxn ang="0">
                    <a:pos x="T2" y="T3"/>
                  </a:cxn>
                  <a:cxn ang="0">
                    <a:pos x="T4" y="T5"/>
                  </a:cxn>
                  <a:cxn ang="0">
                    <a:pos x="T6" y="T7"/>
                  </a:cxn>
                  <a:cxn ang="0">
                    <a:pos x="T8" y="T9"/>
                  </a:cxn>
                </a:cxnLst>
                <a:rect l="0" t="0" r="r" b="b"/>
                <a:pathLst>
                  <a:path w="105" h="121">
                    <a:moveTo>
                      <a:pt x="105" y="42"/>
                    </a:moveTo>
                    <a:lnTo>
                      <a:pt x="29" y="121"/>
                    </a:lnTo>
                    <a:lnTo>
                      <a:pt x="0" y="14"/>
                    </a:lnTo>
                    <a:lnTo>
                      <a:pt x="47" y="0"/>
                    </a:lnTo>
                    <a:lnTo>
                      <a:pt x="105"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ṧḻïďê">
                <a:extLst>
                  <a:ext uri="{FF2B5EF4-FFF2-40B4-BE49-F238E27FC236}">
                    <a16:creationId xmlns:a16="http://schemas.microsoft.com/office/drawing/2014/main" id="{62070926-795C-4D19-8135-9F2CE3893981}"/>
                  </a:ext>
                </a:extLst>
              </p:cNvPr>
              <p:cNvSpPr/>
              <p:nvPr/>
            </p:nvSpPr>
            <p:spPr bwMode="auto">
              <a:xfrm>
                <a:off x="6915323" y="4564058"/>
                <a:ext cx="156169" cy="440217"/>
              </a:xfrm>
              <a:custGeom>
                <a:avLst/>
                <a:gdLst>
                  <a:gd name="T0" fmla="*/ 38 w 487"/>
                  <a:gd name="T1" fmla="*/ 522 h 1374"/>
                  <a:gd name="T2" fmla="*/ 193 w 487"/>
                  <a:gd name="T3" fmla="*/ 522 h 1374"/>
                  <a:gd name="T4" fmla="*/ 141 w 487"/>
                  <a:gd name="T5" fmla="*/ 604 h 1374"/>
                  <a:gd name="T6" fmla="*/ 487 w 487"/>
                  <a:gd name="T7" fmla="*/ 1374 h 1374"/>
                  <a:gd name="T8" fmla="*/ 206 w 487"/>
                  <a:gd name="T9" fmla="*/ 139 h 1374"/>
                  <a:gd name="T10" fmla="*/ 174 w 487"/>
                  <a:gd name="T11" fmla="*/ 0 h 1374"/>
                  <a:gd name="T12" fmla="*/ 0 w 487"/>
                  <a:gd name="T13" fmla="*/ 49 h 1374"/>
                  <a:gd name="T14" fmla="*/ 38 w 487"/>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1374">
                    <a:moveTo>
                      <a:pt x="38" y="522"/>
                    </a:moveTo>
                    <a:cubicBezTo>
                      <a:pt x="193" y="522"/>
                      <a:pt x="193" y="522"/>
                      <a:pt x="193" y="522"/>
                    </a:cubicBezTo>
                    <a:cubicBezTo>
                      <a:pt x="141" y="604"/>
                      <a:pt x="141" y="604"/>
                      <a:pt x="141" y="604"/>
                    </a:cubicBezTo>
                    <a:cubicBezTo>
                      <a:pt x="487" y="1374"/>
                      <a:pt x="487" y="1374"/>
                      <a:pt x="487" y="1374"/>
                    </a:cubicBezTo>
                    <a:cubicBezTo>
                      <a:pt x="206" y="139"/>
                      <a:pt x="206" y="139"/>
                      <a:pt x="206" y="139"/>
                    </a:cubicBezTo>
                    <a:cubicBezTo>
                      <a:pt x="174" y="0"/>
                      <a:pt x="174" y="0"/>
                      <a:pt x="174" y="0"/>
                    </a:cubicBezTo>
                    <a:cubicBezTo>
                      <a:pt x="174" y="0"/>
                      <a:pt x="44" y="31"/>
                      <a:pt x="0" y="49"/>
                    </a:cubicBezTo>
                    <a:lnTo>
                      <a:pt x="3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sľïďê">
                <a:extLst>
                  <a:ext uri="{FF2B5EF4-FFF2-40B4-BE49-F238E27FC236}">
                    <a16:creationId xmlns:a16="http://schemas.microsoft.com/office/drawing/2014/main" id="{D86DDB68-4064-4469-8BF4-F088B15422BA}"/>
                  </a:ext>
                </a:extLst>
              </p:cNvPr>
              <p:cNvSpPr/>
              <p:nvPr/>
            </p:nvSpPr>
            <p:spPr bwMode="auto">
              <a:xfrm>
                <a:off x="6801025" y="5170628"/>
                <a:ext cx="279521" cy="573753"/>
              </a:xfrm>
              <a:custGeom>
                <a:avLst/>
                <a:gdLst>
                  <a:gd name="T0" fmla="*/ 480 w 873"/>
                  <a:gd name="T1" fmla="*/ 1793 h 1793"/>
                  <a:gd name="T2" fmla="*/ 36 w 873"/>
                  <a:gd name="T3" fmla="*/ 1744 h 1793"/>
                  <a:gd name="T4" fmla="*/ 9 w 873"/>
                  <a:gd name="T5" fmla="*/ 1109 h 1793"/>
                  <a:gd name="T6" fmla="*/ 84 w 873"/>
                  <a:gd name="T7" fmla="*/ 369 h 1793"/>
                  <a:gd name="T8" fmla="*/ 322 w 873"/>
                  <a:gd name="T9" fmla="*/ 159 h 1793"/>
                  <a:gd name="T10" fmla="*/ 693 w 873"/>
                  <a:gd name="T11" fmla="*/ 93 h 1793"/>
                  <a:gd name="T12" fmla="*/ 621 w 873"/>
                  <a:gd name="T13" fmla="*/ 1268 h 1793"/>
                  <a:gd name="T14" fmla="*/ 480 w 873"/>
                  <a:gd name="T15" fmla="*/ 1793 h 1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793">
                    <a:moveTo>
                      <a:pt x="480" y="1793"/>
                    </a:moveTo>
                    <a:cubicBezTo>
                      <a:pt x="36" y="1744"/>
                      <a:pt x="36" y="1744"/>
                      <a:pt x="36" y="1744"/>
                    </a:cubicBezTo>
                    <a:cubicBezTo>
                      <a:pt x="36" y="1744"/>
                      <a:pt x="0" y="1168"/>
                      <a:pt x="9" y="1109"/>
                    </a:cubicBezTo>
                    <a:cubicBezTo>
                      <a:pt x="42" y="888"/>
                      <a:pt x="33" y="523"/>
                      <a:pt x="84" y="369"/>
                    </a:cubicBezTo>
                    <a:cubicBezTo>
                      <a:pt x="134" y="216"/>
                      <a:pt x="322" y="159"/>
                      <a:pt x="322" y="159"/>
                    </a:cubicBezTo>
                    <a:cubicBezTo>
                      <a:pt x="322" y="159"/>
                      <a:pt x="558" y="0"/>
                      <a:pt x="693" y="93"/>
                    </a:cubicBezTo>
                    <a:cubicBezTo>
                      <a:pt x="731" y="119"/>
                      <a:pt x="873" y="186"/>
                      <a:pt x="621" y="1268"/>
                    </a:cubicBezTo>
                    <a:cubicBezTo>
                      <a:pt x="555" y="1551"/>
                      <a:pt x="480" y="1793"/>
                      <a:pt x="480" y="1793"/>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şḻíde">
                <a:extLst>
                  <a:ext uri="{FF2B5EF4-FFF2-40B4-BE49-F238E27FC236}">
                    <a16:creationId xmlns:a16="http://schemas.microsoft.com/office/drawing/2014/main" id="{F37AC7A0-7AC8-49E9-B47F-8EFD8A748A4F}"/>
                  </a:ext>
                </a:extLst>
              </p:cNvPr>
              <p:cNvSpPr/>
              <p:nvPr/>
            </p:nvSpPr>
            <p:spPr bwMode="auto">
              <a:xfrm>
                <a:off x="7120154" y="5168365"/>
                <a:ext cx="263677" cy="574884"/>
              </a:xfrm>
              <a:custGeom>
                <a:avLst/>
                <a:gdLst>
                  <a:gd name="T0" fmla="*/ 311 w 822"/>
                  <a:gd name="T1" fmla="*/ 1794 h 1794"/>
                  <a:gd name="T2" fmla="*/ 757 w 822"/>
                  <a:gd name="T3" fmla="*/ 1762 h 1794"/>
                  <a:gd name="T4" fmla="*/ 816 w 822"/>
                  <a:gd name="T5" fmla="*/ 1129 h 1794"/>
                  <a:gd name="T6" fmla="*/ 778 w 822"/>
                  <a:gd name="T7" fmla="*/ 387 h 1794"/>
                  <a:gd name="T8" fmla="*/ 551 w 822"/>
                  <a:gd name="T9" fmla="*/ 168 h 1794"/>
                  <a:gd name="T10" fmla="*/ 183 w 822"/>
                  <a:gd name="T11" fmla="*/ 88 h 1794"/>
                  <a:gd name="T12" fmla="*/ 196 w 822"/>
                  <a:gd name="T13" fmla="*/ 1264 h 1794"/>
                  <a:gd name="T14" fmla="*/ 311 w 822"/>
                  <a:gd name="T15" fmla="*/ 1794 h 17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2" h="1794">
                    <a:moveTo>
                      <a:pt x="311" y="1794"/>
                    </a:moveTo>
                    <a:cubicBezTo>
                      <a:pt x="757" y="1762"/>
                      <a:pt x="757" y="1762"/>
                      <a:pt x="757" y="1762"/>
                    </a:cubicBezTo>
                    <a:cubicBezTo>
                      <a:pt x="757" y="1762"/>
                      <a:pt x="822" y="1188"/>
                      <a:pt x="816" y="1129"/>
                    </a:cubicBezTo>
                    <a:cubicBezTo>
                      <a:pt x="794" y="906"/>
                      <a:pt x="821" y="541"/>
                      <a:pt x="778" y="387"/>
                    </a:cubicBezTo>
                    <a:cubicBezTo>
                      <a:pt x="736" y="232"/>
                      <a:pt x="551" y="168"/>
                      <a:pt x="551" y="168"/>
                    </a:cubicBezTo>
                    <a:cubicBezTo>
                      <a:pt x="551" y="168"/>
                      <a:pt x="324" y="0"/>
                      <a:pt x="183" y="88"/>
                    </a:cubicBezTo>
                    <a:cubicBezTo>
                      <a:pt x="144" y="112"/>
                      <a:pt x="0" y="174"/>
                      <a:pt x="196" y="1264"/>
                    </a:cubicBezTo>
                    <a:cubicBezTo>
                      <a:pt x="248" y="1550"/>
                      <a:pt x="311" y="1794"/>
                      <a:pt x="311" y="1794"/>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iśļiḑé">
                <a:extLst>
                  <a:ext uri="{FF2B5EF4-FFF2-40B4-BE49-F238E27FC236}">
                    <a16:creationId xmlns:a16="http://schemas.microsoft.com/office/drawing/2014/main" id="{C68009FF-F88B-454E-93C6-2386356B097B}"/>
                  </a:ext>
                </a:extLst>
              </p:cNvPr>
              <p:cNvSpPr/>
              <p:nvPr/>
            </p:nvSpPr>
            <p:spPr bwMode="auto">
              <a:xfrm>
                <a:off x="6797630" y="5721747"/>
                <a:ext cx="173145" cy="65636"/>
              </a:xfrm>
              <a:custGeom>
                <a:avLst/>
                <a:gdLst>
                  <a:gd name="T0" fmla="*/ 505 w 540"/>
                  <a:gd name="T1" fmla="*/ 202 h 202"/>
                  <a:gd name="T2" fmla="*/ 36 w 540"/>
                  <a:gd name="T3" fmla="*/ 202 h 202"/>
                  <a:gd name="T4" fmla="*/ 0 w 540"/>
                  <a:gd name="T5" fmla="*/ 167 h 202"/>
                  <a:gd name="T6" fmla="*/ 0 w 540"/>
                  <a:gd name="T7" fmla="*/ 35 h 202"/>
                  <a:gd name="T8" fmla="*/ 36 w 540"/>
                  <a:gd name="T9" fmla="*/ 0 h 202"/>
                  <a:gd name="T10" fmla="*/ 505 w 540"/>
                  <a:gd name="T11" fmla="*/ 0 h 202"/>
                  <a:gd name="T12" fmla="*/ 540 w 540"/>
                  <a:gd name="T13" fmla="*/ 35 h 202"/>
                  <a:gd name="T14" fmla="*/ 540 w 540"/>
                  <a:gd name="T15" fmla="*/ 167 h 202"/>
                  <a:gd name="T16" fmla="*/ 505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505" y="202"/>
                    </a:moveTo>
                    <a:cubicBezTo>
                      <a:pt x="36" y="202"/>
                      <a:pt x="36" y="202"/>
                      <a:pt x="36" y="202"/>
                    </a:cubicBezTo>
                    <a:cubicBezTo>
                      <a:pt x="16" y="202"/>
                      <a:pt x="0" y="186"/>
                      <a:pt x="0" y="167"/>
                    </a:cubicBezTo>
                    <a:cubicBezTo>
                      <a:pt x="0" y="35"/>
                      <a:pt x="0" y="35"/>
                      <a:pt x="0" y="35"/>
                    </a:cubicBezTo>
                    <a:cubicBezTo>
                      <a:pt x="0" y="16"/>
                      <a:pt x="16" y="0"/>
                      <a:pt x="36" y="0"/>
                    </a:cubicBezTo>
                    <a:cubicBezTo>
                      <a:pt x="505" y="0"/>
                      <a:pt x="505" y="0"/>
                      <a:pt x="505" y="0"/>
                    </a:cubicBezTo>
                    <a:cubicBezTo>
                      <a:pt x="524" y="0"/>
                      <a:pt x="540" y="16"/>
                      <a:pt x="540" y="35"/>
                    </a:cubicBezTo>
                    <a:cubicBezTo>
                      <a:pt x="540" y="167"/>
                      <a:pt x="540" y="167"/>
                      <a:pt x="540" y="167"/>
                    </a:cubicBezTo>
                    <a:cubicBezTo>
                      <a:pt x="540" y="186"/>
                      <a:pt x="524" y="202"/>
                      <a:pt x="505"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iś1îḓè">
                <a:extLst>
                  <a:ext uri="{FF2B5EF4-FFF2-40B4-BE49-F238E27FC236}">
                    <a16:creationId xmlns:a16="http://schemas.microsoft.com/office/drawing/2014/main" id="{7D629EE6-A22B-4E9A-A5A3-29D0E17A197B}"/>
                  </a:ext>
                </a:extLst>
              </p:cNvPr>
              <p:cNvSpPr/>
              <p:nvPr/>
            </p:nvSpPr>
            <p:spPr bwMode="auto">
              <a:xfrm>
                <a:off x="7209555" y="5721747"/>
                <a:ext cx="173145" cy="65636"/>
              </a:xfrm>
              <a:custGeom>
                <a:avLst/>
                <a:gdLst>
                  <a:gd name="T0" fmla="*/ 36 w 540"/>
                  <a:gd name="T1" fmla="*/ 202 h 202"/>
                  <a:gd name="T2" fmla="*/ 505 w 540"/>
                  <a:gd name="T3" fmla="*/ 202 h 202"/>
                  <a:gd name="T4" fmla="*/ 540 w 540"/>
                  <a:gd name="T5" fmla="*/ 167 h 202"/>
                  <a:gd name="T6" fmla="*/ 540 w 540"/>
                  <a:gd name="T7" fmla="*/ 35 h 202"/>
                  <a:gd name="T8" fmla="*/ 505 w 540"/>
                  <a:gd name="T9" fmla="*/ 0 h 202"/>
                  <a:gd name="T10" fmla="*/ 36 w 540"/>
                  <a:gd name="T11" fmla="*/ 0 h 202"/>
                  <a:gd name="T12" fmla="*/ 0 w 540"/>
                  <a:gd name="T13" fmla="*/ 35 h 202"/>
                  <a:gd name="T14" fmla="*/ 0 w 540"/>
                  <a:gd name="T15" fmla="*/ 167 h 202"/>
                  <a:gd name="T16" fmla="*/ 36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36" y="202"/>
                    </a:moveTo>
                    <a:cubicBezTo>
                      <a:pt x="505" y="202"/>
                      <a:pt x="505" y="202"/>
                      <a:pt x="505" y="202"/>
                    </a:cubicBezTo>
                    <a:cubicBezTo>
                      <a:pt x="524" y="202"/>
                      <a:pt x="540" y="186"/>
                      <a:pt x="540" y="167"/>
                    </a:cubicBezTo>
                    <a:cubicBezTo>
                      <a:pt x="540" y="35"/>
                      <a:pt x="540" y="35"/>
                      <a:pt x="540" y="35"/>
                    </a:cubicBezTo>
                    <a:cubicBezTo>
                      <a:pt x="540" y="16"/>
                      <a:pt x="524" y="0"/>
                      <a:pt x="505" y="0"/>
                    </a:cubicBezTo>
                    <a:cubicBezTo>
                      <a:pt x="36" y="0"/>
                      <a:pt x="36" y="0"/>
                      <a:pt x="36" y="0"/>
                    </a:cubicBezTo>
                    <a:cubicBezTo>
                      <a:pt x="16" y="0"/>
                      <a:pt x="0" y="16"/>
                      <a:pt x="0" y="35"/>
                    </a:cubicBezTo>
                    <a:cubicBezTo>
                      <a:pt x="0" y="167"/>
                      <a:pt x="0" y="167"/>
                      <a:pt x="0" y="167"/>
                    </a:cubicBezTo>
                    <a:cubicBezTo>
                      <a:pt x="0" y="186"/>
                      <a:pt x="16" y="202"/>
                      <a:pt x="36"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îṧḻiḓè">
                <a:extLst>
                  <a:ext uri="{FF2B5EF4-FFF2-40B4-BE49-F238E27FC236}">
                    <a16:creationId xmlns:a16="http://schemas.microsoft.com/office/drawing/2014/main" id="{F9EDB597-9204-4337-957F-51746A95EAAC}"/>
                  </a:ext>
                </a:extLst>
              </p:cNvPr>
              <p:cNvSpPr/>
              <p:nvPr/>
            </p:nvSpPr>
            <p:spPr bwMode="auto">
              <a:xfrm>
                <a:off x="6885900" y="4244929"/>
                <a:ext cx="38476" cy="84875"/>
              </a:xfrm>
              <a:custGeom>
                <a:avLst/>
                <a:gdLst>
                  <a:gd name="T0" fmla="*/ 119 w 122"/>
                  <a:gd name="T1" fmla="*/ 127 h 266"/>
                  <a:gd name="T2" fmla="*/ 69 w 122"/>
                  <a:gd name="T3" fmla="*/ 264 h 266"/>
                  <a:gd name="T4" fmla="*/ 2 w 122"/>
                  <a:gd name="T5" fmla="*/ 135 h 266"/>
                  <a:gd name="T6" fmla="*/ 66 w 122"/>
                  <a:gd name="T7" fmla="*/ 2 h 266"/>
                  <a:gd name="T8" fmla="*/ 119 w 122"/>
                  <a:gd name="T9" fmla="*/ 127 h 266"/>
                </a:gdLst>
                <a:ahLst/>
                <a:cxnLst>
                  <a:cxn ang="0">
                    <a:pos x="T0" y="T1"/>
                  </a:cxn>
                  <a:cxn ang="0">
                    <a:pos x="T2" y="T3"/>
                  </a:cxn>
                  <a:cxn ang="0">
                    <a:pos x="T4" y="T5"/>
                  </a:cxn>
                  <a:cxn ang="0">
                    <a:pos x="T6" y="T7"/>
                  </a:cxn>
                  <a:cxn ang="0">
                    <a:pos x="T8" y="T9"/>
                  </a:cxn>
                </a:cxnLst>
                <a:rect l="0" t="0" r="r" b="b"/>
                <a:pathLst>
                  <a:path w="122" h="266">
                    <a:moveTo>
                      <a:pt x="119" y="127"/>
                    </a:moveTo>
                    <a:cubicBezTo>
                      <a:pt x="122" y="200"/>
                      <a:pt x="107" y="263"/>
                      <a:pt x="69" y="264"/>
                    </a:cubicBezTo>
                    <a:cubicBezTo>
                      <a:pt x="32" y="266"/>
                      <a:pt x="5" y="208"/>
                      <a:pt x="2" y="135"/>
                    </a:cubicBezTo>
                    <a:cubicBezTo>
                      <a:pt x="0" y="63"/>
                      <a:pt x="29" y="3"/>
                      <a:pt x="66" y="2"/>
                    </a:cubicBezTo>
                    <a:cubicBezTo>
                      <a:pt x="104" y="0"/>
                      <a:pt x="117" y="55"/>
                      <a:pt x="119" y="127"/>
                    </a:cubicBez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ïşḷîďè">
                <a:extLst>
                  <a:ext uri="{FF2B5EF4-FFF2-40B4-BE49-F238E27FC236}">
                    <a16:creationId xmlns:a16="http://schemas.microsoft.com/office/drawing/2014/main" id="{8EE08D1A-2FD1-4ED0-A202-4DB97983DC2E}"/>
                  </a:ext>
                </a:extLst>
              </p:cNvPr>
              <p:cNvSpPr/>
              <p:nvPr/>
            </p:nvSpPr>
            <p:spPr bwMode="auto">
              <a:xfrm>
                <a:off x="7235583" y="4240403"/>
                <a:ext cx="39609" cy="84875"/>
              </a:xfrm>
              <a:custGeom>
                <a:avLst/>
                <a:gdLst>
                  <a:gd name="T0" fmla="*/ 3 w 122"/>
                  <a:gd name="T1" fmla="*/ 127 h 265"/>
                  <a:gd name="T2" fmla="*/ 52 w 122"/>
                  <a:gd name="T3" fmla="*/ 264 h 265"/>
                  <a:gd name="T4" fmla="*/ 119 w 122"/>
                  <a:gd name="T5" fmla="*/ 135 h 265"/>
                  <a:gd name="T6" fmla="*/ 56 w 122"/>
                  <a:gd name="T7" fmla="*/ 1 h 265"/>
                  <a:gd name="T8" fmla="*/ 3 w 122"/>
                  <a:gd name="T9" fmla="*/ 127 h 265"/>
                </a:gdLst>
                <a:ahLst/>
                <a:cxnLst>
                  <a:cxn ang="0">
                    <a:pos x="T0" y="T1"/>
                  </a:cxn>
                  <a:cxn ang="0">
                    <a:pos x="T2" y="T3"/>
                  </a:cxn>
                  <a:cxn ang="0">
                    <a:pos x="T4" y="T5"/>
                  </a:cxn>
                  <a:cxn ang="0">
                    <a:pos x="T6" y="T7"/>
                  </a:cxn>
                  <a:cxn ang="0">
                    <a:pos x="T8" y="T9"/>
                  </a:cxn>
                </a:cxnLst>
                <a:rect l="0" t="0" r="r" b="b"/>
                <a:pathLst>
                  <a:path w="122" h="265">
                    <a:moveTo>
                      <a:pt x="3" y="127"/>
                    </a:moveTo>
                    <a:cubicBezTo>
                      <a:pt x="0" y="199"/>
                      <a:pt x="15" y="262"/>
                      <a:pt x="52" y="264"/>
                    </a:cubicBezTo>
                    <a:cubicBezTo>
                      <a:pt x="90" y="265"/>
                      <a:pt x="117" y="207"/>
                      <a:pt x="119" y="135"/>
                    </a:cubicBezTo>
                    <a:cubicBezTo>
                      <a:pt x="122" y="62"/>
                      <a:pt x="93" y="2"/>
                      <a:pt x="56" y="1"/>
                    </a:cubicBezTo>
                    <a:cubicBezTo>
                      <a:pt x="18" y="0"/>
                      <a:pt x="5" y="54"/>
                      <a:pt x="3" y="127"/>
                    </a:cubicBezTo>
                    <a:close/>
                  </a:path>
                </a:pathLst>
              </a:custGeom>
              <a:solidFill>
                <a:srgbClr val="EDD2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îṡľïḍê">
                <a:extLst>
                  <a:ext uri="{FF2B5EF4-FFF2-40B4-BE49-F238E27FC236}">
                    <a16:creationId xmlns:a16="http://schemas.microsoft.com/office/drawing/2014/main" id="{06254A74-D200-454D-9C76-46E053AD59AD}"/>
                  </a:ext>
                </a:extLst>
              </p:cNvPr>
              <p:cNvSpPr/>
              <p:nvPr/>
            </p:nvSpPr>
            <p:spPr bwMode="auto">
              <a:xfrm>
                <a:off x="6919849" y="4058206"/>
                <a:ext cx="325918" cy="463981"/>
              </a:xfrm>
              <a:prstGeom prst="ellipse">
                <a:avLst/>
              </a:pr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isliḑe">
                <a:extLst>
                  <a:ext uri="{FF2B5EF4-FFF2-40B4-BE49-F238E27FC236}">
                    <a16:creationId xmlns:a16="http://schemas.microsoft.com/office/drawing/2014/main" id="{1F7CEB02-D6BB-44CB-8D9D-CBC850B8348E}"/>
                  </a:ext>
                </a:extLst>
              </p:cNvPr>
              <p:cNvSpPr/>
              <p:nvPr/>
            </p:nvSpPr>
            <p:spPr bwMode="auto">
              <a:xfrm>
                <a:off x="6883636" y="3999359"/>
                <a:ext cx="401740" cy="364395"/>
              </a:xfrm>
              <a:custGeom>
                <a:avLst/>
                <a:gdLst>
                  <a:gd name="T0" fmla="*/ 140 w 1253"/>
                  <a:gd name="T1" fmla="*/ 1140 h 1140"/>
                  <a:gd name="T2" fmla="*/ 273 w 1253"/>
                  <a:gd name="T3" fmla="*/ 489 h 1140"/>
                  <a:gd name="T4" fmla="*/ 685 w 1253"/>
                  <a:gd name="T5" fmla="*/ 587 h 1140"/>
                  <a:gd name="T6" fmla="*/ 850 w 1253"/>
                  <a:gd name="T7" fmla="*/ 514 h 1140"/>
                  <a:gd name="T8" fmla="*/ 1084 w 1253"/>
                  <a:gd name="T9" fmla="*/ 612 h 1140"/>
                  <a:gd name="T10" fmla="*/ 1118 w 1253"/>
                  <a:gd name="T11" fmla="*/ 1096 h 1140"/>
                  <a:gd name="T12" fmla="*/ 1222 w 1253"/>
                  <a:gd name="T13" fmla="*/ 737 h 1140"/>
                  <a:gd name="T14" fmla="*/ 1197 w 1253"/>
                  <a:gd name="T15" fmla="*/ 393 h 1140"/>
                  <a:gd name="T16" fmla="*/ 998 w 1253"/>
                  <a:gd name="T17" fmla="*/ 186 h 1140"/>
                  <a:gd name="T18" fmla="*/ 572 w 1253"/>
                  <a:gd name="T19" fmla="*/ 38 h 1140"/>
                  <a:gd name="T20" fmla="*/ 232 w 1253"/>
                  <a:gd name="T21" fmla="*/ 195 h 1140"/>
                  <a:gd name="T22" fmla="*/ 21 w 1253"/>
                  <a:gd name="T23" fmla="*/ 650 h 1140"/>
                  <a:gd name="T24" fmla="*/ 140 w 1253"/>
                  <a:gd name="T2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1140">
                    <a:moveTo>
                      <a:pt x="140" y="1140"/>
                    </a:moveTo>
                    <a:cubicBezTo>
                      <a:pt x="140" y="1140"/>
                      <a:pt x="23" y="707"/>
                      <a:pt x="273" y="489"/>
                    </a:cubicBezTo>
                    <a:cubicBezTo>
                      <a:pt x="273" y="489"/>
                      <a:pt x="459" y="639"/>
                      <a:pt x="685" y="587"/>
                    </a:cubicBezTo>
                    <a:cubicBezTo>
                      <a:pt x="685" y="587"/>
                      <a:pt x="759" y="571"/>
                      <a:pt x="850" y="514"/>
                    </a:cubicBezTo>
                    <a:cubicBezTo>
                      <a:pt x="850" y="514"/>
                      <a:pt x="1026" y="439"/>
                      <a:pt x="1084" y="612"/>
                    </a:cubicBezTo>
                    <a:cubicBezTo>
                      <a:pt x="1146" y="796"/>
                      <a:pt x="1115" y="984"/>
                      <a:pt x="1118" y="1096"/>
                    </a:cubicBezTo>
                    <a:cubicBezTo>
                      <a:pt x="1118" y="1096"/>
                      <a:pt x="1219" y="797"/>
                      <a:pt x="1222" y="737"/>
                    </a:cubicBezTo>
                    <a:cubicBezTo>
                      <a:pt x="1222" y="737"/>
                      <a:pt x="1253" y="521"/>
                      <a:pt x="1197" y="393"/>
                    </a:cubicBezTo>
                    <a:cubicBezTo>
                      <a:pt x="1197" y="393"/>
                      <a:pt x="1156" y="256"/>
                      <a:pt x="998" y="186"/>
                    </a:cubicBezTo>
                    <a:cubicBezTo>
                      <a:pt x="998" y="186"/>
                      <a:pt x="944" y="8"/>
                      <a:pt x="572" y="38"/>
                    </a:cubicBezTo>
                    <a:cubicBezTo>
                      <a:pt x="572" y="38"/>
                      <a:pt x="297" y="0"/>
                      <a:pt x="232" y="195"/>
                    </a:cubicBezTo>
                    <a:cubicBezTo>
                      <a:pt x="232" y="195"/>
                      <a:pt x="0" y="246"/>
                      <a:pt x="21" y="650"/>
                    </a:cubicBezTo>
                    <a:cubicBezTo>
                      <a:pt x="21" y="650"/>
                      <a:pt x="1" y="955"/>
                      <a:pt x="140" y="114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îṣlíḓé">
                <a:extLst>
                  <a:ext uri="{FF2B5EF4-FFF2-40B4-BE49-F238E27FC236}">
                    <a16:creationId xmlns:a16="http://schemas.microsoft.com/office/drawing/2014/main" id="{E083B49D-D63B-42EF-944F-E8C9D123DBC4}"/>
                  </a:ext>
                </a:extLst>
              </p:cNvPr>
              <p:cNvSpPr/>
              <p:nvPr/>
            </p:nvSpPr>
            <p:spPr bwMode="auto">
              <a:xfrm>
                <a:off x="6742179" y="4806233"/>
                <a:ext cx="680129" cy="427768"/>
              </a:xfrm>
              <a:custGeom>
                <a:avLst/>
                <a:gdLst>
                  <a:gd name="T0" fmla="*/ 2027 w 2122"/>
                  <a:gd name="T1" fmla="*/ 1335 h 1335"/>
                  <a:gd name="T2" fmla="*/ 96 w 2122"/>
                  <a:gd name="T3" fmla="*/ 1335 h 1335"/>
                  <a:gd name="T4" fmla="*/ 0 w 2122"/>
                  <a:gd name="T5" fmla="*/ 1240 h 1335"/>
                  <a:gd name="T6" fmla="*/ 0 w 2122"/>
                  <a:gd name="T7" fmla="*/ 96 h 1335"/>
                  <a:gd name="T8" fmla="*/ 96 w 2122"/>
                  <a:gd name="T9" fmla="*/ 0 h 1335"/>
                  <a:gd name="T10" fmla="*/ 2027 w 2122"/>
                  <a:gd name="T11" fmla="*/ 0 h 1335"/>
                  <a:gd name="T12" fmla="*/ 2122 w 2122"/>
                  <a:gd name="T13" fmla="*/ 96 h 1335"/>
                  <a:gd name="T14" fmla="*/ 2122 w 2122"/>
                  <a:gd name="T15" fmla="*/ 1240 h 1335"/>
                  <a:gd name="T16" fmla="*/ 2027 w 2122"/>
                  <a:gd name="T17" fmla="*/ 1335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2" h="1335">
                    <a:moveTo>
                      <a:pt x="2027" y="1335"/>
                    </a:moveTo>
                    <a:cubicBezTo>
                      <a:pt x="96" y="1335"/>
                      <a:pt x="96" y="1335"/>
                      <a:pt x="96" y="1335"/>
                    </a:cubicBezTo>
                    <a:cubicBezTo>
                      <a:pt x="43" y="1335"/>
                      <a:pt x="0" y="1293"/>
                      <a:pt x="0" y="1240"/>
                    </a:cubicBezTo>
                    <a:cubicBezTo>
                      <a:pt x="0" y="96"/>
                      <a:pt x="0" y="96"/>
                      <a:pt x="0" y="96"/>
                    </a:cubicBezTo>
                    <a:cubicBezTo>
                      <a:pt x="0" y="43"/>
                      <a:pt x="43" y="0"/>
                      <a:pt x="96" y="0"/>
                    </a:cubicBezTo>
                    <a:cubicBezTo>
                      <a:pt x="2027" y="0"/>
                      <a:pt x="2027" y="0"/>
                      <a:pt x="2027" y="0"/>
                    </a:cubicBezTo>
                    <a:cubicBezTo>
                      <a:pt x="2079" y="0"/>
                      <a:pt x="2122" y="43"/>
                      <a:pt x="2122" y="96"/>
                    </a:cubicBezTo>
                    <a:cubicBezTo>
                      <a:pt x="2122" y="1240"/>
                      <a:pt x="2122" y="1240"/>
                      <a:pt x="2122" y="1240"/>
                    </a:cubicBezTo>
                    <a:cubicBezTo>
                      <a:pt x="2122" y="1293"/>
                      <a:pt x="2079" y="1335"/>
                      <a:pt x="2027" y="1335"/>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ïśľiḋe">
                <a:extLst>
                  <a:ext uri="{FF2B5EF4-FFF2-40B4-BE49-F238E27FC236}">
                    <a16:creationId xmlns:a16="http://schemas.microsoft.com/office/drawing/2014/main" id="{211A1072-14C2-446A-AF8F-626A4672FBD4}"/>
                  </a:ext>
                </a:extLst>
              </p:cNvPr>
              <p:cNvSpPr/>
              <p:nvPr/>
            </p:nvSpPr>
            <p:spPr bwMode="auto">
              <a:xfrm>
                <a:off x="6747837" y="4817550"/>
                <a:ext cx="675602" cy="417583"/>
              </a:xfrm>
              <a:custGeom>
                <a:avLst/>
                <a:gdLst>
                  <a:gd name="T0" fmla="*/ 0 w 2106"/>
                  <a:gd name="T1" fmla="*/ 1258 h 1302"/>
                  <a:gd name="T2" fmla="*/ 80 w 2106"/>
                  <a:gd name="T3" fmla="*/ 1302 h 1302"/>
                  <a:gd name="T4" fmla="*/ 2011 w 2106"/>
                  <a:gd name="T5" fmla="*/ 1302 h 1302"/>
                  <a:gd name="T6" fmla="*/ 2106 w 2106"/>
                  <a:gd name="T7" fmla="*/ 1206 h 1302"/>
                  <a:gd name="T8" fmla="*/ 2106 w 2106"/>
                  <a:gd name="T9" fmla="*/ 61 h 1302"/>
                  <a:gd name="T10" fmla="*/ 2084 w 2106"/>
                  <a:gd name="T11" fmla="*/ 0 h 1302"/>
                  <a:gd name="T12" fmla="*/ 0 w 2106"/>
                  <a:gd name="T13" fmla="*/ 1258 h 1302"/>
                </a:gdLst>
                <a:ahLst/>
                <a:cxnLst>
                  <a:cxn ang="0">
                    <a:pos x="T0" y="T1"/>
                  </a:cxn>
                  <a:cxn ang="0">
                    <a:pos x="T2" y="T3"/>
                  </a:cxn>
                  <a:cxn ang="0">
                    <a:pos x="T4" y="T5"/>
                  </a:cxn>
                  <a:cxn ang="0">
                    <a:pos x="T6" y="T7"/>
                  </a:cxn>
                  <a:cxn ang="0">
                    <a:pos x="T8" y="T9"/>
                  </a:cxn>
                  <a:cxn ang="0">
                    <a:pos x="T10" y="T11"/>
                  </a:cxn>
                  <a:cxn ang="0">
                    <a:pos x="T12" y="T13"/>
                  </a:cxn>
                </a:cxnLst>
                <a:rect l="0" t="0" r="r" b="b"/>
                <a:pathLst>
                  <a:path w="2106" h="1302">
                    <a:moveTo>
                      <a:pt x="0" y="1258"/>
                    </a:moveTo>
                    <a:cubicBezTo>
                      <a:pt x="17" y="1284"/>
                      <a:pt x="47" y="1302"/>
                      <a:pt x="80" y="1302"/>
                    </a:cubicBezTo>
                    <a:cubicBezTo>
                      <a:pt x="2011" y="1302"/>
                      <a:pt x="2011" y="1302"/>
                      <a:pt x="2011" y="1302"/>
                    </a:cubicBezTo>
                    <a:cubicBezTo>
                      <a:pt x="2064" y="1302"/>
                      <a:pt x="2106" y="1258"/>
                      <a:pt x="2106" y="1206"/>
                    </a:cubicBezTo>
                    <a:cubicBezTo>
                      <a:pt x="2106" y="61"/>
                      <a:pt x="2106" y="61"/>
                      <a:pt x="2106" y="61"/>
                    </a:cubicBezTo>
                    <a:cubicBezTo>
                      <a:pt x="2106" y="38"/>
                      <a:pt x="2098" y="17"/>
                      <a:pt x="2084" y="0"/>
                    </a:cubicBezTo>
                    <a:lnTo>
                      <a:pt x="0" y="125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ïšlíḍe">
                <a:extLst>
                  <a:ext uri="{FF2B5EF4-FFF2-40B4-BE49-F238E27FC236}">
                    <a16:creationId xmlns:a16="http://schemas.microsoft.com/office/drawing/2014/main" id="{F156A58C-F1AC-4138-9507-9A1CB61EBA84}"/>
                  </a:ext>
                </a:extLst>
              </p:cNvPr>
              <p:cNvSpPr/>
              <p:nvPr/>
            </p:nvSpPr>
            <p:spPr bwMode="auto">
              <a:xfrm>
                <a:off x="6738784" y="5232870"/>
                <a:ext cx="688050" cy="38476"/>
              </a:xfrm>
              <a:custGeom>
                <a:avLst/>
                <a:gdLst>
                  <a:gd name="T0" fmla="*/ 2110 w 2144"/>
                  <a:gd name="T1" fmla="*/ 0 h 121"/>
                  <a:gd name="T2" fmla="*/ 34 w 2144"/>
                  <a:gd name="T3" fmla="*/ 0 h 121"/>
                  <a:gd name="T4" fmla="*/ 0 w 2144"/>
                  <a:gd name="T5" fmla="*/ 35 h 121"/>
                  <a:gd name="T6" fmla="*/ 0 w 2144"/>
                  <a:gd name="T7" fmla="*/ 86 h 121"/>
                  <a:gd name="T8" fmla="*/ 34 w 2144"/>
                  <a:gd name="T9" fmla="*/ 121 h 121"/>
                  <a:gd name="T10" fmla="*/ 2110 w 2144"/>
                  <a:gd name="T11" fmla="*/ 121 h 121"/>
                  <a:gd name="T12" fmla="*/ 2144 w 2144"/>
                  <a:gd name="T13" fmla="*/ 86 h 121"/>
                  <a:gd name="T14" fmla="*/ 2144 w 2144"/>
                  <a:gd name="T15" fmla="*/ 35 h 121"/>
                  <a:gd name="T16" fmla="*/ 2110 w 214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4" h="121">
                    <a:moveTo>
                      <a:pt x="2110" y="0"/>
                    </a:moveTo>
                    <a:cubicBezTo>
                      <a:pt x="34" y="0"/>
                      <a:pt x="34" y="0"/>
                      <a:pt x="34" y="0"/>
                    </a:cubicBezTo>
                    <a:cubicBezTo>
                      <a:pt x="15" y="0"/>
                      <a:pt x="0" y="16"/>
                      <a:pt x="0" y="35"/>
                    </a:cubicBezTo>
                    <a:cubicBezTo>
                      <a:pt x="0" y="86"/>
                      <a:pt x="0" y="86"/>
                      <a:pt x="0" y="86"/>
                    </a:cubicBezTo>
                    <a:cubicBezTo>
                      <a:pt x="0" y="105"/>
                      <a:pt x="15" y="121"/>
                      <a:pt x="34" y="121"/>
                    </a:cubicBezTo>
                    <a:cubicBezTo>
                      <a:pt x="2110" y="121"/>
                      <a:pt x="2110" y="121"/>
                      <a:pt x="2110" y="121"/>
                    </a:cubicBezTo>
                    <a:cubicBezTo>
                      <a:pt x="2129" y="121"/>
                      <a:pt x="2144" y="105"/>
                      <a:pt x="2144" y="86"/>
                    </a:cubicBezTo>
                    <a:cubicBezTo>
                      <a:pt x="2144" y="35"/>
                      <a:pt x="2144" y="35"/>
                      <a:pt x="2144" y="35"/>
                    </a:cubicBezTo>
                    <a:cubicBezTo>
                      <a:pt x="2144" y="16"/>
                      <a:pt x="2129" y="0"/>
                      <a:pt x="2110"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íṥľiḑè">
                <a:extLst>
                  <a:ext uri="{FF2B5EF4-FFF2-40B4-BE49-F238E27FC236}">
                    <a16:creationId xmlns:a16="http://schemas.microsoft.com/office/drawing/2014/main" id="{14F2C30B-F414-4D15-BC3A-51A1DA9DCA42}"/>
                  </a:ext>
                </a:extLst>
              </p:cNvPr>
              <p:cNvSpPr/>
              <p:nvPr/>
            </p:nvSpPr>
            <p:spPr bwMode="auto">
              <a:xfrm>
                <a:off x="4645210" y="1083068"/>
                <a:ext cx="383634" cy="543197"/>
              </a:xfrm>
              <a:custGeom>
                <a:avLst/>
                <a:gdLst>
                  <a:gd name="T0" fmla="*/ 53 w 1196"/>
                  <a:gd name="T1" fmla="*/ 1157 h 1696"/>
                  <a:gd name="T2" fmla="*/ 88 w 1196"/>
                  <a:gd name="T3" fmla="*/ 1084 h 1696"/>
                  <a:gd name="T4" fmla="*/ 97 w 1196"/>
                  <a:gd name="T5" fmla="*/ 931 h 1696"/>
                  <a:gd name="T6" fmla="*/ 28 w 1196"/>
                  <a:gd name="T7" fmla="*/ 736 h 1696"/>
                  <a:gd name="T8" fmla="*/ 53 w 1196"/>
                  <a:gd name="T9" fmla="*/ 425 h 1696"/>
                  <a:gd name="T10" fmla="*/ 801 w 1196"/>
                  <a:gd name="T11" fmla="*/ 331 h 1696"/>
                  <a:gd name="T12" fmla="*/ 889 w 1196"/>
                  <a:gd name="T13" fmla="*/ 1126 h 1696"/>
                  <a:gd name="T14" fmla="*/ 855 w 1196"/>
                  <a:gd name="T15" fmla="*/ 1160 h 1696"/>
                  <a:gd name="T16" fmla="*/ 1052 w 1196"/>
                  <a:gd name="T17" fmla="*/ 1142 h 1696"/>
                  <a:gd name="T18" fmla="*/ 1114 w 1196"/>
                  <a:gd name="T19" fmla="*/ 1284 h 1696"/>
                  <a:gd name="T20" fmla="*/ 687 w 1196"/>
                  <a:gd name="T21" fmla="*/ 1696 h 1696"/>
                  <a:gd name="T22" fmla="*/ 571 w 1196"/>
                  <a:gd name="T23" fmla="*/ 1430 h 1696"/>
                  <a:gd name="T24" fmla="*/ 297 w 1196"/>
                  <a:gd name="T25" fmla="*/ 1482 h 1696"/>
                  <a:gd name="T26" fmla="*/ 292 w 1196"/>
                  <a:gd name="T27" fmla="*/ 1410 h 1696"/>
                  <a:gd name="T28" fmla="*/ 290 w 1196"/>
                  <a:gd name="T29" fmla="*/ 1390 h 1696"/>
                  <a:gd name="T30" fmla="*/ 264 w 1196"/>
                  <a:gd name="T31" fmla="*/ 1358 h 1696"/>
                  <a:gd name="T32" fmla="*/ 178 w 1196"/>
                  <a:gd name="T33" fmla="*/ 1243 h 1696"/>
                  <a:gd name="T34" fmla="*/ 108 w 1196"/>
                  <a:gd name="T35" fmla="*/ 1214 h 1696"/>
                  <a:gd name="T36" fmla="*/ 53 w 1196"/>
                  <a:gd name="T37" fmla="*/ 1157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1696">
                    <a:moveTo>
                      <a:pt x="53" y="1157"/>
                    </a:moveTo>
                    <a:cubicBezTo>
                      <a:pt x="62" y="1140"/>
                      <a:pt x="74" y="1117"/>
                      <a:pt x="88" y="1084"/>
                    </a:cubicBezTo>
                    <a:cubicBezTo>
                      <a:pt x="108" y="1035"/>
                      <a:pt x="111" y="982"/>
                      <a:pt x="97" y="931"/>
                    </a:cubicBezTo>
                    <a:cubicBezTo>
                      <a:pt x="81" y="872"/>
                      <a:pt x="56" y="792"/>
                      <a:pt x="28" y="736"/>
                    </a:cubicBezTo>
                    <a:cubicBezTo>
                      <a:pt x="28" y="736"/>
                      <a:pt x="0" y="582"/>
                      <a:pt x="53" y="425"/>
                    </a:cubicBezTo>
                    <a:cubicBezTo>
                      <a:pt x="53" y="425"/>
                      <a:pt x="394" y="0"/>
                      <a:pt x="801" y="331"/>
                    </a:cubicBezTo>
                    <a:cubicBezTo>
                      <a:pt x="801" y="331"/>
                      <a:pt x="1196" y="641"/>
                      <a:pt x="889" y="1126"/>
                    </a:cubicBezTo>
                    <a:cubicBezTo>
                      <a:pt x="855" y="1160"/>
                      <a:pt x="855" y="1160"/>
                      <a:pt x="855" y="1160"/>
                    </a:cubicBezTo>
                    <a:cubicBezTo>
                      <a:pt x="1052" y="1142"/>
                      <a:pt x="1052" y="1142"/>
                      <a:pt x="1052" y="1142"/>
                    </a:cubicBezTo>
                    <a:cubicBezTo>
                      <a:pt x="1114" y="1284"/>
                      <a:pt x="1114" y="1284"/>
                      <a:pt x="1114" y="1284"/>
                    </a:cubicBezTo>
                    <a:cubicBezTo>
                      <a:pt x="687" y="1696"/>
                      <a:pt x="687" y="1696"/>
                      <a:pt x="687" y="1696"/>
                    </a:cubicBezTo>
                    <a:cubicBezTo>
                      <a:pt x="571" y="1430"/>
                      <a:pt x="571" y="1430"/>
                      <a:pt x="571" y="1430"/>
                    </a:cubicBezTo>
                    <a:cubicBezTo>
                      <a:pt x="571" y="1430"/>
                      <a:pt x="342" y="1547"/>
                      <a:pt x="297" y="1482"/>
                    </a:cubicBezTo>
                    <a:cubicBezTo>
                      <a:pt x="297" y="1482"/>
                      <a:pt x="271" y="1453"/>
                      <a:pt x="292" y="1410"/>
                    </a:cubicBezTo>
                    <a:cubicBezTo>
                      <a:pt x="292" y="1410"/>
                      <a:pt x="291" y="1402"/>
                      <a:pt x="290" y="1390"/>
                    </a:cubicBezTo>
                    <a:cubicBezTo>
                      <a:pt x="280" y="1380"/>
                      <a:pt x="271" y="1370"/>
                      <a:pt x="264" y="1358"/>
                    </a:cubicBezTo>
                    <a:cubicBezTo>
                      <a:pt x="234" y="1316"/>
                      <a:pt x="190" y="1252"/>
                      <a:pt x="178" y="1243"/>
                    </a:cubicBezTo>
                    <a:cubicBezTo>
                      <a:pt x="166" y="1234"/>
                      <a:pt x="147" y="1226"/>
                      <a:pt x="108" y="1214"/>
                    </a:cubicBezTo>
                    <a:cubicBezTo>
                      <a:pt x="80" y="1206"/>
                      <a:pt x="39" y="1182"/>
                      <a:pt x="53" y="1157"/>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iṡḷiḍé">
                <a:extLst>
                  <a:ext uri="{FF2B5EF4-FFF2-40B4-BE49-F238E27FC236}">
                    <a16:creationId xmlns:a16="http://schemas.microsoft.com/office/drawing/2014/main" id="{BBCFD377-3073-4B62-9EE8-460BC2685339}"/>
                  </a:ext>
                </a:extLst>
              </p:cNvPr>
              <p:cNvSpPr/>
              <p:nvPr/>
            </p:nvSpPr>
            <p:spPr bwMode="auto">
              <a:xfrm>
                <a:off x="4622577" y="1133992"/>
                <a:ext cx="394950" cy="381370"/>
              </a:xfrm>
              <a:custGeom>
                <a:avLst/>
                <a:gdLst>
                  <a:gd name="T0" fmla="*/ 125 w 1231"/>
                  <a:gd name="T1" fmla="*/ 561 h 1193"/>
                  <a:gd name="T2" fmla="*/ 73 w 1231"/>
                  <a:gd name="T3" fmla="*/ 565 h 1193"/>
                  <a:gd name="T4" fmla="*/ 57 w 1231"/>
                  <a:gd name="T5" fmla="*/ 218 h 1193"/>
                  <a:gd name="T6" fmla="*/ 213 w 1231"/>
                  <a:gd name="T7" fmla="*/ 60 h 1193"/>
                  <a:gd name="T8" fmla="*/ 495 w 1231"/>
                  <a:gd name="T9" fmla="*/ 16 h 1193"/>
                  <a:gd name="T10" fmla="*/ 554 w 1231"/>
                  <a:gd name="T11" fmla="*/ 33 h 1193"/>
                  <a:gd name="T12" fmla="*/ 699 w 1231"/>
                  <a:gd name="T13" fmla="*/ 50 h 1193"/>
                  <a:gd name="T14" fmla="*/ 910 w 1231"/>
                  <a:gd name="T15" fmla="*/ 84 h 1193"/>
                  <a:gd name="T16" fmla="*/ 1154 w 1231"/>
                  <a:gd name="T17" fmla="*/ 348 h 1193"/>
                  <a:gd name="T18" fmla="*/ 1196 w 1231"/>
                  <a:gd name="T19" fmla="*/ 679 h 1193"/>
                  <a:gd name="T20" fmla="*/ 1195 w 1231"/>
                  <a:gd name="T21" fmla="*/ 685 h 1193"/>
                  <a:gd name="T22" fmla="*/ 1184 w 1231"/>
                  <a:gd name="T23" fmla="*/ 1115 h 1193"/>
                  <a:gd name="T24" fmla="*/ 1175 w 1231"/>
                  <a:gd name="T25" fmla="*/ 1134 h 1193"/>
                  <a:gd name="T26" fmla="*/ 987 w 1231"/>
                  <a:gd name="T27" fmla="*/ 1136 h 1193"/>
                  <a:gd name="T28" fmla="*/ 898 w 1231"/>
                  <a:gd name="T29" fmla="*/ 1013 h 1193"/>
                  <a:gd name="T30" fmla="*/ 871 w 1231"/>
                  <a:gd name="T31" fmla="*/ 848 h 1193"/>
                  <a:gd name="T32" fmla="*/ 827 w 1231"/>
                  <a:gd name="T33" fmla="*/ 701 h 1193"/>
                  <a:gd name="T34" fmla="*/ 826 w 1231"/>
                  <a:gd name="T35" fmla="*/ 699 h 1193"/>
                  <a:gd name="T36" fmla="*/ 679 w 1231"/>
                  <a:gd name="T37" fmla="*/ 679 h 1193"/>
                  <a:gd name="T38" fmla="*/ 677 w 1231"/>
                  <a:gd name="T39" fmla="*/ 681 h 1193"/>
                  <a:gd name="T40" fmla="*/ 594 w 1231"/>
                  <a:gd name="T41" fmla="*/ 754 h 1193"/>
                  <a:gd name="T42" fmla="*/ 503 w 1231"/>
                  <a:gd name="T43" fmla="*/ 729 h 1193"/>
                  <a:gd name="T44" fmla="*/ 402 w 1231"/>
                  <a:gd name="T45" fmla="*/ 574 h 1193"/>
                  <a:gd name="T46" fmla="*/ 400 w 1231"/>
                  <a:gd name="T47" fmla="*/ 530 h 1193"/>
                  <a:gd name="T48" fmla="*/ 184 w 1231"/>
                  <a:gd name="T49" fmla="*/ 464 h 1193"/>
                  <a:gd name="T50" fmla="*/ 125 w 1231"/>
                  <a:gd name="T51" fmla="*/ 5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1" h="1193">
                    <a:moveTo>
                      <a:pt x="125" y="561"/>
                    </a:moveTo>
                    <a:cubicBezTo>
                      <a:pt x="115" y="582"/>
                      <a:pt x="86" y="585"/>
                      <a:pt x="73" y="565"/>
                    </a:cubicBezTo>
                    <a:cubicBezTo>
                      <a:pt x="50" y="534"/>
                      <a:pt x="0" y="440"/>
                      <a:pt x="57" y="218"/>
                    </a:cubicBezTo>
                    <a:cubicBezTo>
                      <a:pt x="72" y="160"/>
                      <a:pt x="142" y="89"/>
                      <a:pt x="213" y="60"/>
                    </a:cubicBezTo>
                    <a:cubicBezTo>
                      <a:pt x="281" y="32"/>
                      <a:pt x="389" y="0"/>
                      <a:pt x="495" y="16"/>
                    </a:cubicBezTo>
                    <a:cubicBezTo>
                      <a:pt x="515" y="19"/>
                      <a:pt x="535" y="25"/>
                      <a:pt x="554" y="33"/>
                    </a:cubicBezTo>
                    <a:cubicBezTo>
                      <a:pt x="577" y="41"/>
                      <a:pt x="625" y="55"/>
                      <a:pt x="699" y="50"/>
                    </a:cubicBezTo>
                    <a:cubicBezTo>
                      <a:pt x="771" y="44"/>
                      <a:pt x="844" y="55"/>
                      <a:pt x="910" y="84"/>
                    </a:cubicBezTo>
                    <a:cubicBezTo>
                      <a:pt x="1010" y="127"/>
                      <a:pt x="1108" y="223"/>
                      <a:pt x="1154" y="348"/>
                    </a:cubicBezTo>
                    <a:cubicBezTo>
                      <a:pt x="1154" y="348"/>
                      <a:pt x="1231" y="591"/>
                      <a:pt x="1196" y="679"/>
                    </a:cubicBezTo>
                    <a:cubicBezTo>
                      <a:pt x="1195" y="681"/>
                      <a:pt x="1195" y="683"/>
                      <a:pt x="1195" y="685"/>
                    </a:cubicBezTo>
                    <a:cubicBezTo>
                      <a:pt x="1192" y="721"/>
                      <a:pt x="1077" y="912"/>
                      <a:pt x="1184" y="1115"/>
                    </a:cubicBezTo>
                    <a:cubicBezTo>
                      <a:pt x="1187" y="1122"/>
                      <a:pt x="1181" y="1130"/>
                      <a:pt x="1175" y="1134"/>
                    </a:cubicBezTo>
                    <a:cubicBezTo>
                      <a:pt x="1149" y="1152"/>
                      <a:pt x="1074" y="1193"/>
                      <a:pt x="987" y="1136"/>
                    </a:cubicBezTo>
                    <a:cubicBezTo>
                      <a:pt x="987" y="1136"/>
                      <a:pt x="939" y="1107"/>
                      <a:pt x="898" y="1013"/>
                    </a:cubicBezTo>
                    <a:cubicBezTo>
                      <a:pt x="876" y="961"/>
                      <a:pt x="867" y="904"/>
                      <a:pt x="871" y="848"/>
                    </a:cubicBezTo>
                    <a:cubicBezTo>
                      <a:pt x="874" y="808"/>
                      <a:pt x="868" y="750"/>
                      <a:pt x="827" y="701"/>
                    </a:cubicBezTo>
                    <a:cubicBezTo>
                      <a:pt x="827" y="700"/>
                      <a:pt x="827" y="700"/>
                      <a:pt x="826" y="699"/>
                    </a:cubicBezTo>
                    <a:cubicBezTo>
                      <a:pt x="816" y="689"/>
                      <a:pt x="721" y="596"/>
                      <a:pt x="679" y="679"/>
                    </a:cubicBezTo>
                    <a:cubicBezTo>
                      <a:pt x="678" y="680"/>
                      <a:pt x="678" y="681"/>
                      <a:pt x="677" y="681"/>
                    </a:cubicBezTo>
                    <a:cubicBezTo>
                      <a:pt x="671" y="689"/>
                      <a:pt x="639" y="732"/>
                      <a:pt x="594" y="754"/>
                    </a:cubicBezTo>
                    <a:cubicBezTo>
                      <a:pt x="562" y="769"/>
                      <a:pt x="523" y="758"/>
                      <a:pt x="503" y="729"/>
                    </a:cubicBezTo>
                    <a:cubicBezTo>
                      <a:pt x="485" y="702"/>
                      <a:pt x="413" y="610"/>
                      <a:pt x="402" y="574"/>
                    </a:cubicBezTo>
                    <a:cubicBezTo>
                      <a:pt x="400" y="566"/>
                      <a:pt x="401" y="549"/>
                      <a:pt x="400" y="530"/>
                    </a:cubicBezTo>
                    <a:cubicBezTo>
                      <a:pt x="394" y="419"/>
                      <a:pt x="251" y="376"/>
                      <a:pt x="184" y="464"/>
                    </a:cubicBezTo>
                    <a:cubicBezTo>
                      <a:pt x="165" y="489"/>
                      <a:pt x="145" y="521"/>
                      <a:pt x="125" y="56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iṣ1ïḑe">
                <a:extLst>
                  <a:ext uri="{FF2B5EF4-FFF2-40B4-BE49-F238E27FC236}">
                    <a16:creationId xmlns:a16="http://schemas.microsoft.com/office/drawing/2014/main" id="{464A6F6F-12E5-4F3B-BE40-76785F84E005}"/>
                  </a:ext>
                </a:extLst>
              </p:cNvPr>
              <p:cNvSpPr/>
              <p:nvPr/>
            </p:nvSpPr>
            <p:spPr bwMode="auto">
              <a:xfrm>
                <a:off x="4252524" y="2814510"/>
                <a:ext cx="151643" cy="115429"/>
              </a:xfrm>
              <a:custGeom>
                <a:avLst/>
                <a:gdLst>
                  <a:gd name="T0" fmla="*/ 86 w 470"/>
                  <a:gd name="T1" fmla="*/ 0 h 359"/>
                  <a:gd name="T2" fmla="*/ 0 w 470"/>
                  <a:gd name="T3" fmla="*/ 348 h 359"/>
                  <a:gd name="T4" fmla="*/ 430 w 470"/>
                  <a:gd name="T5" fmla="*/ 359 h 359"/>
                  <a:gd name="T6" fmla="*/ 470 w 470"/>
                  <a:gd name="T7" fmla="*/ 48 h 359"/>
                  <a:gd name="T8" fmla="*/ 86 w 470"/>
                  <a:gd name="T9" fmla="*/ 0 h 359"/>
                </a:gdLst>
                <a:ahLst/>
                <a:cxnLst>
                  <a:cxn ang="0">
                    <a:pos x="T0" y="T1"/>
                  </a:cxn>
                  <a:cxn ang="0">
                    <a:pos x="T2" y="T3"/>
                  </a:cxn>
                  <a:cxn ang="0">
                    <a:pos x="T4" y="T5"/>
                  </a:cxn>
                  <a:cxn ang="0">
                    <a:pos x="T6" y="T7"/>
                  </a:cxn>
                  <a:cxn ang="0">
                    <a:pos x="T8" y="T9"/>
                  </a:cxn>
                </a:cxnLst>
                <a:rect l="0" t="0" r="r" b="b"/>
                <a:pathLst>
                  <a:path w="470" h="359">
                    <a:moveTo>
                      <a:pt x="86" y="0"/>
                    </a:moveTo>
                    <a:cubicBezTo>
                      <a:pt x="86" y="0"/>
                      <a:pt x="69" y="233"/>
                      <a:pt x="0" y="348"/>
                    </a:cubicBezTo>
                    <a:cubicBezTo>
                      <a:pt x="430" y="359"/>
                      <a:pt x="430" y="359"/>
                      <a:pt x="430" y="359"/>
                    </a:cubicBezTo>
                    <a:cubicBezTo>
                      <a:pt x="430" y="359"/>
                      <a:pt x="379" y="224"/>
                      <a:pt x="470" y="48"/>
                    </a:cubicBezTo>
                    <a:lnTo>
                      <a:pt x="86" y="0"/>
                    </a:lnTo>
                    <a:close/>
                  </a:path>
                </a:pathLst>
              </a:custGeom>
              <a:solidFill>
                <a:srgbClr val="CCA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íṣliḓé">
                <a:extLst>
                  <a:ext uri="{FF2B5EF4-FFF2-40B4-BE49-F238E27FC236}">
                    <a16:creationId xmlns:a16="http://schemas.microsoft.com/office/drawing/2014/main" id="{89AFCA33-BDEE-4381-BDF5-A26982965850}"/>
                  </a:ext>
                </a:extLst>
              </p:cNvPr>
              <p:cNvSpPr/>
              <p:nvPr/>
            </p:nvSpPr>
            <p:spPr bwMode="auto">
              <a:xfrm>
                <a:off x="4047693" y="2869961"/>
                <a:ext cx="353078" cy="176539"/>
              </a:xfrm>
              <a:custGeom>
                <a:avLst/>
                <a:gdLst>
                  <a:gd name="T0" fmla="*/ 719 w 1099"/>
                  <a:gd name="T1" fmla="*/ 30 h 551"/>
                  <a:gd name="T2" fmla="*/ 648 w 1099"/>
                  <a:gd name="T3" fmla="*/ 0 h 551"/>
                  <a:gd name="T4" fmla="*/ 598 w 1099"/>
                  <a:gd name="T5" fmla="*/ 35 h 551"/>
                  <a:gd name="T6" fmla="*/ 595 w 1099"/>
                  <a:gd name="T7" fmla="*/ 37 h 551"/>
                  <a:gd name="T8" fmla="*/ 552 w 1099"/>
                  <a:gd name="T9" fmla="*/ 65 h 551"/>
                  <a:gd name="T10" fmla="*/ 550 w 1099"/>
                  <a:gd name="T11" fmla="*/ 66 h 551"/>
                  <a:gd name="T12" fmla="*/ 532 w 1099"/>
                  <a:gd name="T13" fmla="*/ 77 h 551"/>
                  <a:gd name="T14" fmla="*/ 528 w 1099"/>
                  <a:gd name="T15" fmla="*/ 79 h 551"/>
                  <a:gd name="T16" fmla="*/ 487 w 1099"/>
                  <a:gd name="T17" fmla="*/ 103 h 551"/>
                  <a:gd name="T18" fmla="*/ 477 w 1099"/>
                  <a:gd name="T19" fmla="*/ 108 h 551"/>
                  <a:gd name="T20" fmla="*/ 461 w 1099"/>
                  <a:gd name="T21" fmla="*/ 117 h 551"/>
                  <a:gd name="T22" fmla="*/ 448 w 1099"/>
                  <a:gd name="T23" fmla="*/ 124 h 551"/>
                  <a:gd name="T24" fmla="*/ 412 w 1099"/>
                  <a:gd name="T25" fmla="*/ 142 h 551"/>
                  <a:gd name="T26" fmla="*/ 393 w 1099"/>
                  <a:gd name="T27" fmla="*/ 151 h 551"/>
                  <a:gd name="T28" fmla="*/ 241 w 1099"/>
                  <a:gd name="T29" fmla="*/ 208 h 551"/>
                  <a:gd name="T30" fmla="*/ 213 w 1099"/>
                  <a:gd name="T31" fmla="*/ 216 h 551"/>
                  <a:gd name="T32" fmla="*/ 0 w 1099"/>
                  <a:gd name="T33" fmla="*/ 407 h 551"/>
                  <a:gd name="T34" fmla="*/ 4 w 1099"/>
                  <a:gd name="T35" fmla="*/ 441 h 551"/>
                  <a:gd name="T36" fmla="*/ 163 w 1099"/>
                  <a:gd name="T37" fmla="*/ 500 h 551"/>
                  <a:gd name="T38" fmla="*/ 1055 w 1099"/>
                  <a:gd name="T39" fmla="*/ 435 h 551"/>
                  <a:gd name="T40" fmla="*/ 1099 w 1099"/>
                  <a:gd name="T41" fmla="*/ 289 h 551"/>
                  <a:gd name="T42" fmla="*/ 1099 w 1099"/>
                  <a:gd name="T43" fmla="*/ 274 h 551"/>
                  <a:gd name="T44" fmla="*/ 1063 w 1099"/>
                  <a:gd name="T45" fmla="*/ 4 h 551"/>
                  <a:gd name="T46" fmla="*/ 816 w 1099"/>
                  <a:gd name="T47" fmla="*/ 36 h 551"/>
                  <a:gd name="T48" fmla="*/ 785 w 1099"/>
                  <a:gd name="T49" fmla="*/ 37 h 551"/>
                  <a:gd name="T50" fmla="*/ 767 w 1099"/>
                  <a:gd name="T51" fmla="*/ 37 h 551"/>
                  <a:gd name="T52" fmla="*/ 737 w 1099"/>
                  <a:gd name="T53" fmla="*/ 34 h 551"/>
                  <a:gd name="T54" fmla="*/ 736 w 1099"/>
                  <a:gd name="T55" fmla="*/ 34 h 551"/>
                  <a:gd name="T56" fmla="*/ 732 w 1099"/>
                  <a:gd name="T57" fmla="*/ 33 h 551"/>
                  <a:gd name="T58" fmla="*/ 731 w 1099"/>
                  <a:gd name="T59" fmla="*/ 33 h 551"/>
                  <a:gd name="T60" fmla="*/ 719 w 1099"/>
                  <a:gd name="T61" fmla="*/ 3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1">
                    <a:moveTo>
                      <a:pt x="719" y="30"/>
                    </a:moveTo>
                    <a:cubicBezTo>
                      <a:pt x="690" y="24"/>
                      <a:pt x="665" y="13"/>
                      <a:pt x="648" y="0"/>
                    </a:cubicBezTo>
                    <a:cubicBezTo>
                      <a:pt x="634" y="10"/>
                      <a:pt x="617" y="22"/>
                      <a:pt x="598" y="35"/>
                    </a:cubicBezTo>
                    <a:cubicBezTo>
                      <a:pt x="597" y="36"/>
                      <a:pt x="596" y="36"/>
                      <a:pt x="595" y="37"/>
                    </a:cubicBezTo>
                    <a:cubicBezTo>
                      <a:pt x="582" y="46"/>
                      <a:pt x="567" y="55"/>
                      <a:pt x="552" y="65"/>
                    </a:cubicBezTo>
                    <a:cubicBezTo>
                      <a:pt x="551" y="65"/>
                      <a:pt x="551" y="65"/>
                      <a:pt x="550" y="66"/>
                    </a:cubicBezTo>
                    <a:cubicBezTo>
                      <a:pt x="545" y="69"/>
                      <a:pt x="539" y="73"/>
                      <a:pt x="532" y="77"/>
                    </a:cubicBezTo>
                    <a:cubicBezTo>
                      <a:pt x="531" y="77"/>
                      <a:pt x="530" y="78"/>
                      <a:pt x="528" y="79"/>
                    </a:cubicBezTo>
                    <a:cubicBezTo>
                      <a:pt x="515" y="87"/>
                      <a:pt x="501" y="95"/>
                      <a:pt x="487" y="103"/>
                    </a:cubicBezTo>
                    <a:cubicBezTo>
                      <a:pt x="484" y="105"/>
                      <a:pt x="480" y="107"/>
                      <a:pt x="477" y="108"/>
                    </a:cubicBezTo>
                    <a:cubicBezTo>
                      <a:pt x="472" y="111"/>
                      <a:pt x="466" y="114"/>
                      <a:pt x="461" y="117"/>
                    </a:cubicBezTo>
                    <a:cubicBezTo>
                      <a:pt x="456" y="119"/>
                      <a:pt x="452" y="122"/>
                      <a:pt x="448" y="124"/>
                    </a:cubicBezTo>
                    <a:cubicBezTo>
                      <a:pt x="436" y="130"/>
                      <a:pt x="424" y="136"/>
                      <a:pt x="412" y="142"/>
                    </a:cubicBezTo>
                    <a:cubicBezTo>
                      <a:pt x="406" y="145"/>
                      <a:pt x="399" y="148"/>
                      <a:pt x="393" y="151"/>
                    </a:cubicBezTo>
                    <a:cubicBezTo>
                      <a:pt x="345" y="173"/>
                      <a:pt x="294" y="193"/>
                      <a:pt x="241" y="208"/>
                    </a:cubicBezTo>
                    <a:cubicBezTo>
                      <a:pt x="232" y="211"/>
                      <a:pt x="223" y="213"/>
                      <a:pt x="213" y="216"/>
                    </a:cubicBezTo>
                    <a:cubicBezTo>
                      <a:pt x="29" y="261"/>
                      <a:pt x="1" y="357"/>
                      <a:pt x="0" y="407"/>
                    </a:cubicBezTo>
                    <a:cubicBezTo>
                      <a:pt x="0" y="428"/>
                      <a:pt x="4" y="441"/>
                      <a:pt x="4" y="441"/>
                    </a:cubicBezTo>
                    <a:cubicBezTo>
                      <a:pt x="4" y="441"/>
                      <a:pt x="71" y="487"/>
                      <a:pt x="163" y="500"/>
                    </a:cubicBezTo>
                    <a:cubicBezTo>
                      <a:pt x="502" y="551"/>
                      <a:pt x="1055" y="435"/>
                      <a:pt x="1055" y="435"/>
                    </a:cubicBezTo>
                    <a:cubicBezTo>
                      <a:pt x="1055" y="435"/>
                      <a:pt x="1099" y="395"/>
                      <a:pt x="1099" y="289"/>
                    </a:cubicBezTo>
                    <a:cubicBezTo>
                      <a:pt x="1099" y="284"/>
                      <a:pt x="1099" y="279"/>
                      <a:pt x="1099" y="274"/>
                    </a:cubicBezTo>
                    <a:cubicBezTo>
                      <a:pt x="1099" y="266"/>
                      <a:pt x="1075" y="63"/>
                      <a:pt x="1063" y="4"/>
                    </a:cubicBezTo>
                    <a:cubicBezTo>
                      <a:pt x="1018" y="14"/>
                      <a:pt x="945" y="27"/>
                      <a:pt x="816" y="36"/>
                    </a:cubicBezTo>
                    <a:cubicBezTo>
                      <a:pt x="805" y="37"/>
                      <a:pt x="794" y="37"/>
                      <a:pt x="785" y="37"/>
                    </a:cubicBezTo>
                    <a:cubicBezTo>
                      <a:pt x="778" y="37"/>
                      <a:pt x="772" y="37"/>
                      <a:pt x="767" y="37"/>
                    </a:cubicBezTo>
                    <a:cubicBezTo>
                      <a:pt x="755" y="37"/>
                      <a:pt x="745" y="35"/>
                      <a:pt x="737" y="34"/>
                    </a:cubicBezTo>
                    <a:cubicBezTo>
                      <a:pt x="736" y="34"/>
                      <a:pt x="736" y="34"/>
                      <a:pt x="736" y="34"/>
                    </a:cubicBezTo>
                    <a:cubicBezTo>
                      <a:pt x="732" y="33"/>
                      <a:pt x="732" y="33"/>
                      <a:pt x="732" y="33"/>
                    </a:cubicBezTo>
                    <a:cubicBezTo>
                      <a:pt x="732" y="33"/>
                      <a:pt x="731" y="33"/>
                      <a:pt x="731" y="33"/>
                    </a:cubicBezTo>
                    <a:lnTo>
                      <a:pt x="719" y="30"/>
                    </a:lnTo>
                    <a:close/>
                  </a:path>
                </a:pathLst>
              </a:custGeom>
              <a:solidFill>
                <a:srgbClr val="AF68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ŝ1íḓé">
                <a:extLst>
                  <a:ext uri="{FF2B5EF4-FFF2-40B4-BE49-F238E27FC236}">
                    <a16:creationId xmlns:a16="http://schemas.microsoft.com/office/drawing/2014/main" id="{8628BA43-49E2-484E-BAEC-FA110017EE70}"/>
                  </a:ext>
                </a:extLst>
              </p:cNvPr>
              <p:cNvSpPr/>
              <p:nvPr/>
            </p:nvSpPr>
            <p:spPr bwMode="auto">
              <a:xfrm>
                <a:off x="4047693" y="2988785"/>
                <a:ext cx="349684" cy="57715"/>
              </a:xfrm>
              <a:custGeom>
                <a:avLst/>
                <a:gdLst>
                  <a:gd name="T0" fmla="*/ 165 w 1088"/>
                  <a:gd name="T1" fmla="*/ 62 h 178"/>
                  <a:gd name="T2" fmla="*/ 4 w 1088"/>
                  <a:gd name="T3" fmla="*/ 5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9"/>
                      <a:pt x="4" y="5"/>
                    </a:cubicBezTo>
                    <a:cubicBezTo>
                      <a:pt x="2" y="15"/>
                      <a:pt x="1" y="26"/>
                      <a:pt x="0" y="34"/>
                    </a:cubicBezTo>
                    <a:cubicBezTo>
                      <a:pt x="0" y="55"/>
                      <a:pt x="4" y="68"/>
                      <a:pt x="4" y="68"/>
                    </a:cubicBezTo>
                    <a:cubicBezTo>
                      <a:pt x="4" y="68"/>
                      <a:pt x="71" y="114"/>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îṧḷiḓe">
                <a:extLst>
                  <a:ext uri="{FF2B5EF4-FFF2-40B4-BE49-F238E27FC236}">
                    <a16:creationId xmlns:a16="http://schemas.microsoft.com/office/drawing/2014/main" id="{6B94FDE8-8E5C-4A77-B95F-23DAD6D6D223}"/>
                  </a:ext>
                </a:extLst>
              </p:cNvPr>
              <p:cNvSpPr/>
              <p:nvPr/>
            </p:nvSpPr>
            <p:spPr bwMode="auto">
              <a:xfrm>
                <a:off x="4223101" y="2881278"/>
                <a:ext cx="59978" cy="32819"/>
              </a:xfrm>
              <a:custGeom>
                <a:avLst/>
                <a:gdLst>
                  <a:gd name="T0" fmla="*/ 182 w 187"/>
                  <a:gd name="T1" fmla="*/ 88 h 102"/>
                  <a:gd name="T2" fmla="*/ 146 w 187"/>
                  <a:gd name="T3" fmla="*/ 95 h 102"/>
                  <a:gd name="T4" fmla="*/ 0 w 187"/>
                  <a:gd name="T5" fmla="*/ 28 h 102"/>
                  <a:gd name="T6" fmla="*/ 43 w 187"/>
                  <a:gd name="T7" fmla="*/ 0 h 102"/>
                  <a:gd name="T8" fmla="*/ 164 w 187"/>
                  <a:gd name="T9" fmla="*/ 56 h 102"/>
                  <a:gd name="T10" fmla="*/ 182 w 187"/>
                  <a:gd name="T11" fmla="*/ 88 h 102"/>
                </a:gdLst>
                <a:ahLst/>
                <a:cxnLst>
                  <a:cxn ang="0">
                    <a:pos x="T0" y="T1"/>
                  </a:cxn>
                  <a:cxn ang="0">
                    <a:pos x="T2" y="T3"/>
                  </a:cxn>
                  <a:cxn ang="0">
                    <a:pos x="T4" y="T5"/>
                  </a:cxn>
                  <a:cxn ang="0">
                    <a:pos x="T6" y="T7"/>
                  </a:cxn>
                  <a:cxn ang="0">
                    <a:pos x="T8" y="T9"/>
                  </a:cxn>
                  <a:cxn ang="0">
                    <a:pos x="T10" y="T11"/>
                  </a:cxn>
                </a:cxnLst>
                <a:rect l="0" t="0" r="r" b="b"/>
                <a:pathLst>
                  <a:path w="187" h="102">
                    <a:moveTo>
                      <a:pt x="182" y="88"/>
                    </a:moveTo>
                    <a:cubicBezTo>
                      <a:pt x="177" y="99"/>
                      <a:pt x="161" y="102"/>
                      <a:pt x="146" y="95"/>
                    </a:cubicBezTo>
                    <a:cubicBezTo>
                      <a:pt x="0" y="28"/>
                      <a:pt x="0" y="28"/>
                      <a:pt x="0" y="28"/>
                    </a:cubicBezTo>
                    <a:cubicBezTo>
                      <a:pt x="15" y="18"/>
                      <a:pt x="29" y="9"/>
                      <a:pt x="43" y="0"/>
                    </a:cubicBezTo>
                    <a:cubicBezTo>
                      <a:pt x="164" y="56"/>
                      <a:pt x="164" y="56"/>
                      <a:pt x="164" y="56"/>
                    </a:cubicBezTo>
                    <a:cubicBezTo>
                      <a:pt x="179" y="63"/>
                      <a:pt x="187" y="77"/>
                      <a:pt x="182"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ïṩ1ïḋè">
                <a:extLst>
                  <a:ext uri="{FF2B5EF4-FFF2-40B4-BE49-F238E27FC236}">
                    <a16:creationId xmlns:a16="http://schemas.microsoft.com/office/drawing/2014/main" id="{54E7E064-2B84-4311-88CE-6DB495759036}"/>
                  </a:ext>
                </a:extLst>
              </p:cNvPr>
              <p:cNvSpPr/>
              <p:nvPr/>
            </p:nvSpPr>
            <p:spPr bwMode="auto">
              <a:xfrm>
                <a:off x="4201599" y="2893726"/>
                <a:ext cx="56583" cy="31687"/>
              </a:xfrm>
              <a:custGeom>
                <a:avLst/>
                <a:gdLst>
                  <a:gd name="T0" fmla="*/ 171 w 176"/>
                  <a:gd name="T1" fmla="*/ 82 h 96"/>
                  <a:gd name="T2" fmla="*/ 135 w 176"/>
                  <a:gd name="T3" fmla="*/ 89 h 96"/>
                  <a:gd name="T4" fmla="*/ 0 w 176"/>
                  <a:gd name="T5" fmla="*/ 26 h 96"/>
                  <a:gd name="T6" fmla="*/ 42 w 176"/>
                  <a:gd name="T7" fmla="*/ 2 h 96"/>
                  <a:gd name="T8" fmla="*/ 46 w 176"/>
                  <a:gd name="T9" fmla="*/ 0 h 96"/>
                  <a:gd name="T10" fmla="*/ 153 w 176"/>
                  <a:gd name="T11" fmla="*/ 50 h 96"/>
                  <a:gd name="T12" fmla="*/ 171 w 176"/>
                  <a:gd name="T13" fmla="*/ 82 h 96"/>
                </a:gdLst>
                <a:ahLst/>
                <a:cxnLst>
                  <a:cxn ang="0">
                    <a:pos x="T0" y="T1"/>
                  </a:cxn>
                  <a:cxn ang="0">
                    <a:pos x="T2" y="T3"/>
                  </a:cxn>
                  <a:cxn ang="0">
                    <a:pos x="T4" y="T5"/>
                  </a:cxn>
                  <a:cxn ang="0">
                    <a:pos x="T6" y="T7"/>
                  </a:cxn>
                  <a:cxn ang="0">
                    <a:pos x="T8" y="T9"/>
                  </a:cxn>
                  <a:cxn ang="0">
                    <a:pos x="T10" y="T11"/>
                  </a:cxn>
                  <a:cxn ang="0">
                    <a:pos x="T12" y="T13"/>
                  </a:cxn>
                </a:cxnLst>
                <a:rect l="0" t="0" r="r" b="b"/>
                <a:pathLst>
                  <a:path w="176" h="96">
                    <a:moveTo>
                      <a:pt x="171" y="82"/>
                    </a:moveTo>
                    <a:cubicBezTo>
                      <a:pt x="166" y="93"/>
                      <a:pt x="150" y="96"/>
                      <a:pt x="135" y="89"/>
                    </a:cubicBezTo>
                    <a:cubicBezTo>
                      <a:pt x="0" y="26"/>
                      <a:pt x="0" y="26"/>
                      <a:pt x="0" y="26"/>
                    </a:cubicBezTo>
                    <a:cubicBezTo>
                      <a:pt x="15" y="18"/>
                      <a:pt x="29" y="10"/>
                      <a:pt x="42" y="2"/>
                    </a:cubicBezTo>
                    <a:cubicBezTo>
                      <a:pt x="43" y="1"/>
                      <a:pt x="45" y="0"/>
                      <a:pt x="46" y="0"/>
                    </a:cubicBezTo>
                    <a:cubicBezTo>
                      <a:pt x="153" y="50"/>
                      <a:pt x="153" y="50"/>
                      <a:pt x="153" y="50"/>
                    </a:cubicBezTo>
                    <a:cubicBezTo>
                      <a:pt x="168" y="57"/>
                      <a:pt x="176" y="71"/>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ïŝḻîḓé">
                <a:extLst>
                  <a:ext uri="{FF2B5EF4-FFF2-40B4-BE49-F238E27FC236}">
                    <a16:creationId xmlns:a16="http://schemas.microsoft.com/office/drawing/2014/main" id="{77EBB2AE-EED9-46A3-B34E-7F0719AEB95C}"/>
                  </a:ext>
                </a:extLst>
              </p:cNvPr>
              <p:cNvSpPr/>
              <p:nvPr/>
            </p:nvSpPr>
            <p:spPr bwMode="auto">
              <a:xfrm>
                <a:off x="4177834" y="2907306"/>
                <a:ext cx="54320" cy="29423"/>
              </a:xfrm>
              <a:custGeom>
                <a:avLst/>
                <a:gdLst>
                  <a:gd name="T0" fmla="*/ 166 w 172"/>
                  <a:gd name="T1" fmla="*/ 78 h 93"/>
                  <a:gd name="T2" fmla="*/ 130 w 172"/>
                  <a:gd name="T3" fmla="*/ 86 h 93"/>
                  <a:gd name="T4" fmla="*/ 0 w 172"/>
                  <a:gd name="T5" fmla="*/ 25 h 93"/>
                  <a:gd name="T6" fmla="*/ 37 w 172"/>
                  <a:gd name="T7" fmla="*/ 7 h 93"/>
                  <a:gd name="T8" fmla="*/ 49 w 172"/>
                  <a:gd name="T9" fmla="*/ 0 h 93"/>
                  <a:gd name="T10" fmla="*/ 149 w 172"/>
                  <a:gd name="T11" fmla="*/ 47 h 93"/>
                  <a:gd name="T12" fmla="*/ 166 w 172"/>
                  <a:gd name="T13" fmla="*/ 78 h 93"/>
                </a:gdLst>
                <a:ahLst/>
                <a:cxnLst>
                  <a:cxn ang="0">
                    <a:pos x="T0" y="T1"/>
                  </a:cxn>
                  <a:cxn ang="0">
                    <a:pos x="T2" y="T3"/>
                  </a:cxn>
                  <a:cxn ang="0">
                    <a:pos x="T4" y="T5"/>
                  </a:cxn>
                  <a:cxn ang="0">
                    <a:pos x="T6" y="T7"/>
                  </a:cxn>
                  <a:cxn ang="0">
                    <a:pos x="T8" y="T9"/>
                  </a:cxn>
                  <a:cxn ang="0">
                    <a:pos x="T10" y="T11"/>
                  </a:cxn>
                  <a:cxn ang="0">
                    <a:pos x="T12" y="T13"/>
                  </a:cxn>
                </a:cxnLst>
                <a:rect l="0" t="0" r="r" b="b"/>
                <a:pathLst>
                  <a:path w="172" h="93">
                    <a:moveTo>
                      <a:pt x="166" y="78"/>
                    </a:moveTo>
                    <a:cubicBezTo>
                      <a:pt x="161" y="89"/>
                      <a:pt x="145" y="93"/>
                      <a:pt x="130" y="86"/>
                    </a:cubicBezTo>
                    <a:cubicBezTo>
                      <a:pt x="0" y="25"/>
                      <a:pt x="0" y="25"/>
                      <a:pt x="0" y="25"/>
                    </a:cubicBezTo>
                    <a:cubicBezTo>
                      <a:pt x="13" y="19"/>
                      <a:pt x="25" y="13"/>
                      <a:pt x="37" y="7"/>
                    </a:cubicBezTo>
                    <a:cubicBezTo>
                      <a:pt x="41" y="5"/>
                      <a:pt x="45" y="2"/>
                      <a:pt x="49" y="0"/>
                    </a:cubicBezTo>
                    <a:cubicBezTo>
                      <a:pt x="149" y="47"/>
                      <a:pt x="149" y="47"/>
                      <a:pt x="149" y="47"/>
                    </a:cubicBezTo>
                    <a:cubicBezTo>
                      <a:pt x="164" y="53"/>
                      <a:pt x="172" y="68"/>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ïsliḋé">
                <a:extLst>
                  <a:ext uri="{FF2B5EF4-FFF2-40B4-BE49-F238E27FC236}">
                    <a16:creationId xmlns:a16="http://schemas.microsoft.com/office/drawing/2014/main" id="{DCD5A9CF-A1E6-4D32-80B7-35D70CA3CCA7}"/>
                  </a:ext>
                </a:extLst>
              </p:cNvPr>
              <p:cNvSpPr/>
              <p:nvPr/>
            </p:nvSpPr>
            <p:spPr bwMode="auto">
              <a:xfrm>
                <a:off x="4264972" y="2237362"/>
                <a:ext cx="254624" cy="624677"/>
              </a:xfrm>
              <a:custGeom>
                <a:avLst/>
                <a:gdLst>
                  <a:gd name="T0" fmla="*/ 192 w 794"/>
                  <a:gd name="T1" fmla="*/ 1951 h 1951"/>
                  <a:gd name="T2" fmla="*/ 0 w 794"/>
                  <a:gd name="T3" fmla="*/ 1934 h 1951"/>
                  <a:gd name="T4" fmla="*/ 509 w 794"/>
                  <a:gd name="T5" fmla="*/ 37 h 1951"/>
                  <a:gd name="T6" fmla="*/ 531 w 794"/>
                  <a:gd name="T7" fmla="*/ 938 h 1951"/>
                  <a:gd name="T8" fmla="*/ 192 w 794"/>
                  <a:gd name="T9" fmla="*/ 1951 h 1951"/>
                </a:gdLst>
                <a:ahLst/>
                <a:cxnLst>
                  <a:cxn ang="0">
                    <a:pos x="T0" y="T1"/>
                  </a:cxn>
                  <a:cxn ang="0">
                    <a:pos x="T2" y="T3"/>
                  </a:cxn>
                  <a:cxn ang="0">
                    <a:pos x="T4" y="T5"/>
                  </a:cxn>
                  <a:cxn ang="0">
                    <a:pos x="T6" y="T7"/>
                  </a:cxn>
                  <a:cxn ang="0">
                    <a:pos x="T8" y="T9"/>
                  </a:cxn>
                </a:cxnLst>
                <a:rect l="0" t="0" r="r" b="b"/>
                <a:pathLst>
                  <a:path w="794" h="1951">
                    <a:moveTo>
                      <a:pt x="192" y="1951"/>
                    </a:moveTo>
                    <a:cubicBezTo>
                      <a:pt x="0" y="1934"/>
                      <a:pt x="0" y="1934"/>
                      <a:pt x="0" y="1934"/>
                    </a:cubicBezTo>
                    <a:cubicBezTo>
                      <a:pt x="0" y="1934"/>
                      <a:pt x="87" y="0"/>
                      <a:pt x="509" y="37"/>
                    </a:cubicBezTo>
                    <a:cubicBezTo>
                      <a:pt x="794" y="61"/>
                      <a:pt x="531" y="938"/>
                      <a:pt x="531" y="938"/>
                    </a:cubicBezTo>
                    <a:lnTo>
                      <a:pt x="192" y="1951"/>
                    </a:lnTo>
                    <a:close/>
                  </a:path>
                </a:pathLst>
              </a:custGeom>
              <a:solidFill>
                <a:srgbClr val="123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ïśḷïḋê">
                <a:extLst>
                  <a:ext uri="{FF2B5EF4-FFF2-40B4-BE49-F238E27FC236}">
                    <a16:creationId xmlns:a16="http://schemas.microsoft.com/office/drawing/2014/main" id="{46C1CCE2-16BF-4EE1-84A1-AC2BA2F311BF}"/>
                  </a:ext>
                </a:extLst>
              </p:cNvPr>
              <p:cNvSpPr/>
              <p:nvPr/>
            </p:nvSpPr>
            <p:spPr bwMode="auto">
              <a:xfrm>
                <a:off x="4366821" y="2164936"/>
                <a:ext cx="490010" cy="57715"/>
              </a:xfrm>
              <a:custGeom>
                <a:avLst/>
                <a:gdLst>
                  <a:gd name="T0" fmla="*/ 36 w 1527"/>
                  <a:gd name="T1" fmla="*/ 0 h 180"/>
                  <a:gd name="T2" fmla="*/ 1492 w 1527"/>
                  <a:gd name="T3" fmla="*/ 0 h 180"/>
                  <a:gd name="T4" fmla="*/ 1527 w 1527"/>
                  <a:gd name="T5" fmla="*/ 35 h 180"/>
                  <a:gd name="T6" fmla="*/ 1527 w 1527"/>
                  <a:gd name="T7" fmla="*/ 144 h 180"/>
                  <a:gd name="T8" fmla="*/ 1492 w 1527"/>
                  <a:gd name="T9" fmla="*/ 180 h 180"/>
                  <a:gd name="T10" fmla="*/ 36 w 1527"/>
                  <a:gd name="T11" fmla="*/ 180 h 180"/>
                  <a:gd name="T12" fmla="*/ 0 w 1527"/>
                  <a:gd name="T13" fmla="*/ 144 h 180"/>
                  <a:gd name="T14" fmla="*/ 0 w 1527"/>
                  <a:gd name="T15" fmla="*/ 35 h 180"/>
                  <a:gd name="T16" fmla="*/ 36 w 1527"/>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7" h="180">
                    <a:moveTo>
                      <a:pt x="36" y="0"/>
                    </a:moveTo>
                    <a:cubicBezTo>
                      <a:pt x="1492" y="0"/>
                      <a:pt x="1492" y="0"/>
                      <a:pt x="1492" y="0"/>
                    </a:cubicBezTo>
                    <a:cubicBezTo>
                      <a:pt x="1511" y="0"/>
                      <a:pt x="1527" y="15"/>
                      <a:pt x="1527" y="35"/>
                    </a:cubicBezTo>
                    <a:cubicBezTo>
                      <a:pt x="1527" y="144"/>
                      <a:pt x="1527" y="144"/>
                      <a:pt x="1527" y="144"/>
                    </a:cubicBezTo>
                    <a:cubicBezTo>
                      <a:pt x="1527" y="164"/>
                      <a:pt x="1511" y="180"/>
                      <a:pt x="1492" y="180"/>
                    </a:cubicBezTo>
                    <a:cubicBezTo>
                      <a:pt x="36" y="180"/>
                      <a:pt x="36" y="180"/>
                      <a:pt x="36" y="180"/>
                    </a:cubicBezTo>
                    <a:cubicBezTo>
                      <a:pt x="16" y="180"/>
                      <a:pt x="0" y="164"/>
                      <a:pt x="0" y="144"/>
                    </a:cubicBezTo>
                    <a:cubicBezTo>
                      <a:pt x="0" y="35"/>
                      <a:pt x="0" y="35"/>
                      <a:pt x="0" y="35"/>
                    </a:cubicBezTo>
                    <a:cubicBezTo>
                      <a:pt x="0" y="15"/>
                      <a:pt x="16" y="0"/>
                      <a:pt x="36" y="0"/>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ṧļiḍé">
                <a:extLst>
                  <a:ext uri="{FF2B5EF4-FFF2-40B4-BE49-F238E27FC236}">
                    <a16:creationId xmlns:a16="http://schemas.microsoft.com/office/drawing/2014/main" id="{BD5EC084-8803-4EE2-A16F-99E20154FA01}"/>
                  </a:ext>
                </a:extLst>
              </p:cNvPr>
              <p:cNvSpPr/>
              <p:nvPr/>
            </p:nvSpPr>
            <p:spPr bwMode="auto">
              <a:xfrm>
                <a:off x="4124646" y="1784698"/>
                <a:ext cx="280652" cy="422110"/>
              </a:xfrm>
              <a:custGeom>
                <a:avLst/>
                <a:gdLst>
                  <a:gd name="T0" fmla="*/ 77 w 877"/>
                  <a:gd name="T1" fmla="*/ 16 h 1318"/>
                  <a:gd name="T2" fmla="*/ 869 w 877"/>
                  <a:gd name="T3" fmla="*/ 1258 h 1318"/>
                  <a:gd name="T4" fmla="*/ 861 w 877"/>
                  <a:gd name="T5" fmla="*/ 1295 h 1318"/>
                  <a:gd name="T6" fmla="*/ 837 w 877"/>
                  <a:gd name="T7" fmla="*/ 1310 h 1318"/>
                  <a:gd name="T8" fmla="*/ 800 w 877"/>
                  <a:gd name="T9" fmla="*/ 1302 h 1318"/>
                  <a:gd name="T10" fmla="*/ 8 w 877"/>
                  <a:gd name="T11" fmla="*/ 60 h 1318"/>
                  <a:gd name="T12" fmla="*/ 16 w 877"/>
                  <a:gd name="T13" fmla="*/ 22 h 1318"/>
                  <a:gd name="T14" fmla="*/ 40 w 877"/>
                  <a:gd name="T15" fmla="*/ 8 h 1318"/>
                  <a:gd name="T16" fmla="*/ 77 w 877"/>
                  <a:gd name="T17" fmla="*/ 16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7" h="1318">
                    <a:moveTo>
                      <a:pt x="77" y="16"/>
                    </a:moveTo>
                    <a:cubicBezTo>
                      <a:pt x="869" y="1258"/>
                      <a:pt x="869" y="1258"/>
                      <a:pt x="869" y="1258"/>
                    </a:cubicBezTo>
                    <a:cubicBezTo>
                      <a:pt x="877" y="1270"/>
                      <a:pt x="873" y="1287"/>
                      <a:pt x="861" y="1295"/>
                    </a:cubicBezTo>
                    <a:cubicBezTo>
                      <a:pt x="837" y="1310"/>
                      <a:pt x="837" y="1310"/>
                      <a:pt x="837" y="1310"/>
                    </a:cubicBezTo>
                    <a:cubicBezTo>
                      <a:pt x="825" y="1318"/>
                      <a:pt x="808" y="1314"/>
                      <a:pt x="800" y="1302"/>
                    </a:cubicBezTo>
                    <a:cubicBezTo>
                      <a:pt x="8" y="60"/>
                      <a:pt x="8" y="60"/>
                      <a:pt x="8" y="60"/>
                    </a:cubicBezTo>
                    <a:cubicBezTo>
                      <a:pt x="0" y="47"/>
                      <a:pt x="4" y="30"/>
                      <a:pt x="16" y="22"/>
                    </a:cubicBezTo>
                    <a:cubicBezTo>
                      <a:pt x="40" y="8"/>
                      <a:pt x="40" y="8"/>
                      <a:pt x="40" y="8"/>
                    </a:cubicBezTo>
                    <a:cubicBezTo>
                      <a:pt x="52" y="0"/>
                      <a:pt x="69" y="3"/>
                      <a:pt x="77" y="16"/>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ïsḻide">
                <a:extLst>
                  <a:ext uri="{FF2B5EF4-FFF2-40B4-BE49-F238E27FC236}">
                    <a16:creationId xmlns:a16="http://schemas.microsoft.com/office/drawing/2014/main" id="{B9587060-7B6D-4FCB-9BCB-0A336FACC17D}"/>
                  </a:ext>
                </a:extLst>
              </p:cNvPr>
              <p:cNvSpPr/>
              <p:nvPr/>
            </p:nvSpPr>
            <p:spPr bwMode="auto">
              <a:xfrm>
                <a:off x="4328345" y="2834879"/>
                <a:ext cx="150511" cy="115429"/>
              </a:xfrm>
              <a:custGeom>
                <a:avLst/>
                <a:gdLst>
                  <a:gd name="T0" fmla="*/ 86 w 469"/>
                  <a:gd name="T1" fmla="*/ 0 h 360"/>
                  <a:gd name="T2" fmla="*/ 0 w 469"/>
                  <a:gd name="T3" fmla="*/ 348 h 360"/>
                  <a:gd name="T4" fmla="*/ 430 w 469"/>
                  <a:gd name="T5" fmla="*/ 360 h 360"/>
                  <a:gd name="T6" fmla="*/ 469 w 469"/>
                  <a:gd name="T7" fmla="*/ 49 h 360"/>
                  <a:gd name="T8" fmla="*/ 86 w 469"/>
                  <a:gd name="T9" fmla="*/ 0 h 360"/>
                </a:gdLst>
                <a:ahLst/>
                <a:cxnLst>
                  <a:cxn ang="0">
                    <a:pos x="T0" y="T1"/>
                  </a:cxn>
                  <a:cxn ang="0">
                    <a:pos x="T2" y="T3"/>
                  </a:cxn>
                  <a:cxn ang="0">
                    <a:pos x="T4" y="T5"/>
                  </a:cxn>
                  <a:cxn ang="0">
                    <a:pos x="T6" y="T7"/>
                  </a:cxn>
                  <a:cxn ang="0">
                    <a:pos x="T8" y="T9"/>
                  </a:cxn>
                </a:cxnLst>
                <a:rect l="0" t="0" r="r" b="b"/>
                <a:pathLst>
                  <a:path w="469" h="360">
                    <a:moveTo>
                      <a:pt x="86" y="0"/>
                    </a:moveTo>
                    <a:cubicBezTo>
                      <a:pt x="86" y="0"/>
                      <a:pt x="69" y="233"/>
                      <a:pt x="0" y="348"/>
                    </a:cubicBezTo>
                    <a:cubicBezTo>
                      <a:pt x="430" y="360"/>
                      <a:pt x="430" y="360"/>
                      <a:pt x="430" y="360"/>
                    </a:cubicBezTo>
                    <a:cubicBezTo>
                      <a:pt x="430" y="360"/>
                      <a:pt x="379" y="225"/>
                      <a:pt x="469" y="49"/>
                    </a:cubicBezTo>
                    <a:lnTo>
                      <a:pt x="86" y="0"/>
                    </a:ln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iṡľïḋe">
                <a:extLst>
                  <a:ext uri="{FF2B5EF4-FFF2-40B4-BE49-F238E27FC236}">
                    <a16:creationId xmlns:a16="http://schemas.microsoft.com/office/drawing/2014/main" id="{679B1CAE-2A9D-41CE-B13F-8D1B9F9A761F}"/>
                  </a:ext>
                </a:extLst>
              </p:cNvPr>
              <p:cNvSpPr/>
              <p:nvPr/>
            </p:nvSpPr>
            <p:spPr bwMode="auto">
              <a:xfrm>
                <a:off x="4122383" y="2890331"/>
                <a:ext cx="353078" cy="176539"/>
              </a:xfrm>
              <a:custGeom>
                <a:avLst/>
                <a:gdLst>
                  <a:gd name="T0" fmla="*/ 719 w 1099"/>
                  <a:gd name="T1" fmla="*/ 31 h 552"/>
                  <a:gd name="T2" fmla="*/ 648 w 1099"/>
                  <a:gd name="T3" fmla="*/ 0 h 552"/>
                  <a:gd name="T4" fmla="*/ 598 w 1099"/>
                  <a:gd name="T5" fmla="*/ 36 h 552"/>
                  <a:gd name="T6" fmla="*/ 595 w 1099"/>
                  <a:gd name="T7" fmla="*/ 38 h 552"/>
                  <a:gd name="T8" fmla="*/ 552 w 1099"/>
                  <a:gd name="T9" fmla="*/ 65 h 552"/>
                  <a:gd name="T10" fmla="*/ 550 w 1099"/>
                  <a:gd name="T11" fmla="*/ 66 h 552"/>
                  <a:gd name="T12" fmla="*/ 532 w 1099"/>
                  <a:gd name="T13" fmla="*/ 77 h 552"/>
                  <a:gd name="T14" fmla="*/ 528 w 1099"/>
                  <a:gd name="T15" fmla="*/ 80 h 552"/>
                  <a:gd name="T16" fmla="*/ 487 w 1099"/>
                  <a:gd name="T17" fmla="*/ 104 h 552"/>
                  <a:gd name="T18" fmla="*/ 477 w 1099"/>
                  <a:gd name="T19" fmla="*/ 109 h 552"/>
                  <a:gd name="T20" fmla="*/ 460 w 1099"/>
                  <a:gd name="T21" fmla="*/ 118 h 552"/>
                  <a:gd name="T22" fmla="*/ 448 w 1099"/>
                  <a:gd name="T23" fmla="*/ 125 h 552"/>
                  <a:gd name="T24" fmla="*/ 411 w 1099"/>
                  <a:gd name="T25" fmla="*/ 143 h 552"/>
                  <a:gd name="T26" fmla="*/ 393 w 1099"/>
                  <a:gd name="T27" fmla="*/ 152 h 552"/>
                  <a:gd name="T28" fmla="*/ 241 w 1099"/>
                  <a:gd name="T29" fmla="*/ 209 h 552"/>
                  <a:gd name="T30" fmla="*/ 213 w 1099"/>
                  <a:gd name="T31" fmla="*/ 216 h 552"/>
                  <a:gd name="T32" fmla="*/ 0 w 1099"/>
                  <a:gd name="T33" fmla="*/ 408 h 552"/>
                  <a:gd name="T34" fmla="*/ 4 w 1099"/>
                  <a:gd name="T35" fmla="*/ 442 h 552"/>
                  <a:gd name="T36" fmla="*/ 163 w 1099"/>
                  <a:gd name="T37" fmla="*/ 501 h 552"/>
                  <a:gd name="T38" fmla="*/ 1055 w 1099"/>
                  <a:gd name="T39" fmla="*/ 436 h 552"/>
                  <a:gd name="T40" fmla="*/ 1099 w 1099"/>
                  <a:gd name="T41" fmla="*/ 290 h 552"/>
                  <a:gd name="T42" fmla="*/ 1099 w 1099"/>
                  <a:gd name="T43" fmla="*/ 274 h 552"/>
                  <a:gd name="T44" fmla="*/ 1063 w 1099"/>
                  <a:gd name="T45" fmla="*/ 5 h 552"/>
                  <a:gd name="T46" fmla="*/ 816 w 1099"/>
                  <a:gd name="T47" fmla="*/ 37 h 552"/>
                  <a:gd name="T48" fmla="*/ 785 w 1099"/>
                  <a:gd name="T49" fmla="*/ 38 h 552"/>
                  <a:gd name="T50" fmla="*/ 766 w 1099"/>
                  <a:gd name="T51" fmla="*/ 38 h 552"/>
                  <a:gd name="T52" fmla="*/ 736 w 1099"/>
                  <a:gd name="T53" fmla="*/ 34 h 552"/>
                  <a:gd name="T54" fmla="*/ 735 w 1099"/>
                  <a:gd name="T55" fmla="*/ 34 h 552"/>
                  <a:gd name="T56" fmla="*/ 732 w 1099"/>
                  <a:gd name="T57" fmla="*/ 34 h 552"/>
                  <a:gd name="T58" fmla="*/ 731 w 1099"/>
                  <a:gd name="T59" fmla="*/ 33 h 552"/>
                  <a:gd name="T60" fmla="*/ 719 w 1099"/>
                  <a:gd name="T61" fmla="*/ 3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2">
                    <a:moveTo>
                      <a:pt x="719" y="31"/>
                    </a:moveTo>
                    <a:cubicBezTo>
                      <a:pt x="690" y="25"/>
                      <a:pt x="664" y="14"/>
                      <a:pt x="648" y="0"/>
                    </a:cubicBezTo>
                    <a:cubicBezTo>
                      <a:pt x="634" y="11"/>
                      <a:pt x="617" y="23"/>
                      <a:pt x="598" y="36"/>
                    </a:cubicBezTo>
                    <a:cubicBezTo>
                      <a:pt x="597" y="36"/>
                      <a:pt x="596" y="37"/>
                      <a:pt x="595" y="38"/>
                    </a:cubicBezTo>
                    <a:cubicBezTo>
                      <a:pt x="582" y="46"/>
                      <a:pt x="567" y="56"/>
                      <a:pt x="552" y="65"/>
                    </a:cubicBezTo>
                    <a:cubicBezTo>
                      <a:pt x="551" y="66"/>
                      <a:pt x="551" y="66"/>
                      <a:pt x="550" y="66"/>
                    </a:cubicBezTo>
                    <a:cubicBezTo>
                      <a:pt x="544" y="70"/>
                      <a:pt x="538" y="74"/>
                      <a:pt x="532" y="77"/>
                    </a:cubicBezTo>
                    <a:cubicBezTo>
                      <a:pt x="531" y="78"/>
                      <a:pt x="530" y="79"/>
                      <a:pt x="528" y="80"/>
                    </a:cubicBezTo>
                    <a:cubicBezTo>
                      <a:pt x="515" y="88"/>
                      <a:pt x="501" y="96"/>
                      <a:pt x="487" y="104"/>
                    </a:cubicBezTo>
                    <a:cubicBezTo>
                      <a:pt x="483" y="106"/>
                      <a:pt x="480" y="107"/>
                      <a:pt x="477" y="109"/>
                    </a:cubicBezTo>
                    <a:cubicBezTo>
                      <a:pt x="472" y="112"/>
                      <a:pt x="466" y="115"/>
                      <a:pt x="460" y="118"/>
                    </a:cubicBezTo>
                    <a:cubicBezTo>
                      <a:pt x="456" y="120"/>
                      <a:pt x="452" y="122"/>
                      <a:pt x="448" y="125"/>
                    </a:cubicBezTo>
                    <a:cubicBezTo>
                      <a:pt x="436" y="131"/>
                      <a:pt x="424" y="137"/>
                      <a:pt x="411" y="143"/>
                    </a:cubicBezTo>
                    <a:cubicBezTo>
                      <a:pt x="406" y="146"/>
                      <a:pt x="399" y="149"/>
                      <a:pt x="393" y="152"/>
                    </a:cubicBezTo>
                    <a:cubicBezTo>
                      <a:pt x="345" y="174"/>
                      <a:pt x="294" y="194"/>
                      <a:pt x="241" y="209"/>
                    </a:cubicBezTo>
                    <a:cubicBezTo>
                      <a:pt x="232" y="211"/>
                      <a:pt x="223" y="214"/>
                      <a:pt x="213" y="216"/>
                    </a:cubicBezTo>
                    <a:cubicBezTo>
                      <a:pt x="29" y="261"/>
                      <a:pt x="1" y="357"/>
                      <a:pt x="0" y="408"/>
                    </a:cubicBezTo>
                    <a:cubicBezTo>
                      <a:pt x="0" y="429"/>
                      <a:pt x="4" y="442"/>
                      <a:pt x="4" y="442"/>
                    </a:cubicBezTo>
                    <a:cubicBezTo>
                      <a:pt x="4" y="442"/>
                      <a:pt x="70" y="487"/>
                      <a:pt x="163" y="501"/>
                    </a:cubicBezTo>
                    <a:cubicBezTo>
                      <a:pt x="502" y="552"/>
                      <a:pt x="1055" y="436"/>
                      <a:pt x="1055" y="436"/>
                    </a:cubicBezTo>
                    <a:cubicBezTo>
                      <a:pt x="1055" y="436"/>
                      <a:pt x="1098" y="396"/>
                      <a:pt x="1099" y="290"/>
                    </a:cubicBezTo>
                    <a:cubicBezTo>
                      <a:pt x="1099" y="285"/>
                      <a:pt x="1099" y="280"/>
                      <a:pt x="1099" y="274"/>
                    </a:cubicBezTo>
                    <a:cubicBezTo>
                      <a:pt x="1099" y="267"/>
                      <a:pt x="1075" y="63"/>
                      <a:pt x="1063" y="5"/>
                    </a:cubicBezTo>
                    <a:cubicBezTo>
                      <a:pt x="1018" y="14"/>
                      <a:pt x="945" y="27"/>
                      <a:pt x="816" y="37"/>
                    </a:cubicBezTo>
                    <a:cubicBezTo>
                      <a:pt x="805" y="38"/>
                      <a:pt x="794" y="38"/>
                      <a:pt x="785" y="38"/>
                    </a:cubicBezTo>
                    <a:cubicBezTo>
                      <a:pt x="778" y="38"/>
                      <a:pt x="772" y="38"/>
                      <a:pt x="766" y="38"/>
                    </a:cubicBezTo>
                    <a:cubicBezTo>
                      <a:pt x="755" y="37"/>
                      <a:pt x="745" y="36"/>
                      <a:pt x="736" y="34"/>
                    </a:cubicBezTo>
                    <a:cubicBezTo>
                      <a:pt x="735" y="34"/>
                      <a:pt x="735" y="34"/>
                      <a:pt x="735" y="34"/>
                    </a:cubicBezTo>
                    <a:cubicBezTo>
                      <a:pt x="732" y="34"/>
                      <a:pt x="732" y="34"/>
                      <a:pt x="732" y="34"/>
                    </a:cubicBezTo>
                    <a:cubicBezTo>
                      <a:pt x="732" y="33"/>
                      <a:pt x="731" y="33"/>
                      <a:pt x="731" y="33"/>
                    </a:cubicBezTo>
                    <a:lnTo>
                      <a:pt x="719" y="31"/>
                    </a:lnTo>
                    <a:close/>
                  </a:path>
                </a:pathLst>
              </a:custGeom>
              <a:solidFill>
                <a:srgbClr val="9D5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îśḻíḍé">
                <a:extLst>
                  <a:ext uri="{FF2B5EF4-FFF2-40B4-BE49-F238E27FC236}">
                    <a16:creationId xmlns:a16="http://schemas.microsoft.com/office/drawing/2014/main" id="{B9E1CF40-A4E4-49A3-8237-56F4755E3DE6}"/>
                  </a:ext>
                </a:extLst>
              </p:cNvPr>
              <p:cNvSpPr/>
              <p:nvPr/>
            </p:nvSpPr>
            <p:spPr bwMode="auto">
              <a:xfrm>
                <a:off x="4122383" y="3010287"/>
                <a:ext cx="349684" cy="56583"/>
              </a:xfrm>
              <a:custGeom>
                <a:avLst/>
                <a:gdLst>
                  <a:gd name="T0" fmla="*/ 165 w 1088"/>
                  <a:gd name="T1" fmla="*/ 62 h 178"/>
                  <a:gd name="T2" fmla="*/ 4 w 1088"/>
                  <a:gd name="T3" fmla="*/ 4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8"/>
                      <a:pt x="4" y="4"/>
                    </a:cubicBezTo>
                    <a:cubicBezTo>
                      <a:pt x="2" y="15"/>
                      <a:pt x="0" y="25"/>
                      <a:pt x="0" y="34"/>
                    </a:cubicBezTo>
                    <a:cubicBezTo>
                      <a:pt x="0" y="55"/>
                      <a:pt x="4" y="68"/>
                      <a:pt x="4" y="68"/>
                    </a:cubicBezTo>
                    <a:cubicBezTo>
                      <a:pt x="4" y="68"/>
                      <a:pt x="71" y="113"/>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ŝļiḋè">
                <a:extLst>
                  <a:ext uri="{FF2B5EF4-FFF2-40B4-BE49-F238E27FC236}">
                    <a16:creationId xmlns:a16="http://schemas.microsoft.com/office/drawing/2014/main" id="{239AECB1-939D-4D54-A434-ADBDB4CCF3E3}"/>
                  </a:ext>
                </a:extLst>
              </p:cNvPr>
              <p:cNvSpPr/>
              <p:nvPr/>
            </p:nvSpPr>
            <p:spPr bwMode="auto">
              <a:xfrm>
                <a:off x="4296658" y="2901648"/>
                <a:ext cx="61110" cy="32819"/>
              </a:xfrm>
              <a:custGeom>
                <a:avLst/>
                <a:gdLst>
                  <a:gd name="T0" fmla="*/ 183 w 188"/>
                  <a:gd name="T1" fmla="*/ 88 h 102"/>
                  <a:gd name="T2" fmla="*/ 147 w 188"/>
                  <a:gd name="T3" fmla="*/ 95 h 102"/>
                  <a:gd name="T4" fmla="*/ 0 w 188"/>
                  <a:gd name="T5" fmla="*/ 27 h 102"/>
                  <a:gd name="T6" fmla="*/ 43 w 188"/>
                  <a:gd name="T7" fmla="*/ 0 h 102"/>
                  <a:gd name="T8" fmla="*/ 165 w 188"/>
                  <a:gd name="T9" fmla="*/ 56 h 102"/>
                  <a:gd name="T10" fmla="*/ 183 w 188"/>
                  <a:gd name="T11" fmla="*/ 88 h 102"/>
                </a:gdLst>
                <a:ahLst/>
                <a:cxnLst>
                  <a:cxn ang="0">
                    <a:pos x="T0" y="T1"/>
                  </a:cxn>
                  <a:cxn ang="0">
                    <a:pos x="T2" y="T3"/>
                  </a:cxn>
                  <a:cxn ang="0">
                    <a:pos x="T4" y="T5"/>
                  </a:cxn>
                  <a:cxn ang="0">
                    <a:pos x="T6" y="T7"/>
                  </a:cxn>
                  <a:cxn ang="0">
                    <a:pos x="T8" y="T9"/>
                  </a:cxn>
                  <a:cxn ang="0">
                    <a:pos x="T10" y="T11"/>
                  </a:cxn>
                </a:cxnLst>
                <a:rect l="0" t="0" r="r" b="b"/>
                <a:pathLst>
                  <a:path w="188" h="102">
                    <a:moveTo>
                      <a:pt x="183" y="88"/>
                    </a:moveTo>
                    <a:cubicBezTo>
                      <a:pt x="178" y="99"/>
                      <a:pt x="162" y="102"/>
                      <a:pt x="147" y="95"/>
                    </a:cubicBezTo>
                    <a:cubicBezTo>
                      <a:pt x="0" y="27"/>
                      <a:pt x="0" y="27"/>
                      <a:pt x="0" y="27"/>
                    </a:cubicBezTo>
                    <a:cubicBezTo>
                      <a:pt x="16" y="18"/>
                      <a:pt x="30" y="8"/>
                      <a:pt x="43" y="0"/>
                    </a:cubicBezTo>
                    <a:cubicBezTo>
                      <a:pt x="165" y="56"/>
                      <a:pt x="165" y="56"/>
                      <a:pt x="165" y="56"/>
                    </a:cubicBezTo>
                    <a:cubicBezTo>
                      <a:pt x="180" y="63"/>
                      <a:pt x="188" y="77"/>
                      <a:pt x="183"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işliḓè">
                <a:extLst>
                  <a:ext uri="{FF2B5EF4-FFF2-40B4-BE49-F238E27FC236}">
                    <a16:creationId xmlns:a16="http://schemas.microsoft.com/office/drawing/2014/main" id="{1BD122DC-CDD9-416C-8DCE-CE1F517902E2}"/>
                  </a:ext>
                </a:extLst>
              </p:cNvPr>
              <p:cNvSpPr/>
              <p:nvPr/>
            </p:nvSpPr>
            <p:spPr bwMode="auto">
              <a:xfrm>
                <a:off x="4276288" y="2915228"/>
                <a:ext cx="56583" cy="30555"/>
              </a:xfrm>
              <a:custGeom>
                <a:avLst/>
                <a:gdLst>
                  <a:gd name="T0" fmla="*/ 171 w 176"/>
                  <a:gd name="T1" fmla="*/ 82 h 97"/>
                  <a:gd name="T2" fmla="*/ 135 w 176"/>
                  <a:gd name="T3" fmla="*/ 90 h 97"/>
                  <a:gd name="T4" fmla="*/ 0 w 176"/>
                  <a:gd name="T5" fmla="*/ 27 h 97"/>
                  <a:gd name="T6" fmla="*/ 42 w 176"/>
                  <a:gd name="T7" fmla="*/ 3 h 97"/>
                  <a:gd name="T8" fmla="*/ 46 w 176"/>
                  <a:gd name="T9" fmla="*/ 0 h 97"/>
                  <a:gd name="T10" fmla="*/ 153 w 176"/>
                  <a:gd name="T11" fmla="*/ 50 h 97"/>
                  <a:gd name="T12" fmla="*/ 171 w 176"/>
                  <a:gd name="T13" fmla="*/ 82 h 97"/>
                </a:gdLst>
                <a:ahLst/>
                <a:cxnLst>
                  <a:cxn ang="0">
                    <a:pos x="T0" y="T1"/>
                  </a:cxn>
                  <a:cxn ang="0">
                    <a:pos x="T2" y="T3"/>
                  </a:cxn>
                  <a:cxn ang="0">
                    <a:pos x="T4" y="T5"/>
                  </a:cxn>
                  <a:cxn ang="0">
                    <a:pos x="T6" y="T7"/>
                  </a:cxn>
                  <a:cxn ang="0">
                    <a:pos x="T8" y="T9"/>
                  </a:cxn>
                  <a:cxn ang="0">
                    <a:pos x="T10" y="T11"/>
                  </a:cxn>
                  <a:cxn ang="0">
                    <a:pos x="T12" y="T13"/>
                  </a:cxn>
                </a:cxnLst>
                <a:rect l="0" t="0" r="r" b="b"/>
                <a:pathLst>
                  <a:path w="176" h="97">
                    <a:moveTo>
                      <a:pt x="171" y="82"/>
                    </a:moveTo>
                    <a:cubicBezTo>
                      <a:pt x="166" y="93"/>
                      <a:pt x="150" y="97"/>
                      <a:pt x="135" y="90"/>
                    </a:cubicBezTo>
                    <a:cubicBezTo>
                      <a:pt x="0" y="27"/>
                      <a:pt x="0" y="27"/>
                      <a:pt x="0" y="27"/>
                    </a:cubicBezTo>
                    <a:cubicBezTo>
                      <a:pt x="15" y="19"/>
                      <a:pt x="29" y="11"/>
                      <a:pt x="42" y="3"/>
                    </a:cubicBezTo>
                    <a:cubicBezTo>
                      <a:pt x="43" y="2"/>
                      <a:pt x="45" y="1"/>
                      <a:pt x="46" y="0"/>
                    </a:cubicBezTo>
                    <a:cubicBezTo>
                      <a:pt x="153" y="50"/>
                      <a:pt x="153" y="50"/>
                      <a:pt x="153" y="50"/>
                    </a:cubicBezTo>
                    <a:cubicBezTo>
                      <a:pt x="168" y="57"/>
                      <a:pt x="176" y="72"/>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ïŝlíďé">
                <a:extLst>
                  <a:ext uri="{FF2B5EF4-FFF2-40B4-BE49-F238E27FC236}">
                    <a16:creationId xmlns:a16="http://schemas.microsoft.com/office/drawing/2014/main" id="{131726A4-DC46-4E21-9B22-E203DB183E5E}"/>
                  </a:ext>
                </a:extLst>
              </p:cNvPr>
              <p:cNvSpPr/>
              <p:nvPr/>
            </p:nvSpPr>
            <p:spPr bwMode="auto">
              <a:xfrm>
                <a:off x="4252524" y="2927676"/>
                <a:ext cx="54320" cy="29423"/>
              </a:xfrm>
              <a:custGeom>
                <a:avLst/>
                <a:gdLst>
                  <a:gd name="T0" fmla="*/ 166 w 171"/>
                  <a:gd name="T1" fmla="*/ 78 h 92"/>
                  <a:gd name="T2" fmla="*/ 130 w 171"/>
                  <a:gd name="T3" fmla="*/ 85 h 92"/>
                  <a:gd name="T4" fmla="*/ 0 w 171"/>
                  <a:gd name="T5" fmla="*/ 25 h 92"/>
                  <a:gd name="T6" fmla="*/ 36 w 171"/>
                  <a:gd name="T7" fmla="*/ 7 h 92"/>
                  <a:gd name="T8" fmla="*/ 49 w 171"/>
                  <a:gd name="T9" fmla="*/ 0 h 92"/>
                  <a:gd name="T10" fmla="*/ 149 w 171"/>
                  <a:gd name="T11" fmla="*/ 46 h 92"/>
                  <a:gd name="T12" fmla="*/ 166 w 171"/>
                  <a:gd name="T13" fmla="*/ 78 h 92"/>
                </a:gdLst>
                <a:ahLst/>
                <a:cxnLst>
                  <a:cxn ang="0">
                    <a:pos x="T0" y="T1"/>
                  </a:cxn>
                  <a:cxn ang="0">
                    <a:pos x="T2" y="T3"/>
                  </a:cxn>
                  <a:cxn ang="0">
                    <a:pos x="T4" y="T5"/>
                  </a:cxn>
                  <a:cxn ang="0">
                    <a:pos x="T6" y="T7"/>
                  </a:cxn>
                  <a:cxn ang="0">
                    <a:pos x="T8" y="T9"/>
                  </a:cxn>
                  <a:cxn ang="0">
                    <a:pos x="T10" y="T11"/>
                  </a:cxn>
                  <a:cxn ang="0">
                    <a:pos x="T12" y="T13"/>
                  </a:cxn>
                </a:cxnLst>
                <a:rect l="0" t="0" r="r" b="b"/>
                <a:pathLst>
                  <a:path w="171" h="92">
                    <a:moveTo>
                      <a:pt x="166" y="78"/>
                    </a:moveTo>
                    <a:cubicBezTo>
                      <a:pt x="161" y="89"/>
                      <a:pt x="145" y="92"/>
                      <a:pt x="130" y="85"/>
                    </a:cubicBezTo>
                    <a:cubicBezTo>
                      <a:pt x="0" y="25"/>
                      <a:pt x="0" y="25"/>
                      <a:pt x="0" y="25"/>
                    </a:cubicBezTo>
                    <a:cubicBezTo>
                      <a:pt x="12" y="19"/>
                      <a:pt x="25" y="13"/>
                      <a:pt x="36" y="7"/>
                    </a:cubicBezTo>
                    <a:cubicBezTo>
                      <a:pt x="41" y="4"/>
                      <a:pt x="45" y="2"/>
                      <a:pt x="49" y="0"/>
                    </a:cubicBezTo>
                    <a:cubicBezTo>
                      <a:pt x="149" y="46"/>
                      <a:pt x="149" y="46"/>
                      <a:pt x="149" y="46"/>
                    </a:cubicBezTo>
                    <a:cubicBezTo>
                      <a:pt x="164" y="53"/>
                      <a:pt x="171" y="67"/>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š1iďê">
                <a:extLst>
                  <a:ext uri="{FF2B5EF4-FFF2-40B4-BE49-F238E27FC236}">
                    <a16:creationId xmlns:a16="http://schemas.microsoft.com/office/drawing/2014/main" id="{75A1B6A9-79B9-4D98-BA43-B81548B3A120}"/>
                  </a:ext>
                </a:extLst>
              </p:cNvPr>
              <p:cNvSpPr/>
              <p:nvPr/>
            </p:nvSpPr>
            <p:spPr bwMode="auto">
              <a:xfrm>
                <a:off x="4305712" y="2215861"/>
                <a:ext cx="866853" cy="668812"/>
              </a:xfrm>
              <a:custGeom>
                <a:avLst/>
                <a:gdLst>
                  <a:gd name="T0" fmla="*/ 204 w 2702"/>
                  <a:gd name="T1" fmla="*/ 482 h 2086"/>
                  <a:gd name="T2" fmla="*/ 511 w 2702"/>
                  <a:gd name="T3" fmla="*/ 26 h 2086"/>
                  <a:gd name="T4" fmla="*/ 1364 w 2702"/>
                  <a:gd name="T5" fmla="*/ 20 h 2086"/>
                  <a:gd name="T6" fmla="*/ 1738 w 2702"/>
                  <a:gd name="T7" fmla="*/ 0 h 2086"/>
                  <a:gd name="T8" fmla="*/ 2702 w 2702"/>
                  <a:gd name="T9" fmla="*/ 347 h 2086"/>
                  <a:gd name="T10" fmla="*/ 2684 w 2702"/>
                  <a:gd name="T11" fmla="*/ 443 h 2086"/>
                  <a:gd name="T12" fmla="*/ 2315 w 2702"/>
                  <a:gd name="T13" fmla="*/ 730 h 2086"/>
                  <a:gd name="T14" fmla="*/ 1555 w 2702"/>
                  <a:gd name="T15" fmla="*/ 730 h 2086"/>
                  <a:gd name="T16" fmla="*/ 784 w 2702"/>
                  <a:gd name="T17" fmla="*/ 724 h 2086"/>
                  <a:gd name="T18" fmla="*/ 784 w 2702"/>
                  <a:gd name="T19" fmla="*/ 855 h 2086"/>
                  <a:gd name="T20" fmla="*/ 654 w 2702"/>
                  <a:gd name="T21" fmla="*/ 2069 h 2086"/>
                  <a:gd name="T22" fmla="*/ 39 w 2702"/>
                  <a:gd name="T23" fmla="*/ 2041 h 2086"/>
                  <a:gd name="T24" fmla="*/ 78 w 2702"/>
                  <a:gd name="T25" fmla="*/ 1433 h 2086"/>
                  <a:gd name="T26" fmla="*/ 204 w 2702"/>
                  <a:gd name="T27" fmla="*/ 482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2" h="2086">
                    <a:moveTo>
                      <a:pt x="204" y="482"/>
                    </a:moveTo>
                    <a:cubicBezTo>
                      <a:pt x="240" y="243"/>
                      <a:pt x="291" y="36"/>
                      <a:pt x="511" y="26"/>
                    </a:cubicBezTo>
                    <a:cubicBezTo>
                      <a:pt x="824" y="12"/>
                      <a:pt x="1015" y="14"/>
                      <a:pt x="1364" y="20"/>
                    </a:cubicBezTo>
                    <a:cubicBezTo>
                      <a:pt x="1399" y="20"/>
                      <a:pt x="1645" y="39"/>
                      <a:pt x="1738" y="0"/>
                    </a:cubicBezTo>
                    <a:cubicBezTo>
                      <a:pt x="2248" y="245"/>
                      <a:pt x="2546" y="324"/>
                      <a:pt x="2702" y="347"/>
                    </a:cubicBezTo>
                    <a:cubicBezTo>
                      <a:pt x="2697" y="380"/>
                      <a:pt x="2691" y="412"/>
                      <a:pt x="2684" y="443"/>
                    </a:cubicBezTo>
                    <a:cubicBezTo>
                      <a:pt x="2654" y="574"/>
                      <a:pt x="2452" y="722"/>
                      <a:pt x="2315" y="730"/>
                    </a:cubicBezTo>
                    <a:cubicBezTo>
                      <a:pt x="2082" y="744"/>
                      <a:pt x="1786" y="730"/>
                      <a:pt x="1555" y="730"/>
                    </a:cubicBezTo>
                    <a:cubicBezTo>
                      <a:pt x="1284" y="731"/>
                      <a:pt x="946" y="730"/>
                      <a:pt x="784" y="724"/>
                    </a:cubicBezTo>
                    <a:cubicBezTo>
                      <a:pt x="784" y="776"/>
                      <a:pt x="784" y="816"/>
                      <a:pt x="784" y="855"/>
                    </a:cubicBezTo>
                    <a:cubicBezTo>
                      <a:pt x="785" y="1220"/>
                      <a:pt x="661" y="2032"/>
                      <a:pt x="654" y="2069"/>
                    </a:cubicBezTo>
                    <a:cubicBezTo>
                      <a:pt x="359" y="2086"/>
                      <a:pt x="284" y="2048"/>
                      <a:pt x="39" y="2041"/>
                    </a:cubicBezTo>
                    <a:cubicBezTo>
                      <a:pt x="0" y="2040"/>
                      <a:pt x="74" y="1462"/>
                      <a:pt x="78" y="1433"/>
                    </a:cubicBezTo>
                    <a:cubicBezTo>
                      <a:pt x="126" y="1110"/>
                      <a:pt x="141" y="816"/>
                      <a:pt x="204" y="482"/>
                    </a:cubicBez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íš1ïdê">
                <a:extLst>
                  <a:ext uri="{FF2B5EF4-FFF2-40B4-BE49-F238E27FC236}">
                    <a16:creationId xmlns:a16="http://schemas.microsoft.com/office/drawing/2014/main" id="{7ED0A566-69FD-4BB6-9696-65CCE86BDE1F}"/>
                  </a:ext>
                </a:extLst>
              </p:cNvPr>
              <p:cNvSpPr/>
              <p:nvPr/>
            </p:nvSpPr>
            <p:spPr bwMode="auto">
              <a:xfrm>
                <a:off x="4744796" y="1476886"/>
                <a:ext cx="441348" cy="851009"/>
              </a:xfrm>
              <a:custGeom>
                <a:avLst/>
                <a:gdLst>
                  <a:gd name="T0" fmla="*/ 319 w 1377"/>
                  <a:gd name="T1" fmla="*/ 427 h 2657"/>
                  <a:gd name="T2" fmla="*/ 500 w 1377"/>
                  <a:gd name="T3" fmla="*/ 245 h 2657"/>
                  <a:gd name="T4" fmla="*/ 782 w 1377"/>
                  <a:gd name="T5" fmla="*/ 0 h 2657"/>
                  <a:gd name="T6" fmla="*/ 917 w 1377"/>
                  <a:gd name="T7" fmla="*/ 265 h 2657"/>
                  <a:gd name="T8" fmla="*/ 1156 w 1377"/>
                  <a:gd name="T9" fmla="*/ 873 h 2657"/>
                  <a:gd name="T10" fmla="*/ 1369 w 1377"/>
                  <a:gd name="T11" fmla="*/ 2155 h 2657"/>
                  <a:gd name="T12" fmla="*/ 1357 w 1377"/>
                  <a:gd name="T13" fmla="*/ 2455 h 2657"/>
                  <a:gd name="T14" fmla="*/ 1335 w 1377"/>
                  <a:gd name="T15" fmla="*/ 2657 h 2657"/>
                  <a:gd name="T16" fmla="*/ 371 w 1377"/>
                  <a:gd name="T17" fmla="*/ 2310 h 2657"/>
                  <a:gd name="T18" fmla="*/ 392 w 1377"/>
                  <a:gd name="T19" fmla="*/ 2297 h 2657"/>
                  <a:gd name="T20" fmla="*/ 285 w 1377"/>
                  <a:gd name="T21" fmla="*/ 1227 h 2657"/>
                  <a:gd name="T22" fmla="*/ 167 w 1377"/>
                  <a:gd name="T23" fmla="*/ 1365 h 2657"/>
                  <a:gd name="T24" fmla="*/ 0 w 1377"/>
                  <a:gd name="T25" fmla="*/ 1130 h 2657"/>
                  <a:gd name="T26" fmla="*/ 319 w 1377"/>
                  <a:gd name="T27" fmla="*/ 42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7" h="2657">
                    <a:moveTo>
                      <a:pt x="319" y="427"/>
                    </a:moveTo>
                    <a:cubicBezTo>
                      <a:pt x="343" y="399"/>
                      <a:pt x="343" y="399"/>
                      <a:pt x="500" y="245"/>
                    </a:cubicBezTo>
                    <a:cubicBezTo>
                      <a:pt x="619" y="142"/>
                      <a:pt x="693" y="75"/>
                      <a:pt x="782" y="0"/>
                    </a:cubicBezTo>
                    <a:cubicBezTo>
                      <a:pt x="865" y="150"/>
                      <a:pt x="842" y="116"/>
                      <a:pt x="917" y="265"/>
                    </a:cubicBezTo>
                    <a:cubicBezTo>
                      <a:pt x="1058" y="579"/>
                      <a:pt x="1084" y="624"/>
                      <a:pt x="1156" y="873"/>
                    </a:cubicBezTo>
                    <a:cubicBezTo>
                      <a:pt x="1279" y="1296"/>
                      <a:pt x="1377" y="1715"/>
                      <a:pt x="1369" y="2155"/>
                    </a:cubicBezTo>
                    <a:cubicBezTo>
                      <a:pt x="1367" y="2250"/>
                      <a:pt x="1364" y="2352"/>
                      <a:pt x="1357" y="2455"/>
                    </a:cubicBezTo>
                    <a:cubicBezTo>
                      <a:pt x="1353" y="2523"/>
                      <a:pt x="1346" y="2592"/>
                      <a:pt x="1335" y="2657"/>
                    </a:cubicBezTo>
                    <a:cubicBezTo>
                      <a:pt x="1179" y="2634"/>
                      <a:pt x="881" y="2555"/>
                      <a:pt x="371" y="2310"/>
                    </a:cubicBezTo>
                    <a:cubicBezTo>
                      <a:pt x="379" y="2306"/>
                      <a:pt x="386" y="2302"/>
                      <a:pt x="392" y="2297"/>
                    </a:cubicBezTo>
                    <a:cubicBezTo>
                      <a:pt x="285" y="1227"/>
                      <a:pt x="285" y="1227"/>
                      <a:pt x="285" y="1227"/>
                    </a:cubicBezTo>
                    <a:cubicBezTo>
                      <a:pt x="253" y="1267"/>
                      <a:pt x="211" y="1315"/>
                      <a:pt x="167" y="1365"/>
                    </a:cubicBezTo>
                    <a:cubicBezTo>
                      <a:pt x="0" y="1130"/>
                      <a:pt x="0" y="1130"/>
                      <a:pt x="0" y="1130"/>
                    </a:cubicBezTo>
                    <a:cubicBezTo>
                      <a:pt x="154" y="927"/>
                      <a:pt x="136" y="649"/>
                      <a:pt x="319" y="427"/>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ïšľïďé">
                <a:extLst>
                  <a:ext uri="{FF2B5EF4-FFF2-40B4-BE49-F238E27FC236}">
                    <a16:creationId xmlns:a16="http://schemas.microsoft.com/office/drawing/2014/main" id="{993268CD-8F81-41EC-891F-0450D4803A6F}"/>
                  </a:ext>
                </a:extLst>
              </p:cNvPr>
              <p:cNvSpPr/>
              <p:nvPr/>
            </p:nvSpPr>
            <p:spPr bwMode="auto">
              <a:xfrm>
                <a:off x="4468671" y="1999714"/>
                <a:ext cx="89402" cy="90533"/>
              </a:xfrm>
              <a:custGeom>
                <a:avLst/>
                <a:gdLst>
                  <a:gd name="T0" fmla="*/ 79 w 79"/>
                  <a:gd name="T1" fmla="*/ 47 h 80"/>
                  <a:gd name="T2" fmla="*/ 46 w 79"/>
                  <a:gd name="T3" fmla="*/ 80 h 80"/>
                  <a:gd name="T4" fmla="*/ 0 w 79"/>
                  <a:gd name="T5" fmla="*/ 36 h 80"/>
                  <a:gd name="T6" fmla="*/ 34 w 79"/>
                  <a:gd name="T7" fmla="*/ 0 h 80"/>
                  <a:gd name="T8" fmla="*/ 79 w 79"/>
                  <a:gd name="T9" fmla="*/ 47 h 80"/>
                </a:gdLst>
                <a:ahLst/>
                <a:cxnLst>
                  <a:cxn ang="0">
                    <a:pos x="T0" y="T1"/>
                  </a:cxn>
                  <a:cxn ang="0">
                    <a:pos x="T2" y="T3"/>
                  </a:cxn>
                  <a:cxn ang="0">
                    <a:pos x="T4" y="T5"/>
                  </a:cxn>
                  <a:cxn ang="0">
                    <a:pos x="T6" y="T7"/>
                  </a:cxn>
                  <a:cxn ang="0">
                    <a:pos x="T8" y="T9"/>
                  </a:cxn>
                </a:cxnLst>
                <a:rect l="0" t="0" r="r" b="b"/>
                <a:pathLst>
                  <a:path w="79" h="80">
                    <a:moveTo>
                      <a:pt x="79" y="47"/>
                    </a:moveTo>
                    <a:lnTo>
                      <a:pt x="46" y="80"/>
                    </a:lnTo>
                    <a:lnTo>
                      <a:pt x="0" y="36"/>
                    </a:lnTo>
                    <a:lnTo>
                      <a:pt x="34" y="0"/>
                    </a:lnTo>
                    <a:lnTo>
                      <a:pt x="79" y="47"/>
                    </a:ln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ŝḻîďe">
                <a:extLst>
                  <a:ext uri="{FF2B5EF4-FFF2-40B4-BE49-F238E27FC236}">
                    <a16:creationId xmlns:a16="http://schemas.microsoft.com/office/drawing/2014/main" id="{BAD9FDEC-517A-417B-943D-67C4E5506D8F}"/>
                  </a:ext>
                </a:extLst>
              </p:cNvPr>
              <p:cNvSpPr/>
              <p:nvPr/>
            </p:nvSpPr>
            <p:spPr bwMode="auto">
              <a:xfrm>
                <a:off x="4345320" y="2032532"/>
                <a:ext cx="175408" cy="170881"/>
              </a:xfrm>
              <a:custGeom>
                <a:avLst/>
                <a:gdLst>
                  <a:gd name="T0" fmla="*/ 408 w 548"/>
                  <a:gd name="T1" fmla="*/ 0 h 533"/>
                  <a:gd name="T2" fmla="*/ 548 w 548"/>
                  <a:gd name="T3" fmla="*/ 176 h 533"/>
                  <a:gd name="T4" fmla="*/ 486 w 548"/>
                  <a:gd name="T5" fmla="*/ 381 h 533"/>
                  <a:gd name="T6" fmla="*/ 321 w 548"/>
                  <a:gd name="T7" fmla="*/ 515 h 533"/>
                  <a:gd name="T8" fmla="*/ 238 w 548"/>
                  <a:gd name="T9" fmla="*/ 482 h 533"/>
                  <a:gd name="T10" fmla="*/ 158 w 548"/>
                  <a:gd name="T11" fmla="*/ 391 h 533"/>
                  <a:gd name="T12" fmla="*/ 93 w 548"/>
                  <a:gd name="T13" fmla="*/ 274 h 533"/>
                  <a:gd name="T14" fmla="*/ 84 w 548"/>
                  <a:gd name="T15" fmla="*/ 174 h 533"/>
                  <a:gd name="T16" fmla="*/ 133 w 548"/>
                  <a:gd name="T17" fmla="*/ 94 h 533"/>
                  <a:gd name="T18" fmla="*/ 260 w 548"/>
                  <a:gd name="T19" fmla="*/ 31 h 533"/>
                  <a:gd name="T20" fmla="*/ 408 w 548"/>
                  <a:gd name="T21"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8" h="533">
                    <a:moveTo>
                      <a:pt x="408" y="0"/>
                    </a:moveTo>
                    <a:cubicBezTo>
                      <a:pt x="548" y="176"/>
                      <a:pt x="548" y="176"/>
                      <a:pt x="548" y="176"/>
                    </a:cubicBezTo>
                    <a:cubicBezTo>
                      <a:pt x="548" y="176"/>
                      <a:pt x="522" y="342"/>
                      <a:pt x="486" y="381"/>
                    </a:cubicBezTo>
                    <a:cubicBezTo>
                      <a:pt x="486" y="381"/>
                      <a:pt x="425" y="504"/>
                      <a:pt x="321" y="515"/>
                    </a:cubicBezTo>
                    <a:cubicBezTo>
                      <a:pt x="321" y="515"/>
                      <a:pt x="226" y="533"/>
                      <a:pt x="238" y="482"/>
                    </a:cubicBezTo>
                    <a:cubicBezTo>
                      <a:pt x="238" y="482"/>
                      <a:pt x="115" y="473"/>
                      <a:pt x="158" y="391"/>
                    </a:cubicBezTo>
                    <a:cubicBezTo>
                      <a:pt x="158" y="391"/>
                      <a:pt x="25" y="380"/>
                      <a:pt x="93" y="274"/>
                    </a:cubicBezTo>
                    <a:cubicBezTo>
                      <a:pt x="93" y="274"/>
                      <a:pt x="0" y="246"/>
                      <a:pt x="84" y="174"/>
                    </a:cubicBezTo>
                    <a:cubicBezTo>
                      <a:pt x="84" y="174"/>
                      <a:pt x="104" y="157"/>
                      <a:pt x="133" y="94"/>
                    </a:cubicBezTo>
                    <a:cubicBezTo>
                      <a:pt x="133" y="94"/>
                      <a:pt x="169" y="22"/>
                      <a:pt x="260" y="31"/>
                    </a:cubicBezTo>
                    <a:cubicBezTo>
                      <a:pt x="260" y="31"/>
                      <a:pt x="323" y="54"/>
                      <a:pt x="408" y="0"/>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ïšļïdé">
                <a:extLst>
                  <a:ext uri="{FF2B5EF4-FFF2-40B4-BE49-F238E27FC236}">
                    <a16:creationId xmlns:a16="http://schemas.microsoft.com/office/drawing/2014/main" id="{3B76231F-9D51-4363-9608-EB11380A75AA}"/>
                  </a:ext>
                </a:extLst>
              </p:cNvPr>
              <p:cNvSpPr/>
              <p:nvPr/>
            </p:nvSpPr>
            <p:spPr bwMode="auto">
              <a:xfrm>
                <a:off x="4470934" y="1724720"/>
                <a:ext cx="411925" cy="410793"/>
              </a:xfrm>
              <a:custGeom>
                <a:avLst/>
                <a:gdLst>
                  <a:gd name="T0" fmla="*/ 0 w 1284"/>
                  <a:gd name="T1" fmla="*/ 935 h 1282"/>
                  <a:gd name="T2" fmla="*/ 741 w 1284"/>
                  <a:gd name="T3" fmla="*/ 390 h 1282"/>
                  <a:gd name="T4" fmla="*/ 966 w 1284"/>
                  <a:gd name="T5" fmla="*/ 158 h 1282"/>
                  <a:gd name="T6" fmla="*/ 1040 w 1284"/>
                  <a:gd name="T7" fmla="*/ 9 h 1282"/>
                  <a:gd name="T8" fmla="*/ 1284 w 1284"/>
                  <a:gd name="T9" fmla="*/ 142 h 1282"/>
                  <a:gd name="T10" fmla="*/ 1251 w 1284"/>
                  <a:gd name="T11" fmla="*/ 454 h 1282"/>
                  <a:gd name="T12" fmla="*/ 1089 w 1284"/>
                  <a:gd name="T13" fmla="*/ 709 h 1282"/>
                  <a:gd name="T14" fmla="*/ 235 w 1284"/>
                  <a:gd name="T15" fmla="*/ 1282 h 1282"/>
                  <a:gd name="T16" fmla="*/ 0 w 1284"/>
                  <a:gd name="T17" fmla="*/ 935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4" h="1282">
                    <a:moveTo>
                      <a:pt x="0" y="935"/>
                    </a:moveTo>
                    <a:cubicBezTo>
                      <a:pt x="741" y="390"/>
                      <a:pt x="741" y="390"/>
                      <a:pt x="741" y="390"/>
                    </a:cubicBezTo>
                    <a:cubicBezTo>
                      <a:pt x="741" y="390"/>
                      <a:pt x="917" y="242"/>
                      <a:pt x="966" y="158"/>
                    </a:cubicBezTo>
                    <a:cubicBezTo>
                      <a:pt x="1059" y="0"/>
                      <a:pt x="1038" y="51"/>
                      <a:pt x="1040" y="9"/>
                    </a:cubicBezTo>
                    <a:cubicBezTo>
                      <a:pt x="1284" y="142"/>
                      <a:pt x="1284" y="142"/>
                      <a:pt x="1284" y="142"/>
                    </a:cubicBezTo>
                    <a:cubicBezTo>
                      <a:pt x="1271" y="251"/>
                      <a:pt x="1255" y="369"/>
                      <a:pt x="1251" y="454"/>
                    </a:cubicBezTo>
                    <a:cubicBezTo>
                      <a:pt x="1244" y="613"/>
                      <a:pt x="1089" y="709"/>
                      <a:pt x="1089" y="709"/>
                    </a:cubicBezTo>
                    <a:cubicBezTo>
                      <a:pt x="235" y="1282"/>
                      <a:pt x="235" y="1282"/>
                      <a:pt x="235" y="1282"/>
                    </a:cubicBezTo>
                    <a:lnTo>
                      <a:pt x="0" y="935"/>
                    </a:ln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ïṡľíḑé">
                <a:extLst>
                  <a:ext uri="{FF2B5EF4-FFF2-40B4-BE49-F238E27FC236}">
                    <a16:creationId xmlns:a16="http://schemas.microsoft.com/office/drawing/2014/main" id="{9C0401DE-BFA0-487C-B3D9-A0FFB9C7B992}"/>
                  </a:ext>
                </a:extLst>
              </p:cNvPr>
              <p:cNvSpPr/>
              <p:nvPr/>
            </p:nvSpPr>
            <p:spPr bwMode="auto">
              <a:xfrm>
                <a:off x="4448301" y="1992924"/>
                <a:ext cx="133536" cy="155038"/>
              </a:xfrm>
              <a:custGeom>
                <a:avLst/>
                <a:gdLst>
                  <a:gd name="T0" fmla="*/ 169 w 415"/>
                  <a:gd name="T1" fmla="*/ 27 h 485"/>
                  <a:gd name="T2" fmla="*/ 399 w 415"/>
                  <a:gd name="T3" fmla="*/ 348 h 485"/>
                  <a:gd name="T4" fmla="*/ 388 w 415"/>
                  <a:gd name="T5" fmla="*/ 417 h 485"/>
                  <a:gd name="T6" fmla="*/ 315 w 415"/>
                  <a:gd name="T7" fmla="*/ 469 h 485"/>
                  <a:gd name="T8" fmla="*/ 246 w 415"/>
                  <a:gd name="T9" fmla="*/ 458 h 485"/>
                  <a:gd name="T10" fmla="*/ 16 w 415"/>
                  <a:gd name="T11" fmla="*/ 137 h 485"/>
                  <a:gd name="T12" fmla="*/ 28 w 415"/>
                  <a:gd name="T13" fmla="*/ 68 h 485"/>
                  <a:gd name="T14" fmla="*/ 100 w 415"/>
                  <a:gd name="T15" fmla="*/ 16 h 485"/>
                  <a:gd name="T16" fmla="*/ 169 w 415"/>
                  <a:gd name="T17" fmla="*/ 2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485">
                    <a:moveTo>
                      <a:pt x="169" y="27"/>
                    </a:moveTo>
                    <a:cubicBezTo>
                      <a:pt x="399" y="348"/>
                      <a:pt x="399" y="348"/>
                      <a:pt x="399" y="348"/>
                    </a:cubicBezTo>
                    <a:cubicBezTo>
                      <a:pt x="415" y="370"/>
                      <a:pt x="410" y="401"/>
                      <a:pt x="388" y="417"/>
                    </a:cubicBezTo>
                    <a:cubicBezTo>
                      <a:pt x="315" y="469"/>
                      <a:pt x="315" y="469"/>
                      <a:pt x="315" y="469"/>
                    </a:cubicBezTo>
                    <a:cubicBezTo>
                      <a:pt x="293" y="485"/>
                      <a:pt x="262" y="480"/>
                      <a:pt x="246" y="458"/>
                    </a:cubicBezTo>
                    <a:cubicBezTo>
                      <a:pt x="16" y="137"/>
                      <a:pt x="16" y="137"/>
                      <a:pt x="16" y="137"/>
                    </a:cubicBezTo>
                    <a:cubicBezTo>
                      <a:pt x="0" y="115"/>
                      <a:pt x="5" y="84"/>
                      <a:pt x="28" y="68"/>
                    </a:cubicBezTo>
                    <a:cubicBezTo>
                      <a:pt x="100" y="16"/>
                      <a:pt x="100" y="16"/>
                      <a:pt x="100" y="16"/>
                    </a:cubicBezTo>
                    <a:cubicBezTo>
                      <a:pt x="122" y="0"/>
                      <a:pt x="153" y="5"/>
                      <a:pt x="16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Sḷîḓè">
                <a:extLst>
                  <a:ext uri="{FF2B5EF4-FFF2-40B4-BE49-F238E27FC236}">
                    <a16:creationId xmlns:a16="http://schemas.microsoft.com/office/drawing/2014/main" id="{0E181D3F-8BE8-496E-894B-B47CB962032F}"/>
                  </a:ext>
                </a:extLst>
              </p:cNvPr>
              <p:cNvSpPr/>
              <p:nvPr/>
            </p:nvSpPr>
            <p:spPr bwMode="auto">
              <a:xfrm>
                <a:off x="4615787" y="2516883"/>
                <a:ext cx="2906106" cy="332708"/>
              </a:xfrm>
              <a:prstGeom prst="rect">
                <a:avLst/>
              </a:prstGeom>
              <a:solidFill>
                <a:srgbClr val="164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0" name="íṩḷíḋê">
                <a:extLst>
                  <a:ext uri="{FF2B5EF4-FFF2-40B4-BE49-F238E27FC236}">
                    <a16:creationId xmlns:a16="http://schemas.microsoft.com/office/drawing/2014/main" id="{EF09FFD5-A14C-4993-85BD-C0BFA009ED11}"/>
                  </a:ext>
                </a:extLst>
              </p:cNvPr>
              <p:cNvSpPr/>
              <p:nvPr/>
            </p:nvSpPr>
            <p:spPr bwMode="auto">
              <a:xfrm>
                <a:off x="6790840" y="2264522"/>
                <a:ext cx="968702" cy="759345"/>
              </a:xfrm>
              <a:custGeom>
                <a:avLst/>
                <a:gdLst>
                  <a:gd name="T0" fmla="*/ 2976 w 3020"/>
                  <a:gd name="T1" fmla="*/ 666 h 2372"/>
                  <a:gd name="T2" fmla="*/ 2950 w 3020"/>
                  <a:gd name="T3" fmla="*/ 594 h 2372"/>
                  <a:gd name="T4" fmla="*/ 2951 w 3020"/>
                  <a:gd name="T5" fmla="*/ 591 h 2372"/>
                  <a:gd name="T6" fmla="*/ 2944 w 3020"/>
                  <a:gd name="T7" fmla="*/ 586 h 2372"/>
                  <a:gd name="T8" fmla="*/ 2764 w 3020"/>
                  <a:gd name="T9" fmla="*/ 423 h 2372"/>
                  <a:gd name="T10" fmla="*/ 2553 w 3020"/>
                  <a:gd name="T11" fmla="*/ 289 h 2372"/>
                  <a:gd name="T12" fmla="*/ 2084 w 3020"/>
                  <a:gd name="T13" fmla="*/ 0 h 2372"/>
                  <a:gd name="T14" fmla="*/ 892 w 3020"/>
                  <a:gd name="T15" fmla="*/ 0 h 2372"/>
                  <a:gd name="T16" fmla="*/ 467 w 3020"/>
                  <a:gd name="T17" fmla="*/ 289 h 2372"/>
                  <a:gd name="T18" fmla="*/ 256 w 3020"/>
                  <a:gd name="T19" fmla="*/ 423 h 2372"/>
                  <a:gd name="T20" fmla="*/ 76 w 3020"/>
                  <a:gd name="T21" fmla="*/ 586 h 2372"/>
                  <a:gd name="T22" fmla="*/ 69 w 3020"/>
                  <a:gd name="T23" fmla="*/ 591 h 2372"/>
                  <a:gd name="T24" fmla="*/ 70 w 3020"/>
                  <a:gd name="T25" fmla="*/ 594 h 2372"/>
                  <a:gd name="T26" fmla="*/ 45 w 3020"/>
                  <a:gd name="T27" fmla="*/ 666 h 2372"/>
                  <a:gd name="T28" fmla="*/ 194 w 3020"/>
                  <a:gd name="T29" fmla="*/ 1152 h 2372"/>
                  <a:gd name="T30" fmla="*/ 707 w 3020"/>
                  <a:gd name="T31" fmla="*/ 2324 h 2372"/>
                  <a:gd name="T32" fmla="*/ 1041 w 3020"/>
                  <a:gd name="T33" fmla="*/ 2254 h 2372"/>
                  <a:gd name="T34" fmla="*/ 958 w 3020"/>
                  <a:gd name="T35" fmla="*/ 1762 h 2372"/>
                  <a:gd name="T36" fmla="*/ 594 w 3020"/>
                  <a:gd name="T37" fmla="*/ 969 h 2372"/>
                  <a:gd name="T38" fmla="*/ 619 w 3020"/>
                  <a:gd name="T39" fmla="*/ 890 h 2372"/>
                  <a:gd name="T40" fmla="*/ 806 w 3020"/>
                  <a:gd name="T41" fmla="*/ 818 h 2372"/>
                  <a:gd name="T42" fmla="*/ 1311 w 3020"/>
                  <a:gd name="T43" fmla="*/ 574 h 2372"/>
                  <a:gd name="T44" fmla="*/ 1712 w 3020"/>
                  <a:gd name="T45" fmla="*/ 575 h 2372"/>
                  <a:gd name="T46" fmla="*/ 1717 w 3020"/>
                  <a:gd name="T47" fmla="*/ 578 h 2372"/>
                  <a:gd name="T48" fmla="*/ 2215 w 3020"/>
                  <a:gd name="T49" fmla="*/ 818 h 2372"/>
                  <a:gd name="T50" fmla="*/ 2410 w 3020"/>
                  <a:gd name="T51" fmla="*/ 894 h 2372"/>
                  <a:gd name="T52" fmla="*/ 2432 w 3020"/>
                  <a:gd name="T53" fmla="*/ 962 h 2372"/>
                  <a:gd name="T54" fmla="*/ 2088 w 3020"/>
                  <a:gd name="T55" fmla="*/ 1755 h 2372"/>
                  <a:gd name="T56" fmla="*/ 1994 w 3020"/>
                  <a:gd name="T57" fmla="*/ 2248 h 2372"/>
                  <a:gd name="T58" fmla="*/ 2313 w 3020"/>
                  <a:gd name="T59" fmla="*/ 2324 h 2372"/>
                  <a:gd name="T60" fmla="*/ 2826 w 3020"/>
                  <a:gd name="T61" fmla="*/ 1152 h 2372"/>
                  <a:gd name="T62" fmla="*/ 2976 w 3020"/>
                  <a:gd name="T63" fmla="*/ 666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0" h="2372">
                    <a:moveTo>
                      <a:pt x="2976" y="666"/>
                    </a:moveTo>
                    <a:cubicBezTo>
                      <a:pt x="2976" y="666"/>
                      <a:pt x="2975" y="636"/>
                      <a:pt x="2950" y="594"/>
                    </a:cubicBezTo>
                    <a:cubicBezTo>
                      <a:pt x="2951" y="591"/>
                      <a:pt x="2951" y="591"/>
                      <a:pt x="2951" y="591"/>
                    </a:cubicBezTo>
                    <a:cubicBezTo>
                      <a:pt x="2951" y="591"/>
                      <a:pt x="2949" y="589"/>
                      <a:pt x="2944" y="586"/>
                    </a:cubicBezTo>
                    <a:cubicBezTo>
                      <a:pt x="2916" y="543"/>
                      <a:pt x="2860" y="485"/>
                      <a:pt x="2764" y="423"/>
                    </a:cubicBezTo>
                    <a:cubicBezTo>
                      <a:pt x="2673" y="354"/>
                      <a:pt x="2576" y="305"/>
                      <a:pt x="2553" y="289"/>
                    </a:cubicBezTo>
                    <a:cubicBezTo>
                      <a:pt x="2411" y="187"/>
                      <a:pt x="2084" y="0"/>
                      <a:pt x="2084" y="0"/>
                    </a:cubicBezTo>
                    <a:cubicBezTo>
                      <a:pt x="892" y="0"/>
                      <a:pt x="892" y="0"/>
                      <a:pt x="892" y="0"/>
                    </a:cubicBezTo>
                    <a:cubicBezTo>
                      <a:pt x="892" y="0"/>
                      <a:pt x="610" y="187"/>
                      <a:pt x="467" y="289"/>
                    </a:cubicBezTo>
                    <a:cubicBezTo>
                      <a:pt x="445" y="305"/>
                      <a:pt x="347" y="354"/>
                      <a:pt x="256" y="423"/>
                    </a:cubicBezTo>
                    <a:cubicBezTo>
                      <a:pt x="160" y="485"/>
                      <a:pt x="104" y="543"/>
                      <a:pt x="76" y="586"/>
                    </a:cubicBezTo>
                    <a:cubicBezTo>
                      <a:pt x="71" y="589"/>
                      <a:pt x="69" y="591"/>
                      <a:pt x="69" y="591"/>
                    </a:cubicBezTo>
                    <a:cubicBezTo>
                      <a:pt x="70" y="594"/>
                      <a:pt x="70" y="594"/>
                      <a:pt x="70" y="594"/>
                    </a:cubicBezTo>
                    <a:cubicBezTo>
                      <a:pt x="45" y="636"/>
                      <a:pt x="45" y="666"/>
                      <a:pt x="45" y="666"/>
                    </a:cubicBezTo>
                    <a:cubicBezTo>
                      <a:pt x="0" y="784"/>
                      <a:pt x="194" y="1152"/>
                      <a:pt x="194" y="1152"/>
                    </a:cubicBezTo>
                    <a:cubicBezTo>
                      <a:pt x="707" y="2324"/>
                      <a:pt x="707" y="2324"/>
                      <a:pt x="707" y="2324"/>
                    </a:cubicBezTo>
                    <a:cubicBezTo>
                      <a:pt x="1018" y="2372"/>
                      <a:pt x="1041" y="2254"/>
                      <a:pt x="1041" y="2254"/>
                    </a:cubicBezTo>
                    <a:cubicBezTo>
                      <a:pt x="1033" y="2187"/>
                      <a:pt x="958" y="1762"/>
                      <a:pt x="958" y="1762"/>
                    </a:cubicBezTo>
                    <a:cubicBezTo>
                      <a:pt x="852" y="1323"/>
                      <a:pt x="679" y="1089"/>
                      <a:pt x="594" y="969"/>
                    </a:cubicBezTo>
                    <a:cubicBezTo>
                      <a:pt x="575" y="941"/>
                      <a:pt x="587" y="902"/>
                      <a:pt x="619" y="890"/>
                    </a:cubicBezTo>
                    <a:cubicBezTo>
                      <a:pt x="679" y="867"/>
                      <a:pt x="743" y="843"/>
                      <a:pt x="806" y="818"/>
                    </a:cubicBezTo>
                    <a:cubicBezTo>
                      <a:pt x="1023" y="730"/>
                      <a:pt x="1187" y="648"/>
                      <a:pt x="1311" y="574"/>
                    </a:cubicBezTo>
                    <a:cubicBezTo>
                      <a:pt x="1712" y="575"/>
                      <a:pt x="1712" y="575"/>
                      <a:pt x="1712" y="575"/>
                    </a:cubicBezTo>
                    <a:cubicBezTo>
                      <a:pt x="1711" y="577"/>
                      <a:pt x="1713" y="578"/>
                      <a:pt x="1717" y="578"/>
                    </a:cubicBezTo>
                    <a:cubicBezTo>
                      <a:pt x="1839" y="651"/>
                      <a:pt x="2001" y="731"/>
                      <a:pt x="2215" y="818"/>
                    </a:cubicBezTo>
                    <a:cubicBezTo>
                      <a:pt x="2280" y="844"/>
                      <a:pt x="2347" y="870"/>
                      <a:pt x="2410" y="894"/>
                    </a:cubicBezTo>
                    <a:cubicBezTo>
                      <a:pt x="2438" y="904"/>
                      <a:pt x="2448" y="937"/>
                      <a:pt x="2432" y="962"/>
                    </a:cubicBezTo>
                    <a:cubicBezTo>
                      <a:pt x="2355" y="1078"/>
                      <a:pt x="2196" y="1306"/>
                      <a:pt x="2088" y="1755"/>
                    </a:cubicBezTo>
                    <a:cubicBezTo>
                      <a:pt x="2088" y="1755"/>
                      <a:pt x="2002" y="2181"/>
                      <a:pt x="1994" y="2248"/>
                    </a:cubicBezTo>
                    <a:cubicBezTo>
                      <a:pt x="1994" y="2248"/>
                      <a:pt x="2002" y="2372"/>
                      <a:pt x="2313" y="2324"/>
                    </a:cubicBezTo>
                    <a:cubicBezTo>
                      <a:pt x="2826" y="1152"/>
                      <a:pt x="2826" y="1152"/>
                      <a:pt x="2826" y="1152"/>
                    </a:cubicBezTo>
                    <a:cubicBezTo>
                      <a:pt x="2826" y="1152"/>
                      <a:pt x="3020" y="784"/>
                      <a:pt x="2976" y="666"/>
                    </a:cubicBezTo>
                    <a:close/>
                  </a:path>
                </a:pathLst>
              </a:custGeom>
              <a:solidFill>
                <a:srgbClr val="C59A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iSḷîḋe">
                <a:extLst>
                  <a:ext uri="{FF2B5EF4-FFF2-40B4-BE49-F238E27FC236}">
                    <a16:creationId xmlns:a16="http://schemas.microsoft.com/office/drawing/2014/main" id="{DEB291BC-AB3E-438E-9FA5-99141FAD4FF2}"/>
                  </a:ext>
                </a:extLst>
              </p:cNvPr>
              <p:cNvSpPr/>
              <p:nvPr/>
            </p:nvSpPr>
            <p:spPr bwMode="auto">
              <a:xfrm>
                <a:off x="7083941" y="1651162"/>
                <a:ext cx="364395" cy="101850"/>
              </a:xfrm>
              <a:custGeom>
                <a:avLst/>
                <a:gdLst>
                  <a:gd name="T0" fmla="*/ 1137 w 1137"/>
                  <a:gd name="T1" fmla="*/ 251 h 320"/>
                  <a:gd name="T2" fmla="*/ 897 w 1137"/>
                  <a:gd name="T3" fmla="*/ 163 h 320"/>
                  <a:gd name="T4" fmla="*/ 755 w 1137"/>
                  <a:gd name="T5" fmla="*/ 0 h 320"/>
                  <a:gd name="T6" fmla="*/ 570 w 1137"/>
                  <a:gd name="T7" fmla="*/ 0 h 320"/>
                  <a:gd name="T8" fmla="*/ 567 w 1137"/>
                  <a:gd name="T9" fmla="*/ 0 h 320"/>
                  <a:gd name="T10" fmla="*/ 382 w 1137"/>
                  <a:gd name="T11" fmla="*/ 0 h 320"/>
                  <a:gd name="T12" fmla="*/ 241 w 1137"/>
                  <a:gd name="T13" fmla="*/ 163 h 320"/>
                  <a:gd name="T14" fmla="*/ 0 w 1137"/>
                  <a:gd name="T15" fmla="*/ 251 h 320"/>
                  <a:gd name="T16" fmla="*/ 569 w 1137"/>
                  <a:gd name="T17" fmla="*/ 320 h 320"/>
                  <a:gd name="T18" fmla="*/ 1137 w 1137"/>
                  <a:gd name="T19" fmla="*/ 25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7" h="320">
                    <a:moveTo>
                      <a:pt x="1137" y="251"/>
                    </a:moveTo>
                    <a:cubicBezTo>
                      <a:pt x="897" y="163"/>
                      <a:pt x="897" y="163"/>
                      <a:pt x="897" y="163"/>
                    </a:cubicBezTo>
                    <a:cubicBezTo>
                      <a:pt x="717" y="103"/>
                      <a:pt x="755" y="0"/>
                      <a:pt x="755" y="0"/>
                    </a:cubicBezTo>
                    <a:cubicBezTo>
                      <a:pt x="570" y="0"/>
                      <a:pt x="570" y="0"/>
                      <a:pt x="570" y="0"/>
                    </a:cubicBezTo>
                    <a:cubicBezTo>
                      <a:pt x="567" y="0"/>
                      <a:pt x="567" y="0"/>
                      <a:pt x="567" y="0"/>
                    </a:cubicBezTo>
                    <a:cubicBezTo>
                      <a:pt x="382" y="0"/>
                      <a:pt x="382" y="0"/>
                      <a:pt x="382" y="0"/>
                    </a:cubicBezTo>
                    <a:cubicBezTo>
                      <a:pt x="382" y="0"/>
                      <a:pt x="421" y="103"/>
                      <a:pt x="241" y="163"/>
                    </a:cubicBezTo>
                    <a:cubicBezTo>
                      <a:pt x="0" y="251"/>
                      <a:pt x="0" y="251"/>
                      <a:pt x="0" y="251"/>
                    </a:cubicBezTo>
                    <a:cubicBezTo>
                      <a:pt x="569" y="320"/>
                      <a:pt x="569" y="320"/>
                      <a:pt x="569" y="320"/>
                    </a:cubicBezTo>
                    <a:lnTo>
                      <a:pt x="1137" y="251"/>
                    </a:lnTo>
                    <a:close/>
                  </a:path>
                </a:pathLst>
              </a:custGeom>
              <a:solidFill>
                <a:srgbClr val="DD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î$1iḍe">
                <a:extLst>
                  <a:ext uri="{FF2B5EF4-FFF2-40B4-BE49-F238E27FC236}">
                    <a16:creationId xmlns:a16="http://schemas.microsoft.com/office/drawing/2014/main" id="{373D2593-B927-47EE-8195-0133EE93E6E5}"/>
                  </a:ext>
                </a:extLst>
              </p:cNvPr>
              <p:cNvSpPr/>
              <p:nvPr/>
            </p:nvSpPr>
            <p:spPr bwMode="auto">
              <a:xfrm>
                <a:off x="7160894" y="1688507"/>
                <a:ext cx="207094" cy="551119"/>
              </a:xfrm>
              <a:custGeom>
                <a:avLst/>
                <a:gdLst>
                  <a:gd name="T0" fmla="*/ 2 w 646"/>
                  <a:gd name="T1" fmla="*/ 24 h 1721"/>
                  <a:gd name="T2" fmla="*/ 3 w 646"/>
                  <a:gd name="T3" fmla="*/ 24 h 1721"/>
                  <a:gd name="T4" fmla="*/ 108 w 646"/>
                  <a:gd name="T5" fmla="*/ 567 h 1721"/>
                  <a:gd name="T6" fmla="*/ 109 w 646"/>
                  <a:gd name="T7" fmla="*/ 571 h 1721"/>
                  <a:gd name="T8" fmla="*/ 194 w 646"/>
                  <a:gd name="T9" fmla="*/ 1010 h 1721"/>
                  <a:gd name="T10" fmla="*/ 224 w 646"/>
                  <a:gd name="T11" fmla="*/ 1721 h 1721"/>
                  <a:gd name="T12" fmla="*/ 408 w 646"/>
                  <a:gd name="T13" fmla="*/ 1721 h 1721"/>
                  <a:gd name="T14" fmla="*/ 451 w 646"/>
                  <a:gd name="T15" fmla="*/ 1037 h 1721"/>
                  <a:gd name="T16" fmla="*/ 541 w 646"/>
                  <a:gd name="T17" fmla="*/ 573 h 1721"/>
                  <a:gd name="T18" fmla="*/ 646 w 646"/>
                  <a:gd name="T19" fmla="*/ 29 h 1721"/>
                  <a:gd name="T20" fmla="*/ 565 w 646"/>
                  <a:gd name="T21" fmla="*/ 0 h 1721"/>
                  <a:gd name="T22" fmla="*/ 355 w 646"/>
                  <a:gd name="T23" fmla="*/ 153 h 1721"/>
                  <a:gd name="T24" fmla="*/ 92 w 646"/>
                  <a:gd name="T25" fmla="*/ 0 h 1721"/>
                  <a:gd name="T26" fmla="*/ 0 w 646"/>
                  <a:gd name="T27" fmla="*/ 24 h 1721"/>
                  <a:gd name="T28" fmla="*/ 2 w 646"/>
                  <a:gd name="T29" fmla="*/ 24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6" h="1721">
                    <a:moveTo>
                      <a:pt x="2" y="24"/>
                    </a:moveTo>
                    <a:cubicBezTo>
                      <a:pt x="2" y="24"/>
                      <a:pt x="2" y="24"/>
                      <a:pt x="3" y="24"/>
                    </a:cubicBezTo>
                    <a:cubicBezTo>
                      <a:pt x="108" y="567"/>
                      <a:pt x="108" y="567"/>
                      <a:pt x="108" y="567"/>
                    </a:cubicBezTo>
                    <a:cubicBezTo>
                      <a:pt x="109" y="571"/>
                      <a:pt x="109" y="571"/>
                      <a:pt x="109" y="571"/>
                    </a:cubicBezTo>
                    <a:cubicBezTo>
                      <a:pt x="194" y="1010"/>
                      <a:pt x="194" y="1010"/>
                      <a:pt x="194" y="1010"/>
                    </a:cubicBezTo>
                    <a:cubicBezTo>
                      <a:pt x="224" y="1721"/>
                      <a:pt x="224" y="1721"/>
                      <a:pt x="224" y="1721"/>
                    </a:cubicBezTo>
                    <a:cubicBezTo>
                      <a:pt x="408" y="1721"/>
                      <a:pt x="408" y="1721"/>
                      <a:pt x="408" y="1721"/>
                    </a:cubicBezTo>
                    <a:cubicBezTo>
                      <a:pt x="451" y="1037"/>
                      <a:pt x="451" y="1037"/>
                      <a:pt x="451" y="1037"/>
                    </a:cubicBezTo>
                    <a:cubicBezTo>
                      <a:pt x="541" y="573"/>
                      <a:pt x="541" y="573"/>
                      <a:pt x="541" y="573"/>
                    </a:cubicBezTo>
                    <a:cubicBezTo>
                      <a:pt x="646" y="29"/>
                      <a:pt x="646" y="29"/>
                      <a:pt x="646" y="29"/>
                    </a:cubicBezTo>
                    <a:cubicBezTo>
                      <a:pt x="624" y="17"/>
                      <a:pt x="594" y="5"/>
                      <a:pt x="565" y="0"/>
                    </a:cubicBezTo>
                    <a:cubicBezTo>
                      <a:pt x="565" y="0"/>
                      <a:pt x="585" y="147"/>
                      <a:pt x="355" y="153"/>
                    </a:cubicBezTo>
                    <a:cubicBezTo>
                      <a:pt x="96" y="160"/>
                      <a:pt x="92" y="0"/>
                      <a:pt x="92" y="0"/>
                    </a:cubicBezTo>
                    <a:cubicBezTo>
                      <a:pt x="60" y="4"/>
                      <a:pt x="30" y="16"/>
                      <a:pt x="0" y="24"/>
                    </a:cubicBezTo>
                    <a:cubicBezTo>
                      <a:pt x="1" y="24"/>
                      <a:pt x="1" y="24"/>
                      <a:pt x="2" y="24"/>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iṩḷíďé">
                <a:extLst>
                  <a:ext uri="{FF2B5EF4-FFF2-40B4-BE49-F238E27FC236}">
                    <a16:creationId xmlns:a16="http://schemas.microsoft.com/office/drawing/2014/main" id="{1A2E836E-20C3-460D-93BE-C217CC7E3ED0}"/>
                  </a:ext>
                </a:extLst>
              </p:cNvPr>
              <p:cNvSpPr/>
              <p:nvPr/>
            </p:nvSpPr>
            <p:spPr bwMode="auto">
              <a:xfrm>
                <a:off x="6901743" y="1694165"/>
                <a:ext cx="724263" cy="570357"/>
              </a:xfrm>
              <a:custGeom>
                <a:avLst/>
                <a:gdLst>
                  <a:gd name="T0" fmla="*/ 2225 w 2256"/>
                  <a:gd name="T1" fmla="*/ 1068 h 1781"/>
                  <a:gd name="T2" fmla="*/ 2075 w 2256"/>
                  <a:gd name="T3" fmla="*/ 496 h 1781"/>
                  <a:gd name="T4" fmla="*/ 1447 w 2256"/>
                  <a:gd name="T5" fmla="*/ 5 h 1781"/>
                  <a:gd name="T6" fmla="*/ 1128 w 2256"/>
                  <a:gd name="T7" fmla="*/ 1646 h 1781"/>
                  <a:gd name="T8" fmla="*/ 819 w 2256"/>
                  <a:gd name="T9" fmla="*/ 0 h 1781"/>
                  <a:gd name="T10" fmla="*/ 182 w 2256"/>
                  <a:gd name="T11" fmla="*/ 496 h 1781"/>
                  <a:gd name="T12" fmla="*/ 31 w 2256"/>
                  <a:gd name="T13" fmla="*/ 1068 h 1781"/>
                  <a:gd name="T14" fmla="*/ 25 w 2256"/>
                  <a:gd name="T15" fmla="*/ 1345 h 1781"/>
                  <a:gd name="T16" fmla="*/ 103 w 2256"/>
                  <a:gd name="T17" fmla="*/ 1531 h 1781"/>
                  <a:gd name="T18" fmla="*/ 226 w 2256"/>
                  <a:gd name="T19" fmla="*/ 1694 h 1781"/>
                  <a:gd name="T20" fmla="*/ 485 w 2256"/>
                  <a:gd name="T21" fmla="*/ 1637 h 1781"/>
                  <a:gd name="T22" fmla="*/ 328 w 2256"/>
                  <a:gd name="T23" fmla="*/ 1369 h 1781"/>
                  <a:gd name="T24" fmla="*/ 351 w 2256"/>
                  <a:gd name="T25" fmla="*/ 1196 h 1781"/>
                  <a:gd name="T26" fmla="*/ 485 w 2256"/>
                  <a:gd name="T27" fmla="*/ 872 h 1781"/>
                  <a:gd name="T28" fmla="*/ 537 w 2256"/>
                  <a:gd name="T29" fmla="*/ 1390 h 1781"/>
                  <a:gd name="T30" fmla="*/ 560 w 2256"/>
                  <a:gd name="T31" fmla="*/ 1781 h 1781"/>
                  <a:gd name="T32" fmla="*/ 1127 w 2256"/>
                  <a:gd name="T33" fmla="*/ 1781 h 1781"/>
                  <a:gd name="T34" fmla="*/ 1129 w 2256"/>
                  <a:gd name="T35" fmla="*/ 1781 h 1781"/>
                  <a:gd name="T36" fmla="*/ 1696 w 2256"/>
                  <a:gd name="T37" fmla="*/ 1781 h 1781"/>
                  <a:gd name="T38" fmla="*/ 1719 w 2256"/>
                  <a:gd name="T39" fmla="*/ 1390 h 1781"/>
                  <a:gd name="T40" fmla="*/ 1771 w 2256"/>
                  <a:gd name="T41" fmla="*/ 872 h 1781"/>
                  <a:gd name="T42" fmla="*/ 1905 w 2256"/>
                  <a:gd name="T43" fmla="*/ 1196 h 1781"/>
                  <a:gd name="T44" fmla="*/ 1928 w 2256"/>
                  <a:gd name="T45" fmla="*/ 1369 h 1781"/>
                  <a:gd name="T46" fmla="*/ 1771 w 2256"/>
                  <a:gd name="T47" fmla="*/ 1637 h 1781"/>
                  <a:gd name="T48" fmla="*/ 2030 w 2256"/>
                  <a:gd name="T49" fmla="*/ 1694 h 1781"/>
                  <a:gd name="T50" fmla="*/ 2153 w 2256"/>
                  <a:gd name="T51" fmla="*/ 1531 h 1781"/>
                  <a:gd name="T52" fmla="*/ 2231 w 2256"/>
                  <a:gd name="T53" fmla="*/ 1345 h 1781"/>
                  <a:gd name="T54" fmla="*/ 2225 w 2256"/>
                  <a:gd name="T55" fmla="*/ 1068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6" h="1781">
                    <a:moveTo>
                      <a:pt x="2225" y="1068"/>
                    </a:moveTo>
                    <a:cubicBezTo>
                      <a:pt x="2075" y="496"/>
                      <a:pt x="2075" y="496"/>
                      <a:pt x="2075" y="496"/>
                    </a:cubicBezTo>
                    <a:cubicBezTo>
                      <a:pt x="1978" y="110"/>
                      <a:pt x="1447" y="5"/>
                      <a:pt x="1447" y="5"/>
                    </a:cubicBezTo>
                    <a:cubicBezTo>
                      <a:pt x="1128" y="1646"/>
                      <a:pt x="1128" y="1646"/>
                      <a:pt x="1128" y="1646"/>
                    </a:cubicBezTo>
                    <a:cubicBezTo>
                      <a:pt x="819" y="0"/>
                      <a:pt x="819" y="0"/>
                      <a:pt x="819" y="0"/>
                    </a:cubicBezTo>
                    <a:cubicBezTo>
                      <a:pt x="819" y="0"/>
                      <a:pt x="278" y="110"/>
                      <a:pt x="182" y="496"/>
                    </a:cubicBezTo>
                    <a:cubicBezTo>
                      <a:pt x="31" y="1068"/>
                      <a:pt x="31" y="1068"/>
                      <a:pt x="31" y="1068"/>
                    </a:cubicBezTo>
                    <a:cubicBezTo>
                      <a:pt x="31" y="1068"/>
                      <a:pt x="0" y="1185"/>
                      <a:pt x="25" y="1345"/>
                    </a:cubicBezTo>
                    <a:cubicBezTo>
                      <a:pt x="35" y="1412"/>
                      <a:pt x="62" y="1476"/>
                      <a:pt x="103" y="1531"/>
                    </a:cubicBezTo>
                    <a:cubicBezTo>
                      <a:pt x="226" y="1694"/>
                      <a:pt x="226" y="1694"/>
                      <a:pt x="226" y="1694"/>
                    </a:cubicBezTo>
                    <a:cubicBezTo>
                      <a:pt x="485" y="1637"/>
                      <a:pt x="485" y="1637"/>
                      <a:pt x="485" y="1637"/>
                    </a:cubicBezTo>
                    <a:cubicBezTo>
                      <a:pt x="328" y="1369"/>
                      <a:pt x="328" y="1369"/>
                      <a:pt x="328" y="1369"/>
                    </a:cubicBezTo>
                    <a:cubicBezTo>
                      <a:pt x="328" y="1369"/>
                      <a:pt x="329" y="1258"/>
                      <a:pt x="351" y="1196"/>
                    </a:cubicBezTo>
                    <a:cubicBezTo>
                      <a:pt x="485" y="872"/>
                      <a:pt x="485" y="872"/>
                      <a:pt x="485" y="872"/>
                    </a:cubicBezTo>
                    <a:cubicBezTo>
                      <a:pt x="537" y="1390"/>
                      <a:pt x="537" y="1390"/>
                      <a:pt x="537" y="1390"/>
                    </a:cubicBezTo>
                    <a:cubicBezTo>
                      <a:pt x="560" y="1781"/>
                      <a:pt x="560" y="1781"/>
                      <a:pt x="560" y="1781"/>
                    </a:cubicBezTo>
                    <a:cubicBezTo>
                      <a:pt x="1127" y="1781"/>
                      <a:pt x="1127" y="1781"/>
                      <a:pt x="1127" y="1781"/>
                    </a:cubicBezTo>
                    <a:cubicBezTo>
                      <a:pt x="1129" y="1781"/>
                      <a:pt x="1129" y="1781"/>
                      <a:pt x="1129" y="1781"/>
                    </a:cubicBezTo>
                    <a:cubicBezTo>
                      <a:pt x="1696" y="1781"/>
                      <a:pt x="1696" y="1781"/>
                      <a:pt x="1696" y="1781"/>
                    </a:cubicBezTo>
                    <a:cubicBezTo>
                      <a:pt x="1719" y="1390"/>
                      <a:pt x="1719" y="1390"/>
                      <a:pt x="1719" y="1390"/>
                    </a:cubicBezTo>
                    <a:cubicBezTo>
                      <a:pt x="1771" y="872"/>
                      <a:pt x="1771" y="872"/>
                      <a:pt x="1771" y="872"/>
                    </a:cubicBezTo>
                    <a:cubicBezTo>
                      <a:pt x="1905" y="1196"/>
                      <a:pt x="1905" y="1196"/>
                      <a:pt x="1905" y="1196"/>
                    </a:cubicBezTo>
                    <a:cubicBezTo>
                      <a:pt x="1928" y="1258"/>
                      <a:pt x="1928" y="1369"/>
                      <a:pt x="1928" y="1369"/>
                    </a:cubicBezTo>
                    <a:cubicBezTo>
                      <a:pt x="1771" y="1637"/>
                      <a:pt x="1771" y="1637"/>
                      <a:pt x="1771" y="1637"/>
                    </a:cubicBezTo>
                    <a:cubicBezTo>
                      <a:pt x="2030" y="1694"/>
                      <a:pt x="2030" y="1694"/>
                      <a:pt x="2030" y="1694"/>
                    </a:cubicBezTo>
                    <a:cubicBezTo>
                      <a:pt x="2153" y="1531"/>
                      <a:pt x="2153" y="1531"/>
                      <a:pt x="2153" y="1531"/>
                    </a:cubicBezTo>
                    <a:cubicBezTo>
                      <a:pt x="2194" y="1476"/>
                      <a:pt x="2221" y="1412"/>
                      <a:pt x="2231" y="1345"/>
                    </a:cubicBezTo>
                    <a:cubicBezTo>
                      <a:pt x="2256" y="1185"/>
                      <a:pt x="2225" y="1068"/>
                      <a:pt x="2225" y="1068"/>
                    </a:cubicBezTo>
                    <a:close/>
                  </a:path>
                </a:pathLst>
              </a:custGeom>
              <a:solidFill>
                <a:srgbClr val="E06B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îṥlïḋê">
                <a:extLst>
                  <a:ext uri="{FF2B5EF4-FFF2-40B4-BE49-F238E27FC236}">
                    <a16:creationId xmlns:a16="http://schemas.microsoft.com/office/drawing/2014/main" id="{8D6C3772-1840-4518-AC0C-E61C1DA81ECD}"/>
                  </a:ext>
                </a:extLst>
              </p:cNvPr>
              <p:cNvSpPr/>
              <p:nvPr/>
            </p:nvSpPr>
            <p:spPr bwMode="auto">
              <a:xfrm>
                <a:off x="7119022" y="1249423"/>
                <a:ext cx="302154" cy="430031"/>
              </a:xfrm>
              <a:prstGeom prst="ellipse">
                <a:avLst/>
              </a:pr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iṡḻîdè">
                <a:extLst>
                  <a:ext uri="{FF2B5EF4-FFF2-40B4-BE49-F238E27FC236}">
                    <a16:creationId xmlns:a16="http://schemas.microsoft.com/office/drawing/2014/main" id="{67E3D610-4334-4950-81B7-8F1F47C873DB}"/>
                  </a:ext>
                </a:extLst>
              </p:cNvPr>
              <p:cNvSpPr/>
              <p:nvPr/>
            </p:nvSpPr>
            <p:spPr bwMode="auto">
              <a:xfrm>
                <a:off x="7099784" y="1195103"/>
                <a:ext cx="339498" cy="279521"/>
              </a:xfrm>
              <a:custGeom>
                <a:avLst/>
                <a:gdLst>
                  <a:gd name="T0" fmla="*/ 16 w 1059"/>
                  <a:gd name="T1" fmla="*/ 711 h 873"/>
                  <a:gd name="T2" fmla="*/ 51 w 1059"/>
                  <a:gd name="T3" fmla="*/ 326 h 873"/>
                  <a:gd name="T4" fmla="*/ 216 w 1059"/>
                  <a:gd name="T5" fmla="*/ 86 h 873"/>
                  <a:gd name="T6" fmla="*/ 482 w 1059"/>
                  <a:gd name="T7" fmla="*/ 70 h 873"/>
                  <a:gd name="T8" fmla="*/ 834 w 1059"/>
                  <a:gd name="T9" fmla="*/ 46 h 873"/>
                  <a:gd name="T10" fmla="*/ 1038 w 1059"/>
                  <a:gd name="T11" fmla="*/ 453 h 873"/>
                  <a:gd name="T12" fmla="*/ 1038 w 1059"/>
                  <a:gd name="T13" fmla="*/ 454 h 873"/>
                  <a:gd name="T14" fmla="*/ 1052 w 1059"/>
                  <a:gd name="T15" fmla="*/ 703 h 873"/>
                  <a:gd name="T16" fmla="*/ 1009 w 1059"/>
                  <a:gd name="T17" fmla="*/ 851 h 873"/>
                  <a:gd name="T18" fmla="*/ 977 w 1059"/>
                  <a:gd name="T19" fmla="*/ 846 h 873"/>
                  <a:gd name="T20" fmla="*/ 989 w 1059"/>
                  <a:gd name="T21" fmla="*/ 700 h 873"/>
                  <a:gd name="T22" fmla="*/ 840 w 1059"/>
                  <a:gd name="T23" fmla="*/ 403 h 873"/>
                  <a:gd name="T24" fmla="*/ 677 w 1059"/>
                  <a:gd name="T25" fmla="*/ 431 h 873"/>
                  <a:gd name="T26" fmla="*/ 366 w 1059"/>
                  <a:gd name="T27" fmla="*/ 435 h 873"/>
                  <a:gd name="T28" fmla="*/ 333 w 1059"/>
                  <a:gd name="T29" fmla="*/ 417 h 873"/>
                  <a:gd name="T30" fmla="*/ 147 w 1059"/>
                  <a:gd name="T31" fmla="*/ 465 h 873"/>
                  <a:gd name="T32" fmla="*/ 145 w 1059"/>
                  <a:gd name="T33" fmla="*/ 468 h 873"/>
                  <a:gd name="T34" fmla="*/ 70 w 1059"/>
                  <a:gd name="T35" fmla="*/ 712 h 873"/>
                  <a:gd name="T36" fmla="*/ 89 w 1059"/>
                  <a:gd name="T37" fmla="*/ 850 h 873"/>
                  <a:gd name="T38" fmla="*/ 56 w 1059"/>
                  <a:gd name="T39" fmla="*/ 846 h 873"/>
                  <a:gd name="T40" fmla="*/ 16 w 1059"/>
                  <a:gd name="T41" fmla="*/ 71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9" h="873">
                    <a:moveTo>
                      <a:pt x="16" y="711"/>
                    </a:moveTo>
                    <a:cubicBezTo>
                      <a:pt x="8" y="616"/>
                      <a:pt x="0" y="471"/>
                      <a:pt x="51" y="326"/>
                    </a:cubicBezTo>
                    <a:cubicBezTo>
                      <a:pt x="83" y="234"/>
                      <a:pt x="126" y="124"/>
                      <a:pt x="216" y="86"/>
                    </a:cubicBezTo>
                    <a:cubicBezTo>
                      <a:pt x="327" y="40"/>
                      <a:pt x="250" y="116"/>
                      <a:pt x="482" y="70"/>
                    </a:cubicBezTo>
                    <a:cubicBezTo>
                      <a:pt x="581" y="50"/>
                      <a:pt x="673" y="0"/>
                      <a:pt x="834" y="46"/>
                    </a:cubicBezTo>
                    <a:cubicBezTo>
                      <a:pt x="834" y="46"/>
                      <a:pt x="991" y="94"/>
                      <a:pt x="1038" y="453"/>
                    </a:cubicBezTo>
                    <a:cubicBezTo>
                      <a:pt x="1038" y="453"/>
                      <a:pt x="1038" y="454"/>
                      <a:pt x="1038" y="454"/>
                    </a:cubicBezTo>
                    <a:cubicBezTo>
                      <a:pt x="1040" y="464"/>
                      <a:pt x="1059" y="570"/>
                      <a:pt x="1052" y="703"/>
                    </a:cubicBezTo>
                    <a:cubicBezTo>
                      <a:pt x="1050" y="726"/>
                      <a:pt x="1028" y="838"/>
                      <a:pt x="1009" y="851"/>
                    </a:cubicBezTo>
                    <a:cubicBezTo>
                      <a:pt x="980" y="873"/>
                      <a:pt x="980" y="847"/>
                      <a:pt x="977" y="846"/>
                    </a:cubicBezTo>
                    <a:cubicBezTo>
                      <a:pt x="968" y="842"/>
                      <a:pt x="990" y="710"/>
                      <a:pt x="989" y="700"/>
                    </a:cubicBezTo>
                    <a:cubicBezTo>
                      <a:pt x="980" y="640"/>
                      <a:pt x="938" y="450"/>
                      <a:pt x="840" y="403"/>
                    </a:cubicBezTo>
                    <a:cubicBezTo>
                      <a:pt x="839" y="403"/>
                      <a:pt x="778" y="382"/>
                      <a:pt x="677" y="431"/>
                    </a:cubicBezTo>
                    <a:cubicBezTo>
                      <a:pt x="483" y="526"/>
                      <a:pt x="392" y="443"/>
                      <a:pt x="366" y="435"/>
                    </a:cubicBezTo>
                    <a:cubicBezTo>
                      <a:pt x="365" y="435"/>
                      <a:pt x="335" y="418"/>
                      <a:pt x="333" y="417"/>
                    </a:cubicBezTo>
                    <a:cubicBezTo>
                      <a:pt x="314" y="408"/>
                      <a:pt x="203" y="362"/>
                      <a:pt x="147" y="465"/>
                    </a:cubicBezTo>
                    <a:cubicBezTo>
                      <a:pt x="146" y="466"/>
                      <a:pt x="146" y="467"/>
                      <a:pt x="145" y="468"/>
                    </a:cubicBezTo>
                    <a:cubicBezTo>
                      <a:pt x="138" y="478"/>
                      <a:pt x="88" y="549"/>
                      <a:pt x="70" y="712"/>
                    </a:cubicBezTo>
                    <a:cubicBezTo>
                      <a:pt x="69" y="721"/>
                      <a:pt x="91" y="838"/>
                      <a:pt x="89" y="850"/>
                    </a:cubicBezTo>
                    <a:cubicBezTo>
                      <a:pt x="89" y="850"/>
                      <a:pt x="60" y="864"/>
                      <a:pt x="56" y="846"/>
                    </a:cubicBezTo>
                    <a:cubicBezTo>
                      <a:pt x="55" y="841"/>
                      <a:pt x="20" y="761"/>
                      <a:pt x="16" y="71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iṡļïḓe">
                <a:extLst>
                  <a:ext uri="{FF2B5EF4-FFF2-40B4-BE49-F238E27FC236}">
                    <a16:creationId xmlns:a16="http://schemas.microsoft.com/office/drawing/2014/main" id="{A6AE6413-F885-40A9-A910-FD2D30721925}"/>
                  </a:ext>
                </a:extLst>
              </p:cNvPr>
              <p:cNvSpPr/>
              <p:nvPr/>
            </p:nvSpPr>
            <p:spPr bwMode="auto">
              <a:xfrm>
                <a:off x="7116759" y="1464438"/>
                <a:ext cx="306681" cy="216148"/>
              </a:xfrm>
              <a:custGeom>
                <a:avLst/>
                <a:gdLst>
                  <a:gd name="T0" fmla="*/ 921 w 955"/>
                  <a:gd name="T1" fmla="*/ 0 h 672"/>
                  <a:gd name="T2" fmla="*/ 877 w 955"/>
                  <a:gd name="T3" fmla="*/ 169 h 672"/>
                  <a:gd name="T4" fmla="*/ 860 w 955"/>
                  <a:gd name="T5" fmla="*/ 206 h 672"/>
                  <a:gd name="T6" fmla="*/ 671 w 955"/>
                  <a:gd name="T7" fmla="*/ 285 h 672"/>
                  <a:gd name="T8" fmla="*/ 524 w 955"/>
                  <a:gd name="T9" fmla="*/ 233 h 672"/>
                  <a:gd name="T10" fmla="*/ 477 w 955"/>
                  <a:gd name="T11" fmla="*/ 233 h 672"/>
                  <a:gd name="T12" fmla="*/ 431 w 955"/>
                  <a:gd name="T13" fmla="*/ 233 h 672"/>
                  <a:gd name="T14" fmla="*/ 284 w 955"/>
                  <a:gd name="T15" fmla="*/ 285 h 672"/>
                  <a:gd name="T16" fmla="*/ 94 w 955"/>
                  <a:gd name="T17" fmla="*/ 206 h 672"/>
                  <a:gd name="T18" fmla="*/ 78 w 955"/>
                  <a:gd name="T19" fmla="*/ 169 h 672"/>
                  <a:gd name="T20" fmla="*/ 34 w 955"/>
                  <a:gd name="T21" fmla="*/ 0 h 672"/>
                  <a:gd name="T22" fmla="*/ 0 w 955"/>
                  <a:gd name="T23" fmla="*/ 0 h 672"/>
                  <a:gd name="T24" fmla="*/ 25 w 955"/>
                  <a:gd name="T25" fmla="*/ 183 h 672"/>
                  <a:gd name="T26" fmla="*/ 458 w 955"/>
                  <a:gd name="T27" fmla="*/ 671 h 672"/>
                  <a:gd name="T28" fmla="*/ 476 w 955"/>
                  <a:gd name="T29" fmla="*/ 672 h 672"/>
                  <a:gd name="T30" fmla="*/ 476 w 955"/>
                  <a:gd name="T31" fmla="*/ 672 h 672"/>
                  <a:gd name="T32" fmla="*/ 477 w 955"/>
                  <a:gd name="T33" fmla="*/ 672 h 672"/>
                  <a:gd name="T34" fmla="*/ 477 w 955"/>
                  <a:gd name="T35" fmla="*/ 672 h 672"/>
                  <a:gd name="T36" fmla="*/ 477 w 955"/>
                  <a:gd name="T37" fmla="*/ 672 h 672"/>
                  <a:gd name="T38" fmla="*/ 478 w 955"/>
                  <a:gd name="T39" fmla="*/ 672 h 672"/>
                  <a:gd name="T40" fmla="*/ 478 w 955"/>
                  <a:gd name="T41" fmla="*/ 672 h 672"/>
                  <a:gd name="T42" fmla="*/ 478 w 955"/>
                  <a:gd name="T43" fmla="*/ 672 h 672"/>
                  <a:gd name="T44" fmla="*/ 478 w 955"/>
                  <a:gd name="T45" fmla="*/ 672 h 672"/>
                  <a:gd name="T46" fmla="*/ 496 w 955"/>
                  <a:gd name="T47" fmla="*/ 671 h 672"/>
                  <a:gd name="T48" fmla="*/ 930 w 955"/>
                  <a:gd name="T49" fmla="*/ 183 h 672"/>
                  <a:gd name="T50" fmla="*/ 955 w 955"/>
                  <a:gd name="T51" fmla="*/ 0 h 672"/>
                  <a:gd name="T52" fmla="*/ 921 w 955"/>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5" h="672">
                    <a:moveTo>
                      <a:pt x="921" y="0"/>
                    </a:moveTo>
                    <a:cubicBezTo>
                      <a:pt x="922" y="19"/>
                      <a:pt x="901" y="115"/>
                      <a:pt x="877" y="169"/>
                    </a:cubicBezTo>
                    <a:cubicBezTo>
                      <a:pt x="871" y="182"/>
                      <a:pt x="865" y="195"/>
                      <a:pt x="860" y="206"/>
                    </a:cubicBezTo>
                    <a:cubicBezTo>
                      <a:pt x="827" y="278"/>
                      <a:pt x="740" y="323"/>
                      <a:pt x="671" y="285"/>
                    </a:cubicBezTo>
                    <a:cubicBezTo>
                      <a:pt x="636" y="266"/>
                      <a:pt x="616" y="245"/>
                      <a:pt x="524" y="233"/>
                    </a:cubicBezTo>
                    <a:cubicBezTo>
                      <a:pt x="477" y="233"/>
                      <a:pt x="477" y="233"/>
                      <a:pt x="477" y="233"/>
                    </a:cubicBezTo>
                    <a:cubicBezTo>
                      <a:pt x="431" y="233"/>
                      <a:pt x="431" y="233"/>
                      <a:pt x="431" y="233"/>
                    </a:cubicBezTo>
                    <a:cubicBezTo>
                      <a:pt x="339" y="245"/>
                      <a:pt x="318" y="266"/>
                      <a:pt x="284" y="285"/>
                    </a:cubicBezTo>
                    <a:cubicBezTo>
                      <a:pt x="214" y="323"/>
                      <a:pt x="127" y="278"/>
                      <a:pt x="94" y="206"/>
                    </a:cubicBezTo>
                    <a:cubicBezTo>
                      <a:pt x="89" y="195"/>
                      <a:pt x="84" y="182"/>
                      <a:pt x="78" y="169"/>
                    </a:cubicBezTo>
                    <a:cubicBezTo>
                      <a:pt x="54" y="115"/>
                      <a:pt x="32" y="19"/>
                      <a:pt x="34" y="0"/>
                    </a:cubicBezTo>
                    <a:cubicBezTo>
                      <a:pt x="0" y="0"/>
                      <a:pt x="0" y="0"/>
                      <a:pt x="0" y="0"/>
                    </a:cubicBezTo>
                    <a:cubicBezTo>
                      <a:pt x="4" y="63"/>
                      <a:pt x="11" y="126"/>
                      <a:pt x="25" y="183"/>
                    </a:cubicBezTo>
                    <a:cubicBezTo>
                      <a:pt x="25" y="183"/>
                      <a:pt x="91" y="646"/>
                      <a:pt x="458" y="671"/>
                    </a:cubicBezTo>
                    <a:cubicBezTo>
                      <a:pt x="458" y="671"/>
                      <a:pt x="465" y="672"/>
                      <a:pt x="476" y="672"/>
                    </a:cubicBezTo>
                    <a:cubicBezTo>
                      <a:pt x="476" y="672"/>
                      <a:pt x="476" y="672"/>
                      <a:pt x="476" y="672"/>
                    </a:cubicBezTo>
                    <a:cubicBezTo>
                      <a:pt x="477" y="672"/>
                      <a:pt x="477" y="672"/>
                      <a:pt x="477" y="672"/>
                    </a:cubicBezTo>
                    <a:cubicBezTo>
                      <a:pt x="477" y="672"/>
                      <a:pt x="477" y="672"/>
                      <a:pt x="477" y="672"/>
                    </a:cubicBezTo>
                    <a:cubicBezTo>
                      <a:pt x="477" y="672"/>
                      <a:pt x="477" y="672"/>
                      <a:pt x="477" y="672"/>
                    </a:cubicBezTo>
                    <a:cubicBezTo>
                      <a:pt x="478" y="672"/>
                      <a:pt x="478" y="672"/>
                      <a:pt x="478" y="672"/>
                    </a:cubicBezTo>
                    <a:cubicBezTo>
                      <a:pt x="478" y="672"/>
                      <a:pt x="478" y="672"/>
                      <a:pt x="478" y="672"/>
                    </a:cubicBezTo>
                    <a:cubicBezTo>
                      <a:pt x="478" y="672"/>
                      <a:pt x="478" y="672"/>
                      <a:pt x="478" y="672"/>
                    </a:cubicBezTo>
                    <a:cubicBezTo>
                      <a:pt x="478" y="672"/>
                      <a:pt x="478" y="672"/>
                      <a:pt x="478" y="672"/>
                    </a:cubicBezTo>
                    <a:cubicBezTo>
                      <a:pt x="490" y="672"/>
                      <a:pt x="496" y="671"/>
                      <a:pt x="496" y="671"/>
                    </a:cubicBezTo>
                    <a:cubicBezTo>
                      <a:pt x="864" y="646"/>
                      <a:pt x="930" y="183"/>
                      <a:pt x="930" y="183"/>
                    </a:cubicBezTo>
                    <a:cubicBezTo>
                      <a:pt x="943" y="126"/>
                      <a:pt x="951" y="63"/>
                      <a:pt x="955" y="0"/>
                    </a:cubicBezTo>
                    <a:lnTo>
                      <a:pt x="9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ïśliḑè">
                <a:extLst>
                  <a:ext uri="{FF2B5EF4-FFF2-40B4-BE49-F238E27FC236}">
                    <a16:creationId xmlns:a16="http://schemas.microsoft.com/office/drawing/2014/main" id="{745C821E-3BB3-4A72-BD75-52FB6CF20118}"/>
                  </a:ext>
                </a:extLst>
              </p:cNvPr>
              <p:cNvSpPr/>
              <p:nvPr/>
            </p:nvSpPr>
            <p:spPr bwMode="auto">
              <a:xfrm>
                <a:off x="7438150" y="2991049"/>
                <a:ext cx="118825" cy="98455"/>
              </a:xfrm>
              <a:custGeom>
                <a:avLst/>
                <a:gdLst>
                  <a:gd name="T0" fmla="*/ 334 w 369"/>
                  <a:gd name="T1" fmla="*/ 0 h 307"/>
                  <a:gd name="T2" fmla="*/ 369 w 369"/>
                  <a:gd name="T3" fmla="*/ 307 h 307"/>
                  <a:gd name="T4" fmla="*/ 0 w 369"/>
                  <a:gd name="T5" fmla="*/ 270 h 307"/>
                  <a:gd name="T6" fmla="*/ 0 w 369"/>
                  <a:gd name="T7" fmla="*/ 0 h 307"/>
                  <a:gd name="T8" fmla="*/ 334 w 369"/>
                  <a:gd name="T9" fmla="*/ 0 h 307"/>
                </a:gdLst>
                <a:ahLst/>
                <a:cxnLst>
                  <a:cxn ang="0">
                    <a:pos x="T0" y="T1"/>
                  </a:cxn>
                  <a:cxn ang="0">
                    <a:pos x="T2" y="T3"/>
                  </a:cxn>
                  <a:cxn ang="0">
                    <a:pos x="T4" y="T5"/>
                  </a:cxn>
                  <a:cxn ang="0">
                    <a:pos x="T6" y="T7"/>
                  </a:cxn>
                  <a:cxn ang="0">
                    <a:pos x="T8" y="T9"/>
                  </a:cxn>
                </a:cxnLst>
                <a:rect l="0" t="0" r="r" b="b"/>
                <a:pathLst>
                  <a:path w="369" h="307">
                    <a:moveTo>
                      <a:pt x="334" y="0"/>
                    </a:moveTo>
                    <a:cubicBezTo>
                      <a:pt x="334" y="0"/>
                      <a:pt x="323" y="201"/>
                      <a:pt x="369" y="307"/>
                    </a:cubicBezTo>
                    <a:cubicBezTo>
                      <a:pt x="0" y="270"/>
                      <a:pt x="0" y="270"/>
                      <a:pt x="0" y="270"/>
                    </a:cubicBezTo>
                    <a:cubicBezTo>
                      <a:pt x="0" y="270"/>
                      <a:pt x="58" y="160"/>
                      <a:pt x="0" y="0"/>
                    </a:cubicBezTo>
                    <a:lnTo>
                      <a:pt x="334"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íṩļîḑè">
                <a:extLst>
                  <a:ext uri="{FF2B5EF4-FFF2-40B4-BE49-F238E27FC236}">
                    <a16:creationId xmlns:a16="http://schemas.microsoft.com/office/drawing/2014/main" id="{092AAC32-0D0E-4D5C-82FB-38534F79BD55}"/>
                  </a:ext>
                </a:extLst>
              </p:cNvPr>
              <p:cNvSpPr/>
              <p:nvPr/>
            </p:nvSpPr>
            <p:spPr bwMode="auto">
              <a:xfrm>
                <a:off x="6996802" y="2979732"/>
                <a:ext cx="117693" cy="98455"/>
              </a:xfrm>
              <a:custGeom>
                <a:avLst/>
                <a:gdLst>
                  <a:gd name="T0" fmla="*/ 35 w 369"/>
                  <a:gd name="T1" fmla="*/ 0 h 307"/>
                  <a:gd name="T2" fmla="*/ 0 w 369"/>
                  <a:gd name="T3" fmla="*/ 307 h 307"/>
                  <a:gd name="T4" fmla="*/ 369 w 369"/>
                  <a:gd name="T5" fmla="*/ 270 h 307"/>
                  <a:gd name="T6" fmla="*/ 369 w 369"/>
                  <a:gd name="T7" fmla="*/ 0 h 307"/>
                  <a:gd name="T8" fmla="*/ 35 w 369"/>
                  <a:gd name="T9" fmla="*/ 0 h 307"/>
                </a:gdLst>
                <a:ahLst/>
                <a:cxnLst>
                  <a:cxn ang="0">
                    <a:pos x="T0" y="T1"/>
                  </a:cxn>
                  <a:cxn ang="0">
                    <a:pos x="T2" y="T3"/>
                  </a:cxn>
                  <a:cxn ang="0">
                    <a:pos x="T4" y="T5"/>
                  </a:cxn>
                  <a:cxn ang="0">
                    <a:pos x="T6" y="T7"/>
                  </a:cxn>
                  <a:cxn ang="0">
                    <a:pos x="T8" y="T9"/>
                  </a:cxn>
                </a:cxnLst>
                <a:rect l="0" t="0" r="r" b="b"/>
                <a:pathLst>
                  <a:path w="369" h="307">
                    <a:moveTo>
                      <a:pt x="35" y="0"/>
                    </a:moveTo>
                    <a:cubicBezTo>
                      <a:pt x="35" y="0"/>
                      <a:pt x="46" y="201"/>
                      <a:pt x="0" y="307"/>
                    </a:cubicBezTo>
                    <a:cubicBezTo>
                      <a:pt x="369" y="270"/>
                      <a:pt x="369" y="270"/>
                      <a:pt x="369" y="270"/>
                    </a:cubicBezTo>
                    <a:cubicBezTo>
                      <a:pt x="369" y="270"/>
                      <a:pt x="311" y="161"/>
                      <a:pt x="369" y="0"/>
                    </a:cubicBezTo>
                    <a:lnTo>
                      <a:pt x="35"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şļiďê">
                <a:extLst>
                  <a:ext uri="{FF2B5EF4-FFF2-40B4-BE49-F238E27FC236}">
                    <a16:creationId xmlns:a16="http://schemas.microsoft.com/office/drawing/2014/main" id="{242C9B3C-A6C4-41A4-A430-BA951945EC3E}"/>
                  </a:ext>
                </a:extLst>
              </p:cNvPr>
              <p:cNvSpPr/>
              <p:nvPr/>
            </p:nvSpPr>
            <p:spPr bwMode="auto">
              <a:xfrm>
                <a:off x="6831580" y="3052158"/>
                <a:ext cx="303285" cy="169749"/>
              </a:xfrm>
              <a:custGeom>
                <a:avLst/>
                <a:gdLst>
                  <a:gd name="T0" fmla="*/ 579 w 943"/>
                  <a:gd name="T1" fmla="*/ 60 h 529"/>
                  <a:gd name="T2" fmla="*/ 515 w 943"/>
                  <a:gd name="T3" fmla="*/ 41 h 529"/>
                  <a:gd name="T4" fmla="*/ 475 w 943"/>
                  <a:gd name="T5" fmla="*/ 77 h 529"/>
                  <a:gd name="T6" fmla="*/ 473 w 943"/>
                  <a:gd name="T7" fmla="*/ 79 h 529"/>
                  <a:gd name="T8" fmla="*/ 439 w 943"/>
                  <a:gd name="T9" fmla="*/ 108 h 529"/>
                  <a:gd name="T10" fmla="*/ 438 w 943"/>
                  <a:gd name="T11" fmla="*/ 109 h 529"/>
                  <a:gd name="T12" fmla="*/ 424 w 943"/>
                  <a:gd name="T13" fmla="*/ 120 h 529"/>
                  <a:gd name="T14" fmla="*/ 421 w 943"/>
                  <a:gd name="T15" fmla="*/ 122 h 529"/>
                  <a:gd name="T16" fmla="*/ 388 w 943"/>
                  <a:gd name="T17" fmla="*/ 148 h 529"/>
                  <a:gd name="T18" fmla="*/ 380 w 943"/>
                  <a:gd name="T19" fmla="*/ 153 h 529"/>
                  <a:gd name="T20" fmla="*/ 367 w 943"/>
                  <a:gd name="T21" fmla="*/ 162 h 529"/>
                  <a:gd name="T22" fmla="*/ 357 w 943"/>
                  <a:gd name="T23" fmla="*/ 170 h 529"/>
                  <a:gd name="T24" fmla="*/ 327 w 943"/>
                  <a:gd name="T25" fmla="*/ 189 h 529"/>
                  <a:gd name="T26" fmla="*/ 313 w 943"/>
                  <a:gd name="T27" fmla="*/ 199 h 529"/>
                  <a:gd name="T28" fmla="*/ 189 w 943"/>
                  <a:gd name="T29" fmla="*/ 264 h 529"/>
                  <a:gd name="T30" fmla="*/ 166 w 943"/>
                  <a:gd name="T31" fmla="*/ 274 h 529"/>
                  <a:gd name="T32" fmla="*/ 4 w 943"/>
                  <a:gd name="T33" fmla="*/ 461 h 529"/>
                  <a:gd name="T34" fmla="*/ 11 w 943"/>
                  <a:gd name="T35" fmla="*/ 489 h 529"/>
                  <a:gd name="T36" fmla="*/ 154 w 943"/>
                  <a:gd name="T37" fmla="*/ 523 h 529"/>
                  <a:gd name="T38" fmla="*/ 910 w 943"/>
                  <a:gd name="T39" fmla="*/ 370 h 529"/>
                  <a:gd name="T40" fmla="*/ 932 w 943"/>
                  <a:gd name="T41" fmla="*/ 240 h 529"/>
                  <a:gd name="T42" fmla="*/ 930 w 943"/>
                  <a:gd name="T43" fmla="*/ 227 h 529"/>
                  <a:gd name="T44" fmla="*/ 871 w 943"/>
                  <a:gd name="T45" fmla="*/ 0 h 529"/>
                  <a:gd name="T46" fmla="*/ 663 w 943"/>
                  <a:gd name="T47" fmla="*/ 54 h 529"/>
                  <a:gd name="T48" fmla="*/ 636 w 943"/>
                  <a:gd name="T49" fmla="*/ 59 h 529"/>
                  <a:gd name="T50" fmla="*/ 620 w 943"/>
                  <a:gd name="T51" fmla="*/ 61 h 529"/>
                  <a:gd name="T52" fmla="*/ 594 w 943"/>
                  <a:gd name="T53" fmla="*/ 61 h 529"/>
                  <a:gd name="T54" fmla="*/ 593 w 943"/>
                  <a:gd name="T55" fmla="*/ 61 h 529"/>
                  <a:gd name="T56" fmla="*/ 590 w 943"/>
                  <a:gd name="T57" fmla="*/ 61 h 529"/>
                  <a:gd name="T58" fmla="*/ 589 w 943"/>
                  <a:gd name="T59" fmla="*/ 61 h 529"/>
                  <a:gd name="T60" fmla="*/ 579 w 943"/>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3" h="529">
                    <a:moveTo>
                      <a:pt x="579" y="60"/>
                    </a:moveTo>
                    <a:cubicBezTo>
                      <a:pt x="553" y="58"/>
                      <a:pt x="530" y="51"/>
                      <a:pt x="515" y="41"/>
                    </a:cubicBezTo>
                    <a:cubicBezTo>
                      <a:pt x="504" y="52"/>
                      <a:pt x="490" y="64"/>
                      <a:pt x="475" y="77"/>
                    </a:cubicBezTo>
                    <a:cubicBezTo>
                      <a:pt x="475" y="78"/>
                      <a:pt x="474" y="78"/>
                      <a:pt x="473" y="79"/>
                    </a:cubicBezTo>
                    <a:cubicBezTo>
                      <a:pt x="463" y="88"/>
                      <a:pt x="451" y="98"/>
                      <a:pt x="439" y="108"/>
                    </a:cubicBezTo>
                    <a:cubicBezTo>
                      <a:pt x="439" y="108"/>
                      <a:pt x="438" y="108"/>
                      <a:pt x="438" y="109"/>
                    </a:cubicBezTo>
                    <a:cubicBezTo>
                      <a:pt x="434" y="112"/>
                      <a:pt x="429" y="116"/>
                      <a:pt x="424" y="120"/>
                    </a:cubicBezTo>
                    <a:cubicBezTo>
                      <a:pt x="423" y="121"/>
                      <a:pt x="422" y="122"/>
                      <a:pt x="421" y="122"/>
                    </a:cubicBezTo>
                    <a:cubicBezTo>
                      <a:pt x="410" y="131"/>
                      <a:pt x="399" y="139"/>
                      <a:pt x="388" y="148"/>
                    </a:cubicBezTo>
                    <a:cubicBezTo>
                      <a:pt x="385" y="149"/>
                      <a:pt x="383" y="151"/>
                      <a:pt x="380" y="153"/>
                    </a:cubicBezTo>
                    <a:cubicBezTo>
                      <a:pt x="376" y="156"/>
                      <a:pt x="371" y="159"/>
                      <a:pt x="367" y="162"/>
                    </a:cubicBezTo>
                    <a:cubicBezTo>
                      <a:pt x="363" y="165"/>
                      <a:pt x="360" y="167"/>
                      <a:pt x="357" y="170"/>
                    </a:cubicBezTo>
                    <a:cubicBezTo>
                      <a:pt x="347" y="176"/>
                      <a:pt x="338" y="183"/>
                      <a:pt x="327" y="189"/>
                    </a:cubicBezTo>
                    <a:cubicBezTo>
                      <a:pt x="323" y="192"/>
                      <a:pt x="318" y="195"/>
                      <a:pt x="313" y="199"/>
                    </a:cubicBezTo>
                    <a:cubicBezTo>
                      <a:pt x="274" y="223"/>
                      <a:pt x="233" y="246"/>
                      <a:pt x="189" y="264"/>
                    </a:cubicBezTo>
                    <a:cubicBezTo>
                      <a:pt x="181" y="267"/>
                      <a:pt x="174" y="271"/>
                      <a:pt x="166" y="274"/>
                    </a:cubicBezTo>
                    <a:cubicBezTo>
                      <a:pt x="13" y="332"/>
                      <a:pt x="0" y="417"/>
                      <a:pt x="4" y="461"/>
                    </a:cubicBezTo>
                    <a:cubicBezTo>
                      <a:pt x="6" y="479"/>
                      <a:pt x="11" y="489"/>
                      <a:pt x="11" y="489"/>
                    </a:cubicBezTo>
                    <a:cubicBezTo>
                      <a:pt x="11" y="489"/>
                      <a:pt x="73" y="521"/>
                      <a:pt x="154" y="523"/>
                    </a:cubicBezTo>
                    <a:cubicBezTo>
                      <a:pt x="449" y="529"/>
                      <a:pt x="910" y="370"/>
                      <a:pt x="910" y="370"/>
                    </a:cubicBezTo>
                    <a:cubicBezTo>
                      <a:pt x="910" y="370"/>
                      <a:pt x="943" y="331"/>
                      <a:pt x="932" y="240"/>
                    </a:cubicBezTo>
                    <a:cubicBezTo>
                      <a:pt x="931" y="236"/>
                      <a:pt x="931" y="231"/>
                      <a:pt x="930" y="227"/>
                    </a:cubicBezTo>
                    <a:cubicBezTo>
                      <a:pt x="929" y="221"/>
                      <a:pt x="887" y="49"/>
                      <a:pt x="871" y="0"/>
                    </a:cubicBezTo>
                    <a:cubicBezTo>
                      <a:pt x="833" y="13"/>
                      <a:pt x="772" y="32"/>
                      <a:pt x="663" y="54"/>
                    </a:cubicBezTo>
                    <a:cubicBezTo>
                      <a:pt x="653" y="56"/>
                      <a:pt x="644" y="58"/>
                      <a:pt x="636" y="59"/>
                    </a:cubicBezTo>
                    <a:cubicBezTo>
                      <a:pt x="630" y="60"/>
                      <a:pt x="625" y="60"/>
                      <a:pt x="620" y="61"/>
                    </a:cubicBezTo>
                    <a:cubicBezTo>
                      <a:pt x="610" y="61"/>
                      <a:pt x="601" y="62"/>
                      <a:pt x="594" y="61"/>
                    </a:cubicBezTo>
                    <a:cubicBezTo>
                      <a:pt x="593" y="61"/>
                      <a:pt x="593" y="61"/>
                      <a:pt x="593" y="61"/>
                    </a:cubicBezTo>
                    <a:cubicBezTo>
                      <a:pt x="590" y="61"/>
                      <a:pt x="590" y="61"/>
                      <a:pt x="590" y="61"/>
                    </a:cubicBezTo>
                    <a:cubicBezTo>
                      <a:pt x="590" y="61"/>
                      <a:pt x="590" y="61"/>
                      <a:pt x="589" y="61"/>
                    </a:cubicBezTo>
                    <a:lnTo>
                      <a:pt x="579"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î$ḷïḑê">
                <a:extLst>
                  <a:ext uri="{FF2B5EF4-FFF2-40B4-BE49-F238E27FC236}">
                    <a16:creationId xmlns:a16="http://schemas.microsoft.com/office/drawing/2014/main" id="{AF66476F-EA5F-4AC5-8118-24B71F705D12}"/>
                  </a:ext>
                </a:extLst>
              </p:cNvPr>
              <p:cNvSpPr/>
              <p:nvPr/>
            </p:nvSpPr>
            <p:spPr bwMode="auto">
              <a:xfrm>
                <a:off x="6832712" y="3152877"/>
                <a:ext cx="298759" cy="69032"/>
              </a:xfrm>
              <a:custGeom>
                <a:avLst/>
                <a:gdLst>
                  <a:gd name="T0" fmla="*/ 145 w 929"/>
                  <a:gd name="T1" fmla="*/ 154 h 216"/>
                  <a:gd name="T2" fmla="*/ 1 w 929"/>
                  <a:gd name="T3" fmla="*/ 122 h 216"/>
                  <a:gd name="T4" fmla="*/ 1 w 929"/>
                  <a:gd name="T5" fmla="*/ 148 h 216"/>
                  <a:gd name="T6" fmla="*/ 8 w 929"/>
                  <a:gd name="T7" fmla="*/ 176 h 216"/>
                  <a:gd name="T8" fmla="*/ 151 w 929"/>
                  <a:gd name="T9" fmla="*/ 210 h 216"/>
                  <a:gd name="T10" fmla="*/ 908 w 929"/>
                  <a:gd name="T11" fmla="*/ 57 h 216"/>
                  <a:gd name="T12" fmla="*/ 929 w 929"/>
                  <a:gd name="T13" fmla="*/ 0 h 216"/>
                  <a:gd name="T14" fmla="*/ 145 w 929"/>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9" h="216">
                    <a:moveTo>
                      <a:pt x="145" y="154"/>
                    </a:moveTo>
                    <a:cubicBezTo>
                      <a:pt x="78" y="153"/>
                      <a:pt x="23" y="132"/>
                      <a:pt x="1" y="122"/>
                    </a:cubicBezTo>
                    <a:cubicBezTo>
                      <a:pt x="0" y="131"/>
                      <a:pt x="1" y="140"/>
                      <a:pt x="1" y="148"/>
                    </a:cubicBezTo>
                    <a:cubicBezTo>
                      <a:pt x="3" y="166"/>
                      <a:pt x="8" y="176"/>
                      <a:pt x="8" y="176"/>
                    </a:cubicBezTo>
                    <a:cubicBezTo>
                      <a:pt x="8" y="176"/>
                      <a:pt x="70" y="208"/>
                      <a:pt x="151" y="210"/>
                    </a:cubicBezTo>
                    <a:cubicBezTo>
                      <a:pt x="446" y="216"/>
                      <a:pt x="908" y="57"/>
                      <a:pt x="908" y="57"/>
                    </a:cubicBezTo>
                    <a:cubicBezTo>
                      <a:pt x="908" y="57"/>
                      <a:pt x="922" y="39"/>
                      <a:pt x="929" y="0"/>
                    </a:cubicBezTo>
                    <a:cubicBezTo>
                      <a:pt x="809" y="39"/>
                      <a:pt x="414" y="160"/>
                      <a:pt x="145"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s1îďe">
                <a:extLst>
                  <a:ext uri="{FF2B5EF4-FFF2-40B4-BE49-F238E27FC236}">
                    <a16:creationId xmlns:a16="http://schemas.microsoft.com/office/drawing/2014/main" id="{F782B7B6-8184-4E1E-89AE-A2ACC2D5F8AD}"/>
                  </a:ext>
                </a:extLst>
              </p:cNvPr>
              <p:cNvSpPr/>
              <p:nvPr/>
            </p:nvSpPr>
            <p:spPr bwMode="auto">
              <a:xfrm>
                <a:off x="7418913" y="3062344"/>
                <a:ext cx="303285" cy="169749"/>
              </a:xfrm>
              <a:custGeom>
                <a:avLst/>
                <a:gdLst>
                  <a:gd name="T0" fmla="*/ 365 w 944"/>
                  <a:gd name="T1" fmla="*/ 60 h 529"/>
                  <a:gd name="T2" fmla="*/ 429 w 944"/>
                  <a:gd name="T3" fmla="*/ 41 h 529"/>
                  <a:gd name="T4" fmla="*/ 468 w 944"/>
                  <a:gd name="T5" fmla="*/ 77 h 529"/>
                  <a:gd name="T6" fmla="*/ 470 w 944"/>
                  <a:gd name="T7" fmla="*/ 79 h 529"/>
                  <a:gd name="T8" fmla="*/ 504 w 944"/>
                  <a:gd name="T9" fmla="*/ 107 h 529"/>
                  <a:gd name="T10" fmla="*/ 506 w 944"/>
                  <a:gd name="T11" fmla="*/ 108 h 529"/>
                  <a:gd name="T12" fmla="*/ 520 w 944"/>
                  <a:gd name="T13" fmla="*/ 120 h 529"/>
                  <a:gd name="T14" fmla="*/ 523 w 944"/>
                  <a:gd name="T15" fmla="*/ 122 h 529"/>
                  <a:gd name="T16" fmla="*/ 556 w 944"/>
                  <a:gd name="T17" fmla="*/ 147 h 529"/>
                  <a:gd name="T18" fmla="*/ 563 w 944"/>
                  <a:gd name="T19" fmla="*/ 153 h 529"/>
                  <a:gd name="T20" fmla="*/ 577 w 944"/>
                  <a:gd name="T21" fmla="*/ 162 h 529"/>
                  <a:gd name="T22" fmla="*/ 587 w 944"/>
                  <a:gd name="T23" fmla="*/ 169 h 529"/>
                  <a:gd name="T24" fmla="*/ 616 w 944"/>
                  <a:gd name="T25" fmla="*/ 189 h 529"/>
                  <a:gd name="T26" fmla="*/ 631 w 944"/>
                  <a:gd name="T27" fmla="*/ 198 h 529"/>
                  <a:gd name="T28" fmla="*/ 755 w 944"/>
                  <a:gd name="T29" fmla="*/ 264 h 529"/>
                  <a:gd name="T30" fmla="*/ 778 w 944"/>
                  <a:gd name="T31" fmla="*/ 273 h 529"/>
                  <a:gd name="T32" fmla="*/ 939 w 944"/>
                  <a:gd name="T33" fmla="*/ 460 h 529"/>
                  <a:gd name="T34" fmla="*/ 932 w 944"/>
                  <a:gd name="T35" fmla="*/ 489 h 529"/>
                  <a:gd name="T36" fmla="*/ 790 w 944"/>
                  <a:gd name="T37" fmla="*/ 523 h 529"/>
                  <a:gd name="T38" fmla="*/ 33 w 944"/>
                  <a:gd name="T39" fmla="*/ 370 h 529"/>
                  <a:gd name="T40" fmla="*/ 12 w 944"/>
                  <a:gd name="T41" fmla="*/ 240 h 529"/>
                  <a:gd name="T42" fmla="*/ 13 w 944"/>
                  <a:gd name="T43" fmla="*/ 227 h 529"/>
                  <a:gd name="T44" fmla="*/ 73 w 944"/>
                  <a:gd name="T45" fmla="*/ 0 h 529"/>
                  <a:gd name="T46" fmla="*/ 281 w 944"/>
                  <a:gd name="T47" fmla="*/ 54 h 529"/>
                  <a:gd name="T48" fmla="*/ 308 w 944"/>
                  <a:gd name="T49" fmla="*/ 59 h 529"/>
                  <a:gd name="T50" fmla="*/ 324 w 944"/>
                  <a:gd name="T51" fmla="*/ 60 h 529"/>
                  <a:gd name="T52" fmla="*/ 350 w 944"/>
                  <a:gd name="T53" fmla="*/ 61 h 529"/>
                  <a:gd name="T54" fmla="*/ 350 w 944"/>
                  <a:gd name="T55" fmla="*/ 61 h 529"/>
                  <a:gd name="T56" fmla="*/ 354 w 944"/>
                  <a:gd name="T57" fmla="*/ 61 h 529"/>
                  <a:gd name="T58" fmla="*/ 355 w 944"/>
                  <a:gd name="T59" fmla="*/ 60 h 529"/>
                  <a:gd name="T60" fmla="*/ 365 w 944"/>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4" h="529">
                    <a:moveTo>
                      <a:pt x="365" y="60"/>
                    </a:moveTo>
                    <a:cubicBezTo>
                      <a:pt x="391" y="58"/>
                      <a:pt x="413" y="51"/>
                      <a:pt x="429" y="41"/>
                    </a:cubicBezTo>
                    <a:cubicBezTo>
                      <a:pt x="440" y="51"/>
                      <a:pt x="453" y="64"/>
                      <a:pt x="468" y="77"/>
                    </a:cubicBezTo>
                    <a:cubicBezTo>
                      <a:pt x="469" y="78"/>
                      <a:pt x="470" y="78"/>
                      <a:pt x="470" y="79"/>
                    </a:cubicBezTo>
                    <a:cubicBezTo>
                      <a:pt x="481" y="88"/>
                      <a:pt x="492" y="97"/>
                      <a:pt x="504" y="107"/>
                    </a:cubicBezTo>
                    <a:cubicBezTo>
                      <a:pt x="505" y="108"/>
                      <a:pt x="505" y="108"/>
                      <a:pt x="506" y="108"/>
                    </a:cubicBezTo>
                    <a:cubicBezTo>
                      <a:pt x="510" y="112"/>
                      <a:pt x="515" y="116"/>
                      <a:pt x="520" y="120"/>
                    </a:cubicBezTo>
                    <a:cubicBezTo>
                      <a:pt x="521" y="120"/>
                      <a:pt x="522" y="121"/>
                      <a:pt x="523" y="122"/>
                    </a:cubicBezTo>
                    <a:cubicBezTo>
                      <a:pt x="533" y="130"/>
                      <a:pt x="545" y="139"/>
                      <a:pt x="556" y="147"/>
                    </a:cubicBezTo>
                    <a:cubicBezTo>
                      <a:pt x="559" y="149"/>
                      <a:pt x="561" y="151"/>
                      <a:pt x="563" y="153"/>
                    </a:cubicBezTo>
                    <a:cubicBezTo>
                      <a:pt x="568" y="156"/>
                      <a:pt x="572" y="159"/>
                      <a:pt x="577" y="162"/>
                    </a:cubicBezTo>
                    <a:cubicBezTo>
                      <a:pt x="580" y="165"/>
                      <a:pt x="583" y="167"/>
                      <a:pt x="587" y="169"/>
                    </a:cubicBezTo>
                    <a:cubicBezTo>
                      <a:pt x="596" y="176"/>
                      <a:pt x="606" y="183"/>
                      <a:pt x="616" y="189"/>
                    </a:cubicBezTo>
                    <a:cubicBezTo>
                      <a:pt x="621" y="192"/>
                      <a:pt x="626" y="195"/>
                      <a:pt x="631" y="198"/>
                    </a:cubicBezTo>
                    <a:cubicBezTo>
                      <a:pt x="669" y="223"/>
                      <a:pt x="711" y="245"/>
                      <a:pt x="755" y="264"/>
                    </a:cubicBezTo>
                    <a:cubicBezTo>
                      <a:pt x="762" y="267"/>
                      <a:pt x="770" y="270"/>
                      <a:pt x="778" y="273"/>
                    </a:cubicBezTo>
                    <a:cubicBezTo>
                      <a:pt x="930" y="332"/>
                      <a:pt x="944" y="417"/>
                      <a:pt x="939" y="460"/>
                    </a:cubicBezTo>
                    <a:cubicBezTo>
                      <a:pt x="937" y="478"/>
                      <a:pt x="932" y="489"/>
                      <a:pt x="932" y="489"/>
                    </a:cubicBezTo>
                    <a:cubicBezTo>
                      <a:pt x="932" y="489"/>
                      <a:pt x="871" y="521"/>
                      <a:pt x="790" y="523"/>
                    </a:cubicBezTo>
                    <a:cubicBezTo>
                      <a:pt x="495" y="529"/>
                      <a:pt x="33" y="370"/>
                      <a:pt x="33" y="370"/>
                    </a:cubicBezTo>
                    <a:cubicBezTo>
                      <a:pt x="33" y="370"/>
                      <a:pt x="0" y="330"/>
                      <a:pt x="12" y="240"/>
                    </a:cubicBezTo>
                    <a:cubicBezTo>
                      <a:pt x="12" y="235"/>
                      <a:pt x="13" y="231"/>
                      <a:pt x="13" y="227"/>
                    </a:cubicBezTo>
                    <a:cubicBezTo>
                      <a:pt x="14" y="221"/>
                      <a:pt x="57" y="49"/>
                      <a:pt x="73" y="0"/>
                    </a:cubicBezTo>
                    <a:cubicBezTo>
                      <a:pt x="111" y="13"/>
                      <a:pt x="172" y="32"/>
                      <a:pt x="281" y="54"/>
                    </a:cubicBezTo>
                    <a:cubicBezTo>
                      <a:pt x="291" y="56"/>
                      <a:pt x="300" y="57"/>
                      <a:pt x="308" y="59"/>
                    </a:cubicBezTo>
                    <a:cubicBezTo>
                      <a:pt x="313" y="59"/>
                      <a:pt x="319" y="60"/>
                      <a:pt x="324" y="60"/>
                    </a:cubicBezTo>
                    <a:cubicBezTo>
                      <a:pt x="333" y="61"/>
                      <a:pt x="342" y="61"/>
                      <a:pt x="350" y="61"/>
                    </a:cubicBezTo>
                    <a:cubicBezTo>
                      <a:pt x="350" y="61"/>
                      <a:pt x="350" y="61"/>
                      <a:pt x="350" y="61"/>
                    </a:cubicBezTo>
                    <a:cubicBezTo>
                      <a:pt x="354" y="61"/>
                      <a:pt x="354" y="61"/>
                      <a:pt x="354" y="61"/>
                    </a:cubicBezTo>
                    <a:cubicBezTo>
                      <a:pt x="354" y="60"/>
                      <a:pt x="354" y="60"/>
                      <a:pt x="355" y="60"/>
                    </a:cubicBezTo>
                    <a:lnTo>
                      <a:pt x="365"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îṡḷîḑé">
                <a:extLst>
                  <a:ext uri="{FF2B5EF4-FFF2-40B4-BE49-F238E27FC236}">
                    <a16:creationId xmlns:a16="http://schemas.microsoft.com/office/drawing/2014/main" id="{2097AC1C-54DD-49BD-837D-E58A1BC33BCA}"/>
                  </a:ext>
                </a:extLst>
              </p:cNvPr>
              <p:cNvSpPr/>
              <p:nvPr/>
            </p:nvSpPr>
            <p:spPr bwMode="auto">
              <a:xfrm>
                <a:off x="7422307" y="3163061"/>
                <a:ext cx="297627" cy="69032"/>
              </a:xfrm>
              <a:custGeom>
                <a:avLst/>
                <a:gdLst>
                  <a:gd name="T0" fmla="*/ 783 w 928"/>
                  <a:gd name="T1" fmla="*/ 154 h 216"/>
                  <a:gd name="T2" fmla="*/ 927 w 928"/>
                  <a:gd name="T3" fmla="*/ 122 h 216"/>
                  <a:gd name="T4" fmla="*/ 927 w 928"/>
                  <a:gd name="T5" fmla="*/ 147 h 216"/>
                  <a:gd name="T6" fmla="*/ 920 w 928"/>
                  <a:gd name="T7" fmla="*/ 176 h 216"/>
                  <a:gd name="T8" fmla="*/ 778 w 928"/>
                  <a:gd name="T9" fmla="*/ 210 h 216"/>
                  <a:gd name="T10" fmla="*/ 21 w 928"/>
                  <a:gd name="T11" fmla="*/ 57 h 216"/>
                  <a:gd name="T12" fmla="*/ 0 w 928"/>
                  <a:gd name="T13" fmla="*/ 0 h 216"/>
                  <a:gd name="T14" fmla="*/ 783 w 928"/>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8" h="216">
                    <a:moveTo>
                      <a:pt x="783" y="154"/>
                    </a:moveTo>
                    <a:cubicBezTo>
                      <a:pt x="850" y="152"/>
                      <a:pt x="905" y="131"/>
                      <a:pt x="927" y="122"/>
                    </a:cubicBezTo>
                    <a:cubicBezTo>
                      <a:pt x="928" y="131"/>
                      <a:pt x="928" y="140"/>
                      <a:pt x="927" y="147"/>
                    </a:cubicBezTo>
                    <a:cubicBezTo>
                      <a:pt x="925" y="165"/>
                      <a:pt x="920" y="176"/>
                      <a:pt x="920" y="176"/>
                    </a:cubicBezTo>
                    <a:cubicBezTo>
                      <a:pt x="920" y="176"/>
                      <a:pt x="858" y="208"/>
                      <a:pt x="778" y="210"/>
                    </a:cubicBezTo>
                    <a:cubicBezTo>
                      <a:pt x="482" y="216"/>
                      <a:pt x="21" y="57"/>
                      <a:pt x="21" y="57"/>
                    </a:cubicBezTo>
                    <a:cubicBezTo>
                      <a:pt x="21" y="57"/>
                      <a:pt x="6" y="39"/>
                      <a:pt x="0" y="0"/>
                    </a:cubicBezTo>
                    <a:cubicBezTo>
                      <a:pt x="120" y="39"/>
                      <a:pt x="515" y="159"/>
                      <a:pt x="783"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îśḻïḍê">
                <a:extLst>
                  <a:ext uri="{FF2B5EF4-FFF2-40B4-BE49-F238E27FC236}">
                    <a16:creationId xmlns:a16="http://schemas.microsoft.com/office/drawing/2014/main" id="{B08B95C9-0FA9-42C3-9E35-E14E2403A04E}"/>
                  </a:ext>
                </a:extLst>
              </p:cNvPr>
              <p:cNvSpPr/>
              <p:nvPr/>
            </p:nvSpPr>
            <p:spPr bwMode="auto">
              <a:xfrm>
                <a:off x="6977565" y="2949178"/>
                <a:ext cx="159565" cy="59978"/>
              </a:xfrm>
              <a:custGeom>
                <a:avLst/>
                <a:gdLst>
                  <a:gd name="T0" fmla="*/ 463 w 496"/>
                  <a:gd name="T1" fmla="*/ 186 h 186"/>
                  <a:gd name="T2" fmla="*/ 32 w 496"/>
                  <a:gd name="T3" fmla="*/ 186 h 186"/>
                  <a:gd name="T4" fmla="*/ 0 w 496"/>
                  <a:gd name="T5" fmla="*/ 153 h 186"/>
                  <a:gd name="T6" fmla="*/ 0 w 496"/>
                  <a:gd name="T7" fmla="*/ 32 h 186"/>
                  <a:gd name="T8" fmla="*/ 32 w 496"/>
                  <a:gd name="T9" fmla="*/ 0 h 186"/>
                  <a:gd name="T10" fmla="*/ 463 w 496"/>
                  <a:gd name="T11" fmla="*/ 0 h 186"/>
                  <a:gd name="T12" fmla="*/ 496 w 496"/>
                  <a:gd name="T13" fmla="*/ 32 h 186"/>
                  <a:gd name="T14" fmla="*/ 496 w 496"/>
                  <a:gd name="T15" fmla="*/ 153 h 186"/>
                  <a:gd name="T16" fmla="*/ 46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463" y="186"/>
                    </a:moveTo>
                    <a:cubicBezTo>
                      <a:pt x="32" y="186"/>
                      <a:pt x="32" y="186"/>
                      <a:pt x="32" y="186"/>
                    </a:cubicBezTo>
                    <a:cubicBezTo>
                      <a:pt x="14" y="186"/>
                      <a:pt x="0" y="171"/>
                      <a:pt x="0" y="153"/>
                    </a:cubicBezTo>
                    <a:cubicBezTo>
                      <a:pt x="0" y="32"/>
                      <a:pt x="0" y="32"/>
                      <a:pt x="0" y="32"/>
                    </a:cubicBezTo>
                    <a:cubicBezTo>
                      <a:pt x="0" y="14"/>
                      <a:pt x="14" y="0"/>
                      <a:pt x="32" y="0"/>
                    </a:cubicBezTo>
                    <a:cubicBezTo>
                      <a:pt x="463" y="0"/>
                      <a:pt x="463" y="0"/>
                      <a:pt x="463" y="0"/>
                    </a:cubicBezTo>
                    <a:cubicBezTo>
                      <a:pt x="481" y="0"/>
                      <a:pt x="496" y="14"/>
                      <a:pt x="496" y="32"/>
                    </a:cubicBezTo>
                    <a:cubicBezTo>
                      <a:pt x="496" y="153"/>
                      <a:pt x="496" y="153"/>
                      <a:pt x="496" y="153"/>
                    </a:cubicBezTo>
                    <a:cubicBezTo>
                      <a:pt x="496" y="171"/>
                      <a:pt x="481" y="186"/>
                      <a:pt x="46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íṡḷîde">
                <a:extLst>
                  <a:ext uri="{FF2B5EF4-FFF2-40B4-BE49-F238E27FC236}">
                    <a16:creationId xmlns:a16="http://schemas.microsoft.com/office/drawing/2014/main" id="{CCB1D6F4-E6F3-4F10-BA11-CBB699D5E8CF}"/>
                  </a:ext>
                </a:extLst>
              </p:cNvPr>
              <p:cNvSpPr/>
              <p:nvPr/>
            </p:nvSpPr>
            <p:spPr bwMode="auto">
              <a:xfrm>
                <a:off x="7415517" y="2951441"/>
                <a:ext cx="159565" cy="58846"/>
              </a:xfrm>
              <a:custGeom>
                <a:avLst/>
                <a:gdLst>
                  <a:gd name="T0" fmla="*/ 33 w 496"/>
                  <a:gd name="T1" fmla="*/ 186 h 186"/>
                  <a:gd name="T2" fmla="*/ 464 w 496"/>
                  <a:gd name="T3" fmla="*/ 186 h 186"/>
                  <a:gd name="T4" fmla="*/ 496 w 496"/>
                  <a:gd name="T5" fmla="*/ 154 h 186"/>
                  <a:gd name="T6" fmla="*/ 496 w 496"/>
                  <a:gd name="T7" fmla="*/ 33 h 186"/>
                  <a:gd name="T8" fmla="*/ 464 w 496"/>
                  <a:gd name="T9" fmla="*/ 0 h 186"/>
                  <a:gd name="T10" fmla="*/ 33 w 496"/>
                  <a:gd name="T11" fmla="*/ 0 h 186"/>
                  <a:gd name="T12" fmla="*/ 0 w 496"/>
                  <a:gd name="T13" fmla="*/ 33 h 186"/>
                  <a:gd name="T14" fmla="*/ 0 w 496"/>
                  <a:gd name="T15" fmla="*/ 154 h 186"/>
                  <a:gd name="T16" fmla="*/ 3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33" y="186"/>
                    </a:moveTo>
                    <a:cubicBezTo>
                      <a:pt x="464" y="186"/>
                      <a:pt x="464" y="186"/>
                      <a:pt x="464" y="186"/>
                    </a:cubicBezTo>
                    <a:cubicBezTo>
                      <a:pt x="482" y="186"/>
                      <a:pt x="496" y="172"/>
                      <a:pt x="496" y="154"/>
                    </a:cubicBezTo>
                    <a:cubicBezTo>
                      <a:pt x="496" y="33"/>
                      <a:pt x="496" y="33"/>
                      <a:pt x="496" y="33"/>
                    </a:cubicBezTo>
                    <a:cubicBezTo>
                      <a:pt x="496" y="15"/>
                      <a:pt x="482" y="0"/>
                      <a:pt x="464" y="0"/>
                    </a:cubicBezTo>
                    <a:cubicBezTo>
                      <a:pt x="33" y="0"/>
                      <a:pt x="33" y="0"/>
                      <a:pt x="33" y="0"/>
                    </a:cubicBezTo>
                    <a:cubicBezTo>
                      <a:pt x="15" y="0"/>
                      <a:pt x="0" y="15"/>
                      <a:pt x="0" y="33"/>
                    </a:cubicBezTo>
                    <a:cubicBezTo>
                      <a:pt x="0" y="154"/>
                      <a:pt x="0" y="154"/>
                      <a:pt x="0" y="154"/>
                    </a:cubicBezTo>
                    <a:cubicBezTo>
                      <a:pt x="0" y="172"/>
                      <a:pt x="15" y="186"/>
                      <a:pt x="3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sļïḋé">
                <a:extLst>
                  <a:ext uri="{FF2B5EF4-FFF2-40B4-BE49-F238E27FC236}">
                    <a16:creationId xmlns:a16="http://schemas.microsoft.com/office/drawing/2014/main" id="{131D0620-2B80-4D2A-8B19-3BA02FFA9CF9}"/>
                  </a:ext>
                </a:extLst>
              </p:cNvPr>
              <p:cNvSpPr/>
              <p:nvPr/>
            </p:nvSpPr>
            <p:spPr bwMode="auto">
              <a:xfrm>
                <a:off x="6943615" y="1876363"/>
                <a:ext cx="656364" cy="413057"/>
              </a:xfrm>
              <a:custGeom>
                <a:avLst/>
                <a:gdLst>
                  <a:gd name="T0" fmla="*/ 1955 w 2048"/>
                  <a:gd name="T1" fmla="*/ 1288 h 1288"/>
                  <a:gd name="T2" fmla="*/ 92 w 2048"/>
                  <a:gd name="T3" fmla="*/ 1288 h 1288"/>
                  <a:gd name="T4" fmla="*/ 0 w 2048"/>
                  <a:gd name="T5" fmla="*/ 1196 h 1288"/>
                  <a:gd name="T6" fmla="*/ 0 w 2048"/>
                  <a:gd name="T7" fmla="*/ 92 h 1288"/>
                  <a:gd name="T8" fmla="*/ 92 w 2048"/>
                  <a:gd name="T9" fmla="*/ 0 h 1288"/>
                  <a:gd name="T10" fmla="*/ 1955 w 2048"/>
                  <a:gd name="T11" fmla="*/ 0 h 1288"/>
                  <a:gd name="T12" fmla="*/ 2048 w 2048"/>
                  <a:gd name="T13" fmla="*/ 92 h 1288"/>
                  <a:gd name="T14" fmla="*/ 2048 w 2048"/>
                  <a:gd name="T15" fmla="*/ 1196 h 1288"/>
                  <a:gd name="T16" fmla="*/ 1955 w 2048"/>
                  <a:gd name="T17" fmla="*/ 1288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8" h="1288">
                    <a:moveTo>
                      <a:pt x="1955" y="1288"/>
                    </a:moveTo>
                    <a:cubicBezTo>
                      <a:pt x="92" y="1288"/>
                      <a:pt x="92" y="1288"/>
                      <a:pt x="92" y="1288"/>
                    </a:cubicBezTo>
                    <a:cubicBezTo>
                      <a:pt x="41" y="1288"/>
                      <a:pt x="0" y="1247"/>
                      <a:pt x="0" y="1196"/>
                    </a:cubicBezTo>
                    <a:cubicBezTo>
                      <a:pt x="0" y="92"/>
                      <a:pt x="0" y="92"/>
                      <a:pt x="0" y="92"/>
                    </a:cubicBezTo>
                    <a:cubicBezTo>
                      <a:pt x="0" y="41"/>
                      <a:pt x="41" y="0"/>
                      <a:pt x="92" y="0"/>
                    </a:cubicBezTo>
                    <a:cubicBezTo>
                      <a:pt x="1955" y="0"/>
                      <a:pt x="1955" y="0"/>
                      <a:pt x="1955" y="0"/>
                    </a:cubicBezTo>
                    <a:cubicBezTo>
                      <a:pt x="2006" y="0"/>
                      <a:pt x="2048" y="41"/>
                      <a:pt x="2048" y="92"/>
                    </a:cubicBezTo>
                    <a:cubicBezTo>
                      <a:pt x="2048" y="1196"/>
                      <a:pt x="2048" y="1196"/>
                      <a:pt x="2048" y="1196"/>
                    </a:cubicBezTo>
                    <a:cubicBezTo>
                      <a:pt x="2048" y="1247"/>
                      <a:pt x="2006" y="1288"/>
                      <a:pt x="1955" y="128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íSḷídè">
                <a:extLst>
                  <a:ext uri="{FF2B5EF4-FFF2-40B4-BE49-F238E27FC236}">
                    <a16:creationId xmlns:a16="http://schemas.microsoft.com/office/drawing/2014/main" id="{4EE3062D-344D-4807-BE08-5D2FC97CD388}"/>
                  </a:ext>
                </a:extLst>
              </p:cNvPr>
              <p:cNvSpPr/>
              <p:nvPr/>
            </p:nvSpPr>
            <p:spPr bwMode="auto">
              <a:xfrm>
                <a:off x="6948141" y="1887679"/>
                <a:ext cx="651837" cy="401740"/>
              </a:xfrm>
              <a:custGeom>
                <a:avLst/>
                <a:gdLst>
                  <a:gd name="T0" fmla="*/ 0 w 2032"/>
                  <a:gd name="T1" fmla="*/ 1214 h 1256"/>
                  <a:gd name="T2" fmla="*/ 77 w 2032"/>
                  <a:gd name="T3" fmla="*/ 1256 h 1256"/>
                  <a:gd name="T4" fmla="*/ 1941 w 2032"/>
                  <a:gd name="T5" fmla="*/ 1256 h 1256"/>
                  <a:gd name="T6" fmla="*/ 2032 w 2032"/>
                  <a:gd name="T7" fmla="*/ 1163 h 1256"/>
                  <a:gd name="T8" fmla="*/ 2032 w 2032"/>
                  <a:gd name="T9" fmla="*/ 59 h 1256"/>
                  <a:gd name="T10" fmla="*/ 2011 w 2032"/>
                  <a:gd name="T11" fmla="*/ 0 h 1256"/>
                  <a:gd name="T12" fmla="*/ 0 w 2032"/>
                  <a:gd name="T13" fmla="*/ 1214 h 1256"/>
                </a:gdLst>
                <a:ahLst/>
                <a:cxnLst>
                  <a:cxn ang="0">
                    <a:pos x="T0" y="T1"/>
                  </a:cxn>
                  <a:cxn ang="0">
                    <a:pos x="T2" y="T3"/>
                  </a:cxn>
                  <a:cxn ang="0">
                    <a:pos x="T4" y="T5"/>
                  </a:cxn>
                  <a:cxn ang="0">
                    <a:pos x="T6" y="T7"/>
                  </a:cxn>
                  <a:cxn ang="0">
                    <a:pos x="T8" y="T9"/>
                  </a:cxn>
                  <a:cxn ang="0">
                    <a:pos x="T10" y="T11"/>
                  </a:cxn>
                  <a:cxn ang="0">
                    <a:pos x="T12" y="T13"/>
                  </a:cxn>
                </a:cxnLst>
                <a:rect l="0" t="0" r="r" b="b"/>
                <a:pathLst>
                  <a:path w="2032" h="1256">
                    <a:moveTo>
                      <a:pt x="0" y="1214"/>
                    </a:moveTo>
                    <a:cubicBezTo>
                      <a:pt x="17" y="1239"/>
                      <a:pt x="45" y="1256"/>
                      <a:pt x="77" y="1256"/>
                    </a:cubicBezTo>
                    <a:cubicBezTo>
                      <a:pt x="1941" y="1256"/>
                      <a:pt x="1941" y="1256"/>
                      <a:pt x="1941" y="1256"/>
                    </a:cubicBezTo>
                    <a:cubicBezTo>
                      <a:pt x="1992" y="1256"/>
                      <a:pt x="2032" y="1214"/>
                      <a:pt x="2032" y="1163"/>
                    </a:cubicBezTo>
                    <a:cubicBezTo>
                      <a:pt x="2032" y="59"/>
                      <a:pt x="2032" y="59"/>
                      <a:pt x="2032" y="59"/>
                    </a:cubicBezTo>
                    <a:cubicBezTo>
                      <a:pt x="2032" y="36"/>
                      <a:pt x="2024" y="16"/>
                      <a:pt x="2011" y="0"/>
                    </a:cubicBezTo>
                    <a:lnTo>
                      <a:pt x="0" y="12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išļíde">
                <a:extLst>
                  <a:ext uri="{FF2B5EF4-FFF2-40B4-BE49-F238E27FC236}">
                    <a16:creationId xmlns:a16="http://schemas.microsoft.com/office/drawing/2014/main" id="{22742634-84D3-4F52-9091-5802267B5362}"/>
                  </a:ext>
                </a:extLst>
              </p:cNvPr>
              <p:cNvSpPr/>
              <p:nvPr/>
            </p:nvSpPr>
            <p:spPr bwMode="auto">
              <a:xfrm>
                <a:off x="6940219" y="2288287"/>
                <a:ext cx="664286" cy="37345"/>
              </a:xfrm>
              <a:custGeom>
                <a:avLst/>
                <a:gdLst>
                  <a:gd name="T0" fmla="*/ 2036 w 2070"/>
                  <a:gd name="T1" fmla="*/ 0 h 116"/>
                  <a:gd name="T2" fmla="*/ 33 w 2070"/>
                  <a:gd name="T3" fmla="*/ 0 h 116"/>
                  <a:gd name="T4" fmla="*/ 0 w 2070"/>
                  <a:gd name="T5" fmla="*/ 33 h 116"/>
                  <a:gd name="T6" fmla="*/ 0 w 2070"/>
                  <a:gd name="T7" fmla="*/ 83 h 116"/>
                  <a:gd name="T8" fmla="*/ 33 w 2070"/>
                  <a:gd name="T9" fmla="*/ 116 h 116"/>
                  <a:gd name="T10" fmla="*/ 2036 w 2070"/>
                  <a:gd name="T11" fmla="*/ 116 h 116"/>
                  <a:gd name="T12" fmla="*/ 2070 w 2070"/>
                  <a:gd name="T13" fmla="*/ 83 h 116"/>
                  <a:gd name="T14" fmla="*/ 2070 w 2070"/>
                  <a:gd name="T15" fmla="*/ 33 h 116"/>
                  <a:gd name="T16" fmla="*/ 2036 w 207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0" h="116">
                    <a:moveTo>
                      <a:pt x="2036" y="0"/>
                    </a:moveTo>
                    <a:cubicBezTo>
                      <a:pt x="33" y="0"/>
                      <a:pt x="33" y="0"/>
                      <a:pt x="33" y="0"/>
                    </a:cubicBezTo>
                    <a:cubicBezTo>
                      <a:pt x="15" y="0"/>
                      <a:pt x="0" y="14"/>
                      <a:pt x="0" y="33"/>
                    </a:cubicBezTo>
                    <a:cubicBezTo>
                      <a:pt x="0" y="83"/>
                      <a:pt x="0" y="83"/>
                      <a:pt x="0" y="83"/>
                    </a:cubicBezTo>
                    <a:cubicBezTo>
                      <a:pt x="0" y="101"/>
                      <a:pt x="15" y="116"/>
                      <a:pt x="33" y="116"/>
                    </a:cubicBezTo>
                    <a:cubicBezTo>
                      <a:pt x="2036" y="116"/>
                      <a:pt x="2036" y="116"/>
                      <a:pt x="2036" y="116"/>
                    </a:cubicBezTo>
                    <a:cubicBezTo>
                      <a:pt x="2055" y="116"/>
                      <a:pt x="2070" y="101"/>
                      <a:pt x="2070" y="83"/>
                    </a:cubicBezTo>
                    <a:cubicBezTo>
                      <a:pt x="2070" y="33"/>
                      <a:pt x="2070" y="33"/>
                      <a:pt x="2070" y="33"/>
                    </a:cubicBezTo>
                    <a:cubicBezTo>
                      <a:pt x="2070" y="14"/>
                      <a:pt x="2055" y="0"/>
                      <a:pt x="2036"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ṧľïḑé">
                <a:extLst>
                  <a:ext uri="{FF2B5EF4-FFF2-40B4-BE49-F238E27FC236}">
                    <a16:creationId xmlns:a16="http://schemas.microsoft.com/office/drawing/2014/main" id="{156CB352-3956-4625-B8C1-3A5C6667CBF7}"/>
                  </a:ext>
                </a:extLst>
              </p:cNvPr>
              <p:cNvSpPr/>
              <p:nvPr/>
            </p:nvSpPr>
            <p:spPr bwMode="auto">
              <a:xfrm>
                <a:off x="4906624" y="4377334"/>
                <a:ext cx="303285" cy="131273"/>
              </a:xfrm>
              <a:custGeom>
                <a:avLst/>
                <a:gdLst>
                  <a:gd name="T0" fmla="*/ 484 w 946"/>
                  <a:gd name="T1" fmla="*/ 18 h 409"/>
                  <a:gd name="T2" fmla="*/ 701 w 946"/>
                  <a:gd name="T3" fmla="*/ 9 h 409"/>
                  <a:gd name="T4" fmla="*/ 913 w 946"/>
                  <a:gd name="T5" fmla="*/ 0 h 409"/>
                  <a:gd name="T6" fmla="*/ 825 w 946"/>
                  <a:gd name="T7" fmla="*/ 18 h 409"/>
                  <a:gd name="T8" fmla="*/ 590 w 946"/>
                  <a:gd name="T9" fmla="*/ 47 h 409"/>
                  <a:gd name="T10" fmla="*/ 374 w 946"/>
                  <a:gd name="T11" fmla="*/ 61 h 409"/>
                  <a:gd name="T12" fmla="*/ 231 w 946"/>
                  <a:gd name="T13" fmla="*/ 138 h 409"/>
                  <a:gd name="T14" fmla="*/ 223 w 946"/>
                  <a:gd name="T15" fmla="*/ 227 h 409"/>
                  <a:gd name="T16" fmla="*/ 255 w 946"/>
                  <a:gd name="T17" fmla="*/ 292 h 409"/>
                  <a:gd name="T18" fmla="*/ 419 w 946"/>
                  <a:gd name="T19" fmla="*/ 315 h 409"/>
                  <a:gd name="T20" fmla="*/ 627 w 946"/>
                  <a:gd name="T21" fmla="*/ 254 h 409"/>
                  <a:gd name="T22" fmla="*/ 857 w 946"/>
                  <a:gd name="T23" fmla="*/ 199 h 409"/>
                  <a:gd name="T24" fmla="*/ 946 w 946"/>
                  <a:gd name="T25" fmla="*/ 186 h 409"/>
                  <a:gd name="T26" fmla="*/ 744 w 946"/>
                  <a:gd name="T27" fmla="*/ 251 h 409"/>
                  <a:gd name="T28" fmla="*/ 537 w 946"/>
                  <a:gd name="T29" fmla="*/ 318 h 409"/>
                  <a:gd name="T30" fmla="*/ 248 w 946"/>
                  <a:gd name="T31" fmla="*/ 383 h 409"/>
                  <a:gd name="T32" fmla="*/ 36 w 946"/>
                  <a:gd name="T33" fmla="*/ 331 h 409"/>
                  <a:gd name="T34" fmla="*/ 11 w 946"/>
                  <a:gd name="T35" fmla="*/ 265 h 409"/>
                  <a:gd name="T36" fmla="*/ 7 w 946"/>
                  <a:gd name="T37" fmla="*/ 175 h 409"/>
                  <a:gd name="T38" fmla="*/ 190 w 946"/>
                  <a:gd name="T39" fmla="*/ 56 h 409"/>
                  <a:gd name="T40" fmla="*/ 484 w 946"/>
                  <a:gd name="T41" fmla="*/ 1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09">
                    <a:moveTo>
                      <a:pt x="484" y="18"/>
                    </a:moveTo>
                    <a:cubicBezTo>
                      <a:pt x="701" y="9"/>
                      <a:pt x="701" y="9"/>
                      <a:pt x="701" y="9"/>
                    </a:cubicBezTo>
                    <a:cubicBezTo>
                      <a:pt x="913" y="0"/>
                      <a:pt x="913" y="0"/>
                      <a:pt x="913" y="0"/>
                    </a:cubicBezTo>
                    <a:cubicBezTo>
                      <a:pt x="825" y="18"/>
                      <a:pt x="825" y="18"/>
                      <a:pt x="825" y="18"/>
                    </a:cubicBezTo>
                    <a:cubicBezTo>
                      <a:pt x="825" y="18"/>
                      <a:pt x="705" y="38"/>
                      <a:pt x="590" y="47"/>
                    </a:cubicBezTo>
                    <a:cubicBezTo>
                      <a:pt x="374" y="61"/>
                      <a:pt x="374" y="61"/>
                      <a:pt x="374" y="61"/>
                    </a:cubicBezTo>
                    <a:cubicBezTo>
                      <a:pt x="374" y="61"/>
                      <a:pt x="252" y="71"/>
                      <a:pt x="231" y="138"/>
                    </a:cubicBezTo>
                    <a:cubicBezTo>
                      <a:pt x="231" y="138"/>
                      <a:pt x="213" y="182"/>
                      <a:pt x="223" y="227"/>
                    </a:cubicBezTo>
                    <a:cubicBezTo>
                      <a:pt x="231" y="266"/>
                      <a:pt x="255" y="292"/>
                      <a:pt x="255" y="292"/>
                    </a:cubicBezTo>
                    <a:cubicBezTo>
                      <a:pt x="293" y="347"/>
                      <a:pt x="419" y="315"/>
                      <a:pt x="419" y="315"/>
                    </a:cubicBezTo>
                    <a:cubicBezTo>
                      <a:pt x="627" y="254"/>
                      <a:pt x="627" y="254"/>
                      <a:pt x="627" y="254"/>
                    </a:cubicBezTo>
                    <a:cubicBezTo>
                      <a:pt x="738" y="223"/>
                      <a:pt x="857" y="199"/>
                      <a:pt x="857" y="199"/>
                    </a:cubicBezTo>
                    <a:cubicBezTo>
                      <a:pt x="946" y="186"/>
                      <a:pt x="946" y="186"/>
                      <a:pt x="946" y="186"/>
                    </a:cubicBezTo>
                    <a:cubicBezTo>
                      <a:pt x="744" y="251"/>
                      <a:pt x="744" y="251"/>
                      <a:pt x="744" y="251"/>
                    </a:cubicBezTo>
                    <a:cubicBezTo>
                      <a:pt x="537" y="318"/>
                      <a:pt x="537" y="318"/>
                      <a:pt x="537" y="318"/>
                    </a:cubicBezTo>
                    <a:cubicBezTo>
                      <a:pt x="451" y="354"/>
                      <a:pt x="248" y="383"/>
                      <a:pt x="248" y="383"/>
                    </a:cubicBezTo>
                    <a:cubicBezTo>
                      <a:pt x="77" y="409"/>
                      <a:pt x="36" y="331"/>
                      <a:pt x="36" y="331"/>
                    </a:cubicBezTo>
                    <a:cubicBezTo>
                      <a:pt x="27" y="317"/>
                      <a:pt x="15" y="292"/>
                      <a:pt x="11" y="265"/>
                    </a:cubicBezTo>
                    <a:cubicBezTo>
                      <a:pt x="1" y="210"/>
                      <a:pt x="0" y="197"/>
                      <a:pt x="7" y="175"/>
                    </a:cubicBezTo>
                    <a:cubicBezTo>
                      <a:pt x="7" y="175"/>
                      <a:pt x="36" y="88"/>
                      <a:pt x="190" y="56"/>
                    </a:cubicBezTo>
                    <a:cubicBezTo>
                      <a:pt x="190" y="56"/>
                      <a:pt x="390" y="14"/>
                      <a:pt x="484"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ṣḷïḍe">
                <a:extLst>
                  <a:ext uri="{FF2B5EF4-FFF2-40B4-BE49-F238E27FC236}">
                    <a16:creationId xmlns:a16="http://schemas.microsoft.com/office/drawing/2014/main" id="{1DF3E39A-C977-4819-8FC7-550F29D2FBC0}"/>
                  </a:ext>
                </a:extLst>
              </p:cNvPr>
              <p:cNvSpPr/>
              <p:nvPr/>
            </p:nvSpPr>
            <p:spPr bwMode="auto">
              <a:xfrm>
                <a:off x="4974524" y="4373939"/>
                <a:ext cx="250098" cy="114298"/>
              </a:xfrm>
              <a:custGeom>
                <a:avLst/>
                <a:gdLst>
                  <a:gd name="T0" fmla="*/ 161 w 777"/>
                  <a:gd name="T1" fmla="*/ 70 h 356"/>
                  <a:gd name="T2" fmla="*/ 377 w 777"/>
                  <a:gd name="T3" fmla="*/ 56 h 356"/>
                  <a:gd name="T4" fmla="*/ 612 w 777"/>
                  <a:gd name="T5" fmla="*/ 27 h 356"/>
                  <a:gd name="T6" fmla="*/ 740 w 777"/>
                  <a:gd name="T7" fmla="*/ 0 h 356"/>
                  <a:gd name="T8" fmla="*/ 777 w 777"/>
                  <a:gd name="T9" fmla="*/ 189 h 356"/>
                  <a:gd name="T10" fmla="*/ 644 w 777"/>
                  <a:gd name="T11" fmla="*/ 208 h 356"/>
                  <a:gd name="T12" fmla="*/ 415 w 777"/>
                  <a:gd name="T13" fmla="*/ 263 h 356"/>
                  <a:gd name="T14" fmla="*/ 206 w 777"/>
                  <a:gd name="T15" fmla="*/ 324 h 356"/>
                  <a:gd name="T16" fmla="*/ 42 w 777"/>
                  <a:gd name="T17" fmla="*/ 301 h 356"/>
                  <a:gd name="T18" fmla="*/ 10 w 777"/>
                  <a:gd name="T19" fmla="*/ 236 h 356"/>
                  <a:gd name="T20" fmla="*/ 18 w 777"/>
                  <a:gd name="T21" fmla="*/ 147 h 356"/>
                  <a:gd name="T22" fmla="*/ 161 w 777"/>
                  <a:gd name="T23" fmla="*/ 7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161" y="70"/>
                    </a:moveTo>
                    <a:cubicBezTo>
                      <a:pt x="377" y="56"/>
                      <a:pt x="377" y="56"/>
                      <a:pt x="377" y="56"/>
                    </a:cubicBezTo>
                    <a:cubicBezTo>
                      <a:pt x="492" y="47"/>
                      <a:pt x="612" y="27"/>
                      <a:pt x="612" y="27"/>
                    </a:cubicBezTo>
                    <a:cubicBezTo>
                      <a:pt x="740" y="0"/>
                      <a:pt x="740" y="0"/>
                      <a:pt x="740" y="0"/>
                    </a:cubicBezTo>
                    <a:cubicBezTo>
                      <a:pt x="777" y="189"/>
                      <a:pt x="777" y="189"/>
                      <a:pt x="777" y="189"/>
                    </a:cubicBezTo>
                    <a:cubicBezTo>
                      <a:pt x="644" y="208"/>
                      <a:pt x="644" y="208"/>
                      <a:pt x="644" y="208"/>
                    </a:cubicBezTo>
                    <a:cubicBezTo>
                      <a:pt x="644" y="208"/>
                      <a:pt x="525" y="232"/>
                      <a:pt x="415" y="263"/>
                    </a:cubicBezTo>
                    <a:cubicBezTo>
                      <a:pt x="206" y="324"/>
                      <a:pt x="206" y="324"/>
                      <a:pt x="206" y="324"/>
                    </a:cubicBezTo>
                    <a:cubicBezTo>
                      <a:pt x="206" y="324"/>
                      <a:pt x="80" y="356"/>
                      <a:pt x="42" y="301"/>
                    </a:cubicBezTo>
                    <a:cubicBezTo>
                      <a:pt x="42" y="301"/>
                      <a:pt x="18" y="275"/>
                      <a:pt x="10" y="236"/>
                    </a:cubicBezTo>
                    <a:cubicBezTo>
                      <a:pt x="0" y="191"/>
                      <a:pt x="18" y="147"/>
                      <a:pt x="18" y="147"/>
                    </a:cubicBezTo>
                    <a:cubicBezTo>
                      <a:pt x="39" y="80"/>
                      <a:pt x="161" y="70"/>
                      <a:pt x="161" y="70"/>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iṩ1ïḓé">
                <a:extLst>
                  <a:ext uri="{FF2B5EF4-FFF2-40B4-BE49-F238E27FC236}">
                    <a16:creationId xmlns:a16="http://schemas.microsoft.com/office/drawing/2014/main" id="{549FC718-9D26-4C50-BC60-BBC7A777C652}"/>
                  </a:ext>
                </a:extLst>
              </p:cNvPr>
              <p:cNvSpPr/>
              <p:nvPr/>
            </p:nvSpPr>
            <p:spPr bwMode="auto">
              <a:xfrm>
                <a:off x="5634282" y="4376202"/>
                <a:ext cx="303285" cy="131273"/>
              </a:xfrm>
              <a:custGeom>
                <a:avLst/>
                <a:gdLst>
                  <a:gd name="T0" fmla="*/ 462 w 946"/>
                  <a:gd name="T1" fmla="*/ 18 h 410"/>
                  <a:gd name="T2" fmla="*/ 245 w 946"/>
                  <a:gd name="T3" fmla="*/ 10 h 410"/>
                  <a:gd name="T4" fmla="*/ 33 w 946"/>
                  <a:gd name="T5" fmla="*/ 0 h 410"/>
                  <a:gd name="T6" fmla="*/ 121 w 946"/>
                  <a:gd name="T7" fmla="*/ 19 h 410"/>
                  <a:gd name="T8" fmla="*/ 356 w 946"/>
                  <a:gd name="T9" fmla="*/ 47 h 410"/>
                  <a:gd name="T10" fmla="*/ 572 w 946"/>
                  <a:gd name="T11" fmla="*/ 61 h 410"/>
                  <a:gd name="T12" fmla="*/ 715 w 946"/>
                  <a:gd name="T13" fmla="*/ 139 h 410"/>
                  <a:gd name="T14" fmla="*/ 723 w 946"/>
                  <a:gd name="T15" fmla="*/ 228 h 410"/>
                  <a:gd name="T16" fmla="*/ 691 w 946"/>
                  <a:gd name="T17" fmla="*/ 292 h 410"/>
                  <a:gd name="T18" fmla="*/ 527 w 946"/>
                  <a:gd name="T19" fmla="*/ 316 h 410"/>
                  <a:gd name="T20" fmla="*/ 319 w 946"/>
                  <a:gd name="T21" fmla="*/ 254 h 410"/>
                  <a:gd name="T22" fmla="*/ 89 w 946"/>
                  <a:gd name="T23" fmla="*/ 200 h 410"/>
                  <a:gd name="T24" fmla="*/ 0 w 946"/>
                  <a:gd name="T25" fmla="*/ 186 h 410"/>
                  <a:gd name="T26" fmla="*/ 202 w 946"/>
                  <a:gd name="T27" fmla="*/ 251 h 410"/>
                  <a:gd name="T28" fmla="*/ 409 w 946"/>
                  <a:gd name="T29" fmla="*/ 318 h 410"/>
                  <a:gd name="T30" fmla="*/ 698 w 946"/>
                  <a:gd name="T31" fmla="*/ 384 h 410"/>
                  <a:gd name="T32" fmla="*/ 911 w 946"/>
                  <a:gd name="T33" fmla="*/ 331 h 410"/>
                  <a:gd name="T34" fmla="*/ 935 w 946"/>
                  <a:gd name="T35" fmla="*/ 265 h 410"/>
                  <a:gd name="T36" fmla="*/ 939 w 946"/>
                  <a:gd name="T37" fmla="*/ 175 h 410"/>
                  <a:gd name="T38" fmla="*/ 757 w 946"/>
                  <a:gd name="T39" fmla="*/ 57 h 410"/>
                  <a:gd name="T40" fmla="*/ 462 w 946"/>
                  <a:gd name="T41" fmla="*/ 1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10">
                    <a:moveTo>
                      <a:pt x="462" y="18"/>
                    </a:moveTo>
                    <a:cubicBezTo>
                      <a:pt x="245" y="10"/>
                      <a:pt x="245" y="10"/>
                      <a:pt x="245" y="10"/>
                    </a:cubicBezTo>
                    <a:cubicBezTo>
                      <a:pt x="33" y="0"/>
                      <a:pt x="33" y="0"/>
                      <a:pt x="33" y="0"/>
                    </a:cubicBezTo>
                    <a:cubicBezTo>
                      <a:pt x="121" y="19"/>
                      <a:pt x="121" y="19"/>
                      <a:pt x="121" y="19"/>
                    </a:cubicBezTo>
                    <a:cubicBezTo>
                      <a:pt x="121" y="19"/>
                      <a:pt x="242" y="38"/>
                      <a:pt x="356" y="47"/>
                    </a:cubicBezTo>
                    <a:cubicBezTo>
                      <a:pt x="572" y="61"/>
                      <a:pt x="572" y="61"/>
                      <a:pt x="572" y="61"/>
                    </a:cubicBezTo>
                    <a:cubicBezTo>
                      <a:pt x="572" y="61"/>
                      <a:pt x="694" y="72"/>
                      <a:pt x="715" y="139"/>
                    </a:cubicBezTo>
                    <a:cubicBezTo>
                      <a:pt x="715" y="139"/>
                      <a:pt x="733" y="183"/>
                      <a:pt x="723" y="228"/>
                    </a:cubicBezTo>
                    <a:cubicBezTo>
                      <a:pt x="715" y="267"/>
                      <a:pt x="691" y="292"/>
                      <a:pt x="691" y="292"/>
                    </a:cubicBezTo>
                    <a:cubicBezTo>
                      <a:pt x="653" y="348"/>
                      <a:pt x="527" y="316"/>
                      <a:pt x="527" y="316"/>
                    </a:cubicBezTo>
                    <a:cubicBezTo>
                      <a:pt x="319" y="254"/>
                      <a:pt x="319" y="254"/>
                      <a:pt x="319" y="254"/>
                    </a:cubicBezTo>
                    <a:cubicBezTo>
                      <a:pt x="209" y="223"/>
                      <a:pt x="89" y="200"/>
                      <a:pt x="89" y="200"/>
                    </a:cubicBezTo>
                    <a:cubicBezTo>
                      <a:pt x="0" y="186"/>
                      <a:pt x="0" y="186"/>
                      <a:pt x="0" y="186"/>
                    </a:cubicBezTo>
                    <a:cubicBezTo>
                      <a:pt x="202" y="251"/>
                      <a:pt x="202" y="251"/>
                      <a:pt x="202" y="251"/>
                    </a:cubicBezTo>
                    <a:cubicBezTo>
                      <a:pt x="409" y="318"/>
                      <a:pt x="409" y="318"/>
                      <a:pt x="409" y="318"/>
                    </a:cubicBezTo>
                    <a:cubicBezTo>
                      <a:pt x="495" y="354"/>
                      <a:pt x="698" y="384"/>
                      <a:pt x="698" y="384"/>
                    </a:cubicBezTo>
                    <a:cubicBezTo>
                      <a:pt x="869" y="410"/>
                      <a:pt x="911" y="331"/>
                      <a:pt x="911" y="331"/>
                    </a:cubicBezTo>
                    <a:cubicBezTo>
                      <a:pt x="919" y="317"/>
                      <a:pt x="931" y="292"/>
                      <a:pt x="935" y="265"/>
                    </a:cubicBezTo>
                    <a:cubicBezTo>
                      <a:pt x="945" y="211"/>
                      <a:pt x="946" y="197"/>
                      <a:pt x="939" y="175"/>
                    </a:cubicBezTo>
                    <a:cubicBezTo>
                      <a:pt x="939" y="175"/>
                      <a:pt x="910" y="89"/>
                      <a:pt x="757" y="57"/>
                    </a:cubicBezTo>
                    <a:cubicBezTo>
                      <a:pt x="757" y="57"/>
                      <a:pt x="556" y="14"/>
                      <a:pt x="462"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îṧ1iḍé">
                <a:extLst>
                  <a:ext uri="{FF2B5EF4-FFF2-40B4-BE49-F238E27FC236}">
                    <a16:creationId xmlns:a16="http://schemas.microsoft.com/office/drawing/2014/main" id="{95E5CC28-876C-4EE0-A9B9-7A95523C67EE}"/>
                  </a:ext>
                </a:extLst>
              </p:cNvPr>
              <p:cNvSpPr/>
              <p:nvPr/>
            </p:nvSpPr>
            <p:spPr bwMode="auto">
              <a:xfrm>
                <a:off x="5619571" y="4372807"/>
                <a:ext cx="250098" cy="114298"/>
              </a:xfrm>
              <a:custGeom>
                <a:avLst/>
                <a:gdLst>
                  <a:gd name="T0" fmla="*/ 616 w 777"/>
                  <a:gd name="T1" fmla="*/ 69 h 356"/>
                  <a:gd name="T2" fmla="*/ 400 w 777"/>
                  <a:gd name="T3" fmla="*/ 55 h 356"/>
                  <a:gd name="T4" fmla="*/ 165 w 777"/>
                  <a:gd name="T5" fmla="*/ 27 h 356"/>
                  <a:gd name="T6" fmla="*/ 37 w 777"/>
                  <a:gd name="T7" fmla="*/ 0 h 356"/>
                  <a:gd name="T8" fmla="*/ 0 w 777"/>
                  <a:gd name="T9" fmla="*/ 188 h 356"/>
                  <a:gd name="T10" fmla="*/ 133 w 777"/>
                  <a:gd name="T11" fmla="*/ 208 h 356"/>
                  <a:gd name="T12" fmla="*/ 363 w 777"/>
                  <a:gd name="T13" fmla="*/ 262 h 356"/>
                  <a:gd name="T14" fmla="*/ 571 w 777"/>
                  <a:gd name="T15" fmla="*/ 324 h 356"/>
                  <a:gd name="T16" fmla="*/ 735 w 777"/>
                  <a:gd name="T17" fmla="*/ 300 h 356"/>
                  <a:gd name="T18" fmla="*/ 767 w 777"/>
                  <a:gd name="T19" fmla="*/ 236 h 356"/>
                  <a:gd name="T20" fmla="*/ 759 w 777"/>
                  <a:gd name="T21" fmla="*/ 147 h 356"/>
                  <a:gd name="T22" fmla="*/ 616 w 777"/>
                  <a:gd name="T23" fmla="*/ 6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616" y="69"/>
                    </a:moveTo>
                    <a:cubicBezTo>
                      <a:pt x="400" y="55"/>
                      <a:pt x="400" y="55"/>
                      <a:pt x="400" y="55"/>
                    </a:cubicBezTo>
                    <a:cubicBezTo>
                      <a:pt x="286" y="46"/>
                      <a:pt x="165" y="27"/>
                      <a:pt x="165" y="27"/>
                    </a:cubicBezTo>
                    <a:cubicBezTo>
                      <a:pt x="37" y="0"/>
                      <a:pt x="37" y="0"/>
                      <a:pt x="37" y="0"/>
                    </a:cubicBezTo>
                    <a:cubicBezTo>
                      <a:pt x="0" y="188"/>
                      <a:pt x="0" y="188"/>
                      <a:pt x="0" y="188"/>
                    </a:cubicBezTo>
                    <a:cubicBezTo>
                      <a:pt x="133" y="208"/>
                      <a:pt x="133" y="208"/>
                      <a:pt x="133" y="208"/>
                    </a:cubicBezTo>
                    <a:cubicBezTo>
                      <a:pt x="133" y="208"/>
                      <a:pt x="252" y="231"/>
                      <a:pt x="363" y="262"/>
                    </a:cubicBezTo>
                    <a:cubicBezTo>
                      <a:pt x="571" y="324"/>
                      <a:pt x="571" y="324"/>
                      <a:pt x="571" y="324"/>
                    </a:cubicBezTo>
                    <a:cubicBezTo>
                      <a:pt x="571" y="324"/>
                      <a:pt x="697" y="356"/>
                      <a:pt x="735" y="300"/>
                    </a:cubicBezTo>
                    <a:cubicBezTo>
                      <a:pt x="735" y="300"/>
                      <a:pt x="759" y="275"/>
                      <a:pt x="767" y="236"/>
                    </a:cubicBezTo>
                    <a:cubicBezTo>
                      <a:pt x="777" y="191"/>
                      <a:pt x="759" y="147"/>
                      <a:pt x="759" y="147"/>
                    </a:cubicBezTo>
                    <a:cubicBezTo>
                      <a:pt x="738" y="80"/>
                      <a:pt x="616" y="69"/>
                      <a:pt x="616" y="69"/>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ï$líḓé">
                <a:extLst>
                  <a:ext uri="{FF2B5EF4-FFF2-40B4-BE49-F238E27FC236}">
                    <a16:creationId xmlns:a16="http://schemas.microsoft.com/office/drawing/2014/main" id="{BE27322F-1887-487D-8F75-CB0A98996315}"/>
                  </a:ext>
                </a:extLst>
              </p:cNvPr>
              <p:cNvSpPr/>
              <p:nvPr/>
            </p:nvSpPr>
            <p:spPr bwMode="auto">
              <a:xfrm>
                <a:off x="5246123" y="3369024"/>
                <a:ext cx="324787" cy="43229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3" name="išlîdè">
                <a:extLst>
                  <a:ext uri="{FF2B5EF4-FFF2-40B4-BE49-F238E27FC236}">
                    <a16:creationId xmlns:a16="http://schemas.microsoft.com/office/drawing/2014/main" id="{2E251034-7B68-4452-8B5D-41AA2572C8D9}"/>
                  </a:ext>
                </a:extLst>
              </p:cNvPr>
              <p:cNvSpPr/>
              <p:nvPr/>
            </p:nvSpPr>
            <p:spPr bwMode="auto">
              <a:xfrm>
                <a:off x="5273283" y="3284149"/>
                <a:ext cx="286311" cy="370054"/>
              </a:xfrm>
              <a:prstGeom prst="ellipse">
                <a:avLst/>
              </a:pr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ïSļïďé">
                <a:extLst>
                  <a:ext uri="{FF2B5EF4-FFF2-40B4-BE49-F238E27FC236}">
                    <a16:creationId xmlns:a16="http://schemas.microsoft.com/office/drawing/2014/main" id="{ED53F74A-7AD6-4200-840A-511ECEED8EAA}"/>
                  </a:ext>
                </a:extLst>
              </p:cNvPr>
              <p:cNvSpPr/>
              <p:nvPr/>
            </p:nvSpPr>
            <p:spPr bwMode="auto">
              <a:xfrm>
                <a:off x="5154458" y="3170983"/>
                <a:ext cx="521696" cy="884959"/>
              </a:xfrm>
              <a:custGeom>
                <a:avLst/>
                <a:gdLst>
                  <a:gd name="T0" fmla="*/ 1533 w 1625"/>
                  <a:gd name="T1" fmla="*/ 2021 h 2764"/>
                  <a:gd name="T2" fmla="*/ 1412 w 1625"/>
                  <a:gd name="T3" fmla="*/ 1519 h 2764"/>
                  <a:gd name="T4" fmla="*/ 1430 w 1625"/>
                  <a:gd name="T5" fmla="*/ 697 h 2764"/>
                  <a:gd name="T6" fmla="*/ 1298 w 1625"/>
                  <a:gd name="T7" fmla="*/ 272 h 2764"/>
                  <a:gd name="T8" fmla="*/ 1101 w 1625"/>
                  <a:gd name="T9" fmla="*/ 153 h 2764"/>
                  <a:gd name="T10" fmla="*/ 882 w 1625"/>
                  <a:gd name="T11" fmla="*/ 3 h 2764"/>
                  <a:gd name="T12" fmla="*/ 812 w 1625"/>
                  <a:gd name="T13" fmla="*/ 0 h 2764"/>
                  <a:gd name="T14" fmla="*/ 743 w 1625"/>
                  <a:gd name="T15" fmla="*/ 3 h 2764"/>
                  <a:gd name="T16" fmla="*/ 507 w 1625"/>
                  <a:gd name="T17" fmla="*/ 88 h 2764"/>
                  <a:gd name="T18" fmla="*/ 319 w 1625"/>
                  <a:gd name="T19" fmla="*/ 266 h 2764"/>
                  <a:gd name="T20" fmla="*/ 195 w 1625"/>
                  <a:gd name="T21" fmla="*/ 697 h 2764"/>
                  <a:gd name="T22" fmla="*/ 213 w 1625"/>
                  <a:gd name="T23" fmla="*/ 1519 h 2764"/>
                  <a:gd name="T24" fmla="*/ 92 w 1625"/>
                  <a:gd name="T25" fmla="*/ 2021 h 2764"/>
                  <a:gd name="T26" fmla="*/ 0 w 1625"/>
                  <a:gd name="T27" fmla="*/ 2642 h 2764"/>
                  <a:gd name="T28" fmla="*/ 459 w 1625"/>
                  <a:gd name="T29" fmla="*/ 2652 h 2764"/>
                  <a:gd name="T30" fmla="*/ 623 w 1625"/>
                  <a:gd name="T31" fmla="*/ 2570 h 2764"/>
                  <a:gd name="T32" fmla="*/ 472 w 1625"/>
                  <a:gd name="T33" fmla="*/ 1693 h 2764"/>
                  <a:gd name="T34" fmla="*/ 474 w 1625"/>
                  <a:gd name="T35" fmla="*/ 1319 h 2764"/>
                  <a:gd name="T36" fmla="*/ 368 w 1625"/>
                  <a:gd name="T37" fmla="*/ 1053 h 2764"/>
                  <a:gd name="T38" fmla="*/ 440 w 1625"/>
                  <a:gd name="T39" fmla="*/ 619 h 2764"/>
                  <a:gd name="T40" fmla="*/ 812 w 1625"/>
                  <a:gd name="T41" fmla="*/ 671 h 2764"/>
                  <a:gd name="T42" fmla="*/ 1189 w 1625"/>
                  <a:gd name="T43" fmla="*/ 617 h 2764"/>
                  <a:gd name="T44" fmla="*/ 1257 w 1625"/>
                  <a:gd name="T45" fmla="*/ 1053 h 2764"/>
                  <a:gd name="T46" fmla="*/ 1151 w 1625"/>
                  <a:gd name="T47" fmla="*/ 1319 h 2764"/>
                  <a:gd name="T48" fmla="*/ 1153 w 1625"/>
                  <a:gd name="T49" fmla="*/ 1693 h 2764"/>
                  <a:gd name="T50" fmla="*/ 1002 w 1625"/>
                  <a:gd name="T51" fmla="*/ 2570 h 2764"/>
                  <a:gd name="T52" fmla="*/ 1166 w 1625"/>
                  <a:gd name="T53" fmla="*/ 2652 h 2764"/>
                  <a:gd name="T54" fmla="*/ 1625 w 1625"/>
                  <a:gd name="T55" fmla="*/ 2642 h 2764"/>
                  <a:gd name="T56" fmla="*/ 1533 w 1625"/>
                  <a:gd name="T57" fmla="*/ 2021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5" h="2764">
                    <a:moveTo>
                      <a:pt x="1533" y="2021"/>
                    </a:moveTo>
                    <a:cubicBezTo>
                      <a:pt x="1533" y="2021"/>
                      <a:pt x="1422" y="1716"/>
                      <a:pt x="1412" y="1519"/>
                    </a:cubicBezTo>
                    <a:cubicBezTo>
                      <a:pt x="1412" y="1519"/>
                      <a:pt x="1428" y="859"/>
                      <a:pt x="1430" y="697"/>
                    </a:cubicBezTo>
                    <a:cubicBezTo>
                      <a:pt x="1430" y="697"/>
                      <a:pt x="1429" y="450"/>
                      <a:pt x="1298" y="272"/>
                    </a:cubicBezTo>
                    <a:cubicBezTo>
                      <a:pt x="1298" y="272"/>
                      <a:pt x="1220" y="148"/>
                      <a:pt x="1101" y="153"/>
                    </a:cubicBezTo>
                    <a:cubicBezTo>
                      <a:pt x="1101" y="153"/>
                      <a:pt x="1024" y="19"/>
                      <a:pt x="882" y="3"/>
                    </a:cubicBezTo>
                    <a:cubicBezTo>
                      <a:pt x="882" y="3"/>
                      <a:pt x="857" y="0"/>
                      <a:pt x="812" y="0"/>
                    </a:cubicBezTo>
                    <a:cubicBezTo>
                      <a:pt x="767" y="0"/>
                      <a:pt x="743" y="3"/>
                      <a:pt x="743" y="3"/>
                    </a:cubicBezTo>
                    <a:cubicBezTo>
                      <a:pt x="601" y="19"/>
                      <a:pt x="507" y="88"/>
                      <a:pt x="507" y="88"/>
                    </a:cubicBezTo>
                    <a:cubicBezTo>
                      <a:pt x="392" y="160"/>
                      <a:pt x="319" y="266"/>
                      <a:pt x="319" y="266"/>
                    </a:cubicBezTo>
                    <a:cubicBezTo>
                      <a:pt x="188" y="444"/>
                      <a:pt x="195" y="697"/>
                      <a:pt x="195" y="697"/>
                    </a:cubicBezTo>
                    <a:cubicBezTo>
                      <a:pt x="197" y="859"/>
                      <a:pt x="213" y="1519"/>
                      <a:pt x="213" y="1519"/>
                    </a:cubicBezTo>
                    <a:cubicBezTo>
                      <a:pt x="203" y="1716"/>
                      <a:pt x="92" y="2021"/>
                      <a:pt x="92" y="2021"/>
                    </a:cubicBezTo>
                    <a:cubicBezTo>
                      <a:pt x="0" y="2642"/>
                      <a:pt x="0" y="2642"/>
                      <a:pt x="0" y="2642"/>
                    </a:cubicBezTo>
                    <a:cubicBezTo>
                      <a:pt x="126" y="2764"/>
                      <a:pt x="459" y="2652"/>
                      <a:pt x="459" y="2652"/>
                    </a:cubicBezTo>
                    <a:cubicBezTo>
                      <a:pt x="589" y="2612"/>
                      <a:pt x="623" y="2570"/>
                      <a:pt x="623" y="2570"/>
                    </a:cubicBezTo>
                    <a:cubicBezTo>
                      <a:pt x="554" y="2327"/>
                      <a:pt x="472" y="1693"/>
                      <a:pt x="472" y="1693"/>
                    </a:cubicBezTo>
                    <a:cubicBezTo>
                      <a:pt x="450" y="1417"/>
                      <a:pt x="474" y="1319"/>
                      <a:pt x="474" y="1319"/>
                    </a:cubicBezTo>
                    <a:cubicBezTo>
                      <a:pt x="386" y="1223"/>
                      <a:pt x="368" y="1053"/>
                      <a:pt x="368" y="1053"/>
                    </a:cubicBezTo>
                    <a:cubicBezTo>
                      <a:pt x="345" y="740"/>
                      <a:pt x="440" y="619"/>
                      <a:pt x="440" y="619"/>
                    </a:cubicBezTo>
                    <a:cubicBezTo>
                      <a:pt x="573" y="666"/>
                      <a:pt x="698" y="674"/>
                      <a:pt x="812" y="671"/>
                    </a:cubicBezTo>
                    <a:cubicBezTo>
                      <a:pt x="927" y="674"/>
                      <a:pt x="1056" y="664"/>
                      <a:pt x="1189" y="617"/>
                    </a:cubicBezTo>
                    <a:cubicBezTo>
                      <a:pt x="1189" y="617"/>
                      <a:pt x="1280" y="740"/>
                      <a:pt x="1257" y="1053"/>
                    </a:cubicBezTo>
                    <a:cubicBezTo>
                      <a:pt x="1257" y="1053"/>
                      <a:pt x="1239" y="1223"/>
                      <a:pt x="1151" y="1319"/>
                    </a:cubicBezTo>
                    <a:cubicBezTo>
                      <a:pt x="1151" y="1319"/>
                      <a:pt x="1175" y="1417"/>
                      <a:pt x="1153" y="1693"/>
                    </a:cubicBezTo>
                    <a:cubicBezTo>
                      <a:pt x="1153" y="1693"/>
                      <a:pt x="1071" y="2327"/>
                      <a:pt x="1002" y="2570"/>
                    </a:cubicBezTo>
                    <a:cubicBezTo>
                      <a:pt x="1002" y="2570"/>
                      <a:pt x="1038" y="2609"/>
                      <a:pt x="1166" y="2652"/>
                    </a:cubicBezTo>
                    <a:cubicBezTo>
                      <a:pt x="1166" y="2652"/>
                      <a:pt x="1499" y="2764"/>
                      <a:pt x="1625" y="2642"/>
                    </a:cubicBezTo>
                    <a:lnTo>
                      <a:pt x="1533" y="2021"/>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ïṡḷîḋé">
                <a:extLst>
                  <a:ext uri="{FF2B5EF4-FFF2-40B4-BE49-F238E27FC236}">
                    <a16:creationId xmlns:a16="http://schemas.microsoft.com/office/drawing/2014/main" id="{6BFAFF91-FE0A-44AD-8F26-95E697FB5ED2}"/>
                  </a:ext>
                </a:extLst>
              </p:cNvPr>
              <p:cNvSpPr/>
              <p:nvPr/>
            </p:nvSpPr>
            <p:spPr bwMode="auto">
              <a:xfrm>
                <a:off x="5281204" y="3750394"/>
                <a:ext cx="267072" cy="142589"/>
              </a:xfrm>
              <a:custGeom>
                <a:avLst/>
                <a:gdLst>
                  <a:gd name="T0" fmla="*/ 87 w 236"/>
                  <a:gd name="T1" fmla="*/ 0 h 126"/>
                  <a:gd name="T2" fmla="*/ 13 w 236"/>
                  <a:gd name="T3" fmla="*/ 3 h 126"/>
                  <a:gd name="T4" fmla="*/ 0 w 236"/>
                  <a:gd name="T5" fmla="*/ 49 h 126"/>
                  <a:gd name="T6" fmla="*/ 108 w 236"/>
                  <a:gd name="T7" fmla="*/ 126 h 126"/>
                  <a:gd name="T8" fmla="*/ 209 w 236"/>
                  <a:gd name="T9" fmla="*/ 87 h 126"/>
                  <a:gd name="T10" fmla="*/ 236 w 236"/>
                  <a:gd name="T11" fmla="*/ 3 h 126"/>
                  <a:gd name="T12" fmla="*/ 87 w 236"/>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236" h="126">
                    <a:moveTo>
                      <a:pt x="87" y="0"/>
                    </a:moveTo>
                    <a:lnTo>
                      <a:pt x="13" y="3"/>
                    </a:lnTo>
                    <a:lnTo>
                      <a:pt x="0" y="49"/>
                    </a:lnTo>
                    <a:lnTo>
                      <a:pt x="108" y="126"/>
                    </a:lnTo>
                    <a:lnTo>
                      <a:pt x="209" y="87"/>
                    </a:lnTo>
                    <a:lnTo>
                      <a:pt x="236" y="3"/>
                    </a:lnTo>
                    <a:lnTo>
                      <a:pt x="87" y="0"/>
                    </a:ln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íś1ïďè">
                <a:extLst>
                  <a:ext uri="{FF2B5EF4-FFF2-40B4-BE49-F238E27FC236}">
                    <a16:creationId xmlns:a16="http://schemas.microsoft.com/office/drawing/2014/main" id="{EFF49511-061B-4CAB-9900-CED9C565B3DB}"/>
                  </a:ext>
                </a:extLst>
              </p:cNvPr>
              <p:cNvSpPr/>
              <p:nvPr/>
            </p:nvSpPr>
            <p:spPr bwMode="auto">
              <a:xfrm>
                <a:off x="5128430" y="3833005"/>
                <a:ext cx="204831" cy="385897"/>
              </a:xfrm>
              <a:custGeom>
                <a:avLst/>
                <a:gdLst>
                  <a:gd name="T0" fmla="*/ 87 w 638"/>
                  <a:gd name="T1" fmla="*/ 49 h 1203"/>
                  <a:gd name="T2" fmla="*/ 239 w 638"/>
                  <a:gd name="T3" fmla="*/ 21 h 1203"/>
                  <a:gd name="T4" fmla="*/ 368 w 638"/>
                  <a:gd name="T5" fmla="*/ 125 h 1203"/>
                  <a:gd name="T6" fmla="*/ 365 w 638"/>
                  <a:gd name="T7" fmla="*/ 133 h 1203"/>
                  <a:gd name="T8" fmla="*/ 353 w 638"/>
                  <a:gd name="T9" fmla="*/ 771 h 1203"/>
                  <a:gd name="T10" fmla="*/ 638 w 638"/>
                  <a:gd name="T11" fmla="*/ 1100 h 1203"/>
                  <a:gd name="T12" fmla="*/ 361 w 638"/>
                  <a:gd name="T13" fmla="*/ 1146 h 1203"/>
                  <a:gd name="T14" fmla="*/ 84 w 638"/>
                  <a:gd name="T15" fmla="*/ 766 h 1203"/>
                  <a:gd name="T16" fmla="*/ 87 w 638"/>
                  <a:gd name="T17" fmla="*/ 60 h 1203"/>
                  <a:gd name="T18" fmla="*/ 87 w 638"/>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8" h="1203">
                    <a:moveTo>
                      <a:pt x="87" y="49"/>
                    </a:moveTo>
                    <a:cubicBezTo>
                      <a:pt x="93" y="13"/>
                      <a:pt x="162" y="0"/>
                      <a:pt x="239" y="21"/>
                    </a:cubicBezTo>
                    <a:cubicBezTo>
                      <a:pt x="317" y="42"/>
                      <a:pt x="374" y="89"/>
                      <a:pt x="368" y="125"/>
                    </a:cubicBezTo>
                    <a:cubicBezTo>
                      <a:pt x="367" y="128"/>
                      <a:pt x="366" y="130"/>
                      <a:pt x="365" y="133"/>
                    </a:cubicBezTo>
                    <a:cubicBezTo>
                      <a:pt x="365" y="133"/>
                      <a:pt x="166" y="329"/>
                      <a:pt x="353" y="771"/>
                    </a:cubicBezTo>
                    <a:cubicBezTo>
                      <a:pt x="535" y="1203"/>
                      <a:pt x="638" y="1100"/>
                      <a:pt x="638" y="1100"/>
                    </a:cubicBezTo>
                    <a:cubicBezTo>
                      <a:pt x="361" y="1146"/>
                      <a:pt x="361" y="1146"/>
                      <a:pt x="361" y="1146"/>
                    </a:cubicBezTo>
                    <a:cubicBezTo>
                      <a:pt x="361" y="1146"/>
                      <a:pt x="129" y="901"/>
                      <a:pt x="84" y="766"/>
                    </a:cubicBezTo>
                    <a:cubicBezTo>
                      <a:pt x="0" y="512"/>
                      <a:pt x="87" y="60"/>
                      <a:pt x="87" y="60"/>
                    </a:cubicBezTo>
                    <a:cubicBezTo>
                      <a:pt x="86" y="56"/>
                      <a:pt x="86" y="53"/>
                      <a:pt x="87"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iṥľïďè">
                <a:extLst>
                  <a:ext uri="{FF2B5EF4-FFF2-40B4-BE49-F238E27FC236}">
                    <a16:creationId xmlns:a16="http://schemas.microsoft.com/office/drawing/2014/main" id="{A9092411-BB4E-416A-8F76-708F542ED52E}"/>
                  </a:ext>
                </a:extLst>
              </p:cNvPr>
              <p:cNvSpPr/>
              <p:nvPr/>
            </p:nvSpPr>
            <p:spPr bwMode="auto">
              <a:xfrm>
                <a:off x="5509799" y="3833005"/>
                <a:ext cx="204831" cy="385897"/>
              </a:xfrm>
              <a:custGeom>
                <a:avLst/>
                <a:gdLst>
                  <a:gd name="T0" fmla="*/ 550 w 637"/>
                  <a:gd name="T1" fmla="*/ 49 h 1203"/>
                  <a:gd name="T2" fmla="*/ 398 w 637"/>
                  <a:gd name="T3" fmla="*/ 21 h 1203"/>
                  <a:gd name="T4" fmla="*/ 270 w 637"/>
                  <a:gd name="T5" fmla="*/ 125 h 1203"/>
                  <a:gd name="T6" fmla="*/ 272 w 637"/>
                  <a:gd name="T7" fmla="*/ 133 h 1203"/>
                  <a:gd name="T8" fmla="*/ 285 w 637"/>
                  <a:gd name="T9" fmla="*/ 771 h 1203"/>
                  <a:gd name="T10" fmla="*/ 0 w 637"/>
                  <a:gd name="T11" fmla="*/ 1100 h 1203"/>
                  <a:gd name="T12" fmla="*/ 276 w 637"/>
                  <a:gd name="T13" fmla="*/ 1146 h 1203"/>
                  <a:gd name="T14" fmla="*/ 553 w 637"/>
                  <a:gd name="T15" fmla="*/ 766 h 1203"/>
                  <a:gd name="T16" fmla="*/ 550 w 637"/>
                  <a:gd name="T17" fmla="*/ 60 h 1203"/>
                  <a:gd name="T18" fmla="*/ 550 w 637"/>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1203">
                    <a:moveTo>
                      <a:pt x="550" y="49"/>
                    </a:moveTo>
                    <a:cubicBezTo>
                      <a:pt x="544" y="13"/>
                      <a:pt x="476" y="0"/>
                      <a:pt x="398" y="21"/>
                    </a:cubicBezTo>
                    <a:cubicBezTo>
                      <a:pt x="321" y="42"/>
                      <a:pt x="263" y="89"/>
                      <a:pt x="270" y="125"/>
                    </a:cubicBezTo>
                    <a:cubicBezTo>
                      <a:pt x="270" y="128"/>
                      <a:pt x="271" y="130"/>
                      <a:pt x="272" y="133"/>
                    </a:cubicBezTo>
                    <a:cubicBezTo>
                      <a:pt x="272" y="133"/>
                      <a:pt x="471" y="329"/>
                      <a:pt x="285" y="771"/>
                    </a:cubicBezTo>
                    <a:cubicBezTo>
                      <a:pt x="102" y="1203"/>
                      <a:pt x="0" y="1100"/>
                      <a:pt x="0" y="1100"/>
                    </a:cubicBezTo>
                    <a:cubicBezTo>
                      <a:pt x="276" y="1146"/>
                      <a:pt x="276" y="1146"/>
                      <a:pt x="276" y="1146"/>
                    </a:cubicBezTo>
                    <a:cubicBezTo>
                      <a:pt x="276" y="1146"/>
                      <a:pt x="508" y="901"/>
                      <a:pt x="553" y="766"/>
                    </a:cubicBezTo>
                    <a:cubicBezTo>
                      <a:pt x="637" y="512"/>
                      <a:pt x="550" y="60"/>
                      <a:pt x="550" y="60"/>
                    </a:cubicBezTo>
                    <a:cubicBezTo>
                      <a:pt x="551" y="56"/>
                      <a:pt x="551" y="53"/>
                      <a:pt x="550"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iṡḻíďè">
                <a:extLst>
                  <a:ext uri="{FF2B5EF4-FFF2-40B4-BE49-F238E27FC236}">
                    <a16:creationId xmlns:a16="http://schemas.microsoft.com/office/drawing/2014/main" id="{D2F847F5-4EC1-4CD4-A9ED-763475152595}"/>
                  </a:ext>
                </a:extLst>
              </p:cNvPr>
              <p:cNvSpPr/>
              <p:nvPr/>
            </p:nvSpPr>
            <p:spPr bwMode="auto">
              <a:xfrm>
                <a:off x="5143141" y="3753788"/>
                <a:ext cx="555646" cy="587333"/>
              </a:xfrm>
              <a:custGeom>
                <a:avLst/>
                <a:gdLst>
                  <a:gd name="T0" fmla="*/ 1420 w 1733"/>
                  <a:gd name="T1" fmla="*/ 1350 h 1834"/>
                  <a:gd name="T2" fmla="*/ 1453 w 1733"/>
                  <a:gd name="T3" fmla="*/ 1036 h 1834"/>
                  <a:gd name="T4" fmla="*/ 1567 w 1733"/>
                  <a:gd name="T5" fmla="*/ 784 h 1834"/>
                  <a:gd name="T6" fmla="*/ 1513 w 1733"/>
                  <a:gd name="T7" fmla="*/ 596 h 1834"/>
                  <a:gd name="T8" fmla="*/ 1514 w 1733"/>
                  <a:gd name="T9" fmla="*/ 481 h 1834"/>
                  <a:gd name="T10" fmla="*/ 1733 w 1733"/>
                  <a:gd name="T11" fmla="*/ 430 h 1834"/>
                  <a:gd name="T12" fmla="*/ 1702 w 1733"/>
                  <a:gd name="T13" fmla="*/ 279 h 1834"/>
                  <a:gd name="T14" fmla="*/ 1537 w 1733"/>
                  <a:gd name="T15" fmla="*/ 122 h 1834"/>
                  <a:gd name="T16" fmla="*/ 1464 w 1733"/>
                  <a:gd name="T17" fmla="*/ 88 h 1834"/>
                  <a:gd name="T18" fmla="*/ 1461 w 1733"/>
                  <a:gd name="T19" fmla="*/ 86 h 1834"/>
                  <a:gd name="T20" fmla="*/ 1417 w 1733"/>
                  <a:gd name="T21" fmla="*/ 65 h 1834"/>
                  <a:gd name="T22" fmla="*/ 1263 w 1733"/>
                  <a:gd name="T23" fmla="*/ 0 h 1834"/>
                  <a:gd name="T24" fmla="*/ 869 w 1733"/>
                  <a:gd name="T25" fmla="*/ 334 h 1834"/>
                  <a:gd name="T26" fmla="*/ 475 w 1733"/>
                  <a:gd name="T27" fmla="*/ 0 h 1834"/>
                  <a:gd name="T28" fmla="*/ 322 w 1733"/>
                  <a:gd name="T29" fmla="*/ 65 h 1834"/>
                  <a:gd name="T30" fmla="*/ 278 w 1733"/>
                  <a:gd name="T31" fmla="*/ 86 h 1834"/>
                  <a:gd name="T32" fmla="*/ 274 w 1733"/>
                  <a:gd name="T33" fmla="*/ 88 h 1834"/>
                  <a:gd name="T34" fmla="*/ 192 w 1733"/>
                  <a:gd name="T35" fmla="*/ 126 h 1834"/>
                  <a:gd name="T36" fmla="*/ 148 w 1733"/>
                  <a:gd name="T37" fmla="*/ 156 h 1834"/>
                  <a:gd name="T38" fmla="*/ 31 w 1733"/>
                  <a:gd name="T39" fmla="*/ 291 h 1834"/>
                  <a:gd name="T40" fmla="*/ 0 w 1733"/>
                  <a:gd name="T41" fmla="*/ 441 h 1834"/>
                  <a:gd name="T42" fmla="*/ 224 w 1733"/>
                  <a:gd name="T43" fmla="*/ 494 h 1834"/>
                  <a:gd name="T44" fmla="*/ 225 w 1733"/>
                  <a:gd name="T45" fmla="*/ 596 h 1834"/>
                  <a:gd name="T46" fmla="*/ 171 w 1733"/>
                  <a:gd name="T47" fmla="*/ 784 h 1834"/>
                  <a:gd name="T48" fmla="*/ 290 w 1733"/>
                  <a:gd name="T49" fmla="*/ 1039 h 1834"/>
                  <a:gd name="T50" fmla="*/ 322 w 1733"/>
                  <a:gd name="T51" fmla="*/ 1350 h 1834"/>
                  <a:gd name="T52" fmla="*/ 321 w 1733"/>
                  <a:gd name="T53" fmla="*/ 1629 h 1834"/>
                  <a:gd name="T54" fmla="*/ 381 w 1733"/>
                  <a:gd name="T55" fmla="*/ 1814 h 1834"/>
                  <a:gd name="T56" fmla="*/ 1321 w 1733"/>
                  <a:gd name="T57" fmla="*/ 1834 h 1834"/>
                  <a:gd name="T58" fmla="*/ 1451 w 1733"/>
                  <a:gd name="T59" fmla="*/ 1654 h 1834"/>
                  <a:gd name="T60" fmla="*/ 1420 w 1733"/>
                  <a:gd name="T61" fmla="*/ 1350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3" h="1834">
                    <a:moveTo>
                      <a:pt x="1420" y="1350"/>
                    </a:moveTo>
                    <a:cubicBezTo>
                      <a:pt x="1420" y="1238"/>
                      <a:pt x="1436" y="1126"/>
                      <a:pt x="1453" y="1036"/>
                    </a:cubicBezTo>
                    <a:cubicBezTo>
                      <a:pt x="1522" y="984"/>
                      <a:pt x="1567" y="890"/>
                      <a:pt x="1567" y="784"/>
                    </a:cubicBezTo>
                    <a:cubicBezTo>
                      <a:pt x="1567" y="712"/>
                      <a:pt x="1547" y="647"/>
                      <a:pt x="1513" y="596"/>
                    </a:cubicBezTo>
                    <a:cubicBezTo>
                      <a:pt x="1514" y="545"/>
                      <a:pt x="1514" y="513"/>
                      <a:pt x="1514" y="481"/>
                    </a:cubicBezTo>
                    <a:cubicBezTo>
                      <a:pt x="1733" y="430"/>
                      <a:pt x="1733" y="430"/>
                      <a:pt x="1733" y="430"/>
                    </a:cubicBezTo>
                    <a:cubicBezTo>
                      <a:pt x="1702" y="279"/>
                      <a:pt x="1702" y="279"/>
                      <a:pt x="1702" y="279"/>
                    </a:cubicBezTo>
                    <a:cubicBezTo>
                      <a:pt x="1688" y="216"/>
                      <a:pt x="1612" y="150"/>
                      <a:pt x="1537" y="122"/>
                    </a:cubicBezTo>
                    <a:cubicBezTo>
                      <a:pt x="1464" y="88"/>
                      <a:pt x="1464" y="88"/>
                      <a:pt x="1464" y="88"/>
                    </a:cubicBezTo>
                    <a:cubicBezTo>
                      <a:pt x="1463" y="87"/>
                      <a:pt x="1462" y="86"/>
                      <a:pt x="1461" y="86"/>
                    </a:cubicBezTo>
                    <a:cubicBezTo>
                      <a:pt x="1450" y="80"/>
                      <a:pt x="1435" y="73"/>
                      <a:pt x="1417" y="65"/>
                    </a:cubicBezTo>
                    <a:cubicBezTo>
                      <a:pt x="1378" y="49"/>
                      <a:pt x="1324" y="27"/>
                      <a:pt x="1263" y="0"/>
                    </a:cubicBezTo>
                    <a:cubicBezTo>
                      <a:pt x="1206" y="40"/>
                      <a:pt x="1084" y="304"/>
                      <a:pt x="869" y="334"/>
                    </a:cubicBezTo>
                    <a:cubicBezTo>
                      <a:pt x="653" y="304"/>
                      <a:pt x="532" y="40"/>
                      <a:pt x="475" y="0"/>
                    </a:cubicBezTo>
                    <a:cubicBezTo>
                      <a:pt x="414" y="27"/>
                      <a:pt x="360" y="49"/>
                      <a:pt x="322" y="65"/>
                    </a:cubicBezTo>
                    <a:cubicBezTo>
                      <a:pt x="303" y="73"/>
                      <a:pt x="288" y="80"/>
                      <a:pt x="278" y="86"/>
                    </a:cubicBezTo>
                    <a:cubicBezTo>
                      <a:pt x="277" y="86"/>
                      <a:pt x="276" y="87"/>
                      <a:pt x="274" y="88"/>
                    </a:cubicBezTo>
                    <a:cubicBezTo>
                      <a:pt x="192" y="126"/>
                      <a:pt x="192" y="126"/>
                      <a:pt x="192" y="126"/>
                    </a:cubicBezTo>
                    <a:cubicBezTo>
                      <a:pt x="176" y="134"/>
                      <a:pt x="161" y="144"/>
                      <a:pt x="148" y="156"/>
                    </a:cubicBezTo>
                    <a:cubicBezTo>
                      <a:pt x="91" y="189"/>
                      <a:pt x="41" y="241"/>
                      <a:pt x="31" y="291"/>
                    </a:cubicBezTo>
                    <a:cubicBezTo>
                      <a:pt x="0" y="441"/>
                      <a:pt x="0" y="441"/>
                      <a:pt x="0" y="441"/>
                    </a:cubicBezTo>
                    <a:cubicBezTo>
                      <a:pt x="224" y="494"/>
                      <a:pt x="224" y="494"/>
                      <a:pt x="224" y="494"/>
                    </a:cubicBezTo>
                    <a:cubicBezTo>
                      <a:pt x="224" y="522"/>
                      <a:pt x="225" y="552"/>
                      <a:pt x="225" y="596"/>
                    </a:cubicBezTo>
                    <a:cubicBezTo>
                      <a:pt x="191" y="647"/>
                      <a:pt x="171" y="712"/>
                      <a:pt x="171" y="784"/>
                    </a:cubicBezTo>
                    <a:cubicBezTo>
                      <a:pt x="171" y="893"/>
                      <a:pt x="219" y="988"/>
                      <a:pt x="290" y="1039"/>
                    </a:cubicBezTo>
                    <a:cubicBezTo>
                      <a:pt x="307" y="1129"/>
                      <a:pt x="322" y="1240"/>
                      <a:pt x="322" y="1350"/>
                    </a:cubicBezTo>
                    <a:cubicBezTo>
                      <a:pt x="322" y="1660"/>
                      <a:pt x="328" y="1613"/>
                      <a:pt x="321" y="1629"/>
                    </a:cubicBezTo>
                    <a:cubicBezTo>
                      <a:pt x="288" y="1697"/>
                      <a:pt x="417" y="1652"/>
                      <a:pt x="381" y="1814"/>
                    </a:cubicBezTo>
                    <a:cubicBezTo>
                      <a:pt x="1321" y="1834"/>
                      <a:pt x="1321" y="1834"/>
                      <a:pt x="1321" y="1834"/>
                    </a:cubicBezTo>
                    <a:cubicBezTo>
                      <a:pt x="1285" y="1672"/>
                      <a:pt x="1484" y="1722"/>
                      <a:pt x="1451" y="1654"/>
                    </a:cubicBezTo>
                    <a:cubicBezTo>
                      <a:pt x="1444" y="1638"/>
                      <a:pt x="1420" y="1660"/>
                      <a:pt x="1420" y="13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ïṩlïdé">
                <a:extLst>
                  <a:ext uri="{FF2B5EF4-FFF2-40B4-BE49-F238E27FC236}">
                    <a16:creationId xmlns:a16="http://schemas.microsoft.com/office/drawing/2014/main" id="{4CBE9F5C-17FD-470E-AC29-872CE2E18DAA}"/>
                  </a:ext>
                </a:extLst>
              </p:cNvPr>
              <p:cNvSpPr/>
              <p:nvPr/>
            </p:nvSpPr>
            <p:spPr bwMode="auto">
              <a:xfrm>
                <a:off x="5251781" y="3225303"/>
                <a:ext cx="327050" cy="157301"/>
              </a:xfrm>
              <a:custGeom>
                <a:avLst/>
                <a:gdLst>
                  <a:gd name="T0" fmla="*/ 544 w 1021"/>
                  <a:gd name="T1" fmla="*/ 1 h 493"/>
                  <a:gd name="T2" fmla="*/ 518 w 1021"/>
                  <a:gd name="T3" fmla="*/ 1 h 493"/>
                  <a:gd name="T4" fmla="*/ 518 w 1021"/>
                  <a:gd name="T5" fmla="*/ 1 h 493"/>
                  <a:gd name="T6" fmla="*/ 517 w 1021"/>
                  <a:gd name="T7" fmla="*/ 1 h 493"/>
                  <a:gd name="T8" fmla="*/ 516 w 1021"/>
                  <a:gd name="T9" fmla="*/ 1 h 493"/>
                  <a:gd name="T10" fmla="*/ 516 w 1021"/>
                  <a:gd name="T11" fmla="*/ 1 h 493"/>
                  <a:gd name="T12" fmla="*/ 491 w 1021"/>
                  <a:gd name="T13" fmla="*/ 1 h 493"/>
                  <a:gd name="T14" fmla="*/ 0 w 1021"/>
                  <a:gd name="T15" fmla="*/ 493 h 493"/>
                  <a:gd name="T16" fmla="*/ 31 w 1021"/>
                  <a:gd name="T17" fmla="*/ 493 h 493"/>
                  <a:gd name="T18" fmla="*/ 385 w 1021"/>
                  <a:gd name="T19" fmla="*/ 108 h 493"/>
                  <a:gd name="T20" fmla="*/ 517 w 1021"/>
                  <a:gd name="T21" fmla="*/ 97 h 493"/>
                  <a:gd name="T22" fmla="*/ 650 w 1021"/>
                  <a:gd name="T23" fmla="*/ 113 h 493"/>
                  <a:gd name="T24" fmla="*/ 988 w 1021"/>
                  <a:gd name="T25" fmla="*/ 493 h 493"/>
                  <a:gd name="T26" fmla="*/ 1021 w 1021"/>
                  <a:gd name="T27" fmla="*/ 493 h 493"/>
                  <a:gd name="T28" fmla="*/ 544 w 1021"/>
                  <a:gd name="T29" fmla="*/ 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1" h="493">
                    <a:moveTo>
                      <a:pt x="544" y="1"/>
                    </a:moveTo>
                    <a:cubicBezTo>
                      <a:pt x="535" y="1"/>
                      <a:pt x="527" y="1"/>
                      <a:pt x="518" y="1"/>
                    </a:cubicBezTo>
                    <a:cubicBezTo>
                      <a:pt x="518" y="1"/>
                      <a:pt x="518" y="1"/>
                      <a:pt x="518" y="1"/>
                    </a:cubicBezTo>
                    <a:cubicBezTo>
                      <a:pt x="517" y="1"/>
                      <a:pt x="517" y="1"/>
                      <a:pt x="517" y="1"/>
                    </a:cubicBezTo>
                    <a:cubicBezTo>
                      <a:pt x="516" y="1"/>
                      <a:pt x="516" y="1"/>
                      <a:pt x="516" y="1"/>
                    </a:cubicBezTo>
                    <a:cubicBezTo>
                      <a:pt x="516" y="1"/>
                      <a:pt x="516" y="1"/>
                      <a:pt x="516" y="1"/>
                    </a:cubicBezTo>
                    <a:cubicBezTo>
                      <a:pt x="509" y="1"/>
                      <a:pt x="500" y="1"/>
                      <a:pt x="491" y="1"/>
                    </a:cubicBezTo>
                    <a:cubicBezTo>
                      <a:pt x="421" y="0"/>
                      <a:pt x="85" y="27"/>
                      <a:pt x="0" y="493"/>
                    </a:cubicBezTo>
                    <a:cubicBezTo>
                      <a:pt x="31" y="493"/>
                      <a:pt x="31" y="493"/>
                      <a:pt x="31" y="493"/>
                    </a:cubicBezTo>
                    <a:cubicBezTo>
                      <a:pt x="31" y="493"/>
                      <a:pt x="91" y="187"/>
                      <a:pt x="385" y="108"/>
                    </a:cubicBezTo>
                    <a:cubicBezTo>
                      <a:pt x="408" y="102"/>
                      <a:pt x="501" y="96"/>
                      <a:pt x="517" y="97"/>
                    </a:cubicBezTo>
                    <a:cubicBezTo>
                      <a:pt x="577" y="99"/>
                      <a:pt x="608" y="97"/>
                      <a:pt x="650" y="113"/>
                    </a:cubicBezTo>
                    <a:cubicBezTo>
                      <a:pt x="937" y="217"/>
                      <a:pt x="988" y="493"/>
                      <a:pt x="988" y="493"/>
                    </a:cubicBezTo>
                    <a:cubicBezTo>
                      <a:pt x="1021" y="493"/>
                      <a:pt x="1021" y="493"/>
                      <a:pt x="1021" y="493"/>
                    </a:cubicBezTo>
                    <a:cubicBezTo>
                      <a:pt x="896" y="19"/>
                      <a:pt x="614" y="0"/>
                      <a:pt x="544" y="1"/>
                    </a:cubicBezTo>
                    <a:close/>
                  </a:path>
                </a:pathLst>
              </a:custGeom>
              <a:solidFill>
                <a:srgbClr val="E8E5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iṥḻíḋe">
                <a:extLst>
                  <a:ext uri="{FF2B5EF4-FFF2-40B4-BE49-F238E27FC236}">
                    <a16:creationId xmlns:a16="http://schemas.microsoft.com/office/drawing/2014/main" id="{BA0BD225-7D83-4406-B887-14F4DFEE5E35}"/>
                  </a:ext>
                </a:extLst>
              </p:cNvPr>
              <p:cNvSpPr/>
              <p:nvPr/>
            </p:nvSpPr>
            <p:spPr bwMode="auto">
              <a:xfrm>
                <a:off x="5295916" y="3641754"/>
                <a:ext cx="252361" cy="165223"/>
              </a:xfrm>
              <a:custGeom>
                <a:avLst/>
                <a:gdLst>
                  <a:gd name="T0" fmla="*/ 538 w 788"/>
                  <a:gd name="T1" fmla="*/ 0 h 518"/>
                  <a:gd name="T2" fmla="*/ 376 w 788"/>
                  <a:gd name="T3" fmla="*/ 38 h 518"/>
                  <a:gd name="T4" fmla="*/ 230 w 788"/>
                  <a:gd name="T5" fmla="*/ 7 h 518"/>
                  <a:gd name="T6" fmla="*/ 0 w 788"/>
                  <a:gd name="T7" fmla="*/ 351 h 518"/>
                  <a:gd name="T8" fmla="*/ 395 w 788"/>
                  <a:gd name="T9" fmla="*/ 518 h 518"/>
                  <a:gd name="T10" fmla="*/ 788 w 788"/>
                  <a:gd name="T11" fmla="*/ 351 h 518"/>
                  <a:gd name="T12" fmla="*/ 538 w 788"/>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788" h="518">
                    <a:moveTo>
                      <a:pt x="538" y="0"/>
                    </a:moveTo>
                    <a:cubicBezTo>
                      <a:pt x="538" y="0"/>
                      <a:pt x="461" y="38"/>
                      <a:pt x="376" y="38"/>
                    </a:cubicBezTo>
                    <a:cubicBezTo>
                      <a:pt x="297" y="38"/>
                      <a:pt x="230" y="7"/>
                      <a:pt x="230" y="7"/>
                    </a:cubicBezTo>
                    <a:cubicBezTo>
                      <a:pt x="230" y="7"/>
                      <a:pt x="345" y="270"/>
                      <a:pt x="0" y="351"/>
                    </a:cubicBezTo>
                    <a:cubicBezTo>
                      <a:pt x="395" y="518"/>
                      <a:pt x="395" y="518"/>
                      <a:pt x="395" y="518"/>
                    </a:cubicBezTo>
                    <a:cubicBezTo>
                      <a:pt x="788" y="351"/>
                      <a:pt x="788" y="351"/>
                      <a:pt x="788" y="351"/>
                    </a:cubicBezTo>
                    <a:cubicBezTo>
                      <a:pt x="479" y="326"/>
                      <a:pt x="538" y="0"/>
                      <a:pt x="538" y="0"/>
                    </a:cubicBez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ïśḻîdè">
                <a:extLst>
                  <a:ext uri="{FF2B5EF4-FFF2-40B4-BE49-F238E27FC236}">
                    <a16:creationId xmlns:a16="http://schemas.microsoft.com/office/drawing/2014/main" id="{227CE449-EF90-4ECB-9084-951C1366620A}"/>
                  </a:ext>
                </a:extLst>
              </p:cNvPr>
              <p:cNvSpPr/>
              <p:nvPr/>
            </p:nvSpPr>
            <p:spPr bwMode="auto">
              <a:xfrm>
                <a:off x="5369473" y="3641754"/>
                <a:ext cx="121088" cy="88270"/>
              </a:xfrm>
              <a:custGeom>
                <a:avLst/>
                <a:gdLst>
                  <a:gd name="T0" fmla="*/ 14 w 378"/>
                  <a:gd name="T1" fmla="*/ 60 h 276"/>
                  <a:gd name="T2" fmla="*/ 378 w 378"/>
                  <a:gd name="T3" fmla="*/ 276 h 276"/>
                  <a:gd name="T4" fmla="*/ 308 w 378"/>
                  <a:gd name="T5" fmla="*/ 0 h 276"/>
                  <a:gd name="T6" fmla="*/ 0 w 378"/>
                  <a:gd name="T7" fmla="*/ 7 h 276"/>
                  <a:gd name="T8" fmla="*/ 14 w 378"/>
                  <a:gd name="T9" fmla="*/ 60 h 276"/>
                </a:gdLst>
                <a:ahLst/>
                <a:cxnLst>
                  <a:cxn ang="0">
                    <a:pos x="T0" y="T1"/>
                  </a:cxn>
                  <a:cxn ang="0">
                    <a:pos x="T2" y="T3"/>
                  </a:cxn>
                  <a:cxn ang="0">
                    <a:pos x="T4" y="T5"/>
                  </a:cxn>
                  <a:cxn ang="0">
                    <a:pos x="T6" y="T7"/>
                  </a:cxn>
                  <a:cxn ang="0">
                    <a:pos x="T8" y="T9"/>
                  </a:cxn>
                </a:cxnLst>
                <a:rect l="0" t="0" r="r" b="b"/>
                <a:pathLst>
                  <a:path w="378" h="276">
                    <a:moveTo>
                      <a:pt x="14" y="60"/>
                    </a:moveTo>
                    <a:cubicBezTo>
                      <a:pt x="378" y="276"/>
                      <a:pt x="378" y="276"/>
                      <a:pt x="378" y="276"/>
                    </a:cubicBezTo>
                    <a:cubicBezTo>
                      <a:pt x="378" y="276"/>
                      <a:pt x="282" y="193"/>
                      <a:pt x="308" y="0"/>
                    </a:cubicBezTo>
                    <a:cubicBezTo>
                      <a:pt x="308" y="0"/>
                      <a:pt x="156" y="82"/>
                      <a:pt x="0" y="7"/>
                    </a:cubicBezTo>
                    <a:cubicBezTo>
                      <a:pt x="0" y="7"/>
                      <a:pt x="9" y="29"/>
                      <a:pt x="14" y="60"/>
                    </a:cubicBezTo>
                    <a:close/>
                  </a:path>
                </a:pathLst>
              </a:custGeom>
              <a:solidFill>
                <a:srgbClr val="D1AD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í$ḻiḑé">
                <a:extLst>
                  <a:ext uri="{FF2B5EF4-FFF2-40B4-BE49-F238E27FC236}">
                    <a16:creationId xmlns:a16="http://schemas.microsoft.com/office/drawing/2014/main" id="{78135A62-427C-40F4-8231-699CFDB0351C}"/>
                  </a:ext>
                </a:extLst>
              </p:cNvPr>
              <p:cNvSpPr/>
              <p:nvPr/>
            </p:nvSpPr>
            <p:spPr bwMode="auto">
              <a:xfrm>
                <a:off x="4993762" y="4201926"/>
                <a:ext cx="731053" cy="246702"/>
              </a:xfrm>
              <a:custGeom>
                <a:avLst/>
                <a:gdLst>
                  <a:gd name="T0" fmla="*/ 294 w 2279"/>
                  <a:gd name="T1" fmla="*/ 420 h 769"/>
                  <a:gd name="T2" fmla="*/ 585 w 2279"/>
                  <a:gd name="T3" fmla="*/ 483 h 769"/>
                  <a:gd name="T4" fmla="*/ 1141 w 2279"/>
                  <a:gd name="T5" fmla="*/ 589 h 769"/>
                  <a:gd name="T6" fmla="*/ 2228 w 2279"/>
                  <a:gd name="T7" fmla="*/ 769 h 769"/>
                  <a:gd name="T8" fmla="*/ 2279 w 2279"/>
                  <a:gd name="T9" fmla="*/ 583 h 769"/>
                  <a:gd name="T10" fmla="*/ 1388 w 2279"/>
                  <a:gd name="T11" fmla="*/ 302 h 769"/>
                  <a:gd name="T12" fmla="*/ 320 w 2279"/>
                  <a:gd name="T13" fmla="*/ 5 h 769"/>
                  <a:gd name="T14" fmla="*/ 294 w 2279"/>
                  <a:gd name="T15" fmla="*/ 420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9">
                    <a:moveTo>
                      <a:pt x="294" y="420"/>
                    </a:moveTo>
                    <a:cubicBezTo>
                      <a:pt x="585" y="483"/>
                      <a:pt x="585" y="483"/>
                      <a:pt x="585" y="483"/>
                    </a:cubicBezTo>
                    <a:cubicBezTo>
                      <a:pt x="669" y="491"/>
                      <a:pt x="1005" y="550"/>
                      <a:pt x="1141" y="589"/>
                    </a:cubicBezTo>
                    <a:cubicBezTo>
                      <a:pt x="1761" y="763"/>
                      <a:pt x="2228" y="769"/>
                      <a:pt x="2228" y="769"/>
                    </a:cubicBezTo>
                    <a:cubicBezTo>
                      <a:pt x="2279" y="583"/>
                      <a:pt x="2279" y="583"/>
                      <a:pt x="2279" y="583"/>
                    </a:cubicBezTo>
                    <a:cubicBezTo>
                      <a:pt x="2279" y="583"/>
                      <a:pt x="1650" y="365"/>
                      <a:pt x="1388" y="302"/>
                    </a:cubicBezTo>
                    <a:cubicBezTo>
                      <a:pt x="1155" y="246"/>
                      <a:pt x="708" y="16"/>
                      <a:pt x="320" y="5"/>
                    </a:cubicBezTo>
                    <a:cubicBezTo>
                      <a:pt x="139" y="0"/>
                      <a:pt x="0" y="272"/>
                      <a:pt x="294" y="420"/>
                    </a:cubicBezTo>
                    <a:close/>
                  </a:path>
                </a:pathLst>
              </a:custGeom>
              <a:solidFill>
                <a:srgbClr val="D186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ş1íḓé">
                <a:extLst>
                  <a:ext uri="{FF2B5EF4-FFF2-40B4-BE49-F238E27FC236}">
                    <a16:creationId xmlns:a16="http://schemas.microsoft.com/office/drawing/2014/main" id="{B711C8CA-772F-43D3-94FF-BE69EE70C008}"/>
                  </a:ext>
                </a:extLst>
              </p:cNvPr>
              <p:cNvSpPr/>
              <p:nvPr/>
            </p:nvSpPr>
            <p:spPr bwMode="auto">
              <a:xfrm>
                <a:off x="5128430" y="4201926"/>
                <a:ext cx="731053" cy="245571"/>
              </a:xfrm>
              <a:custGeom>
                <a:avLst/>
                <a:gdLst>
                  <a:gd name="T0" fmla="*/ 1985 w 2279"/>
                  <a:gd name="T1" fmla="*/ 420 h 764"/>
                  <a:gd name="T2" fmla="*/ 1693 w 2279"/>
                  <a:gd name="T3" fmla="*/ 482 h 764"/>
                  <a:gd name="T4" fmla="*/ 1137 w 2279"/>
                  <a:gd name="T5" fmla="*/ 587 h 764"/>
                  <a:gd name="T6" fmla="*/ 50 w 2279"/>
                  <a:gd name="T7" fmla="*/ 764 h 764"/>
                  <a:gd name="T8" fmla="*/ 0 w 2279"/>
                  <a:gd name="T9" fmla="*/ 579 h 764"/>
                  <a:gd name="T10" fmla="*/ 891 w 2279"/>
                  <a:gd name="T11" fmla="*/ 300 h 764"/>
                  <a:gd name="T12" fmla="*/ 1960 w 2279"/>
                  <a:gd name="T13" fmla="*/ 5 h 764"/>
                  <a:gd name="T14" fmla="*/ 1985 w 2279"/>
                  <a:gd name="T15" fmla="*/ 42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4">
                    <a:moveTo>
                      <a:pt x="1985" y="420"/>
                    </a:moveTo>
                    <a:cubicBezTo>
                      <a:pt x="1693" y="482"/>
                      <a:pt x="1693" y="482"/>
                      <a:pt x="1693" y="482"/>
                    </a:cubicBezTo>
                    <a:cubicBezTo>
                      <a:pt x="1609" y="490"/>
                      <a:pt x="1273" y="549"/>
                      <a:pt x="1137" y="587"/>
                    </a:cubicBezTo>
                    <a:cubicBezTo>
                      <a:pt x="517" y="760"/>
                      <a:pt x="50" y="764"/>
                      <a:pt x="50" y="764"/>
                    </a:cubicBezTo>
                    <a:cubicBezTo>
                      <a:pt x="0" y="579"/>
                      <a:pt x="0" y="579"/>
                      <a:pt x="0" y="579"/>
                    </a:cubicBezTo>
                    <a:cubicBezTo>
                      <a:pt x="0" y="579"/>
                      <a:pt x="628" y="362"/>
                      <a:pt x="891" y="300"/>
                    </a:cubicBezTo>
                    <a:cubicBezTo>
                      <a:pt x="1124" y="244"/>
                      <a:pt x="1571" y="15"/>
                      <a:pt x="1960" y="5"/>
                    </a:cubicBezTo>
                    <a:cubicBezTo>
                      <a:pt x="2141" y="0"/>
                      <a:pt x="2279" y="272"/>
                      <a:pt x="1985" y="420"/>
                    </a:cubicBezTo>
                    <a:close/>
                  </a:path>
                </a:pathLst>
              </a:custGeom>
              <a:solidFill>
                <a:srgbClr val="C47B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îṥļiḓê">
                <a:extLst>
                  <a:ext uri="{FF2B5EF4-FFF2-40B4-BE49-F238E27FC236}">
                    <a16:creationId xmlns:a16="http://schemas.microsoft.com/office/drawing/2014/main" id="{4FCAC95A-FCE1-40FB-B950-1ABAC00B8D8A}"/>
                  </a:ext>
                </a:extLst>
              </p:cNvPr>
              <p:cNvSpPr/>
              <p:nvPr/>
            </p:nvSpPr>
            <p:spPr bwMode="auto">
              <a:xfrm>
                <a:off x="5199724" y="4009544"/>
                <a:ext cx="444743" cy="279521"/>
              </a:xfrm>
              <a:custGeom>
                <a:avLst/>
                <a:gdLst>
                  <a:gd name="T0" fmla="*/ 1324 w 1386"/>
                  <a:gd name="T1" fmla="*/ 872 h 872"/>
                  <a:gd name="T2" fmla="*/ 63 w 1386"/>
                  <a:gd name="T3" fmla="*/ 872 h 872"/>
                  <a:gd name="T4" fmla="*/ 0 w 1386"/>
                  <a:gd name="T5" fmla="*/ 810 h 872"/>
                  <a:gd name="T6" fmla="*/ 0 w 1386"/>
                  <a:gd name="T7" fmla="*/ 62 h 872"/>
                  <a:gd name="T8" fmla="*/ 63 w 1386"/>
                  <a:gd name="T9" fmla="*/ 0 h 872"/>
                  <a:gd name="T10" fmla="*/ 1324 w 1386"/>
                  <a:gd name="T11" fmla="*/ 0 h 872"/>
                  <a:gd name="T12" fmla="*/ 1386 w 1386"/>
                  <a:gd name="T13" fmla="*/ 62 h 872"/>
                  <a:gd name="T14" fmla="*/ 1386 w 1386"/>
                  <a:gd name="T15" fmla="*/ 810 h 872"/>
                  <a:gd name="T16" fmla="*/ 1324 w 1386"/>
                  <a:gd name="T17"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6" h="872">
                    <a:moveTo>
                      <a:pt x="1324" y="872"/>
                    </a:moveTo>
                    <a:cubicBezTo>
                      <a:pt x="63" y="872"/>
                      <a:pt x="63" y="872"/>
                      <a:pt x="63" y="872"/>
                    </a:cubicBezTo>
                    <a:cubicBezTo>
                      <a:pt x="28" y="872"/>
                      <a:pt x="0" y="844"/>
                      <a:pt x="0" y="810"/>
                    </a:cubicBezTo>
                    <a:cubicBezTo>
                      <a:pt x="0" y="62"/>
                      <a:pt x="0" y="62"/>
                      <a:pt x="0" y="62"/>
                    </a:cubicBezTo>
                    <a:cubicBezTo>
                      <a:pt x="0" y="28"/>
                      <a:pt x="28" y="0"/>
                      <a:pt x="63" y="0"/>
                    </a:cubicBezTo>
                    <a:cubicBezTo>
                      <a:pt x="1324" y="0"/>
                      <a:pt x="1324" y="0"/>
                      <a:pt x="1324" y="0"/>
                    </a:cubicBezTo>
                    <a:cubicBezTo>
                      <a:pt x="1358" y="0"/>
                      <a:pt x="1386" y="28"/>
                      <a:pt x="1386" y="62"/>
                    </a:cubicBezTo>
                    <a:cubicBezTo>
                      <a:pt x="1386" y="810"/>
                      <a:pt x="1386" y="810"/>
                      <a:pt x="1386" y="810"/>
                    </a:cubicBezTo>
                    <a:cubicBezTo>
                      <a:pt x="1386" y="844"/>
                      <a:pt x="1358" y="872"/>
                      <a:pt x="1324" y="872"/>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ṩ1íḓè">
                <a:extLst>
                  <a:ext uri="{FF2B5EF4-FFF2-40B4-BE49-F238E27FC236}">
                    <a16:creationId xmlns:a16="http://schemas.microsoft.com/office/drawing/2014/main" id="{CF5C076F-DD66-41CA-A9A5-C5535DBA05FD}"/>
                  </a:ext>
                </a:extLst>
              </p:cNvPr>
              <p:cNvSpPr/>
              <p:nvPr/>
            </p:nvSpPr>
            <p:spPr bwMode="auto">
              <a:xfrm>
                <a:off x="5203120" y="4016334"/>
                <a:ext cx="441348" cy="272731"/>
              </a:xfrm>
              <a:custGeom>
                <a:avLst/>
                <a:gdLst>
                  <a:gd name="T0" fmla="*/ 0 w 1376"/>
                  <a:gd name="T1" fmla="*/ 822 h 850"/>
                  <a:gd name="T2" fmla="*/ 53 w 1376"/>
                  <a:gd name="T3" fmla="*/ 850 h 850"/>
                  <a:gd name="T4" fmla="*/ 1314 w 1376"/>
                  <a:gd name="T5" fmla="*/ 850 h 850"/>
                  <a:gd name="T6" fmla="*/ 1376 w 1376"/>
                  <a:gd name="T7" fmla="*/ 787 h 850"/>
                  <a:gd name="T8" fmla="*/ 1376 w 1376"/>
                  <a:gd name="T9" fmla="*/ 40 h 850"/>
                  <a:gd name="T10" fmla="*/ 1361 w 1376"/>
                  <a:gd name="T11" fmla="*/ 0 h 850"/>
                  <a:gd name="T12" fmla="*/ 0 w 1376"/>
                  <a:gd name="T13" fmla="*/ 822 h 850"/>
                </a:gdLst>
                <a:ahLst/>
                <a:cxnLst>
                  <a:cxn ang="0">
                    <a:pos x="T0" y="T1"/>
                  </a:cxn>
                  <a:cxn ang="0">
                    <a:pos x="T2" y="T3"/>
                  </a:cxn>
                  <a:cxn ang="0">
                    <a:pos x="T4" y="T5"/>
                  </a:cxn>
                  <a:cxn ang="0">
                    <a:pos x="T6" y="T7"/>
                  </a:cxn>
                  <a:cxn ang="0">
                    <a:pos x="T8" y="T9"/>
                  </a:cxn>
                  <a:cxn ang="0">
                    <a:pos x="T10" y="T11"/>
                  </a:cxn>
                  <a:cxn ang="0">
                    <a:pos x="T12" y="T13"/>
                  </a:cxn>
                </a:cxnLst>
                <a:rect l="0" t="0" r="r" b="b"/>
                <a:pathLst>
                  <a:path w="1376" h="850">
                    <a:moveTo>
                      <a:pt x="0" y="822"/>
                    </a:moveTo>
                    <a:cubicBezTo>
                      <a:pt x="12" y="839"/>
                      <a:pt x="31" y="850"/>
                      <a:pt x="53" y="850"/>
                    </a:cubicBezTo>
                    <a:cubicBezTo>
                      <a:pt x="1314" y="850"/>
                      <a:pt x="1314" y="850"/>
                      <a:pt x="1314" y="850"/>
                    </a:cubicBezTo>
                    <a:cubicBezTo>
                      <a:pt x="1348" y="850"/>
                      <a:pt x="1376" y="822"/>
                      <a:pt x="1376" y="787"/>
                    </a:cubicBezTo>
                    <a:cubicBezTo>
                      <a:pt x="1376" y="40"/>
                      <a:pt x="1376" y="40"/>
                      <a:pt x="1376" y="40"/>
                    </a:cubicBezTo>
                    <a:cubicBezTo>
                      <a:pt x="1376" y="25"/>
                      <a:pt x="1370" y="11"/>
                      <a:pt x="1361" y="0"/>
                    </a:cubicBezTo>
                    <a:lnTo>
                      <a:pt x="0" y="8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íŝľídé">
                <a:extLst>
                  <a:ext uri="{FF2B5EF4-FFF2-40B4-BE49-F238E27FC236}">
                    <a16:creationId xmlns:a16="http://schemas.microsoft.com/office/drawing/2014/main" id="{F54BCE1E-009D-477A-8754-7033ECBEE7C7}"/>
                  </a:ext>
                </a:extLst>
              </p:cNvPr>
              <p:cNvSpPr/>
              <p:nvPr/>
            </p:nvSpPr>
            <p:spPr bwMode="auto">
              <a:xfrm>
                <a:off x="5197461" y="4287932"/>
                <a:ext cx="449270" cy="24897"/>
              </a:xfrm>
              <a:custGeom>
                <a:avLst/>
                <a:gdLst>
                  <a:gd name="T0" fmla="*/ 1378 w 1400"/>
                  <a:gd name="T1" fmla="*/ 0 h 79"/>
                  <a:gd name="T2" fmla="*/ 22 w 1400"/>
                  <a:gd name="T3" fmla="*/ 0 h 79"/>
                  <a:gd name="T4" fmla="*/ 0 w 1400"/>
                  <a:gd name="T5" fmla="*/ 23 h 79"/>
                  <a:gd name="T6" fmla="*/ 0 w 1400"/>
                  <a:gd name="T7" fmla="*/ 57 h 79"/>
                  <a:gd name="T8" fmla="*/ 22 w 1400"/>
                  <a:gd name="T9" fmla="*/ 79 h 79"/>
                  <a:gd name="T10" fmla="*/ 1378 w 1400"/>
                  <a:gd name="T11" fmla="*/ 79 h 79"/>
                  <a:gd name="T12" fmla="*/ 1400 w 1400"/>
                  <a:gd name="T13" fmla="*/ 57 h 79"/>
                  <a:gd name="T14" fmla="*/ 1400 w 1400"/>
                  <a:gd name="T15" fmla="*/ 23 h 79"/>
                  <a:gd name="T16" fmla="*/ 1378 w 1400"/>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79">
                    <a:moveTo>
                      <a:pt x="1378" y="0"/>
                    </a:moveTo>
                    <a:cubicBezTo>
                      <a:pt x="22" y="0"/>
                      <a:pt x="22" y="0"/>
                      <a:pt x="22" y="0"/>
                    </a:cubicBezTo>
                    <a:cubicBezTo>
                      <a:pt x="10" y="0"/>
                      <a:pt x="0" y="11"/>
                      <a:pt x="0" y="23"/>
                    </a:cubicBezTo>
                    <a:cubicBezTo>
                      <a:pt x="0" y="57"/>
                      <a:pt x="0" y="57"/>
                      <a:pt x="0" y="57"/>
                    </a:cubicBezTo>
                    <a:cubicBezTo>
                      <a:pt x="0" y="69"/>
                      <a:pt x="10" y="79"/>
                      <a:pt x="22" y="79"/>
                    </a:cubicBezTo>
                    <a:cubicBezTo>
                      <a:pt x="1378" y="79"/>
                      <a:pt x="1378" y="79"/>
                      <a:pt x="1378" y="79"/>
                    </a:cubicBezTo>
                    <a:cubicBezTo>
                      <a:pt x="1390" y="79"/>
                      <a:pt x="1400" y="69"/>
                      <a:pt x="1400" y="57"/>
                    </a:cubicBezTo>
                    <a:cubicBezTo>
                      <a:pt x="1400" y="23"/>
                      <a:pt x="1400" y="23"/>
                      <a:pt x="1400" y="23"/>
                    </a:cubicBezTo>
                    <a:cubicBezTo>
                      <a:pt x="1400" y="11"/>
                      <a:pt x="1390" y="0"/>
                      <a:pt x="1378"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ṥlîďé">
                <a:extLst>
                  <a:ext uri="{FF2B5EF4-FFF2-40B4-BE49-F238E27FC236}">
                    <a16:creationId xmlns:a16="http://schemas.microsoft.com/office/drawing/2014/main" id="{C5E6D460-8056-474C-AE39-D427A8D18001}"/>
                  </a:ext>
                </a:extLst>
              </p:cNvPr>
              <p:cNvSpPr/>
              <p:nvPr/>
            </p:nvSpPr>
            <p:spPr bwMode="auto">
              <a:xfrm>
                <a:off x="7117891" y="2592704"/>
                <a:ext cx="174276" cy="174276"/>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ŝḻîďe">
                <a:extLst>
                  <a:ext uri="{FF2B5EF4-FFF2-40B4-BE49-F238E27FC236}">
                    <a16:creationId xmlns:a16="http://schemas.microsoft.com/office/drawing/2014/main" id="{2E74540C-8072-4BE2-8F03-410F0BCF837C}"/>
                  </a:ext>
                </a:extLst>
              </p:cNvPr>
              <p:cNvSpPr/>
              <p:nvPr/>
            </p:nvSpPr>
            <p:spPr bwMode="auto">
              <a:xfrm>
                <a:off x="7189185" y="2592704"/>
                <a:ext cx="104113" cy="104113"/>
              </a:xfrm>
              <a:prstGeom prst="ellipse">
                <a:avLst/>
              </a:prstGeom>
              <a:solidFill>
                <a:srgbClr val="E25E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îṧḷiḓé">
                <a:extLst>
                  <a:ext uri="{FF2B5EF4-FFF2-40B4-BE49-F238E27FC236}">
                    <a16:creationId xmlns:a16="http://schemas.microsoft.com/office/drawing/2014/main" id="{562431BC-735C-4A80-B0B5-F162A9D6F416}"/>
                  </a:ext>
                </a:extLst>
              </p:cNvPr>
              <p:cNvSpPr/>
              <p:nvPr/>
            </p:nvSpPr>
            <p:spPr bwMode="auto">
              <a:xfrm>
                <a:off x="4974524"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íṣľiḍé">
                <a:extLst>
                  <a:ext uri="{FF2B5EF4-FFF2-40B4-BE49-F238E27FC236}">
                    <a16:creationId xmlns:a16="http://schemas.microsoft.com/office/drawing/2014/main" id="{B4ACC024-46EE-4EBE-8A24-145C501D712F}"/>
                  </a:ext>
                </a:extLst>
              </p:cNvPr>
              <p:cNvSpPr/>
              <p:nvPr/>
            </p:nvSpPr>
            <p:spPr bwMode="auto">
              <a:xfrm>
                <a:off x="4733480"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íšľîḑê">
                <a:extLst>
                  <a:ext uri="{FF2B5EF4-FFF2-40B4-BE49-F238E27FC236}">
                    <a16:creationId xmlns:a16="http://schemas.microsoft.com/office/drawing/2014/main" id="{6E409A56-E16D-499F-8084-611E69C7B740}"/>
                  </a:ext>
                </a:extLst>
              </p:cNvPr>
              <p:cNvSpPr/>
              <p:nvPr/>
            </p:nvSpPr>
            <p:spPr bwMode="auto">
              <a:xfrm>
                <a:off x="4854568"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422" name="组合 421">
            <a:extLst>
              <a:ext uri="{FF2B5EF4-FFF2-40B4-BE49-F238E27FC236}">
                <a16:creationId xmlns:a16="http://schemas.microsoft.com/office/drawing/2014/main" id="{D7584E26-1994-4F17-86B3-199F1CA4503D}"/>
              </a:ext>
            </a:extLst>
          </p:cNvPr>
          <p:cNvGrpSpPr/>
          <p:nvPr/>
        </p:nvGrpSpPr>
        <p:grpSpPr>
          <a:xfrm>
            <a:off x="2043713" y="1850890"/>
            <a:ext cx="1441718" cy="1441718"/>
            <a:chOff x="737414" y="3164436"/>
            <a:chExt cx="1900298" cy="1900298"/>
          </a:xfrm>
        </p:grpSpPr>
        <p:grpSp>
          <p:nvGrpSpPr>
            <p:cNvPr id="423" name="组合 422">
              <a:extLst>
                <a:ext uri="{FF2B5EF4-FFF2-40B4-BE49-F238E27FC236}">
                  <a16:creationId xmlns:a16="http://schemas.microsoft.com/office/drawing/2014/main" id="{7AEA074A-27C4-4C18-A7F1-C300AA00CF43}"/>
                </a:ext>
              </a:extLst>
            </p:cNvPr>
            <p:cNvGrpSpPr/>
            <p:nvPr/>
          </p:nvGrpSpPr>
          <p:grpSpPr>
            <a:xfrm>
              <a:off x="737414" y="3164436"/>
              <a:ext cx="1900298" cy="1900298"/>
              <a:chOff x="795138" y="3164436"/>
              <a:chExt cx="1900298" cy="1900298"/>
            </a:xfrm>
          </p:grpSpPr>
          <p:sp>
            <p:nvSpPr>
              <p:cNvPr id="425" name="椭圆 424">
                <a:extLst>
                  <a:ext uri="{FF2B5EF4-FFF2-40B4-BE49-F238E27FC236}">
                    <a16:creationId xmlns:a16="http://schemas.microsoft.com/office/drawing/2014/main" id="{27F23E03-D995-46F2-B381-8BD5F9141D26}"/>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426" name="椭圆 425">
                <a:extLst>
                  <a:ext uri="{FF2B5EF4-FFF2-40B4-BE49-F238E27FC236}">
                    <a16:creationId xmlns:a16="http://schemas.microsoft.com/office/drawing/2014/main" id="{EB63E260-F033-432C-8D3C-5D016ABBE53B}"/>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grpSp>
        <p:sp>
          <p:nvSpPr>
            <p:cNvPr id="424" name="Text Box 79">
              <a:extLst>
                <a:ext uri="{FF2B5EF4-FFF2-40B4-BE49-F238E27FC236}">
                  <a16:creationId xmlns:a16="http://schemas.microsoft.com/office/drawing/2014/main" id="{13B7CF5D-8322-460B-B4E2-93CDECDDE0E6}"/>
                </a:ext>
              </a:extLst>
            </p:cNvPr>
            <p:cNvSpPr txBox="1">
              <a:spLocks noChangeArrowheads="1"/>
            </p:cNvSpPr>
            <p:nvPr/>
          </p:nvSpPr>
          <p:spPr bwMode="auto">
            <a:xfrm>
              <a:off x="891503" y="3536916"/>
              <a:ext cx="1583270" cy="115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主节点轮询</a:t>
              </a:r>
            </a:p>
          </p:txBody>
        </p:sp>
      </p:grpSp>
      <p:grpSp>
        <p:nvGrpSpPr>
          <p:cNvPr id="427" name="组合 426">
            <a:extLst>
              <a:ext uri="{FF2B5EF4-FFF2-40B4-BE49-F238E27FC236}">
                <a16:creationId xmlns:a16="http://schemas.microsoft.com/office/drawing/2014/main" id="{31AE7A50-FD25-4785-A1FB-889281446EAE}"/>
              </a:ext>
            </a:extLst>
          </p:cNvPr>
          <p:cNvGrpSpPr/>
          <p:nvPr/>
        </p:nvGrpSpPr>
        <p:grpSpPr>
          <a:xfrm>
            <a:off x="4874513" y="1850891"/>
            <a:ext cx="1441718" cy="1441718"/>
            <a:chOff x="737414" y="3164436"/>
            <a:chExt cx="1900298" cy="1900298"/>
          </a:xfrm>
        </p:grpSpPr>
        <p:grpSp>
          <p:nvGrpSpPr>
            <p:cNvPr id="428" name="组合 427">
              <a:extLst>
                <a:ext uri="{FF2B5EF4-FFF2-40B4-BE49-F238E27FC236}">
                  <a16:creationId xmlns:a16="http://schemas.microsoft.com/office/drawing/2014/main" id="{D7D6F260-4999-436E-97DB-E21A6ECB385D}"/>
                </a:ext>
              </a:extLst>
            </p:cNvPr>
            <p:cNvGrpSpPr/>
            <p:nvPr/>
          </p:nvGrpSpPr>
          <p:grpSpPr>
            <a:xfrm>
              <a:off x="737414" y="3164436"/>
              <a:ext cx="1900298" cy="1900298"/>
              <a:chOff x="795138" y="3164436"/>
              <a:chExt cx="1900298" cy="1900298"/>
            </a:xfrm>
          </p:grpSpPr>
          <p:sp>
            <p:nvSpPr>
              <p:cNvPr id="430" name="椭圆 429">
                <a:extLst>
                  <a:ext uri="{FF2B5EF4-FFF2-40B4-BE49-F238E27FC236}">
                    <a16:creationId xmlns:a16="http://schemas.microsoft.com/office/drawing/2014/main" id="{A786CCDE-C99F-43EC-9CA4-BF45F891E433}"/>
                  </a:ext>
                </a:extLst>
              </p:cNvPr>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431" name="椭圆 430">
                <a:extLst>
                  <a:ext uri="{FF2B5EF4-FFF2-40B4-BE49-F238E27FC236}">
                    <a16:creationId xmlns:a16="http://schemas.microsoft.com/office/drawing/2014/main" id="{EB7D2860-8F13-4193-A5F2-4A3721C5E726}"/>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85000"/>
                      <a:lumOff val="15000"/>
                    </a:schemeClr>
                  </a:solidFill>
                </a:endParaRPr>
              </a:p>
            </p:txBody>
          </p:sp>
        </p:grpSp>
        <p:sp>
          <p:nvSpPr>
            <p:cNvPr id="429" name="Text Box 79">
              <a:extLst>
                <a:ext uri="{FF2B5EF4-FFF2-40B4-BE49-F238E27FC236}">
                  <a16:creationId xmlns:a16="http://schemas.microsoft.com/office/drawing/2014/main" id="{C9F6E550-F902-49AC-8AB8-D8F9DFED0A84}"/>
                </a:ext>
              </a:extLst>
            </p:cNvPr>
            <p:cNvSpPr txBox="1">
              <a:spLocks noChangeArrowheads="1"/>
            </p:cNvSpPr>
            <p:nvPr/>
          </p:nvSpPr>
          <p:spPr bwMode="auto">
            <a:xfrm>
              <a:off x="896616" y="3573515"/>
              <a:ext cx="1573043" cy="1192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令牌</a:t>
              </a:r>
              <a:endPar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a:p>
              <a:pPr algn="ct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传递</a:t>
              </a:r>
            </a:p>
          </p:txBody>
        </p:sp>
      </p:grpSp>
      <p:sp>
        <p:nvSpPr>
          <p:cNvPr id="3" name="灯片编号占位符 2">
            <a:extLst>
              <a:ext uri="{FF2B5EF4-FFF2-40B4-BE49-F238E27FC236}">
                <a16:creationId xmlns:a16="http://schemas.microsoft.com/office/drawing/2014/main" id="{93A4E14A-4230-4641-9DC1-88C77E0FF34D}"/>
              </a:ext>
            </a:extLst>
          </p:cNvPr>
          <p:cNvSpPr>
            <a:spLocks noGrp="1"/>
          </p:cNvSpPr>
          <p:nvPr>
            <p:ph type="sldNum" sz="quarter" idx="12"/>
          </p:nvPr>
        </p:nvSpPr>
        <p:spPr/>
        <p:txBody>
          <a:bodyPr/>
          <a:lstStyle/>
          <a:p>
            <a:fld id="{91F2D4EF-46D4-4764-B373-FC59CD1D281E}" type="slidenum">
              <a:rPr lang="zh-CN" altLang="en-US" smtClean="0"/>
              <a:t>54</a:t>
            </a:fld>
            <a:endParaRPr lang="zh-CN" altLang="en-US"/>
          </a:p>
        </p:txBody>
      </p:sp>
    </p:spTree>
    <p:extLst>
      <p:ext uri="{BB962C8B-B14F-4D97-AF65-F5344CB8AC3E}">
        <p14:creationId xmlns:p14="http://schemas.microsoft.com/office/powerpoint/2010/main" val="29672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22"/>
                                        </p:tgtEl>
                                        <p:attrNameLst>
                                          <p:attrName>style.visibility</p:attrName>
                                        </p:attrNameLst>
                                      </p:cBhvr>
                                      <p:to>
                                        <p:strVal val="visible"/>
                                      </p:to>
                                    </p:set>
                                    <p:anim calcmode="lin" valueType="num">
                                      <p:cBhvr>
                                        <p:cTn id="11" dur="500" fill="hold"/>
                                        <p:tgtEl>
                                          <p:spTgt spid="422"/>
                                        </p:tgtEl>
                                        <p:attrNameLst>
                                          <p:attrName>ppt_w</p:attrName>
                                        </p:attrNameLst>
                                      </p:cBhvr>
                                      <p:tavLst>
                                        <p:tav tm="0">
                                          <p:val>
                                            <p:fltVal val="0"/>
                                          </p:val>
                                        </p:tav>
                                        <p:tav tm="100000">
                                          <p:val>
                                            <p:strVal val="#ppt_w"/>
                                          </p:val>
                                        </p:tav>
                                      </p:tavLst>
                                    </p:anim>
                                    <p:anim calcmode="lin" valueType="num">
                                      <p:cBhvr>
                                        <p:cTn id="12" dur="500" fill="hold"/>
                                        <p:tgtEl>
                                          <p:spTgt spid="422"/>
                                        </p:tgtEl>
                                        <p:attrNameLst>
                                          <p:attrName>ppt_h</p:attrName>
                                        </p:attrNameLst>
                                      </p:cBhvr>
                                      <p:tavLst>
                                        <p:tav tm="0">
                                          <p:val>
                                            <p:fltVal val="0"/>
                                          </p:val>
                                        </p:tav>
                                        <p:tav tm="100000">
                                          <p:val>
                                            <p:strVal val="#ppt_h"/>
                                          </p:val>
                                        </p:tav>
                                      </p:tavLst>
                                    </p:anim>
                                    <p:anim calcmode="lin" valueType="num">
                                      <p:cBhvr>
                                        <p:cTn id="13" dur="500" fill="hold"/>
                                        <p:tgtEl>
                                          <p:spTgt spid="422"/>
                                        </p:tgtEl>
                                        <p:attrNameLst>
                                          <p:attrName>style.rotation</p:attrName>
                                        </p:attrNameLst>
                                      </p:cBhvr>
                                      <p:tavLst>
                                        <p:tav tm="0">
                                          <p:val>
                                            <p:fltVal val="90"/>
                                          </p:val>
                                        </p:tav>
                                        <p:tav tm="100000">
                                          <p:val>
                                            <p:fltVal val="0"/>
                                          </p:val>
                                        </p:tav>
                                      </p:tavLst>
                                    </p:anim>
                                    <p:animEffect transition="in" filter="fade">
                                      <p:cBhvr>
                                        <p:cTn id="14" dur="500"/>
                                        <p:tgtEl>
                                          <p:spTgt spid="422"/>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427"/>
                                        </p:tgtEl>
                                        <p:attrNameLst>
                                          <p:attrName>style.visibility</p:attrName>
                                        </p:attrNameLst>
                                      </p:cBhvr>
                                      <p:to>
                                        <p:strVal val="visible"/>
                                      </p:to>
                                    </p:set>
                                    <p:anim calcmode="lin" valueType="num">
                                      <p:cBhvr>
                                        <p:cTn id="18" dur="500" fill="hold"/>
                                        <p:tgtEl>
                                          <p:spTgt spid="427"/>
                                        </p:tgtEl>
                                        <p:attrNameLst>
                                          <p:attrName>ppt_w</p:attrName>
                                        </p:attrNameLst>
                                      </p:cBhvr>
                                      <p:tavLst>
                                        <p:tav tm="0">
                                          <p:val>
                                            <p:fltVal val="0"/>
                                          </p:val>
                                        </p:tav>
                                        <p:tav tm="100000">
                                          <p:val>
                                            <p:strVal val="#ppt_w"/>
                                          </p:val>
                                        </p:tav>
                                      </p:tavLst>
                                    </p:anim>
                                    <p:anim calcmode="lin" valueType="num">
                                      <p:cBhvr>
                                        <p:cTn id="19" dur="500" fill="hold"/>
                                        <p:tgtEl>
                                          <p:spTgt spid="427"/>
                                        </p:tgtEl>
                                        <p:attrNameLst>
                                          <p:attrName>ppt_h</p:attrName>
                                        </p:attrNameLst>
                                      </p:cBhvr>
                                      <p:tavLst>
                                        <p:tav tm="0">
                                          <p:val>
                                            <p:fltVal val="0"/>
                                          </p:val>
                                        </p:tav>
                                        <p:tav tm="100000">
                                          <p:val>
                                            <p:strVal val="#ppt_h"/>
                                          </p:val>
                                        </p:tav>
                                      </p:tavLst>
                                    </p:anim>
                                    <p:anim calcmode="lin" valueType="num">
                                      <p:cBhvr>
                                        <p:cTn id="20" dur="500" fill="hold"/>
                                        <p:tgtEl>
                                          <p:spTgt spid="427"/>
                                        </p:tgtEl>
                                        <p:attrNameLst>
                                          <p:attrName>style.rotation</p:attrName>
                                        </p:attrNameLst>
                                      </p:cBhvr>
                                      <p:tavLst>
                                        <p:tav tm="0">
                                          <p:val>
                                            <p:fltVal val="90"/>
                                          </p:val>
                                        </p:tav>
                                        <p:tav tm="100000">
                                          <p:val>
                                            <p:fltVal val="0"/>
                                          </p:val>
                                        </p:tav>
                                      </p:tavLst>
                                    </p:anim>
                                    <p:animEffect transition="in" filter="fade">
                                      <p:cBhvr>
                                        <p:cTn id="21"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65631" y="1028365"/>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p>
        </p:txBody>
      </p:sp>
      <p:grpSp>
        <p:nvGrpSpPr>
          <p:cNvPr id="8" name="组合 7"/>
          <p:cNvGrpSpPr/>
          <p:nvPr/>
        </p:nvGrpSpPr>
        <p:grpSpPr>
          <a:xfrm>
            <a:off x="879858" y="1536370"/>
            <a:ext cx="4680692" cy="1628031"/>
            <a:chOff x="-284906" y="2161790"/>
            <a:chExt cx="6240922" cy="2170708"/>
          </a:xfrm>
        </p:grpSpPr>
        <p:grpSp>
          <p:nvGrpSpPr>
            <p:cNvPr id="9" name="组合 8"/>
            <p:cNvGrpSpPr/>
            <p:nvPr/>
          </p:nvGrpSpPr>
          <p:grpSpPr>
            <a:xfrm>
              <a:off x="-284906" y="2161790"/>
              <a:ext cx="6240922" cy="1690607"/>
              <a:chOff x="-213679" y="1621342"/>
              <a:chExt cx="4680697" cy="1267955"/>
            </a:xfrm>
          </p:grpSpPr>
          <p:sp>
            <p:nvSpPr>
              <p:cNvPr id="11" name="矩形 10"/>
              <p:cNvSpPr/>
              <p:nvPr/>
            </p:nvSpPr>
            <p:spPr>
              <a:xfrm>
                <a:off x="1108403" y="1621342"/>
                <a:ext cx="3358615" cy="871841"/>
              </a:xfrm>
              <a:prstGeom prst="rect">
                <a:avLst/>
              </a:prstGeom>
            </p:spPr>
            <p:txBody>
              <a:bodyPr wrap="none">
                <a:spAutoFit/>
              </a:bodyPr>
              <a:lstStyle/>
              <a:p>
                <a:pPr algn="ctr">
                  <a:lnSpc>
                    <a:spcPct val="110000"/>
                  </a:lnSpc>
                </a:pPr>
                <a:r>
                  <a:rPr lang="zh-CN" altLang="en-US" sz="4950" dirty="0">
                    <a:solidFill>
                      <a:schemeClr val="tx1">
                        <a:lumMod val="85000"/>
                        <a:lumOff val="15000"/>
                      </a:schemeClr>
                    </a:solidFill>
                    <a:latin typeface="造字工房朗倩（非商用）常规体" pitchFamily="50" charset="-122"/>
                    <a:ea typeface="造字工房朗倩（非商用）常规体" pitchFamily="50" charset="-122"/>
                  </a:rPr>
                  <a:t>交换局域网</a:t>
                </a:r>
              </a:p>
            </p:txBody>
          </p:sp>
          <p:sp>
            <p:nvSpPr>
              <p:cNvPr id="12" name="矩形 11"/>
              <p:cNvSpPr/>
              <p:nvPr/>
            </p:nvSpPr>
            <p:spPr>
              <a:xfrm>
                <a:off x="81838" y="2345208"/>
                <a:ext cx="4385180" cy="461665"/>
              </a:xfrm>
              <a:prstGeom prst="rect">
                <a:avLst/>
              </a:prstGeom>
            </p:spPr>
            <p:txBody>
              <a:bodyPr wrap="none">
                <a:spAutoFit/>
              </a:bodyPr>
              <a:lstStyle/>
              <a:p>
                <a:r>
                  <a:rPr lang="en-US" altLang="zh-CN"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witched Local Area Networks</a:t>
                </a:r>
                <a:endParaRPr lang="zh-CN" altLang="en-US"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13679" y="1969962"/>
                <a:ext cx="527710" cy="830996"/>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S</a:t>
                </a:r>
                <a:endParaRPr lang="zh-CN" altLang="en-US" sz="72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88874" y="2889297"/>
                <a:ext cx="4360702"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4472004" y="3593834"/>
              <a:ext cx="1233671" cy="738664"/>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618342" y="1335343"/>
            <a:ext cx="1109665" cy="1015043"/>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3382406E-2AD1-46AA-833C-167BE7122C41}"/>
              </a:ext>
            </a:extLst>
          </p:cNvPr>
          <p:cNvSpPr>
            <a:spLocks noGrp="1"/>
          </p:cNvSpPr>
          <p:nvPr>
            <p:ph type="sldNum" sz="quarter" idx="12"/>
          </p:nvPr>
        </p:nvSpPr>
        <p:spPr/>
        <p:txBody>
          <a:bodyPr/>
          <a:lstStyle/>
          <a:p>
            <a:fld id="{91F2D4EF-46D4-4764-B373-FC59CD1D281E}" type="slidenum">
              <a:rPr lang="zh-CN" altLang="en-US" smtClean="0"/>
              <a:t>55</a:t>
            </a:fld>
            <a:endParaRPr lang="zh-CN" altLang="en-US"/>
          </a:p>
        </p:txBody>
      </p:sp>
    </p:spTree>
    <p:extLst>
      <p:ext uri="{BB962C8B-B14F-4D97-AF65-F5344CB8AC3E}">
        <p14:creationId xmlns:p14="http://schemas.microsoft.com/office/powerpoint/2010/main" val="313909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322660" y="0"/>
            <a:ext cx="3207524" cy="1071442"/>
            <a:chOff x="551030" y="-368704"/>
            <a:chExt cx="4276699"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48378" y="275469"/>
              <a:ext cx="3579351" cy="747230"/>
              <a:chOff x="1885805" y="939313"/>
              <a:chExt cx="3579351" cy="747230"/>
            </a:xfrm>
          </p:grpSpPr>
          <p:sp>
            <p:nvSpPr>
              <p:cNvPr id="84" name="矩形: 圆角 83">
                <a:extLst>
                  <a:ext uri="{FF2B5EF4-FFF2-40B4-BE49-F238E27FC236}">
                    <a16:creationId xmlns:a16="http://schemas.microsoft.com/office/drawing/2014/main" id="{C90F31C8-FF97-4D0D-987C-AEED15532F5C}"/>
                  </a:ext>
                </a:extLst>
              </p:cNvPr>
              <p:cNvSpPr/>
              <p:nvPr/>
            </p:nvSpPr>
            <p:spPr>
              <a:xfrm>
                <a:off x="1885805" y="939313"/>
                <a:ext cx="3579351" cy="675442"/>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5" y="1009435"/>
                <a:ext cx="2469200"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92" name="组合 91">
            <a:extLst>
              <a:ext uri="{FF2B5EF4-FFF2-40B4-BE49-F238E27FC236}">
                <a16:creationId xmlns:a16="http://schemas.microsoft.com/office/drawing/2014/main" id="{8F7815ED-4ECD-44D5-A935-643282F0300D}"/>
              </a:ext>
            </a:extLst>
          </p:cNvPr>
          <p:cNvGrpSpPr/>
          <p:nvPr/>
        </p:nvGrpSpPr>
        <p:grpSpPr>
          <a:xfrm>
            <a:off x="1116422" y="1671115"/>
            <a:ext cx="5223171" cy="375616"/>
            <a:chOff x="1403750" y="3593123"/>
            <a:chExt cx="6964228" cy="500821"/>
          </a:xfrm>
        </p:grpSpPr>
        <p:grpSp>
          <p:nvGrpSpPr>
            <p:cNvPr id="93" name="组合 92">
              <a:extLst>
                <a:ext uri="{FF2B5EF4-FFF2-40B4-BE49-F238E27FC236}">
                  <a16:creationId xmlns:a16="http://schemas.microsoft.com/office/drawing/2014/main" id="{6F734CA8-45D2-42C0-90C0-C90549D2522C}"/>
                </a:ext>
              </a:extLst>
            </p:cNvPr>
            <p:cNvGrpSpPr/>
            <p:nvPr/>
          </p:nvGrpSpPr>
          <p:grpSpPr>
            <a:xfrm>
              <a:off x="1403750" y="3593123"/>
              <a:ext cx="490436" cy="476221"/>
              <a:chOff x="1403750" y="3593123"/>
              <a:chExt cx="808892" cy="785446"/>
            </a:xfrm>
          </p:grpSpPr>
          <p:sp>
            <p:nvSpPr>
              <p:cNvPr id="95" name="对话气泡: 椭圆形 94">
                <a:extLst>
                  <a:ext uri="{FF2B5EF4-FFF2-40B4-BE49-F238E27FC236}">
                    <a16:creationId xmlns:a16="http://schemas.microsoft.com/office/drawing/2014/main" id="{0B82D068-74C3-40AF-9F6C-C733D2BF5E7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a:extLst>
                  <a:ext uri="{FF2B5EF4-FFF2-40B4-BE49-F238E27FC236}">
                    <a16:creationId xmlns:a16="http://schemas.microsoft.com/office/drawing/2014/main" id="{4B135921-C8B1-4D50-96FC-7223CF6A242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a:extLst>
                <a:ext uri="{FF2B5EF4-FFF2-40B4-BE49-F238E27FC236}">
                  <a16:creationId xmlns:a16="http://schemas.microsoft.com/office/drawing/2014/main" id="{7E3321E2-F504-4E0B-9577-6843931C7E0B}"/>
                </a:ext>
              </a:extLst>
            </p:cNvPr>
            <p:cNvSpPr txBox="1">
              <a:spLocks noChangeArrowheads="1"/>
            </p:cNvSpPr>
            <p:nvPr/>
          </p:nvSpPr>
          <p:spPr bwMode="auto">
            <a:xfrm>
              <a:off x="1985931" y="3593123"/>
              <a:ext cx="638204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48bit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e.g.: 1A-2F-BB-76-09-AD</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97" name="组合 96">
            <a:extLst>
              <a:ext uri="{FF2B5EF4-FFF2-40B4-BE49-F238E27FC236}">
                <a16:creationId xmlns:a16="http://schemas.microsoft.com/office/drawing/2014/main" id="{4A3B2385-4ED2-43F3-ACF4-88FAD38D3D42}"/>
              </a:ext>
            </a:extLst>
          </p:cNvPr>
          <p:cNvGrpSpPr/>
          <p:nvPr/>
        </p:nvGrpSpPr>
        <p:grpSpPr>
          <a:xfrm>
            <a:off x="1116422" y="2207595"/>
            <a:ext cx="5223171" cy="375616"/>
            <a:chOff x="1403750" y="3593123"/>
            <a:chExt cx="6964228" cy="500821"/>
          </a:xfrm>
        </p:grpSpPr>
        <p:grpSp>
          <p:nvGrpSpPr>
            <p:cNvPr id="98" name="组合 97">
              <a:extLst>
                <a:ext uri="{FF2B5EF4-FFF2-40B4-BE49-F238E27FC236}">
                  <a16:creationId xmlns:a16="http://schemas.microsoft.com/office/drawing/2014/main" id="{EE8D2BB6-2551-499F-879B-6271999A6EE8}"/>
                </a:ext>
              </a:extLst>
            </p:cNvPr>
            <p:cNvGrpSpPr/>
            <p:nvPr/>
          </p:nvGrpSpPr>
          <p:grpSpPr>
            <a:xfrm>
              <a:off x="1403750" y="3593123"/>
              <a:ext cx="490436" cy="476221"/>
              <a:chOff x="1403750" y="3593123"/>
              <a:chExt cx="808892" cy="785446"/>
            </a:xfrm>
          </p:grpSpPr>
          <p:sp>
            <p:nvSpPr>
              <p:cNvPr id="100" name="对话气泡: 椭圆形 99">
                <a:extLst>
                  <a:ext uri="{FF2B5EF4-FFF2-40B4-BE49-F238E27FC236}">
                    <a16:creationId xmlns:a16="http://schemas.microsoft.com/office/drawing/2014/main" id="{6F29BAE6-B773-4481-AC24-F0D5FE70131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round-web-cam_17861">
                <a:extLst>
                  <a:ext uri="{FF2B5EF4-FFF2-40B4-BE49-F238E27FC236}">
                    <a16:creationId xmlns:a16="http://schemas.microsoft.com/office/drawing/2014/main" id="{16C00570-14EE-488C-806F-6CD9871DB6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9" name="Text Box 79">
              <a:extLst>
                <a:ext uri="{FF2B5EF4-FFF2-40B4-BE49-F238E27FC236}">
                  <a16:creationId xmlns:a16="http://schemas.microsoft.com/office/drawing/2014/main" id="{F726AAC0-0F9D-4306-9240-FB7C1CEFE649}"/>
                </a:ext>
              </a:extLst>
            </p:cNvPr>
            <p:cNvSpPr txBox="1">
              <a:spLocks noChangeArrowheads="1"/>
            </p:cNvSpPr>
            <p:nvPr/>
          </p:nvSpPr>
          <p:spPr bwMode="auto">
            <a:xfrm>
              <a:off x="1985931" y="3593123"/>
              <a:ext cx="638204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前</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24bit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由</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IEEE</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分配管理</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——OUI</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号</a:t>
              </a:r>
            </a:p>
          </p:txBody>
        </p:sp>
      </p:grpSp>
      <p:grpSp>
        <p:nvGrpSpPr>
          <p:cNvPr id="102" name="组合 101">
            <a:extLst>
              <a:ext uri="{FF2B5EF4-FFF2-40B4-BE49-F238E27FC236}">
                <a16:creationId xmlns:a16="http://schemas.microsoft.com/office/drawing/2014/main" id="{CE47CBD0-CF5E-4F62-A426-A9F6A6F8FAF9}"/>
              </a:ext>
            </a:extLst>
          </p:cNvPr>
          <p:cNvGrpSpPr/>
          <p:nvPr/>
        </p:nvGrpSpPr>
        <p:grpSpPr>
          <a:xfrm>
            <a:off x="1116422" y="2740970"/>
            <a:ext cx="5223171" cy="375616"/>
            <a:chOff x="1403750" y="3593123"/>
            <a:chExt cx="6964228" cy="500821"/>
          </a:xfrm>
        </p:grpSpPr>
        <p:grpSp>
          <p:nvGrpSpPr>
            <p:cNvPr id="103" name="组合 102">
              <a:extLst>
                <a:ext uri="{FF2B5EF4-FFF2-40B4-BE49-F238E27FC236}">
                  <a16:creationId xmlns:a16="http://schemas.microsoft.com/office/drawing/2014/main" id="{ED4BCF91-A10E-4B5D-84C7-CAEEFECB701D}"/>
                </a:ext>
              </a:extLst>
            </p:cNvPr>
            <p:cNvGrpSpPr/>
            <p:nvPr/>
          </p:nvGrpSpPr>
          <p:grpSpPr>
            <a:xfrm>
              <a:off x="1403750" y="3593123"/>
              <a:ext cx="490436" cy="476221"/>
              <a:chOff x="1403750" y="3593123"/>
              <a:chExt cx="808892" cy="785446"/>
            </a:xfrm>
          </p:grpSpPr>
          <p:sp>
            <p:nvSpPr>
              <p:cNvPr id="105" name="对话气泡: 椭圆形 104">
                <a:extLst>
                  <a:ext uri="{FF2B5EF4-FFF2-40B4-BE49-F238E27FC236}">
                    <a16:creationId xmlns:a16="http://schemas.microsoft.com/office/drawing/2014/main" id="{0E06370B-BC71-4DF1-B7C0-165403CE3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round-web-cam_17861">
                <a:extLst>
                  <a:ext uri="{FF2B5EF4-FFF2-40B4-BE49-F238E27FC236}">
                    <a16:creationId xmlns:a16="http://schemas.microsoft.com/office/drawing/2014/main" id="{C1829C92-C018-4AC7-AB38-8CE12B47BB5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4" name="Text Box 79">
              <a:extLst>
                <a:ext uri="{FF2B5EF4-FFF2-40B4-BE49-F238E27FC236}">
                  <a16:creationId xmlns:a16="http://schemas.microsoft.com/office/drawing/2014/main" id="{E1656A02-2A79-4227-AEB1-C742924E73F9}"/>
                </a:ext>
              </a:extLst>
            </p:cNvPr>
            <p:cNvSpPr txBox="1">
              <a:spLocks noChangeArrowheads="1"/>
            </p:cNvSpPr>
            <p:nvPr/>
          </p:nvSpPr>
          <p:spPr bwMode="auto">
            <a:xfrm>
              <a:off x="1985931" y="3593123"/>
              <a:ext cx="638204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后</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24bit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由厂商自行分配</a:t>
              </a:r>
            </a:p>
          </p:txBody>
        </p:sp>
      </p:grpSp>
      <p:grpSp>
        <p:nvGrpSpPr>
          <p:cNvPr id="110" name="组合 109">
            <a:extLst>
              <a:ext uri="{FF2B5EF4-FFF2-40B4-BE49-F238E27FC236}">
                <a16:creationId xmlns:a16="http://schemas.microsoft.com/office/drawing/2014/main" id="{7134102A-DF50-4ED4-8367-3F5C026C598A}"/>
              </a:ext>
            </a:extLst>
          </p:cNvPr>
          <p:cNvGrpSpPr/>
          <p:nvPr/>
        </p:nvGrpSpPr>
        <p:grpSpPr>
          <a:xfrm>
            <a:off x="1116422" y="3813928"/>
            <a:ext cx="8027577" cy="375616"/>
            <a:chOff x="1403750" y="3593123"/>
            <a:chExt cx="10703437" cy="500821"/>
          </a:xfrm>
        </p:grpSpPr>
        <p:grpSp>
          <p:nvGrpSpPr>
            <p:cNvPr id="111" name="组合 110">
              <a:extLst>
                <a:ext uri="{FF2B5EF4-FFF2-40B4-BE49-F238E27FC236}">
                  <a16:creationId xmlns:a16="http://schemas.microsoft.com/office/drawing/2014/main" id="{883002C4-0BB1-48E4-A23D-AEC5E57807DC}"/>
                </a:ext>
              </a:extLst>
            </p:cNvPr>
            <p:cNvGrpSpPr/>
            <p:nvPr/>
          </p:nvGrpSpPr>
          <p:grpSpPr>
            <a:xfrm>
              <a:off x="1403750" y="3593123"/>
              <a:ext cx="490436" cy="476221"/>
              <a:chOff x="1403750" y="3593123"/>
              <a:chExt cx="808892" cy="785446"/>
            </a:xfrm>
          </p:grpSpPr>
          <p:sp>
            <p:nvSpPr>
              <p:cNvPr id="113" name="对话气泡: 椭圆形 112">
                <a:extLst>
                  <a:ext uri="{FF2B5EF4-FFF2-40B4-BE49-F238E27FC236}">
                    <a16:creationId xmlns:a16="http://schemas.microsoft.com/office/drawing/2014/main" id="{293C75B3-D8F7-43B2-949C-0B7BAB10FEF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round-web-cam_17861">
                <a:extLst>
                  <a:ext uri="{FF2B5EF4-FFF2-40B4-BE49-F238E27FC236}">
                    <a16:creationId xmlns:a16="http://schemas.microsoft.com/office/drawing/2014/main" id="{A6AF4299-7C1C-4C64-B5EE-BD04E47EBF7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2" name="Text Box 79">
              <a:extLst>
                <a:ext uri="{FF2B5EF4-FFF2-40B4-BE49-F238E27FC236}">
                  <a16:creationId xmlns:a16="http://schemas.microsoft.com/office/drawing/2014/main" id="{B49F0AEB-B5AF-4503-9D43-61BB23090313}"/>
                </a:ext>
              </a:extLst>
            </p:cNvPr>
            <p:cNvSpPr txBox="1">
              <a:spLocks noChangeArrowheads="1"/>
            </p:cNvSpPr>
            <p:nvPr/>
          </p:nvSpPr>
          <p:spPr bwMode="auto">
            <a:xfrm>
              <a:off x="1985931" y="3593123"/>
              <a:ext cx="10121256"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在数据链路层标识每块网络适配器，使得能够在广播信道上寻址目标节点</a:t>
              </a:r>
            </a:p>
          </p:txBody>
        </p:sp>
      </p:grpSp>
      <p:grpSp>
        <p:nvGrpSpPr>
          <p:cNvPr id="119" name="组合 118">
            <a:extLst>
              <a:ext uri="{FF2B5EF4-FFF2-40B4-BE49-F238E27FC236}">
                <a16:creationId xmlns:a16="http://schemas.microsoft.com/office/drawing/2014/main" id="{52AC98E6-E051-4882-8CC7-B419F8B9E317}"/>
              </a:ext>
            </a:extLst>
          </p:cNvPr>
          <p:cNvGrpSpPr/>
          <p:nvPr/>
        </p:nvGrpSpPr>
        <p:grpSpPr>
          <a:xfrm>
            <a:off x="853189" y="1128745"/>
            <a:ext cx="1414772" cy="425827"/>
            <a:chOff x="722008" y="1303131"/>
            <a:chExt cx="1801154" cy="542124"/>
          </a:xfrm>
        </p:grpSpPr>
        <p:sp>
          <p:nvSpPr>
            <p:cNvPr id="120" name="流程图: 手动输入 6">
              <a:extLst>
                <a:ext uri="{FF2B5EF4-FFF2-40B4-BE49-F238E27FC236}">
                  <a16:creationId xmlns:a16="http://schemas.microsoft.com/office/drawing/2014/main" id="{4D6F3317-7EFA-459A-A7F0-CD9FCD15A2FE}"/>
                </a:ext>
              </a:extLst>
            </p:cNvPr>
            <p:cNvSpPr/>
            <p:nvPr/>
          </p:nvSpPr>
          <p:spPr>
            <a:xfrm rot="5400000" flipV="1">
              <a:off x="1517949" y="777187"/>
              <a:ext cx="475861" cy="153456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cs typeface="Arial" panose="020B0604020202020204" pitchFamily="34" charset="0"/>
              </a:endParaRPr>
            </a:p>
          </p:txBody>
        </p:sp>
        <p:grpSp>
          <p:nvGrpSpPr>
            <p:cNvPr id="121" name="组合 120">
              <a:extLst>
                <a:ext uri="{FF2B5EF4-FFF2-40B4-BE49-F238E27FC236}">
                  <a16:creationId xmlns:a16="http://schemas.microsoft.com/office/drawing/2014/main" id="{5CBFFCEB-0A38-4520-A810-29D3EBAEBC86}"/>
                </a:ext>
              </a:extLst>
            </p:cNvPr>
            <p:cNvGrpSpPr/>
            <p:nvPr/>
          </p:nvGrpSpPr>
          <p:grpSpPr>
            <a:xfrm>
              <a:off x="722008" y="1303131"/>
              <a:ext cx="546594" cy="475865"/>
              <a:chOff x="708742" y="1296102"/>
              <a:chExt cx="454744" cy="283828"/>
            </a:xfrm>
          </p:grpSpPr>
          <p:sp>
            <p:nvSpPr>
              <p:cNvPr id="123" name="平行四边形 122">
                <a:extLst>
                  <a:ext uri="{FF2B5EF4-FFF2-40B4-BE49-F238E27FC236}">
                    <a16:creationId xmlns:a16="http://schemas.microsoft.com/office/drawing/2014/main" id="{0467F6EE-0261-4B64-858C-F957D995A1B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124" name="平行四边形 123">
                <a:extLst>
                  <a:ext uri="{FF2B5EF4-FFF2-40B4-BE49-F238E27FC236}">
                    <a16:creationId xmlns:a16="http://schemas.microsoft.com/office/drawing/2014/main" id="{B515F97B-4DC9-4DAC-AFF4-61F8DD3E93A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122" name="Text Box 79">
              <a:extLst>
                <a:ext uri="{FF2B5EF4-FFF2-40B4-BE49-F238E27FC236}">
                  <a16:creationId xmlns:a16="http://schemas.microsoft.com/office/drawing/2014/main" id="{2DF6512C-4765-4757-BD2F-84EE85B99162}"/>
                </a:ext>
              </a:extLst>
            </p:cNvPr>
            <p:cNvSpPr txBox="1">
              <a:spLocks noChangeArrowheads="1"/>
            </p:cNvSpPr>
            <p:nvPr/>
          </p:nvSpPr>
          <p:spPr bwMode="auto">
            <a:xfrm>
              <a:off x="1351237" y="1335872"/>
              <a:ext cx="1139909"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组成</a:t>
              </a:r>
            </a:p>
          </p:txBody>
        </p:sp>
      </p:grpSp>
      <p:grpSp>
        <p:nvGrpSpPr>
          <p:cNvPr id="125" name="组合 124">
            <a:extLst>
              <a:ext uri="{FF2B5EF4-FFF2-40B4-BE49-F238E27FC236}">
                <a16:creationId xmlns:a16="http://schemas.microsoft.com/office/drawing/2014/main" id="{ABA34D2B-91E5-470C-8427-75D65848D1C2}"/>
              </a:ext>
            </a:extLst>
          </p:cNvPr>
          <p:cNvGrpSpPr/>
          <p:nvPr/>
        </p:nvGrpSpPr>
        <p:grpSpPr>
          <a:xfrm>
            <a:off x="845671" y="3256151"/>
            <a:ext cx="1414772" cy="425827"/>
            <a:chOff x="722008" y="1303131"/>
            <a:chExt cx="1801154" cy="542123"/>
          </a:xfrm>
        </p:grpSpPr>
        <p:sp>
          <p:nvSpPr>
            <p:cNvPr id="126" name="流程图: 手动输入 6">
              <a:extLst>
                <a:ext uri="{FF2B5EF4-FFF2-40B4-BE49-F238E27FC236}">
                  <a16:creationId xmlns:a16="http://schemas.microsoft.com/office/drawing/2014/main" id="{24B81292-6992-4544-98CD-200DB426A457}"/>
                </a:ext>
              </a:extLst>
            </p:cNvPr>
            <p:cNvSpPr/>
            <p:nvPr/>
          </p:nvSpPr>
          <p:spPr>
            <a:xfrm rot="5400000" flipV="1">
              <a:off x="1517949" y="777187"/>
              <a:ext cx="475861" cy="153456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cs typeface="Arial" panose="020B0604020202020204" pitchFamily="34" charset="0"/>
              </a:endParaRPr>
            </a:p>
          </p:txBody>
        </p:sp>
        <p:grpSp>
          <p:nvGrpSpPr>
            <p:cNvPr id="127" name="组合 126">
              <a:extLst>
                <a:ext uri="{FF2B5EF4-FFF2-40B4-BE49-F238E27FC236}">
                  <a16:creationId xmlns:a16="http://schemas.microsoft.com/office/drawing/2014/main" id="{19AEE8D6-4796-4F3D-A79B-42E09B6500F4}"/>
                </a:ext>
              </a:extLst>
            </p:cNvPr>
            <p:cNvGrpSpPr/>
            <p:nvPr/>
          </p:nvGrpSpPr>
          <p:grpSpPr>
            <a:xfrm>
              <a:off x="722008" y="1303131"/>
              <a:ext cx="546594" cy="475865"/>
              <a:chOff x="708742" y="1296102"/>
              <a:chExt cx="454744" cy="283828"/>
            </a:xfrm>
          </p:grpSpPr>
          <p:sp>
            <p:nvSpPr>
              <p:cNvPr id="129" name="平行四边形 128">
                <a:extLst>
                  <a:ext uri="{FF2B5EF4-FFF2-40B4-BE49-F238E27FC236}">
                    <a16:creationId xmlns:a16="http://schemas.microsoft.com/office/drawing/2014/main" id="{D7932CC8-3815-4EC9-AF58-AAA4EA436D4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130" name="平行四边形 129">
                <a:extLst>
                  <a:ext uri="{FF2B5EF4-FFF2-40B4-BE49-F238E27FC236}">
                    <a16:creationId xmlns:a16="http://schemas.microsoft.com/office/drawing/2014/main" id="{464CD7A3-51F0-438C-A7B8-54224174ED04}"/>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128" name="Text Box 79">
              <a:extLst>
                <a:ext uri="{FF2B5EF4-FFF2-40B4-BE49-F238E27FC236}">
                  <a16:creationId xmlns:a16="http://schemas.microsoft.com/office/drawing/2014/main" id="{D1603C7A-FDE2-49B5-AF0E-813FF61B9C35}"/>
                </a:ext>
              </a:extLst>
            </p:cNvPr>
            <p:cNvSpPr txBox="1">
              <a:spLocks noChangeArrowheads="1"/>
            </p:cNvSpPr>
            <p:nvPr/>
          </p:nvSpPr>
          <p:spPr bwMode="auto">
            <a:xfrm>
              <a:off x="1351237" y="1335871"/>
              <a:ext cx="1139909"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作用</a:t>
              </a:r>
            </a:p>
          </p:txBody>
        </p:sp>
      </p:grpSp>
      <p:sp>
        <p:nvSpPr>
          <p:cNvPr id="2" name="灯片编号占位符 1">
            <a:extLst>
              <a:ext uri="{FF2B5EF4-FFF2-40B4-BE49-F238E27FC236}">
                <a16:creationId xmlns:a16="http://schemas.microsoft.com/office/drawing/2014/main" id="{C0801805-BBBF-4C96-BA7D-9E754F64AD40}"/>
              </a:ext>
            </a:extLst>
          </p:cNvPr>
          <p:cNvSpPr>
            <a:spLocks noGrp="1"/>
          </p:cNvSpPr>
          <p:nvPr>
            <p:ph type="sldNum" sz="quarter" idx="12"/>
          </p:nvPr>
        </p:nvSpPr>
        <p:spPr/>
        <p:txBody>
          <a:bodyPr/>
          <a:lstStyle/>
          <a:p>
            <a:fld id="{91F2D4EF-46D4-4764-B373-FC59CD1D281E}" type="slidenum">
              <a:rPr lang="zh-CN" altLang="en-US" smtClean="0"/>
              <a:t>56</a:t>
            </a:fld>
            <a:endParaRPr lang="zh-CN" altLang="en-US"/>
          </a:p>
        </p:txBody>
      </p:sp>
    </p:spTree>
    <p:extLst>
      <p:ext uri="{BB962C8B-B14F-4D97-AF65-F5344CB8AC3E}">
        <p14:creationId xmlns:p14="http://schemas.microsoft.com/office/powerpoint/2010/main" val="386525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left)">
                                      <p:cBhvr>
                                        <p:cTn id="12" dur="500"/>
                                        <p:tgtEl>
                                          <p:spTgt spid="11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wipe(left)">
                                      <p:cBhvr>
                                        <p:cTn id="16" dur="500"/>
                                        <p:tgtEl>
                                          <p:spTgt spid="9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wipe(left)">
                                      <p:cBhvr>
                                        <p:cTn id="20" dur="500"/>
                                        <p:tgtEl>
                                          <p:spTgt spid="97"/>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left)">
                                      <p:cBhvr>
                                        <p:cTn id="24" dur="500"/>
                                        <p:tgtEl>
                                          <p:spTgt spid="10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wipe(left)">
                                      <p:cBhvr>
                                        <p:cTn id="29" dur="500"/>
                                        <p:tgtEl>
                                          <p:spTgt spid="125"/>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10"/>
                                        </p:tgtEl>
                                        <p:attrNameLst>
                                          <p:attrName>style.visibility</p:attrName>
                                        </p:attrNameLst>
                                      </p:cBhvr>
                                      <p:to>
                                        <p:strVal val="visible"/>
                                      </p:to>
                                    </p:set>
                                    <p:animEffect transition="in" filter="wipe(left)">
                                      <p:cBhvr>
                                        <p:cTn id="33"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322660" y="0"/>
            <a:ext cx="3312440" cy="1071442"/>
            <a:chOff x="551030" y="-368704"/>
            <a:chExt cx="4416586"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01632" y="303925"/>
              <a:ext cx="3765984" cy="718775"/>
              <a:chOff x="1839059" y="967769"/>
              <a:chExt cx="3765984" cy="718775"/>
            </a:xfrm>
          </p:grpSpPr>
          <p:sp>
            <p:nvSpPr>
              <p:cNvPr id="84" name="矩形: 圆角 83">
                <a:extLst>
                  <a:ext uri="{FF2B5EF4-FFF2-40B4-BE49-F238E27FC236}">
                    <a16:creationId xmlns:a16="http://schemas.microsoft.com/office/drawing/2014/main" id="{C90F31C8-FF97-4D0D-987C-AEED15532F5C}"/>
                  </a:ext>
                </a:extLst>
              </p:cNvPr>
              <p:cNvSpPr/>
              <p:nvPr/>
            </p:nvSpPr>
            <p:spPr>
              <a:xfrm>
                <a:off x="1839059" y="967769"/>
                <a:ext cx="376598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5" y="1009436"/>
                <a:ext cx="2322435"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15" name="组合 114">
            <a:extLst>
              <a:ext uri="{FF2B5EF4-FFF2-40B4-BE49-F238E27FC236}">
                <a16:creationId xmlns:a16="http://schemas.microsoft.com/office/drawing/2014/main" id="{CE2D5659-86D2-4A27-8E3F-A1F634C9EF4A}"/>
              </a:ext>
            </a:extLst>
          </p:cNvPr>
          <p:cNvGrpSpPr/>
          <p:nvPr/>
        </p:nvGrpSpPr>
        <p:grpSpPr>
          <a:xfrm>
            <a:off x="2867576" y="2331901"/>
            <a:ext cx="4409076" cy="1073468"/>
            <a:chOff x="1791495" y="2533649"/>
            <a:chExt cx="4646219" cy="1408895"/>
          </a:xfrm>
        </p:grpSpPr>
        <p:sp>
          <p:nvSpPr>
            <p:cNvPr id="116" name="矩形: 圆角 115">
              <a:extLst>
                <a:ext uri="{FF2B5EF4-FFF2-40B4-BE49-F238E27FC236}">
                  <a16:creationId xmlns:a16="http://schemas.microsoft.com/office/drawing/2014/main" id="{E64AFA35-1739-4AB6-B533-175E3E7E8ABF}"/>
                </a:ext>
              </a:extLst>
            </p:cNvPr>
            <p:cNvSpPr/>
            <p:nvPr/>
          </p:nvSpPr>
          <p:spPr>
            <a:xfrm>
              <a:off x="1791495" y="2533649"/>
              <a:ext cx="4646219" cy="140889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文本框 116">
              <a:extLst>
                <a:ext uri="{FF2B5EF4-FFF2-40B4-BE49-F238E27FC236}">
                  <a16:creationId xmlns:a16="http://schemas.microsoft.com/office/drawing/2014/main" id="{D8E8E300-87AB-4286-A578-92AC22B3DE46}"/>
                </a:ext>
              </a:extLst>
            </p:cNvPr>
            <p:cNvSpPr txBox="1"/>
            <p:nvPr/>
          </p:nvSpPr>
          <p:spPr>
            <a:xfrm>
              <a:off x="2081817" y="2667892"/>
              <a:ext cx="4030870" cy="1211843"/>
            </a:xfrm>
            <a:prstGeom prst="rect">
              <a:avLst/>
            </a:prstGeom>
            <a:noFill/>
          </p:spPr>
          <p:txBody>
            <a:bodyPr wrap="square" rtlCol="0">
              <a:spAutoFit/>
            </a:bodyPr>
            <a:lstStyle/>
            <a:p>
              <a:pPr>
                <a:lnSpc>
                  <a:spcPct val="150000"/>
                </a:lnSpc>
              </a:pPr>
              <a:r>
                <a:rPr lang="zh-CN" altLang="en-US" sz="1800" dirty="0">
                  <a:solidFill>
                    <a:srgbClr val="009FF6"/>
                  </a:solidFill>
                  <a:latin typeface="思源黑体 CN Medium" panose="020B0600000000000000" pitchFamily="34" charset="-122"/>
                  <a:ea typeface="思源黑体 CN Medium" panose="020B0600000000000000" pitchFamily="34" charset="-122"/>
                </a:rPr>
                <a:t>特别注意：</a:t>
              </a:r>
              <a:r>
                <a:rPr lang="en-US" altLang="zh-CN" sz="1800" dirty="0">
                  <a:latin typeface="思源黑体 CN Medium" panose="020B0600000000000000" pitchFamily="34" charset="-122"/>
                  <a:ea typeface="思源黑体 CN Medium" panose="020B0600000000000000" pitchFamily="34" charset="-122"/>
                </a:rPr>
                <a:t>MAC</a:t>
              </a:r>
              <a:r>
                <a:rPr lang="zh-CN" altLang="en-US" sz="1800" dirty="0">
                  <a:latin typeface="思源黑体 CN Medium" panose="020B0600000000000000" pitchFamily="34" charset="-122"/>
                  <a:ea typeface="思源黑体 CN Medium" panose="020B0600000000000000" pitchFamily="34" charset="-122"/>
                </a:rPr>
                <a:t>地址烧入网络适配器的</a:t>
              </a:r>
              <a:r>
                <a:rPr lang="en-US" altLang="zh-CN" sz="1800" dirty="0">
                  <a:latin typeface="思源黑体 CN Medium" panose="020B0600000000000000" pitchFamily="34" charset="-122"/>
                  <a:ea typeface="思源黑体 CN Medium" panose="020B0600000000000000" pitchFamily="34" charset="-122"/>
                </a:rPr>
                <a:t>ROM</a:t>
              </a:r>
              <a:r>
                <a:rPr lang="zh-CN" altLang="en-US" sz="1800" dirty="0">
                  <a:latin typeface="思源黑体 CN Medium" panose="020B0600000000000000" pitchFamily="34" charset="-122"/>
                  <a:ea typeface="思源黑体 CN Medium" panose="020B0600000000000000" pitchFamily="34" charset="-122"/>
                </a:rPr>
                <a:t>中，不可更改。</a:t>
              </a:r>
            </a:p>
          </p:txBody>
        </p:sp>
        <p:sp>
          <p:nvSpPr>
            <p:cNvPr id="118" name="矩形: 圆角 117">
              <a:extLst>
                <a:ext uri="{FF2B5EF4-FFF2-40B4-BE49-F238E27FC236}">
                  <a16:creationId xmlns:a16="http://schemas.microsoft.com/office/drawing/2014/main" id="{C79218B2-52A3-44CE-9080-08830246B008}"/>
                </a:ext>
              </a:extLst>
            </p:cNvPr>
            <p:cNvSpPr/>
            <p:nvPr/>
          </p:nvSpPr>
          <p:spPr>
            <a:xfrm>
              <a:off x="1847338" y="2641375"/>
              <a:ext cx="4524443" cy="121455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5" name="组合 4">
            <a:extLst>
              <a:ext uri="{FF2B5EF4-FFF2-40B4-BE49-F238E27FC236}">
                <a16:creationId xmlns:a16="http://schemas.microsoft.com/office/drawing/2014/main" id="{BAB1EE22-53FB-475D-A998-B17FBF442726}"/>
              </a:ext>
            </a:extLst>
          </p:cNvPr>
          <p:cNvGrpSpPr/>
          <p:nvPr/>
        </p:nvGrpSpPr>
        <p:grpSpPr>
          <a:xfrm>
            <a:off x="1926528" y="1269910"/>
            <a:ext cx="1957500" cy="2507084"/>
            <a:chOff x="697678" y="1985312"/>
            <a:chExt cx="2610000" cy="3342779"/>
          </a:xfrm>
        </p:grpSpPr>
        <p:grpSp>
          <p:nvGrpSpPr>
            <p:cNvPr id="3" name="组合 2">
              <a:extLst>
                <a:ext uri="{FF2B5EF4-FFF2-40B4-BE49-F238E27FC236}">
                  <a16:creationId xmlns:a16="http://schemas.microsoft.com/office/drawing/2014/main" id="{21977E70-64B7-40E6-B8E6-9EF91B003FCB}"/>
                </a:ext>
              </a:extLst>
            </p:cNvPr>
            <p:cNvGrpSpPr/>
            <p:nvPr/>
          </p:nvGrpSpPr>
          <p:grpSpPr>
            <a:xfrm>
              <a:off x="1354150" y="1985312"/>
              <a:ext cx="1953528" cy="3342779"/>
              <a:chOff x="1237744" y="1994841"/>
              <a:chExt cx="1953528" cy="3342779"/>
            </a:xfrm>
          </p:grpSpPr>
          <p:sp>
            <p:nvSpPr>
              <p:cNvPr id="162" name="iṥḷîdè">
                <a:extLst>
                  <a:ext uri="{FF2B5EF4-FFF2-40B4-BE49-F238E27FC236}">
                    <a16:creationId xmlns:a16="http://schemas.microsoft.com/office/drawing/2014/main" id="{13DAA963-4F10-40AC-B7AB-3325C4297D21}"/>
                  </a:ext>
                </a:extLst>
              </p:cNvPr>
              <p:cNvSpPr/>
              <p:nvPr/>
            </p:nvSpPr>
            <p:spPr bwMode="auto">
              <a:xfrm>
                <a:off x="2230494" y="2386345"/>
                <a:ext cx="669976" cy="529199"/>
              </a:xfrm>
              <a:custGeom>
                <a:avLst/>
                <a:gdLst>
                  <a:gd name="T0" fmla="*/ 6 w 97"/>
                  <a:gd name="T1" fmla="*/ 68 h 77"/>
                  <a:gd name="T2" fmla="*/ 20 w 97"/>
                  <a:gd name="T3" fmla="*/ 76 h 77"/>
                  <a:gd name="T4" fmla="*/ 26 w 97"/>
                  <a:gd name="T5" fmla="*/ 71 h 77"/>
                  <a:gd name="T6" fmla="*/ 45 w 97"/>
                  <a:gd name="T7" fmla="*/ 65 h 77"/>
                  <a:gd name="T8" fmla="*/ 64 w 97"/>
                  <a:gd name="T9" fmla="*/ 62 h 77"/>
                  <a:gd name="T10" fmla="*/ 90 w 97"/>
                  <a:gd name="T11" fmla="*/ 58 h 77"/>
                  <a:gd name="T12" fmla="*/ 87 w 97"/>
                  <a:gd name="T13" fmla="*/ 23 h 77"/>
                  <a:gd name="T14" fmla="*/ 44 w 97"/>
                  <a:gd name="T15" fmla="*/ 5 h 77"/>
                  <a:gd name="T16" fmla="*/ 17 w 97"/>
                  <a:gd name="T17" fmla="*/ 54 h 77"/>
                  <a:gd name="T18" fmla="*/ 6 w 97"/>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7">
                    <a:moveTo>
                      <a:pt x="6" y="68"/>
                    </a:moveTo>
                    <a:cubicBezTo>
                      <a:pt x="9" y="70"/>
                      <a:pt x="17" y="77"/>
                      <a:pt x="20" y="76"/>
                    </a:cubicBezTo>
                    <a:cubicBezTo>
                      <a:pt x="23" y="76"/>
                      <a:pt x="24" y="72"/>
                      <a:pt x="26" y="71"/>
                    </a:cubicBezTo>
                    <a:cubicBezTo>
                      <a:pt x="30" y="67"/>
                      <a:pt x="39" y="66"/>
                      <a:pt x="45" y="65"/>
                    </a:cubicBezTo>
                    <a:cubicBezTo>
                      <a:pt x="51" y="64"/>
                      <a:pt x="58" y="63"/>
                      <a:pt x="64" y="62"/>
                    </a:cubicBezTo>
                    <a:cubicBezTo>
                      <a:pt x="73" y="60"/>
                      <a:pt x="81" y="59"/>
                      <a:pt x="90" y="58"/>
                    </a:cubicBezTo>
                    <a:cubicBezTo>
                      <a:pt x="95" y="47"/>
                      <a:pt x="97" y="33"/>
                      <a:pt x="87" y="23"/>
                    </a:cubicBezTo>
                    <a:cubicBezTo>
                      <a:pt x="80" y="17"/>
                      <a:pt x="60" y="0"/>
                      <a:pt x="44" y="5"/>
                    </a:cubicBezTo>
                    <a:cubicBezTo>
                      <a:pt x="41" y="7"/>
                      <a:pt x="21" y="48"/>
                      <a:pt x="17" y="54"/>
                    </a:cubicBezTo>
                    <a:cubicBezTo>
                      <a:pt x="11" y="63"/>
                      <a:pt x="0" y="62"/>
                      <a:pt x="6" y="68"/>
                    </a:cubicBezTo>
                    <a:close/>
                  </a:path>
                </a:pathLst>
              </a:custGeom>
              <a:solidFill>
                <a:srgbClr val="D8D7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ḻíḑé">
                <a:extLst>
                  <a:ext uri="{FF2B5EF4-FFF2-40B4-BE49-F238E27FC236}">
                    <a16:creationId xmlns:a16="http://schemas.microsoft.com/office/drawing/2014/main" id="{B87CE5A0-3A76-4DDE-B05A-B2A1CCEC8E58}"/>
                  </a:ext>
                </a:extLst>
              </p:cNvPr>
              <p:cNvSpPr/>
              <p:nvPr/>
            </p:nvSpPr>
            <p:spPr bwMode="auto">
              <a:xfrm>
                <a:off x="2700094" y="2386345"/>
                <a:ext cx="138722" cy="158246"/>
              </a:xfrm>
              <a:custGeom>
                <a:avLst/>
                <a:gdLst>
                  <a:gd name="T0" fmla="*/ 1 w 20"/>
                  <a:gd name="T1" fmla="*/ 9 h 23"/>
                  <a:gd name="T2" fmla="*/ 15 w 20"/>
                  <a:gd name="T3" fmla="*/ 12 h 23"/>
                  <a:gd name="T4" fmla="*/ 19 w 20"/>
                  <a:gd name="T5" fmla="*/ 16 h 23"/>
                  <a:gd name="T6" fmla="*/ 13 w 20"/>
                  <a:gd name="T7" fmla="*/ 23 h 23"/>
                  <a:gd name="T8" fmla="*/ 1 w 20"/>
                  <a:gd name="T9" fmla="*/ 9 h 23"/>
                </a:gdLst>
                <a:ahLst/>
                <a:cxnLst>
                  <a:cxn ang="0">
                    <a:pos x="T0" y="T1"/>
                  </a:cxn>
                  <a:cxn ang="0">
                    <a:pos x="T2" y="T3"/>
                  </a:cxn>
                  <a:cxn ang="0">
                    <a:pos x="T4" y="T5"/>
                  </a:cxn>
                  <a:cxn ang="0">
                    <a:pos x="T6" y="T7"/>
                  </a:cxn>
                  <a:cxn ang="0">
                    <a:pos x="T8" y="T9"/>
                  </a:cxn>
                </a:cxnLst>
                <a:rect l="0" t="0" r="r" b="b"/>
                <a:pathLst>
                  <a:path w="20" h="23">
                    <a:moveTo>
                      <a:pt x="1" y="9"/>
                    </a:moveTo>
                    <a:cubicBezTo>
                      <a:pt x="0" y="0"/>
                      <a:pt x="12" y="10"/>
                      <a:pt x="15" y="12"/>
                    </a:cubicBezTo>
                    <a:cubicBezTo>
                      <a:pt x="15" y="13"/>
                      <a:pt x="19" y="15"/>
                      <a:pt x="19" y="16"/>
                    </a:cubicBezTo>
                    <a:cubicBezTo>
                      <a:pt x="20" y="18"/>
                      <a:pt x="15" y="21"/>
                      <a:pt x="13" y="23"/>
                    </a:cubicBezTo>
                    <a:cubicBezTo>
                      <a:pt x="9" y="20"/>
                      <a:pt x="6" y="15"/>
                      <a:pt x="1" y="9"/>
                    </a:cubicBezTo>
                    <a:close/>
                  </a:path>
                </a:pathLst>
              </a:custGeom>
              <a:solidFill>
                <a:srgbClr val="C6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ṥlïdé">
                <a:extLst>
                  <a:ext uri="{FF2B5EF4-FFF2-40B4-BE49-F238E27FC236}">
                    <a16:creationId xmlns:a16="http://schemas.microsoft.com/office/drawing/2014/main" id="{79E275B0-3955-4970-B704-ABA06A8BB909}"/>
                  </a:ext>
                </a:extLst>
              </p:cNvPr>
              <p:cNvSpPr/>
              <p:nvPr/>
            </p:nvSpPr>
            <p:spPr bwMode="auto">
              <a:xfrm>
                <a:off x="2499717" y="2386345"/>
                <a:ext cx="400752" cy="405891"/>
              </a:xfrm>
              <a:custGeom>
                <a:avLst/>
                <a:gdLst>
                  <a:gd name="T0" fmla="*/ 33 w 58"/>
                  <a:gd name="T1" fmla="*/ 29 h 59"/>
                  <a:gd name="T2" fmla="*/ 40 w 58"/>
                  <a:gd name="T3" fmla="*/ 59 h 59"/>
                  <a:gd name="T4" fmla="*/ 51 w 58"/>
                  <a:gd name="T5" fmla="*/ 58 h 59"/>
                  <a:gd name="T6" fmla="*/ 48 w 58"/>
                  <a:gd name="T7" fmla="*/ 23 h 59"/>
                  <a:gd name="T8" fmla="*/ 5 w 58"/>
                  <a:gd name="T9" fmla="*/ 5 h 59"/>
                  <a:gd name="T10" fmla="*/ 0 w 58"/>
                  <a:gd name="T11" fmla="*/ 12 h 59"/>
                  <a:gd name="T12" fmla="*/ 33 w 5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58" h="59">
                    <a:moveTo>
                      <a:pt x="33" y="29"/>
                    </a:moveTo>
                    <a:cubicBezTo>
                      <a:pt x="40" y="38"/>
                      <a:pt x="40" y="48"/>
                      <a:pt x="40" y="59"/>
                    </a:cubicBezTo>
                    <a:cubicBezTo>
                      <a:pt x="44" y="59"/>
                      <a:pt x="47" y="58"/>
                      <a:pt x="51" y="58"/>
                    </a:cubicBezTo>
                    <a:cubicBezTo>
                      <a:pt x="56" y="47"/>
                      <a:pt x="58" y="33"/>
                      <a:pt x="48" y="23"/>
                    </a:cubicBezTo>
                    <a:cubicBezTo>
                      <a:pt x="41" y="17"/>
                      <a:pt x="21" y="0"/>
                      <a:pt x="5" y="5"/>
                    </a:cubicBezTo>
                    <a:cubicBezTo>
                      <a:pt x="4" y="6"/>
                      <a:pt x="3" y="8"/>
                      <a:pt x="0" y="12"/>
                    </a:cubicBezTo>
                    <a:cubicBezTo>
                      <a:pt x="13" y="13"/>
                      <a:pt x="25" y="20"/>
                      <a:pt x="33" y="29"/>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2" name="组合 1">
                <a:extLst>
                  <a:ext uri="{FF2B5EF4-FFF2-40B4-BE49-F238E27FC236}">
                    <a16:creationId xmlns:a16="http://schemas.microsoft.com/office/drawing/2014/main" id="{8D4A0EE0-1D01-4D82-8528-F6750E98EBA9}"/>
                  </a:ext>
                </a:extLst>
              </p:cNvPr>
              <p:cNvGrpSpPr/>
              <p:nvPr/>
            </p:nvGrpSpPr>
            <p:grpSpPr>
              <a:xfrm>
                <a:off x="1237744" y="2779998"/>
                <a:ext cx="1224384" cy="2557622"/>
                <a:chOff x="1103250" y="2723388"/>
                <a:chExt cx="1444763" cy="3017974"/>
              </a:xfrm>
            </p:grpSpPr>
            <p:sp>
              <p:nvSpPr>
                <p:cNvPr id="71" name="iṧḷïḋê">
                  <a:extLst>
                    <a:ext uri="{FF2B5EF4-FFF2-40B4-BE49-F238E27FC236}">
                      <a16:creationId xmlns:a16="http://schemas.microsoft.com/office/drawing/2014/main" id="{6FBABF92-540A-4AF7-A6E5-2A3CAD10B4EA}"/>
                    </a:ext>
                  </a:extLst>
                </p:cNvPr>
                <p:cNvSpPr/>
                <p:nvPr/>
              </p:nvSpPr>
              <p:spPr bwMode="auto">
                <a:xfrm>
                  <a:off x="1573877" y="3080982"/>
                  <a:ext cx="165439" cy="343208"/>
                </a:xfrm>
                <a:custGeom>
                  <a:avLst/>
                  <a:gdLst>
                    <a:gd name="T0" fmla="*/ 3 w 24"/>
                    <a:gd name="T1" fmla="*/ 0 h 50"/>
                    <a:gd name="T2" fmla="*/ 3 w 24"/>
                    <a:gd name="T3" fmla="*/ 21 h 50"/>
                    <a:gd name="T4" fmla="*/ 0 w 24"/>
                    <a:gd name="T5" fmla="*/ 31 h 50"/>
                    <a:gd name="T6" fmla="*/ 17 w 24"/>
                    <a:gd name="T7" fmla="*/ 46 h 50"/>
                    <a:gd name="T8" fmla="*/ 20 w 24"/>
                    <a:gd name="T9" fmla="*/ 42 h 50"/>
                    <a:gd name="T10" fmla="*/ 23 w 24"/>
                    <a:gd name="T11" fmla="*/ 37 h 50"/>
                    <a:gd name="T12" fmla="*/ 22 w 24"/>
                    <a:gd name="T13" fmla="*/ 25 h 50"/>
                    <a:gd name="T14" fmla="*/ 22 w 24"/>
                    <a:gd name="T15" fmla="*/ 17 h 50"/>
                    <a:gd name="T16" fmla="*/ 10 w 24"/>
                    <a:gd name="T17" fmla="*/ 7 h 50"/>
                    <a:gd name="T18" fmla="*/ 3 w 24"/>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50">
                      <a:moveTo>
                        <a:pt x="3" y="0"/>
                      </a:moveTo>
                      <a:cubicBezTo>
                        <a:pt x="3" y="7"/>
                        <a:pt x="4" y="14"/>
                        <a:pt x="3" y="21"/>
                      </a:cubicBezTo>
                      <a:cubicBezTo>
                        <a:pt x="3" y="25"/>
                        <a:pt x="2" y="28"/>
                        <a:pt x="0" y="31"/>
                      </a:cubicBezTo>
                      <a:cubicBezTo>
                        <a:pt x="8" y="50"/>
                        <a:pt x="12" y="45"/>
                        <a:pt x="17" y="46"/>
                      </a:cubicBezTo>
                      <a:cubicBezTo>
                        <a:pt x="18" y="47"/>
                        <a:pt x="19" y="44"/>
                        <a:pt x="20" y="42"/>
                      </a:cubicBezTo>
                      <a:cubicBezTo>
                        <a:pt x="21" y="39"/>
                        <a:pt x="22" y="37"/>
                        <a:pt x="23" y="37"/>
                      </a:cubicBezTo>
                      <a:cubicBezTo>
                        <a:pt x="24" y="33"/>
                        <a:pt x="23" y="29"/>
                        <a:pt x="22" y="25"/>
                      </a:cubicBezTo>
                      <a:cubicBezTo>
                        <a:pt x="22" y="23"/>
                        <a:pt x="23" y="20"/>
                        <a:pt x="22" y="17"/>
                      </a:cubicBezTo>
                      <a:cubicBezTo>
                        <a:pt x="22" y="13"/>
                        <a:pt x="13" y="10"/>
                        <a:pt x="10" y="7"/>
                      </a:cubicBezTo>
                      <a:cubicBezTo>
                        <a:pt x="7" y="5"/>
                        <a:pt x="5" y="3"/>
                        <a:pt x="3" y="0"/>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ṣḷiḋe">
                  <a:extLst>
                    <a:ext uri="{FF2B5EF4-FFF2-40B4-BE49-F238E27FC236}">
                      <a16:creationId xmlns:a16="http://schemas.microsoft.com/office/drawing/2014/main" id="{992A8F61-A0A1-40B4-B2E8-60048EDFE447}"/>
                    </a:ext>
                  </a:extLst>
                </p:cNvPr>
                <p:cNvSpPr/>
                <p:nvPr/>
              </p:nvSpPr>
              <p:spPr bwMode="auto">
                <a:xfrm>
                  <a:off x="1525581" y="2792235"/>
                  <a:ext cx="365815" cy="488096"/>
                </a:xfrm>
                <a:custGeom>
                  <a:avLst/>
                  <a:gdLst>
                    <a:gd name="T0" fmla="*/ 23 w 53"/>
                    <a:gd name="T1" fmla="*/ 3 h 71"/>
                    <a:gd name="T2" fmla="*/ 41 w 53"/>
                    <a:gd name="T3" fmla="*/ 4 h 71"/>
                    <a:gd name="T4" fmla="*/ 50 w 53"/>
                    <a:gd name="T5" fmla="*/ 19 h 71"/>
                    <a:gd name="T6" fmla="*/ 44 w 53"/>
                    <a:gd name="T7" fmla="*/ 58 h 71"/>
                    <a:gd name="T8" fmla="*/ 21 w 53"/>
                    <a:gd name="T9" fmla="*/ 63 h 71"/>
                    <a:gd name="T10" fmla="*/ 1 w 53"/>
                    <a:gd name="T11" fmla="*/ 19 h 71"/>
                    <a:gd name="T12" fmla="*/ 23 w 53"/>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53" h="71">
                      <a:moveTo>
                        <a:pt x="23" y="3"/>
                      </a:moveTo>
                      <a:cubicBezTo>
                        <a:pt x="29" y="2"/>
                        <a:pt x="36" y="0"/>
                        <a:pt x="41" y="4"/>
                      </a:cubicBezTo>
                      <a:cubicBezTo>
                        <a:pt x="46" y="8"/>
                        <a:pt x="49" y="13"/>
                        <a:pt x="50" y="19"/>
                      </a:cubicBezTo>
                      <a:cubicBezTo>
                        <a:pt x="52" y="34"/>
                        <a:pt x="53" y="49"/>
                        <a:pt x="44" y="58"/>
                      </a:cubicBezTo>
                      <a:cubicBezTo>
                        <a:pt x="40" y="63"/>
                        <a:pt x="31" y="71"/>
                        <a:pt x="21" y="63"/>
                      </a:cubicBezTo>
                      <a:cubicBezTo>
                        <a:pt x="11" y="55"/>
                        <a:pt x="0" y="30"/>
                        <a:pt x="1" y="19"/>
                      </a:cubicBezTo>
                      <a:cubicBezTo>
                        <a:pt x="3" y="8"/>
                        <a:pt x="10" y="5"/>
                        <a:pt x="23" y="3"/>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ṡ1ïḓè">
                  <a:extLst>
                    <a:ext uri="{FF2B5EF4-FFF2-40B4-BE49-F238E27FC236}">
                      <a16:creationId xmlns:a16="http://schemas.microsoft.com/office/drawing/2014/main" id="{A8423E6E-301D-4817-96DE-4340E30D74C0}"/>
                    </a:ext>
                  </a:extLst>
                </p:cNvPr>
                <p:cNvSpPr/>
                <p:nvPr/>
              </p:nvSpPr>
              <p:spPr bwMode="auto">
                <a:xfrm>
                  <a:off x="1739315" y="3039880"/>
                  <a:ext cx="42131" cy="89399"/>
                </a:xfrm>
                <a:custGeom>
                  <a:avLst/>
                  <a:gdLst>
                    <a:gd name="T0" fmla="*/ 1 w 6"/>
                    <a:gd name="T1" fmla="*/ 0 h 13"/>
                    <a:gd name="T2" fmla="*/ 5 w 6"/>
                    <a:gd name="T3" fmla="*/ 10 h 13"/>
                    <a:gd name="T4" fmla="*/ 2 w 6"/>
                    <a:gd name="T5" fmla="*/ 13 h 13"/>
                    <a:gd name="T6" fmla="*/ 1 w 6"/>
                    <a:gd name="T7" fmla="*/ 6 h 13"/>
                    <a:gd name="T8" fmla="*/ 1 w 6"/>
                    <a:gd name="T9" fmla="*/ 0 h 13"/>
                    <a:gd name="T10" fmla="*/ 1 w 6"/>
                    <a:gd name="T11" fmla="*/ 0 h 13"/>
                  </a:gdLst>
                  <a:ahLst/>
                  <a:cxnLst>
                    <a:cxn ang="0">
                      <a:pos x="T0" y="T1"/>
                    </a:cxn>
                    <a:cxn ang="0">
                      <a:pos x="T2" y="T3"/>
                    </a:cxn>
                    <a:cxn ang="0">
                      <a:pos x="T4" y="T5"/>
                    </a:cxn>
                    <a:cxn ang="0">
                      <a:pos x="T6" y="T7"/>
                    </a:cxn>
                    <a:cxn ang="0">
                      <a:pos x="T8" y="T9"/>
                    </a:cxn>
                    <a:cxn ang="0">
                      <a:pos x="T10" y="T11"/>
                    </a:cxn>
                  </a:cxnLst>
                  <a:rect l="0" t="0" r="r" b="b"/>
                  <a:pathLst>
                    <a:path w="6" h="13">
                      <a:moveTo>
                        <a:pt x="1" y="0"/>
                      </a:moveTo>
                      <a:cubicBezTo>
                        <a:pt x="3" y="3"/>
                        <a:pt x="5" y="7"/>
                        <a:pt x="5" y="10"/>
                      </a:cubicBezTo>
                      <a:cubicBezTo>
                        <a:pt x="6" y="12"/>
                        <a:pt x="5" y="13"/>
                        <a:pt x="2" y="13"/>
                      </a:cubicBezTo>
                      <a:cubicBezTo>
                        <a:pt x="2" y="11"/>
                        <a:pt x="1" y="8"/>
                        <a:pt x="1" y="6"/>
                      </a:cubicBezTo>
                      <a:cubicBezTo>
                        <a:pt x="1" y="4"/>
                        <a:pt x="0" y="1"/>
                        <a:pt x="1" y="0"/>
                      </a:cubicBezTo>
                      <a:cubicBezTo>
                        <a:pt x="1" y="0"/>
                        <a:pt x="1" y="0"/>
                        <a:pt x="1" y="0"/>
                      </a:cubicBezTo>
                      <a:close/>
                    </a:path>
                  </a:pathLst>
                </a:custGeom>
                <a:solidFill>
                  <a:srgbClr val="D8A1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slíḓe">
                  <a:extLst>
                    <a:ext uri="{FF2B5EF4-FFF2-40B4-BE49-F238E27FC236}">
                      <a16:creationId xmlns:a16="http://schemas.microsoft.com/office/drawing/2014/main" id="{5AAF664C-16C1-419D-805E-FB7661C36118}"/>
                    </a:ext>
                  </a:extLst>
                </p:cNvPr>
                <p:cNvSpPr/>
                <p:nvPr/>
              </p:nvSpPr>
              <p:spPr bwMode="auto">
                <a:xfrm>
                  <a:off x="1614980" y="3066596"/>
                  <a:ext cx="76040" cy="62682"/>
                </a:xfrm>
                <a:custGeom>
                  <a:avLst/>
                  <a:gdLst>
                    <a:gd name="T0" fmla="*/ 6 w 11"/>
                    <a:gd name="T1" fmla="*/ 0 h 9"/>
                    <a:gd name="T2" fmla="*/ 5 w 11"/>
                    <a:gd name="T3" fmla="*/ 0 h 9"/>
                    <a:gd name="T4" fmla="*/ 1 w 11"/>
                    <a:gd name="T5" fmla="*/ 5 h 9"/>
                    <a:gd name="T6" fmla="*/ 6 w 11"/>
                    <a:gd name="T7" fmla="*/ 9 h 9"/>
                    <a:gd name="T8" fmla="*/ 7 w 11"/>
                    <a:gd name="T9" fmla="*/ 9 h 9"/>
                    <a:gd name="T10" fmla="*/ 11 w 11"/>
                    <a:gd name="T11" fmla="*/ 4 h 9"/>
                    <a:gd name="T12" fmla="*/ 6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0"/>
                      </a:moveTo>
                      <a:cubicBezTo>
                        <a:pt x="6" y="0"/>
                        <a:pt x="5" y="0"/>
                        <a:pt x="5" y="0"/>
                      </a:cubicBezTo>
                      <a:cubicBezTo>
                        <a:pt x="2" y="0"/>
                        <a:pt x="0" y="3"/>
                        <a:pt x="1" y="5"/>
                      </a:cubicBezTo>
                      <a:cubicBezTo>
                        <a:pt x="1" y="8"/>
                        <a:pt x="3" y="9"/>
                        <a:pt x="6" y="9"/>
                      </a:cubicBezTo>
                      <a:cubicBezTo>
                        <a:pt x="6" y="9"/>
                        <a:pt x="6" y="9"/>
                        <a:pt x="7" y="9"/>
                      </a:cubicBezTo>
                      <a:cubicBezTo>
                        <a:pt x="9" y="9"/>
                        <a:pt x="11" y="6"/>
                        <a:pt x="11" y="4"/>
                      </a:cubicBezTo>
                      <a:cubicBezTo>
                        <a:pt x="11" y="1"/>
                        <a:pt x="8" y="0"/>
                        <a:pt x="6" y="0"/>
                      </a:cubicBezTo>
                    </a:path>
                  </a:pathLst>
                </a:custGeom>
                <a:solidFill>
                  <a:srgbClr val="FC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šľïdê">
                  <a:extLst>
                    <a:ext uri="{FF2B5EF4-FFF2-40B4-BE49-F238E27FC236}">
                      <a16:creationId xmlns:a16="http://schemas.microsoft.com/office/drawing/2014/main" id="{66FB991B-9109-466F-AA52-69362B878BD0}"/>
                    </a:ext>
                  </a:extLst>
                </p:cNvPr>
                <p:cNvSpPr/>
                <p:nvPr/>
              </p:nvSpPr>
              <p:spPr bwMode="auto">
                <a:xfrm>
                  <a:off x="1801998" y="3039880"/>
                  <a:ext cx="76040" cy="61654"/>
                </a:xfrm>
                <a:custGeom>
                  <a:avLst/>
                  <a:gdLst>
                    <a:gd name="T0" fmla="*/ 5 w 11"/>
                    <a:gd name="T1" fmla="*/ 0 h 9"/>
                    <a:gd name="T2" fmla="*/ 4 w 11"/>
                    <a:gd name="T3" fmla="*/ 0 h 9"/>
                    <a:gd name="T4" fmla="*/ 0 w 11"/>
                    <a:gd name="T5" fmla="*/ 5 h 9"/>
                    <a:gd name="T6" fmla="*/ 5 w 11"/>
                    <a:gd name="T7" fmla="*/ 9 h 9"/>
                    <a:gd name="T8" fmla="*/ 6 w 11"/>
                    <a:gd name="T9" fmla="*/ 9 h 9"/>
                    <a:gd name="T10" fmla="*/ 10 w 11"/>
                    <a:gd name="T11" fmla="*/ 4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5" y="0"/>
                        <a:pt x="5" y="0"/>
                        <a:pt x="4" y="0"/>
                      </a:cubicBezTo>
                      <a:cubicBezTo>
                        <a:pt x="2" y="0"/>
                        <a:pt x="0" y="3"/>
                        <a:pt x="0" y="5"/>
                      </a:cubicBezTo>
                      <a:cubicBezTo>
                        <a:pt x="0" y="8"/>
                        <a:pt x="3" y="9"/>
                        <a:pt x="5" y="9"/>
                      </a:cubicBezTo>
                      <a:cubicBezTo>
                        <a:pt x="5" y="9"/>
                        <a:pt x="6" y="9"/>
                        <a:pt x="6" y="9"/>
                      </a:cubicBezTo>
                      <a:cubicBezTo>
                        <a:pt x="9" y="9"/>
                        <a:pt x="11" y="6"/>
                        <a:pt x="10" y="4"/>
                      </a:cubicBezTo>
                      <a:cubicBezTo>
                        <a:pt x="10" y="2"/>
                        <a:pt x="8" y="0"/>
                        <a:pt x="5" y="0"/>
                      </a:cubicBezTo>
                    </a:path>
                  </a:pathLst>
                </a:custGeom>
                <a:solidFill>
                  <a:srgbClr val="FC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ślîḍé">
                  <a:extLst>
                    <a:ext uri="{FF2B5EF4-FFF2-40B4-BE49-F238E27FC236}">
                      <a16:creationId xmlns:a16="http://schemas.microsoft.com/office/drawing/2014/main" id="{A3ACD1A6-FAE1-44E8-A3A1-C33ECF5C08BA}"/>
                    </a:ext>
                  </a:extLst>
                </p:cNvPr>
                <p:cNvSpPr/>
                <p:nvPr/>
              </p:nvSpPr>
              <p:spPr bwMode="auto">
                <a:xfrm>
                  <a:off x="1649917" y="3004942"/>
                  <a:ext cx="55489" cy="34937"/>
                </a:xfrm>
                <a:custGeom>
                  <a:avLst/>
                  <a:gdLst>
                    <a:gd name="T0" fmla="*/ 0 w 8"/>
                    <a:gd name="T1" fmla="*/ 2 h 5"/>
                    <a:gd name="T2" fmla="*/ 3 w 8"/>
                    <a:gd name="T3" fmla="*/ 3 h 5"/>
                    <a:gd name="T4" fmla="*/ 5 w 8"/>
                    <a:gd name="T5" fmla="*/ 4 h 5"/>
                    <a:gd name="T6" fmla="*/ 6 w 8"/>
                    <a:gd name="T7" fmla="*/ 3 h 5"/>
                    <a:gd name="T8" fmla="*/ 7 w 8"/>
                    <a:gd name="T9" fmla="*/ 3 h 5"/>
                    <a:gd name="T10" fmla="*/ 8 w 8"/>
                    <a:gd name="T11" fmla="*/ 0 h 5"/>
                    <a:gd name="T12" fmla="*/ 8 w 8"/>
                    <a:gd name="T13" fmla="*/ 2 h 5"/>
                    <a:gd name="T14" fmla="*/ 8 w 8"/>
                    <a:gd name="T15" fmla="*/ 3 h 5"/>
                    <a:gd name="T16" fmla="*/ 7 w 8"/>
                    <a:gd name="T17" fmla="*/ 4 h 5"/>
                    <a:gd name="T18" fmla="*/ 5 w 8"/>
                    <a:gd name="T19" fmla="*/ 5 h 5"/>
                    <a:gd name="T20" fmla="*/ 2 w 8"/>
                    <a:gd name="T21" fmla="*/ 4 h 5"/>
                    <a:gd name="T22" fmla="*/ 0 w 8"/>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2"/>
                      </a:moveTo>
                      <a:cubicBezTo>
                        <a:pt x="1" y="3"/>
                        <a:pt x="2" y="3"/>
                        <a:pt x="3" y="3"/>
                      </a:cubicBezTo>
                      <a:cubicBezTo>
                        <a:pt x="3" y="4"/>
                        <a:pt x="4" y="4"/>
                        <a:pt x="5" y="4"/>
                      </a:cubicBezTo>
                      <a:cubicBezTo>
                        <a:pt x="5" y="3"/>
                        <a:pt x="6" y="3"/>
                        <a:pt x="6" y="3"/>
                      </a:cubicBezTo>
                      <a:cubicBezTo>
                        <a:pt x="6" y="3"/>
                        <a:pt x="7" y="3"/>
                        <a:pt x="7" y="3"/>
                      </a:cubicBezTo>
                      <a:cubicBezTo>
                        <a:pt x="8" y="2"/>
                        <a:pt x="8" y="1"/>
                        <a:pt x="8" y="0"/>
                      </a:cubicBezTo>
                      <a:cubicBezTo>
                        <a:pt x="8" y="1"/>
                        <a:pt x="8" y="1"/>
                        <a:pt x="8" y="2"/>
                      </a:cubicBezTo>
                      <a:cubicBezTo>
                        <a:pt x="8" y="2"/>
                        <a:pt x="8" y="3"/>
                        <a:pt x="8" y="3"/>
                      </a:cubicBezTo>
                      <a:cubicBezTo>
                        <a:pt x="8" y="4"/>
                        <a:pt x="7" y="4"/>
                        <a:pt x="7" y="4"/>
                      </a:cubicBezTo>
                      <a:cubicBezTo>
                        <a:pt x="6" y="5"/>
                        <a:pt x="6" y="5"/>
                        <a:pt x="5" y="5"/>
                      </a:cubicBezTo>
                      <a:cubicBezTo>
                        <a:pt x="4" y="5"/>
                        <a:pt x="3" y="5"/>
                        <a:pt x="2" y="4"/>
                      </a:cubicBezTo>
                      <a:cubicBezTo>
                        <a:pt x="1" y="4"/>
                        <a:pt x="1" y="3"/>
                        <a:pt x="0" y="2"/>
                      </a:cubicBezTo>
                      <a:close/>
                    </a:path>
                  </a:pathLst>
                </a:custGeom>
                <a:solidFill>
                  <a:srgbClr val="32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ṡľïḍé">
                  <a:extLst>
                    <a:ext uri="{FF2B5EF4-FFF2-40B4-BE49-F238E27FC236}">
                      <a16:creationId xmlns:a16="http://schemas.microsoft.com/office/drawing/2014/main" id="{E6C0751A-D2E6-4567-99FF-DCE06B69DB59}"/>
                    </a:ext>
                  </a:extLst>
                </p:cNvPr>
                <p:cNvSpPr/>
                <p:nvPr/>
              </p:nvSpPr>
              <p:spPr bwMode="auto">
                <a:xfrm>
                  <a:off x="1760895" y="2984391"/>
                  <a:ext cx="54462" cy="34937"/>
                </a:xfrm>
                <a:custGeom>
                  <a:avLst/>
                  <a:gdLst>
                    <a:gd name="T0" fmla="*/ 0 w 8"/>
                    <a:gd name="T1" fmla="*/ 2 h 5"/>
                    <a:gd name="T2" fmla="*/ 3 w 8"/>
                    <a:gd name="T3" fmla="*/ 3 h 5"/>
                    <a:gd name="T4" fmla="*/ 5 w 8"/>
                    <a:gd name="T5" fmla="*/ 3 h 5"/>
                    <a:gd name="T6" fmla="*/ 6 w 8"/>
                    <a:gd name="T7" fmla="*/ 3 h 5"/>
                    <a:gd name="T8" fmla="*/ 7 w 8"/>
                    <a:gd name="T9" fmla="*/ 2 h 5"/>
                    <a:gd name="T10" fmla="*/ 8 w 8"/>
                    <a:gd name="T11" fmla="*/ 0 h 5"/>
                    <a:gd name="T12" fmla="*/ 8 w 8"/>
                    <a:gd name="T13" fmla="*/ 2 h 5"/>
                    <a:gd name="T14" fmla="*/ 8 w 8"/>
                    <a:gd name="T15" fmla="*/ 3 h 5"/>
                    <a:gd name="T16" fmla="*/ 7 w 8"/>
                    <a:gd name="T17" fmla="*/ 4 h 5"/>
                    <a:gd name="T18" fmla="*/ 5 w 8"/>
                    <a:gd name="T19" fmla="*/ 5 h 5"/>
                    <a:gd name="T20" fmla="*/ 2 w 8"/>
                    <a:gd name="T21" fmla="*/ 4 h 5"/>
                    <a:gd name="T22" fmla="*/ 0 w 8"/>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2"/>
                      </a:moveTo>
                      <a:cubicBezTo>
                        <a:pt x="1" y="3"/>
                        <a:pt x="2" y="3"/>
                        <a:pt x="3" y="3"/>
                      </a:cubicBezTo>
                      <a:cubicBezTo>
                        <a:pt x="4" y="4"/>
                        <a:pt x="4" y="4"/>
                        <a:pt x="5" y="3"/>
                      </a:cubicBezTo>
                      <a:cubicBezTo>
                        <a:pt x="5" y="3"/>
                        <a:pt x="6" y="3"/>
                        <a:pt x="6" y="3"/>
                      </a:cubicBezTo>
                      <a:cubicBezTo>
                        <a:pt x="7" y="3"/>
                        <a:pt x="7" y="3"/>
                        <a:pt x="7" y="2"/>
                      </a:cubicBezTo>
                      <a:cubicBezTo>
                        <a:pt x="8" y="2"/>
                        <a:pt x="8" y="1"/>
                        <a:pt x="8" y="0"/>
                      </a:cubicBezTo>
                      <a:cubicBezTo>
                        <a:pt x="8" y="1"/>
                        <a:pt x="8" y="1"/>
                        <a:pt x="8" y="2"/>
                      </a:cubicBezTo>
                      <a:cubicBezTo>
                        <a:pt x="8" y="2"/>
                        <a:pt x="8" y="3"/>
                        <a:pt x="8" y="3"/>
                      </a:cubicBezTo>
                      <a:cubicBezTo>
                        <a:pt x="8" y="4"/>
                        <a:pt x="7" y="4"/>
                        <a:pt x="7" y="4"/>
                      </a:cubicBezTo>
                      <a:cubicBezTo>
                        <a:pt x="6" y="4"/>
                        <a:pt x="6" y="5"/>
                        <a:pt x="5" y="5"/>
                      </a:cubicBezTo>
                      <a:cubicBezTo>
                        <a:pt x="4" y="5"/>
                        <a:pt x="3" y="5"/>
                        <a:pt x="2" y="4"/>
                      </a:cubicBezTo>
                      <a:cubicBezTo>
                        <a:pt x="1" y="4"/>
                        <a:pt x="1" y="3"/>
                        <a:pt x="0" y="2"/>
                      </a:cubicBezTo>
                      <a:close/>
                    </a:path>
                  </a:pathLst>
                </a:custGeom>
                <a:solidFill>
                  <a:srgbClr val="32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şḷidê">
                  <a:extLst>
                    <a:ext uri="{FF2B5EF4-FFF2-40B4-BE49-F238E27FC236}">
                      <a16:creationId xmlns:a16="http://schemas.microsoft.com/office/drawing/2014/main" id="{0EF9F6A2-1275-4530-AB74-1AFC78A17D44}"/>
                    </a:ext>
                  </a:extLst>
                </p:cNvPr>
                <p:cNvSpPr/>
                <p:nvPr/>
              </p:nvSpPr>
              <p:spPr bwMode="auto">
                <a:xfrm>
                  <a:off x="1525581" y="3004942"/>
                  <a:ext cx="55489" cy="76040"/>
                </a:xfrm>
                <a:custGeom>
                  <a:avLst/>
                  <a:gdLst>
                    <a:gd name="T0" fmla="*/ 4 w 8"/>
                    <a:gd name="T1" fmla="*/ 0 h 11"/>
                    <a:gd name="T2" fmla="*/ 1 w 8"/>
                    <a:gd name="T3" fmla="*/ 7 h 11"/>
                    <a:gd name="T4" fmla="*/ 8 w 8"/>
                    <a:gd name="T5" fmla="*/ 10 h 11"/>
                    <a:gd name="T6" fmla="*/ 5 w 8"/>
                    <a:gd name="T7" fmla="*/ 2 h 11"/>
                  </a:gdLst>
                  <a:ahLst/>
                  <a:cxnLst>
                    <a:cxn ang="0">
                      <a:pos x="T0" y="T1"/>
                    </a:cxn>
                    <a:cxn ang="0">
                      <a:pos x="T2" y="T3"/>
                    </a:cxn>
                    <a:cxn ang="0">
                      <a:pos x="T4" y="T5"/>
                    </a:cxn>
                    <a:cxn ang="0">
                      <a:pos x="T6" y="T7"/>
                    </a:cxn>
                  </a:cxnLst>
                  <a:rect l="0" t="0" r="r" b="b"/>
                  <a:pathLst>
                    <a:path w="8" h="11">
                      <a:moveTo>
                        <a:pt x="4" y="0"/>
                      </a:moveTo>
                      <a:cubicBezTo>
                        <a:pt x="0" y="1"/>
                        <a:pt x="0" y="3"/>
                        <a:pt x="1" y="7"/>
                      </a:cubicBezTo>
                      <a:cubicBezTo>
                        <a:pt x="2" y="10"/>
                        <a:pt x="4" y="11"/>
                        <a:pt x="8" y="10"/>
                      </a:cubicBezTo>
                      <a:cubicBezTo>
                        <a:pt x="7" y="7"/>
                        <a:pt x="6" y="5"/>
                        <a:pt x="5"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ṣľídè">
                  <a:extLst>
                    <a:ext uri="{FF2B5EF4-FFF2-40B4-BE49-F238E27FC236}">
                      <a16:creationId xmlns:a16="http://schemas.microsoft.com/office/drawing/2014/main" id="{55EA10EF-308F-4394-8D6D-CFD6FEC7C77E}"/>
                    </a:ext>
                  </a:extLst>
                </p:cNvPr>
                <p:cNvSpPr/>
                <p:nvPr/>
              </p:nvSpPr>
              <p:spPr bwMode="auto">
                <a:xfrm>
                  <a:off x="1629366" y="2971033"/>
                  <a:ext cx="61654" cy="33910"/>
                </a:xfrm>
                <a:custGeom>
                  <a:avLst/>
                  <a:gdLst>
                    <a:gd name="T0" fmla="*/ 9 w 9"/>
                    <a:gd name="T1" fmla="*/ 3 h 5"/>
                    <a:gd name="T2" fmla="*/ 0 w 9"/>
                    <a:gd name="T3" fmla="*/ 5 h 5"/>
                    <a:gd name="T4" fmla="*/ 0 w 9"/>
                    <a:gd name="T5" fmla="*/ 3 h 5"/>
                    <a:gd name="T6" fmla="*/ 4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6" y="2"/>
                        <a:pt x="2" y="3"/>
                        <a:pt x="0" y="5"/>
                      </a:cubicBezTo>
                      <a:cubicBezTo>
                        <a:pt x="0" y="4"/>
                        <a:pt x="0" y="4"/>
                        <a:pt x="0" y="3"/>
                      </a:cubicBezTo>
                      <a:cubicBezTo>
                        <a:pt x="1" y="2"/>
                        <a:pt x="3" y="2"/>
                        <a:pt x="4" y="1"/>
                      </a:cubicBezTo>
                      <a:cubicBezTo>
                        <a:pt x="5" y="1"/>
                        <a:pt x="9" y="0"/>
                        <a:pt x="9" y="3"/>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ŝ1îďè">
                  <a:extLst>
                    <a:ext uri="{FF2B5EF4-FFF2-40B4-BE49-F238E27FC236}">
                      <a16:creationId xmlns:a16="http://schemas.microsoft.com/office/drawing/2014/main" id="{1769537A-CB36-459C-84FC-0E6FB793E45D}"/>
                    </a:ext>
                  </a:extLst>
                </p:cNvPr>
                <p:cNvSpPr/>
                <p:nvPr/>
              </p:nvSpPr>
              <p:spPr bwMode="auto">
                <a:xfrm>
                  <a:off x="1753701" y="2943288"/>
                  <a:ext cx="76040" cy="34937"/>
                </a:xfrm>
                <a:custGeom>
                  <a:avLst/>
                  <a:gdLst>
                    <a:gd name="T0" fmla="*/ 1 w 11"/>
                    <a:gd name="T1" fmla="*/ 5 h 5"/>
                    <a:gd name="T2" fmla="*/ 11 w 11"/>
                    <a:gd name="T3" fmla="*/ 3 h 5"/>
                    <a:gd name="T4" fmla="*/ 9 w 11"/>
                    <a:gd name="T5" fmla="*/ 1 h 5"/>
                    <a:gd name="T6" fmla="*/ 5 w 11"/>
                    <a:gd name="T7" fmla="*/ 1 h 5"/>
                    <a:gd name="T8" fmla="*/ 1 w 11"/>
                    <a:gd name="T9" fmla="*/ 5 h 5"/>
                  </a:gdLst>
                  <a:ahLst/>
                  <a:cxnLst>
                    <a:cxn ang="0">
                      <a:pos x="T0" y="T1"/>
                    </a:cxn>
                    <a:cxn ang="0">
                      <a:pos x="T2" y="T3"/>
                    </a:cxn>
                    <a:cxn ang="0">
                      <a:pos x="T4" y="T5"/>
                    </a:cxn>
                    <a:cxn ang="0">
                      <a:pos x="T6" y="T7"/>
                    </a:cxn>
                    <a:cxn ang="0">
                      <a:pos x="T8" y="T9"/>
                    </a:cxn>
                  </a:cxnLst>
                  <a:rect l="0" t="0" r="r" b="b"/>
                  <a:pathLst>
                    <a:path w="11" h="5">
                      <a:moveTo>
                        <a:pt x="1" y="5"/>
                      </a:moveTo>
                      <a:cubicBezTo>
                        <a:pt x="3" y="3"/>
                        <a:pt x="7" y="2"/>
                        <a:pt x="11" y="3"/>
                      </a:cubicBezTo>
                      <a:cubicBezTo>
                        <a:pt x="10" y="2"/>
                        <a:pt x="10" y="1"/>
                        <a:pt x="9" y="1"/>
                      </a:cubicBezTo>
                      <a:cubicBezTo>
                        <a:pt x="8" y="0"/>
                        <a:pt x="6" y="1"/>
                        <a:pt x="5" y="1"/>
                      </a:cubicBezTo>
                      <a:cubicBezTo>
                        <a:pt x="4" y="2"/>
                        <a:pt x="0" y="3"/>
                        <a:pt x="1" y="5"/>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ṧļïḑê">
                  <a:extLst>
                    <a:ext uri="{FF2B5EF4-FFF2-40B4-BE49-F238E27FC236}">
                      <a16:creationId xmlns:a16="http://schemas.microsoft.com/office/drawing/2014/main" id="{2686D649-FC4C-46E2-8CE6-A900BD5139FF}"/>
                    </a:ext>
                  </a:extLst>
                </p:cNvPr>
                <p:cNvSpPr/>
                <p:nvPr/>
              </p:nvSpPr>
              <p:spPr bwMode="auto">
                <a:xfrm>
                  <a:off x="1518388" y="2730581"/>
                  <a:ext cx="359649" cy="212707"/>
                </a:xfrm>
                <a:custGeom>
                  <a:avLst/>
                  <a:gdLst>
                    <a:gd name="T0" fmla="*/ 1 w 52"/>
                    <a:gd name="T1" fmla="*/ 19 h 31"/>
                    <a:gd name="T2" fmla="*/ 3 w 52"/>
                    <a:gd name="T3" fmla="*/ 15 h 31"/>
                    <a:gd name="T4" fmla="*/ 14 w 52"/>
                    <a:gd name="T5" fmla="*/ 5 h 31"/>
                    <a:gd name="T6" fmla="*/ 35 w 52"/>
                    <a:gd name="T7" fmla="*/ 0 h 31"/>
                    <a:gd name="T8" fmla="*/ 49 w 52"/>
                    <a:gd name="T9" fmla="*/ 3 h 31"/>
                    <a:gd name="T10" fmla="*/ 52 w 52"/>
                    <a:gd name="T11" fmla="*/ 11 h 31"/>
                    <a:gd name="T12" fmla="*/ 39 w 52"/>
                    <a:gd name="T13" fmla="*/ 26 h 31"/>
                    <a:gd name="T14" fmla="*/ 26 w 52"/>
                    <a:gd name="T15" fmla="*/ 24 h 31"/>
                    <a:gd name="T16" fmla="*/ 12 w 52"/>
                    <a:gd name="T17" fmla="*/ 26 h 31"/>
                    <a:gd name="T18" fmla="*/ 4 w 52"/>
                    <a:gd name="T19" fmla="*/ 29 h 31"/>
                    <a:gd name="T20" fmla="*/ 1 w 52"/>
                    <a:gd name="T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1">
                      <a:moveTo>
                        <a:pt x="1" y="19"/>
                      </a:moveTo>
                      <a:cubicBezTo>
                        <a:pt x="0" y="18"/>
                        <a:pt x="2" y="16"/>
                        <a:pt x="3" y="15"/>
                      </a:cubicBezTo>
                      <a:cubicBezTo>
                        <a:pt x="6" y="11"/>
                        <a:pt x="10" y="7"/>
                        <a:pt x="14" y="5"/>
                      </a:cubicBezTo>
                      <a:cubicBezTo>
                        <a:pt x="20" y="1"/>
                        <a:pt x="28" y="1"/>
                        <a:pt x="35" y="0"/>
                      </a:cubicBezTo>
                      <a:cubicBezTo>
                        <a:pt x="39" y="0"/>
                        <a:pt x="46" y="0"/>
                        <a:pt x="49" y="3"/>
                      </a:cubicBezTo>
                      <a:cubicBezTo>
                        <a:pt x="51" y="5"/>
                        <a:pt x="51" y="8"/>
                        <a:pt x="52" y="11"/>
                      </a:cubicBezTo>
                      <a:cubicBezTo>
                        <a:pt x="52" y="19"/>
                        <a:pt x="45" y="25"/>
                        <a:pt x="39" y="26"/>
                      </a:cubicBezTo>
                      <a:cubicBezTo>
                        <a:pt x="34" y="26"/>
                        <a:pt x="30" y="24"/>
                        <a:pt x="26" y="24"/>
                      </a:cubicBezTo>
                      <a:cubicBezTo>
                        <a:pt x="21" y="23"/>
                        <a:pt x="16" y="24"/>
                        <a:pt x="12" y="26"/>
                      </a:cubicBezTo>
                      <a:cubicBezTo>
                        <a:pt x="9" y="27"/>
                        <a:pt x="7" y="31"/>
                        <a:pt x="4" y="29"/>
                      </a:cubicBezTo>
                      <a:cubicBezTo>
                        <a:pt x="2" y="27"/>
                        <a:pt x="0" y="23"/>
                        <a:pt x="1" y="19"/>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sḻíḍè">
                  <a:extLst>
                    <a:ext uri="{FF2B5EF4-FFF2-40B4-BE49-F238E27FC236}">
                      <a16:creationId xmlns:a16="http://schemas.microsoft.com/office/drawing/2014/main" id="{05F742AF-16B6-4AC1-A39B-C394BB9EA146}"/>
                    </a:ext>
                  </a:extLst>
                </p:cNvPr>
                <p:cNvSpPr/>
                <p:nvPr/>
              </p:nvSpPr>
              <p:spPr bwMode="auto">
                <a:xfrm>
                  <a:off x="1525581" y="2840531"/>
                  <a:ext cx="68848" cy="233259"/>
                </a:xfrm>
                <a:custGeom>
                  <a:avLst/>
                  <a:gdLst>
                    <a:gd name="T0" fmla="*/ 9 w 10"/>
                    <a:gd name="T1" fmla="*/ 9 h 34"/>
                    <a:gd name="T2" fmla="*/ 10 w 10"/>
                    <a:gd name="T3" fmla="*/ 28 h 34"/>
                    <a:gd name="T4" fmla="*/ 6 w 10"/>
                    <a:gd name="T5" fmla="*/ 34 h 34"/>
                    <a:gd name="T6" fmla="*/ 0 w 10"/>
                    <a:gd name="T7" fmla="*/ 7 h 34"/>
                    <a:gd name="T8" fmla="*/ 9 w 10"/>
                    <a:gd name="T9" fmla="*/ 9 h 34"/>
                  </a:gdLst>
                  <a:ahLst/>
                  <a:cxnLst>
                    <a:cxn ang="0">
                      <a:pos x="T0" y="T1"/>
                    </a:cxn>
                    <a:cxn ang="0">
                      <a:pos x="T2" y="T3"/>
                    </a:cxn>
                    <a:cxn ang="0">
                      <a:pos x="T4" y="T5"/>
                    </a:cxn>
                    <a:cxn ang="0">
                      <a:pos x="T6" y="T7"/>
                    </a:cxn>
                    <a:cxn ang="0">
                      <a:pos x="T8" y="T9"/>
                    </a:cxn>
                  </a:cxnLst>
                  <a:rect l="0" t="0" r="r" b="b"/>
                  <a:pathLst>
                    <a:path w="10" h="34">
                      <a:moveTo>
                        <a:pt x="9" y="9"/>
                      </a:moveTo>
                      <a:cubicBezTo>
                        <a:pt x="10" y="15"/>
                        <a:pt x="10" y="22"/>
                        <a:pt x="10" y="28"/>
                      </a:cubicBezTo>
                      <a:cubicBezTo>
                        <a:pt x="10" y="31"/>
                        <a:pt x="8" y="33"/>
                        <a:pt x="6" y="34"/>
                      </a:cubicBezTo>
                      <a:cubicBezTo>
                        <a:pt x="3" y="29"/>
                        <a:pt x="0" y="13"/>
                        <a:pt x="0" y="7"/>
                      </a:cubicBezTo>
                      <a:cubicBezTo>
                        <a:pt x="0" y="0"/>
                        <a:pt x="5" y="4"/>
                        <a:pt x="9" y="9"/>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ṥļîḓê">
                  <a:extLst>
                    <a:ext uri="{FF2B5EF4-FFF2-40B4-BE49-F238E27FC236}">
                      <a16:creationId xmlns:a16="http://schemas.microsoft.com/office/drawing/2014/main" id="{D0265B78-766F-46A6-8811-A09B15E60E41}"/>
                    </a:ext>
                  </a:extLst>
                </p:cNvPr>
                <p:cNvSpPr/>
                <p:nvPr/>
              </p:nvSpPr>
              <p:spPr bwMode="auto">
                <a:xfrm>
                  <a:off x="1677661" y="3142637"/>
                  <a:ext cx="131529" cy="55489"/>
                </a:xfrm>
                <a:custGeom>
                  <a:avLst/>
                  <a:gdLst>
                    <a:gd name="T0" fmla="*/ 1 w 19"/>
                    <a:gd name="T1" fmla="*/ 0 h 8"/>
                    <a:gd name="T2" fmla="*/ 18 w 19"/>
                    <a:gd name="T3" fmla="*/ 1 h 8"/>
                    <a:gd name="T4" fmla="*/ 8 w 19"/>
                    <a:gd name="T5" fmla="*/ 7 h 8"/>
                    <a:gd name="T6" fmla="*/ 1 w 19"/>
                    <a:gd name="T7" fmla="*/ 0 h 8"/>
                  </a:gdLst>
                  <a:ahLst/>
                  <a:cxnLst>
                    <a:cxn ang="0">
                      <a:pos x="T0" y="T1"/>
                    </a:cxn>
                    <a:cxn ang="0">
                      <a:pos x="T2" y="T3"/>
                    </a:cxn>
                    <a:cxn ang="0">
                      <a:pos x="T4" y="T5"/>
                    </a:cxn>
                    <a:cxn ang="0">
                      <a:pos x="T6" y="T7"/>
                    </a:cxn>
                  </a:cxnLst>
                  <a:rect l="0" t="0" r="r" b="b"/>
                  <a:pathLst>
                    <a:path w="19" h="8">
                      <a:moveTo>
                        <a:pt x="1" y="0"/>
                      </a:moveTo>
                      <a:cubicBezTo>
                        <a:pt x="3" y="0"/>
                        <a:pt x="17" y="1"/>
                        <a:pt x="18" y="1"/>
                      </a:cubicBezTo>
                      <a:cubicBezTo>
                        <a:pt x="19" y="5"/>
                        <a:pt x="12" y="8"/>
                        <a:pt x="8" y="7"/>
                      </a:cubicBezTo>
                      <a:cubicBezTo>
                        <a:pt x="5" y="7"/>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ṧḷîḋè">
                  <a:extLst>
                    <a:ext uri="{FF2B5EF4-FFF2-40B4-BE49-F238E27FC236}">
                      <a16:creationId xmlns:a16="http://schemas.microsoft.com/office/drawing/2014/main" id="{1CF61FFF-D5CD-46AA-A584-C504CED5C68A}"/>
                    </a:ext>
                  </a:extLst>
                </p:cNvPr>
                <p:cNvSpPr/>
                <p:nvPr/>
              </p:nvSpPr>
              <p:spPr bwMode="auto">
                <a:xfrm>
                  <a:off x="1173125" y="5520434"/>
                  <a:ext cx="359649" cy="220928"/>
                </a:xfrm>
                <a:custGeom>
                  <a:avLst/>
                  <a:gdLst>
                    <a:gd name="T0" fmla="*/ 40 w 52"/>
                    <a:gd name="T1" fmla="*/ 1 h 32"/>
                    <a:gd name="T2" fmla="*/ 11 w 52"/>
                    <a:gd name="T3" fmla="*/ 8 h 32"/>
                    <a:gd name="T4" fmla="*/ 6 w 52"/>
                    <a:gd name="T5" fmla="*/ 27 h 32"/>
                    <a:gd name="T6" fmla="*/ 34 w 52"/>
                    <a:gd name="T7" fmla="*/ 27 h 32"/>
                    <a:gd name="T8" fmla="*/ 48 w 52"/>
                    <a:gd name="T9" fmla="*/ 24 h 32"/>
                    <a:gd name="T10" fmla="*/ 51 w 52"/>
                    <a:gd name="T11" fmla="*/ 15 h 32"/>
                    <a:gd name="T12" fmla="*/ 49 w 52"/>
                    <a:gd name="T13" fmla="*/ 2 h 32"/>
                    <a:gd name="T14" fmla="*/ 40 w 52"/>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2">
                      <a:moveTo>
                        <a:pt x="40" y="1"/>
                      </a:moveTo>
                      <a:cubicBezTo>
                        <a:pt x="33" y="10"/>
                        <a:pt x="20" y="6"/>
                        <a:pt x="11" y="8"/>
                      </a:cubicBezTo>
                      <a:cubicBezTo>
                        <a:pt x="4" y="10"/>
                        <a:pt x="0" y="21"/>
                        <a:pt x="6" y="27"/>
                      </a:cubicBezTo>
                      <a:cubicBezTo>
                        <a:pt x="13" y="32"/>
                        <a:pt x="27" y="29"/>
                        <a:pt x="34" y="27"/>
                      </a:cubicBezTo>
                      <a:cubicBezTo>
                        <a:pt x="38" y="26"/>
                        <a:pt x="44" y="25"/>
                        <a:pt x="48" y="24"/>
                      </a:cubicBezTo>
                      <a:cubicBezTo>
                        <a:pt x="52" y="21"/>
                        <a:pt x="51" y="21"/>
                        <a:pt x="51" y="15"/>
                      </a:cubicBezTo>
                      <a:cubicBezTo>
                        <a:pt x="51" y="9"/>
                        <a:pt x="51" y="8"/>
                        <a:pt x="49" y="2"/>
                      </a:cubicBezTo>
                      <a:cubicBezTo>
                        <a:pt x="46" y="2"/>
                        <a:pt x="45" y="0"/>
                        <a:pt x="40" y="1"/>
                      </a:cubicBezTo>
                      <a:close/>
                    </a:path>
                  </a:pathLst>
                </a:custGeom>
                <a:solidFill>
                  <a:srgbClr val="4A4A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ślïḓé">
                  <a:extLst>
                    <a:ext uri="{FF2B5EF4-FFF2-40B4-BE49-F238E27FC236}">
                      <a16:creationId xmlns:a16="http://schemas.microsoft.com/office/drawing/2014/main" id="{C5AB3B23-4842-4EEA-ADE6-75BC30F63D6A}"/>
                    </a:ext>
                  </a:extLst>
                </p:cNvPr>
                <p:cNvSpPr/>
                <p:nvPr/>
              </p:nvSpPr>
              <p:spPr bwMode="auto">
                <a:xfrm>
                  <a:off x="1380694" y="5493717"/>
                  <a:ext cx="158246" cy="151053"/>
                </a:xfrm>
                <a:custGeom>
                  <a:avLst/>
                  <a:gdLst>
                    <a:gd name="T0" fmla="*/ 12 w 23"/>
                    <a:gd name="T1" fmla="*/ 1 h 22"/>
                    <a:gd name="T2" fmla="*/ 2 w 23"/>
                    <a:gd name="T3" fmla="*/ 16 h 22"/>
                    <a:gd name="T4" fmla="*/ 21 w 23"/>
                    <a:gd name="T5" fmla="*/ 14 h 22"/>
                    <a:gd name="T6" fmla="*/ 14 w 23"/>
                    <a:gd name="T7" fmla="*/ 2 h 22"/>
                  </a:gdLst>
                  <a:ahLst/>
                  <a:cxnLst>
                    <a:cxn ang="0">
                      <a:pos x="T0" y="T1"/>
                    </a:cxn>
                    <a:cxn ang="0">
                      <a:pos x="T2" y="T3"/>
                    </a:cxn>
                    <a:cxn ang="0">
                      <a:pos x="T4" y="T5"/>
                    </a:cxn>
                    <a:cxn ang="0">
                      <a:pos x="T6" y="T7"/>
                    </a:cxn>
                  </a:cxnLst>
                  <a:rect l="0" t="0" r="r" b="b"/>
                  <a:pathLst>
                    <a:path w="23" h="22">
                      <a:moveTo>
                        <a:pt x="12" y="1"/>
                      </a:moveTo>
                      <a:cubicBezTo>
                        <a:pt x="11" y="8"/>
                        <a:pt x="0" y="12"/>
                        <a:pt x="2" y="16"/>
                      </a:cubicBezTo>
                      <a:cubicBezTo>
                        <a:pt x="4" y="22"/>
                        <a:pt x="16" y="15"/>
                        <a:pt x="21" y="14"/>
                      </a:cubicBezTo>
                      <a:cubicBezTo>
                        <a:pt x="21" y="8"/>
                        <a:pt x="23" y="0"/>
                        <a:pt x="14"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şľiḍé">
                  <a:extLst>
                    <a:ext uri="{FF2B5EF4-FFF2-40B4-BE49-F238E27FC236}">
                      <a16:creationId xmlns:a16="http://schemas.microsoft.com/office/drawing/2014/main" id="{658161ED-8474-4246-93C9-89B9DE60EA02}"/>
                    </a:ext>
                  </a:extLst>
                </p:cNvPr>
                <p:cNvSpPr/>
                <p:nvPr/>
              </p:nvSpPr>
              <p:spPr bwMode="auto">
                <a:xfrm>
                  <a:off x="1442348" y="3947224"/>
                  <a:ext cx="296968" cy="1594789"/>
                </a:xfrm>
                <a:custGeom>
                  <a:avLst/>
                  <a:gdLst>
                    <a:gd name="T0" fmla="*/ 5 w 43"/>
                    <a:gd name="T1" fmla="*/ 7 h 232"/>
                    <a:gd name="T2" fmla="*/ 4 w 43"/>
                    <a:gd name="T3" fmla="*/ 68 h 232"/>
                    <a:gd name="T4" fmla="*/ 2 w 43"/>
                    <a:gd name="T5" fmla="*/ 143 h 232"/>
                    <a:gd name="T6" fmla="*/ 1 w 43"/>
                    <a:gd name="T7" fmla="*/ 230 h 232"/>
                    <a:gd name="T8" fmla="*/ 12 w 43"/>
                    <a:gd name="T9" fmla="*/ 232 h 232"/>
                    <a:gd name="T10" fmla="*/ 36 w 43"/>
                    <a:gd name="T11" fmla="*/ 94 h 232"/>
                    <a:gd name="T12" fmla="*/ 39 w 43"/>
                    <a:gd name="T13" fmla="*/ 64 h 232"/>
                    <a:gd name="T14" fmla="*/ 43 w 43"/>
                    <a:gd name="T15" fmla="*/ 45 h 232"/>
                    <a:gd name="T16" fmla="*/ 30 w 43"/>
                    <a:gd name="T17" fmla="*/ 0 h 232"/>
                    <a:gd name="T18" fmla="*/ 5 w 43"/>
                    <a:gd name="T19" fmla="*/ 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232">
                      <a:moveTo>
                        <a:pt x="5" y="7"/>
                      </a:moveTo>
                      <a:cubicBezTo>
                        <a:pt x="2" y="27"/>
                        <a:pt x="5" y="48"/>
                        <a:pt x="4" y="68"/>
                      </a:cubicBezTo>
                      <a:cubicBezTo>
                        <a:pt x="3" y="93"/>
                        <a:pt x="3" y="118"/>
                        <a:pt x="2" y="143"/>
                      </a:cubicBezTo>
                      <a:cubicBezTo>
                        <a:pt x="1" y="172"/>
                        <a:pt x="0" y="201"/>
                        <a:pt x="1" y="230"/>
                      </a:cubicBezTo>
                      <a:cubicBezTo>
                        <a:pt x="5" y="230"/>
                        <a:pt x="8" y="231"/>
                        <a:pt x="12" y="232"/>
                      </a:cubicBezTo>
                      <a:cubicBezTo>
                        <a:pt x="22" y="198"/>
                        <a:pt x="34" y="105"/>
                        <a:pt x="36" y="94"/>
                      </a:cubicBezTo>
                      <a:cubicBezTo>
                        <a:pt x="38" y="84"/>
                        <a:pt x="38" y="74"/>
                        <a:pt x="39" y="64"/>
                      </a:cubicBezTo>
                      <a:cubicBezTo>
                        <a:pt x="40" y="58"/>
                        <a:pt x="43" y="51"/>
                        <a:pt x="43" y="45"/>
                      </a:cubicBezTo>
                      <a:cubicBezTo>
                        <a:pt x="43" y="30"/>
                        <a:pt x="33" y="15"/>
                        <a:pt x="30" y="0"/>
                      </a:cubicBezTo>
                      <a:cubicBezTo>
                        <a:pt x="25" y="0"/>
                        <a:pt x="17" y="4"/>
                        <a:pt x="5" y="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işľïḋê">
                  <a:extLst>
                    <a:ext uri="{FF2B5EF4-FFF2-40B4-BE49-F238E27FC236}">
                      <a16:creationId xmlns:a16="http://schemas.microsoft.com/office/drawing/2014/main" id="{12F562CA-AD2E-43F2-BD13-911E4ED60E4D}"/>
                    </a:ext>
                  </a:extLst>
                </p:cNvPr>
                <p:cNvSpPr/>
                <p:nvPr/>
              </p:nvSpPr>
              <p:spPr bwMode="auto">
                <a:xfrm>
                  <a:off x="1891396" y="5520434"/>
                  <a:ext cx="359649" cy="220928"/>
                </a:xfrm>
                <a:custGeom>
                  <a:avLst/>
                  <a:gdLst>
                    <a:gd name="T0" fmla="*/ 13 w 52"/>
                    <a:gd name="T1" fmla="*/ 1 h 32"/>
                    <a:gd name="T2" fmla="*/ 42 w 52"/>
                    <a:gd name="T3" fmla="*/ 8 h 32"/>
                    <a:gd name="T4" fmla="*/ 46 w 52"/>
                    <a:gd name="T5" fmla="*/ 27 h 32"/>
                    <a:gd name="T6" fmla="*/ 18 w 52"/>
                    <a:gd name="T7" fmla="*/ 27 h 32"/>
                    <a:gd name="T8" fmla="*/ 5 w 52"/>
                    <a:gd name="T9" fmla="*/ 24 h 32"/>
                    <a:gd name="T10" fmla="*/ 1 w 52"/>
                    <a:gd name="T11" fmla="*/ 15 h 32"/>
                    <a:gd name="T12" fmla="*/ 3 w 52"/>
                    <a:gd name="T13" fmla="*/ 2 h 32"/>
                    <a:gd name="T14" fmla="*/ 13 w 52"/>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2">
                      <a:moveTo>
                        <a:pt x="13" y="1"/>
                      </a:moveTo>
                      <a:cubicBezTo>
                        <a:pt x="19" y="10"/>
                        <a:pt x="33" y="6"/>
                        <a:pt x="42" y="8"/>
                      </a:cubicBezTo>
                      <a:cubicBezTo>
                        <a:pt x="49" y="10"/>
                        <a:pt x="52" y="21"/>
                        <a:pt x="46" y="27"/>
                      </a:cubicBezTo>
                      <a:cubicBezTo>
                        <a:pt x="40" y="32"/>
                        <a:pt x="25" y="29"/>
                        <a:pt x="18" y="27"/>
                      </a:cubicBezTo>
                      <a:cubicBezTo>
                        <a:pt x="14" y="26"/>
                        <a:pt x="8" y="25"/>
                        <a:pt x="5" y="24"/>
                      </a:cubicBezTo>
                      <a:cubicBezTo>
                        <a:pt x="0" y="21"/>
                        <a:pt x="1" y="21"/>
                        <a:pt x="1" y="15"/>
                      </a:cubicBezTo>
                      <a:cubicBezTo>
                        <a:pt x="1" y="9"/>
                        <a:pt x="1" y="8"/>
                        <a:pt x="3" y="2"/>
                      </a:cubicBezTo>
                      <a:cubicBezTo>
                        <a:pt x="7" y="2"/>
                        <a:pt x="8" y="0"/>
                        <a:pt x="13" y="1"/>
                      </a:cubicBezTo>
                      <a:close/>
                    </a:path>
                  </a:pathLst>
                </a:custGeom>
                <a:solidFill>
                  <a:srgbClr val="4A4A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slïḍé">
                  <a:extLst>
                    <a:ext uri="{FF2B5EF4-FFF2-40B4-BE49-F238E27FC236}">
                      <a16:creationId xmlns:a16="http://schemas.microsoft.com/office/drawing/2014/main" id="{752F9383-9728-431E-A705-285D2436C47D}"/>
                    </a:ext>
                  </a:extLst>
                </p:cNvPr>
                <p:cNvSpPr/>
                <p:nvPr/>
              </p:nvSpPr>
              <p:spPr bwMode="auto">
                <a:xfrm>
                  <a:off x="1885230" y="5493717"/>
                  <a:ext cx="158246" cy="151053"/>
                </a:xfrm>
                <a:custGeom>
                  <a:avLst/>
                  <a:gdLst>
                    <a:gd name="T0" fmla="*/ 12 w 23"/>
                    <a:gd name="T1" fmla="*/ 1 h 22"/>
                    <a:gd name="T2" fmla="*/ 21 w 23"/>
                    <a:gd name="T3" fmla="*/ 16 h 22"/>
                    <a:gd name="T4" fmla="*/ 3 w 23"/>
                    <a:gd name="T5" fmla="*/ 14 h 22"/>
                    <a:gd name="T6" fmla="*/ 9 w 23"/>
                    <a:gd name="T7" fmla="*/ 2 h 22"/>
                  </a:gdLst>
                  <a:ahLst/>
                  <a:cxnLst>
                    <a:cxn ang="0">
                      <a:pos x="T0" y="T1"/>
                    </a:cxn>
                    <a:cxn ang="0">
                      <a:pos x="T2" y="T3"/>
                    </a:cxn>
                    <a:cxn ang="0">
                      <a:pos x="T4" y="T5"/>
                    </a:cxn>
                    <a:cxn ang="0">
                      <a:pos x="T6" y="T7"/>
                    </a:cxn>
                  </a:cxnLst>
                  <a:rect l="0" t="0" r="r" b="b"/>
                  <a:pathLst>
                    <a:path w="23" h="22">
                      <a:moveTo>
                        <a:pt x="12" y="1"/>
                      </a:moveTo>
                      <a:cubicBezTo>
                        <a:pt x="12" y="8"/>
                        <a:pt x="23" y="12"/>
                        <a:pt x="21" y="16"/>
                      </a:cubicBezTo>
                      <a:cubicBezTo>
                        <a:pt x="19" y="22"/>
                        <a:pt x="7" y="15"/>
                        <a:pt x="3" y="14"/>
                      </a:cubicBezTo>
                      <a:cubicBezTo>
                        <a:pt x="2" y="8"/>
                        <a:pt x="0" y="0"/>
                        <a:pt x="9"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ś1íde">
                  <a:extLst>
                    <a:ext uri="{FF2B5EF4-FFF2-40B4-BE49-F238E27FC236}">
                      <a16:creationId xmlns:a16="http://schemas.microsoft.com/office/drawing/2014/main" id="{65597D35-9DBE-48E2-93EE-5F5BC04C8EB1}"/>
                    </a:ext>
                  </a:extLst>
                </p:cNvPr>
                <p:cNvSpPr/>
                <p:nvPr/>
              </p:nvSpPr>
              <p:spPr bwMode="auto">
                <a:xfrm>
                  <a:off x="1684855" y="3947224"/>
                  <a:ext cx="303133" cy="1594789"/>
                </a:xfrm>
                <a:custGeom>
                  <a:avLst/>
                  <a:gdLst>
                    <a:gd name="T0" fmla="*/ 38 w 44"/>
                    <a:gd name="T1" fmla="*/ 7 h 232"/>
                    <a:gd name="T2" fmla="*/ 39 w 44"/>
                    <a:gd name="T3" fmla="*/ 68 h 232"/>
                    <a:gd name="T4" fmla="*/ 41 w 44"/>
                    <a:gd name="T5" fmla="*/ 143 h 232"/>
                    <a:gd name="T6" fmla="*/ 43 w 44"/>
                    <a:gd name="T7" fmla="*/ 230 h 232"/>
                    <a:gd name="T8" fmla="*/ 31 w 44"/>
                    <a:gd name="T9" fmla="*/ 232 h 232"/>
                    <a:gd name="T10" fmla="*/ 7 w 44"/>
                    <a:gd name="T11" fmla="*/ 94 h 232"/>
                    <a:gd name="T12" fmla="*/ 1 w 44"/>
                    <a:gd name="T13" fmla="*/ 37 h 232"/>
                    <a:gd name="T14" fmla="*/ 0 w 44"/>
                    <a:gd name="T15" fmla="*/ 45 h 232"/>
                    <a:gd name="T16" fmla="*/ 13 w 44"/>
                    <a:gd name="T17" fmla="*/ 0 h 232"/>
                    <a:gd name="T18" fmla="*/ 38 w 44"/>
                    <a:gd name="T19" fmla="*/ 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32">
                      <a:moveTo>
                        <a:pt x="38" y="7"/>
                      </a:moveTo>
                      <a:cubicBezTo>
                        <a:pt x="41" y="27"/>
                        <a:pt x="38" y="48"/>
                        <a:pt x="39" y="68"/>
                      </a:cubicBezTo>
                      <a:cubicBezTo>
                        <a:pt x="40" y="93"/>
                        <a:pt x="40" y="118"/>
                        <a:pt x="41" y="143"/>
                      </a:cubicBezTo>
                      <a:cubicBezTo>
                        <a:pt x="43" y="172"/>
                        <a:pt x="44" y="201"/>
                        <a:pt x="43" y="230"/>
                      </a:cubicBezTo>
                      <a:cubicBezTo>
                        <a:pt x="39" y="230"/>
                        <a:pt x="35" y="231"/>
                        <a:pt x="31" y="232"/>
                      </a:cubicBezTo>
                      <a:cubicBezTo>
                        <a:pt x="21" y="198"/>
                        <a:pt x="9" y="105"/>
                        <a:pt x="7" y="94"/>
                      </a:cubicBezTo>
                      <a:cubicBezTo>
                        <a:pt x="6" y="84"/>
                        <a:pt x="3" y="47"/>
                        <a:pt x="1" y="37"/>
                      </a:cubicBezTo>
                      <a:cubicBezTo>
                        <a:pt x="0" y="31"/>
                        <a:pt x="0" y="51"/>
                        <a:pt x="0" y="45"/>
                      </a:cubicBezTo>
                      <a:cubicBezTo>
                        <a:pt x="1" y="30"/>
                        <a:pt x="10" y="15"/>
                        <a:pt x="13" y="0"/>
                      </a:cubicBezTo>
                      <a:cubicBezTo>
                        <a:pt x="18" y="0"/>
                        <a:pt x="26" y="4"/>
                        <a:pt x="38" y="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šľiḋè">
                  <a:extLst>
                    <a:ext uri="{FF2B5EF4-FFF2-40B4-BE49-F238E27FC236}">
                      <a16:creationId xmlns:a16="http://schemas.microsoft.com/office/drawing/2014/main" id="{B37F5099-3088-401C-A601-2B5BEC1F26CB}"/>
                    </a:ext>
                  </a:extLst>
                </p:cNvPr>
                <p:cNvSpPr/>
                <p:nvPr/>
              </p:nvSpPr>
              <p:spPr bwMode="auto">
                <a:xfrm>
                  <a:off x="1809190" y="2998777"/>
                  <a:ext cx="718272" cy="563108"/>
                </a:xfrm>
                <a:custGeom>
                  <a:avLst/>
                  <a:gdLst>
                    <a:gd name="T0" fmla="*/ 9 w 104"/>
                    <a:gd name="T1" fmla="*/ 45 h 82"/>
                    <a:gd name="T2" fmla="*/ 72 w 104"/>
                    <a:gd name="T3" fmla="*/ 45 h 82"/>
                    <a:gd name="T4" fmla="*/ 87 w 104"/>
                    <a:gd name="T5" fmla="*/ 18 h 82"/>
                    <a:gd name="T6" fmla="*/ 89 w 104"/>
                    <a:gd name="T7" fmla="*/ 1 h 82"/>
                    <a:gd name="T8" fmla="*/ 104 w 104"/>
                    <a:gd name="T9" fmla="*/ 1 h 82"/>
                    <a:gd name="T10" fmla="*/ 71 w 104"/>
                    <a:gd name="T11" fmla="*/ 72 h 82"/>
                    <a:gd name="T12" fmla="*/ 10 w 104"/>
                    <a:gd name="T13" fmla="*/ 75 h 82"/>
                    <a:gd name="T14" fmla="*/ 9 w 104"/>
                    <a:gd name="T15" fmla="*/ 4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82">
                      <a:moveTo>
                        <a:pt x="9" y="45"/>
                      </a:moveTo>
                      <a:cubicBezTo>
                        <a:pt x="28" y="62"/>
                        <a:pt x="57" y="64"/>
                        <a:pt x="72" y="45"/>
                      </a:cubicBezTo>
                      <a:cubicBezTo>
                        <a:pt x="79" y="37"/>
                        <a:pt x="86" y="28"/>
                        <a:pt x="87" y="18"/>
                      </a:cubicBezTo>
                      <a:cubicBezTo>
                        <a:pt x="87" y="13"/>
                        <a:pt x="89" y="5"/>
                        <a:pt x="89" y="1"/>
                      </a:cubicBezTo>
                      <a:cubicBezTo>
                        <a:pt x="98" y="0"/>
                        <a:pt x="95" y="1"/>
                        <a:pt x="104" y="1"/>
                      </a:cubicBezTo>
                      <a:cubicBezTo>
                        <a:pt x="94" y="44"/>
                        <a:pt x="84" y="65"/>
                        <a:pt x="71" y="72"/>
                      </a:cubicBezTo>
                      <a:cubicBezTo>
                        <a:pt x="51" y="82"/>
                        <a:pt x="18" y="78"/>
                        <a:pt x="10" y="75"/>
                      </a:cubicBezTo>
                      <a:cubicBezTo>
                        <a:pt x="0" y="70"/>
                        <a:pt x="1" y="55"/>
                        <a:pt x="9" y="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Slíďè">
                  <a:extLst>
                    <a:ext uri="{FF2B5EF4-FFF2-40B4-BE49-F238E27FC236}">
                      <a16:creationId xmlns:a16="http://schemas.microsoft.com/office/drawing/2014/main" id="{77C09B04-CD27-46A0-9149-B4C6956A9D81}"/>
                    </a:ext>
                  </a:extLst>
                </p:cNvPr>
                <p:cNvSpPr/>
                <p:nvPr/>
              </p:nvSpPr>
              <p:spPr bwMode="auto">
                <a:xfrm>
                  <a:off x="1428989" y="3273138"/>
                  <a:ext cx="532281" cy="900152"/>
                </a:xfrm>
                <a:custGeom>
                  <a:avLst/>
                  <a:gdLst>
                    <a:gd name="T0" fmla="*/ 23 w 77"/>
                    <a:gd name="T1" fmla="*/ 0 h 131"/>
                    <a:gd name="T2" fmla="*/ 38 w 77"/>
                    <a:gd name="T3" fmla="*/ 7 h 131"/>
                    <a:gd name="T4" fmla="*/ 43 w 77"/>
                    <a:gd name="T5" fmla="*/ 0 h 131"/>
                    <a:gd name="T6" fmla="*/ 64 w 77"/>
                    <a:gd name="T7" fmla="*/ 5 h 131"/>
                    <a:gd name="T8" fmla="*/ 69 w 77"/>
                    <a:gd name="T9" fmla="*/ 44 h 131"/>
                    <a:gd name="T10" fmla="*/ 77 w 77"/>
                    <a:gd name="T11" fmla="*/ 126 h 131"/>
                    <a:gd name="T12" fmla="*/ 7 w 77"/>
                    <a:gd name="T13" fmla="*/ 131 h 131"/>
                    <a:gd name="T14" fmla="*/ 7 w 77"/>
                    <a:gd name="T15" fmla="*/ 50 h 131"/>
                    <a:gd name="T16" fmla="*/ 2 w 77"/>
                    <a:gd name="T17" fmla="*/ 22 h 131"/>
                    <a:gd name="T18" fmla="*/ 1 w 77"/>
                    <a:gd name="T19" fmla="*/ 12 h 131"/>
                    <a:gd name="T20" fmla="*/ 23 w 77"/>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31">
                      <a:moveTo>
                        <a:pt x="23" y="0"/>
                      </a:moveTo>
                      <a:cubicBezTo>
                        <a:pt x="24" y="6"/>
                        <a:pt x="32" y="10"/>
                        <a:pt x="38" y="7"/>
                      </a:cubicBezTo>
                      <a:cubicBezTo>
                        <a:pt x="41" y="5"/>
                        <a:pt x="43" y="0"/>
                        <a:pt x="43" y="0"/>
                      </a:cubicBezTo>
                      <a:cubicBezTo>
                        <a:pt x="49" y="0"/>
                        <a:pt x="58" y="5"/>
                        <a:pt x="64" y="5"/>
                      </a:cubicBezTo>
                      <a:cubicBezTo>
                        <a:pt x="68" y="20"/>
                        <a:pt x="69" y="28"/>
                        <a:pt x="69" y="44"/>
                      </a:cubicBezTo>
                      <a:cubicBezTo>
                        <a:pt x="70" y="66"/>
                        <a:pt x="76" y="112"/>
                        <a:pt x="77" y="126"/>
                      </a:cubicBezTo>
                      <a:cubicBezTo>
                        <a:pt x="59" y="127"/>
                        <a:pt x="25" y="131"/>
                        <a:pt x="7" y="131"/>
                      </a:cubicBezTo>
                      <a:cubicBezTo>
                        <a:pt x="1" y="131"/>
                        <a:pt x="9" y="63"/>
                        <a:pt x="7" y="50"/>
                      </a:cubicBezTo>
                      <a:cubicBezTo>
                        <a:pt x="5" y="41"/>
                        <a:pt x="3" y="31"/>
                        <a:pt x="2" y="22"/>
                      </a:cubicBezTo>
                      <a:cubicBezTo>
                        <a:pt x="2" y="19"/>
                        <a:pt x="0" y="14"/>
                        <a:pt x="1" y="12"/>
                      </a:cubicBezTo>
                      <a:cubicBezTo>
                        <a:pt x="1" y="12"/>
                        <a:pt x="15" y="4"/>
                        <a:pt x="23" y="0"/>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ïṧ1ïḍê">
                  <a:extLst>
                    <a:ext uri="{FF2B5EF4-FFF2-40B4-BE49-F238E27FC236}">
                      <a16:creationId xmlns:a16="http://schemas.microsoft.com/office/drawing/2014/main" id="{A0B5321F-AF81-4804-9957-AD8ED693922D}"/>
                    </a:ext>
                  </a:extLst>
                </p:cNvPr>
                <p:cNvSpPr/>
                <p:nvPr/>
              </p:nvSpPr>
              <p:spPr bwMode="auto">
                <a:xfrm>
                  <a:off x="2382574" y="2833338"/>
                  <a:ext cx="165439" cy="212707"/>
                </a:xfrm>
                <a:custGeom>
                  <a:avLst/>
                  <a:gdLst>
                    <a:gd name="T0" fmla="*/ 9 w 24"/>
                    <a:gd name="T1" fmla="*/ 0 h 31"/>
                    <a:gd name="T2" fmla="*/ 17 w 24"/>
                    <a:gd name="T3" fmla="*/ 13 h 31"/>
                    <a:gd name="T4" fmla="*/ 23 w 24"/>
                    <a:gd name="T5" fmla="*/ 23 h 31"/>
                    <a:gd name="T6" fmla="*/ 17 w 24"/>
                    <a:gd name="T7" fmla="*/ 31 h 31"/>
                    <a:gd name="T8" fmla="*/ 3 w 24"/>
                    <a:gd name="T9" fmla="*/ 13 h 31"/>
                    <a:gd name="T10" fmla="*/ 0 w 24"/>
                    <a:gd name="T11" fmla="*/ 8 h 31"/>
                    <a:gd name="T12" fmla="*/ 9 w 2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4" h="31">
                      <a:moveTo>
                        <a:pt x="9" y="0"/>
                      </a:moveTo>
                      <a:cubicBezTo>
                        <a:pt x="11" y="5"/>
                        <a:pt x="14" y="9"/>
                        <a:pt x="17" y="13"/>
                      </a:cubicBezTo>
                      <a:cubicBezTo>
                        <a:pt x="19" y="15"/>
                        <a:pt x="22" y="20"/>
                        <a:pt x="23" y="23"/>
                      </a:cubicBezTo>
                      <a:cubicBezTo>
                        <a:pt x="24" y="26"/>
                        <a:pt x="20" y="30"/>
                        <a:pt x="17" y="31"/>
                      </a:cubicBezTo>
                      <a:cubicBezTo>
                        <a:pt x="13" y="25"/>
                        <a:pt x="8" y="19"/>
                        <a:pt x="3" y="13"/>
                      </a:cubicBezTo>
                      <a:cubicBezTo>
                        <a:pt x="3" y="12"/>
                        <a:pt x="0" y="10"/>
                        <a:pt x="0" y="8"/>
                      </a:cubicBezTo>
                      <a:cubicBezTo>
                        <a:pt x="0" y="4"/>
                        <a:pt x="6" y="2"/>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íṧľïḓe">
                  <a:extLst>
                    <a:ext uri="{FF2B5EF4-FFF2-40B4-BE49-F238E27FC236}">
                      <a16:creationId xmlns:a16="http://schemas.microsoft.com/office/drawing/2014/main" id="{68B073FC-1CF4-4706-BE6A-FFCF425C6E16}"/>
                    </a:ext>
                  </a:extLst>
                </p:cNvPr>
                <p:cNvSpPr/>
                <p:nvPr/>
              </p:nvSpPr>
              <p:spPr bwMode="auto">
                <a:xfrm>
                  <a:off x="2430870" y="2874441"/>
                  <a:ext cx="62682" cy="82206"/>
                </a:xfrm>
                <a:custGeom>
                  <a:avLst/>
                  <a:gdLst>
                    <a:gd name="T0" fmla="*/ 4 w 9"/>
                    <a:gd name="T1" fmla="*/ 1 h 12"/>
                    <a:gd name="T2" fmla="*/ 8 w 9"/>
                    <a:gd name="T3" fmla="*/ 4 h 12"/>
                    <a:gd name="T4" fmla="*/ 0 w 9"/>
                    <a:gd name="T5" fmla="*/ 9 h 12"/>
                    <a:gd name="T6" fmla="*/ 4 w 9"/>
                    <a:gd name="T7" fmla="*/ 1 h 12"/>
                  </a:gdLst>
                  <a:ahLst/>
                  <a:cxnLst>
                    <a:cxn ang="0">
                      <a:pos x="T0" y="T1"/>
                    </a:cxn>
                    <a:cxn ang="0">
                      <a:pos x="T2" y="T3"/>
                    </a:cxn>
                    <a:cxn ang="0">
                      <a:pos x="T4" y="T5"/>
                    </a:cxn>
                    <a:cxn ang="0">
                      <a:pos x="T6" y="T7"/>
                    </a:cxn>
                  </a:cxnLst>
                  <a:rect l="0" t="0" r="r" b="b"/>
                  <a:pathLst>
                    <a:path w="9" h="12">
                      <a:moveTo>
                        <a:pt x="4" y="1"/>
                      </a:moveTo>
                      <a:cubicBezTo>
                        <a:pt x="7" y="0"/>
                        <a:pt x="9" y="1"/>
                        <a:pt x="8" y="4"/>
                      </a:cubicBezTo>
                      <a:cubicBezTo>
                        <a:pt x="7" y="7"/>
                        <a:pt x="3" y="12"/>
                        <a:pt x="0" y="9"/>
                      </a:cubicBezTo>
                      <a:cubicBezTo>
                        <a:pt x="0" y="5"/>
                        <a:pt x="2" y="3"/>
                        <a:pt x="4"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şḷidè">
                  <a:extLst>
                    <a:ext uri="{FF2B5EF4-FFF2-40B4-BE49-F238E27FC236}">
                      <a16:creationId xmlns:a16="http://schemas.microsoft.com/office/drawing/2014/main" id="{58DF5D02-B014-44A6-856A-74634817DE06}"/>
                    </a:ext>
                  </a:extLst>
                </p:cNvPr>
                <p:cNvSpPr/>
                <p:nvPr/>
              </p:nvSpPr>
              <p:spPr bwMode="auto">
                <a:xfrm>
                  <a:off x="2230494" y="2723388"/>
                  <a:ext cx="283609" cy="192156"/>
                </a:xfrm>
                <a:custGeom>
                  <a:avLst/>
                  <a:gdLst>
                    <a:gd name="T0" fmla="*/ 36 w 41"/>
                    <a:gd name="T1" fmla="*/ 11 h 28"/>
                    <a:gd name="T2" fmla="*/ 20 w 41"/>
                    <a:gd name="T3" fmla="*/ 0 h 28"/>
                    <a:gd name="T4" fmla="*/ 17 w 41"/>
                    <a:gd name="T5" fmla="*/ 5 h 28"/>
                    <a:gd name="T6" fmla="*/ 6 w 41"/>
                    <a:gd name="T7" fmla="*/ 19 h 28"/>
                    <a:gd name="T8" fmla="*/ 20 w 41"/>
                    <a:gd name="T9" fmla="*/ 27 h 28"/>
                    <a:gd name="T10" fmla="*/ 26 w 41"/>
                    <a:gd name="T11" fmla="*/ 22 h 28"/>
                    <a:gd name="T12" fmla="*/ 41 w 41"/>
                    <a:gd name="T13" fmla="*/ 17 h 28"/>
                    <a:gd name="T14" fmla="*/ 36 w 41"/>
                    <a:gd name="T15" fmla="*/ 1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8">
                      <a:moveTo>
                        <a:pt x="36" y="11"/>
                      </a:moveTo>
                      <a:cubicBezTo>
                        <a:pt x="32" y="8"/>
                        <a:pt x="26" y="2"/>
                        <a:pt x="20" y="0"/>
                      </a:cubicBezTo>
                      <a:cubicBezTo>
                        <a:pt x="19" y="2"/>
                        <a:pt x="18" y="4"/>
                        <a:pt x="17" y="5"/>
                      </a:cubicBezTo>
                      <a:cubicBezTo>
                        <a:pt x="11" y="14"/>
                        <a:pt x="0" y="13"/>
                        <a:pt x="6" y="19"/>
                      </a:cubicBezTo>
                      <a:cubicBezTo>
                        <a:pt x="9" y="21"/>
                        <a:pt x="17" y="28"/>
                        <a:pt x="20" y="27"/>
                      </a:cubicBezTo>
                      <a:cubicBezTo>
                        <a:pt x="23" y="27"/>
                        <a:pt x="24" y="23"/>
                        <a:pt x="26" y="22"/>
                      </a:cubicBezTo>
                      <a:cubicBezTo>
                        <a:pt x="29" y="19"/>
                        <a:pt x="36" y="18"/>
                        <a:pt x="41" y="17"/>
                      </a:cubicBezTo>
                      <a:cubicBezTo>
                        <a:pt x="39" y="15"/>
                        <a:pt x="38" y="13"/>
                        <a:pt x="36" y="1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ṧḷiďè">
                  <a:extLst>
                    <a:ext uri="{FF2B5EF4-FFF2-40B4-BE49-F238E27FC236}">
                      <a16:creationId xmlns:a16="http://schemas.microsoft.com/office/drawing/2014/main" id="{EF8FCAE6-8789-4CFA-88AD-4D13C0BBC7F4}"/>
                    </a:ext>
                  </a:extLst>
                </p:cNvPr>
                <p:cNvSpPr/>
                <p:nvPr/>
              </p:nvSpPr>
              <p:spPr bwMode="auto">
                <a:xfrm>
                  <a:off x="2451422" y="2894993"/>
                  <a:ext cx="62682" cy="83234"/>
                </a:xfrm>
                <a:custGeom>
                  <a:avLst/>
                  <a:gdLst>
                    <a:gd name="T0" fmla="*/ 5 w 9"/>
                    <a:gd name="T1" fmla="*/ 1 h 12"/>
                    <a:gd name="T2" fmla="*/ 8 w 9"/>
                    <a:gd name="T3" fmla="*/ 4 h 12"/>
                    <a:gd name="T4" fmla="*/ 0 w 9"/>
                    <a:gd name="T5" fmla="*/ 9 h 12"/>
                    <a:gd name="T6" fmla="*/ 5 w 9"/>
                    <a:gd name="T7" fmla="*/ 1 h 12"/>
                  </a:gdLst>
                  <a:ahLst/>
                  <a:cxnLst>
                    <a:cxn ang="0">
                      <a:pos x="T0" y="T1"/>
                    </a:cxn>
                    <a:cxn ang="0">
                      <a:pos x="T2" y="T3"/>
                    </a:cxn>
                    <a:cxn ang="0">
                      <a:pos x="T4" y="T5"/>
                    </a:cxn>
                    <a:cxn ang="0">
                      <a:pos x="T6" y="T7"/>
                    </a:cxn>
                  </a:cxnLst>
                  <a:rect l="0" t="0" r="r" b="b"/>
                  <a:pathLst>
                    <a:path w="9" h="12">
                      <a:moveTo>
                        <a:pt x="5" y="1"/>
                      </a:moveTo>
                      <a:cubicBezTo>
                        <a:pt x="7" y="0"/>
                        <a:pt x="9" y="1"/>
                        <a:pt x="8" y="4"/>
                      </a:cubicBezTo>
                      <a:cubicBezTo>
                        <a:pt x="8" y="7"/>
                        <a:pt x="3" y="12"/>
                        <a:pt x="0" y="9"/>
                      </a:cubicBezTo>
                      <a:cubicBezTo>
                        <a:pt x="0" y="5"/>
                        <a:pt x="2" y="3"/>
                        <a:pt x="5"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îṣ1íďé">
                  <a:extLst>
                    <a:ext uri="{FF2B5EF4-FFF2-40B4-BE49-F238E27FC236}">
                      <a16:creationId xmlns:a16="http://schemas.microsoft.com/office/drawing/2014/main" id="{ECF117AF-326C-4B37-B345-453D22669C20}"/>
                    </a:ext>
                  </a:extLst>
                </p:cNvPr>
                <p:cNvSpPr/>
                <p:nvPr/>
              </p:nvSpPr>
              <p:spPr bwMode="auto">
                <a:xfrm>
                  <a:off x="2471973" y="2922737"/>
                  <a:ext cx="62682" cy="76040"/>
                </a:xfrm>
                <a:custGeom>
                  <a:avLst/>
                  <a:gdLst>
                    <a:gd name="T0" fmla="*/ 4 w 9"/>
                    <a:gd name="T1" fmla="*/ 1 h 11"/>
                    <a:gd name="T2" fmla="*/ 8 w 9"/>
                    <a:gd name="T3" fmla="*/ 4 h 11"/>
                    <a:gd name="T4" fmla="*/ 0 w 9"/>
                    <a:gd name="T5" fmla="*/ 8 h 11"/>
                    <a:gd name="T6" fmla="*/ 4 w 9"/>
                    <a:gd name="T7" fmla="*/ 1 h 11"/>
                  </a:gdLst>
                  <a:ahLst/>
                  <a:cxnLst>
                    <a:cxn ang="0">
                      <a:pos x="T0" y="T1"/>
                    </a:cxn>
                    <a:cxn ang="0">
                      <a:pos x="T2" y="T3"/>
                    </a:cxn>
                    <a:cxn ang="0">
                      <a:pos x="T4" y="T5"/>
                    </a:cxn>
                    <a:cxn ang="0">
                      <a:pos x="T6" y="T7"/>
                    </a:cxn>
                  </a:cxnLst>
                  <a:rect l="0" t="0" r="r" b="b"/>
                  <a:pathLst>
                    <a:path w="9" h="11">
                      <a:moveTo>
                        <a:pt x="4" y="1"/>
                      </a:moveTo>
                      <a:cubicBezTo>
                        <a:pt x="7" y="0"/>
                        <a:pt x="9" y="1"/>
                        <a:pt x="8" y="4"/>
                      </a:cubicBezTo>
                      <a:cubicBezTo>
                        <a:pt x="8" y="7"/>
                        <a:pt x="3" y="11"/>
                        <a:pt x="0" y="8"/>
                      </a:cubicBezTo>
                      <a:cubicBezTo>
                        <a:pt x="0" y="5"/>
                        <a:pt x="2" y="2"/>
                        <a:pt x="4"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S1ïḑé">
                  <a:extLst>
                    <a:ext uri="{FF2B5EF4-FFF2-40B4-BE49-F238E27FC236}">
                      <a16:creationId xmlns:a16="http://schemas.microsoft.com/office/drawing/2014/main" id="{BC997EEB-C550-4A42-AD17-D8E6183AA0B4}"/>
                    </a:ext>
                  </a:extLst>
                </p:cNvPr>
                <p:cNvSpPr/>
                <p:nvPr/>
              </p:nvSpPr>
              <p:spPr bwMode="auto">
                <a:xfrm>
                  <a:off x="2486359" y="2943288"/>
                  <a:ext cx="61654" cy="76040"/>
                </a:xfrm>
                <a:custGeom>
                  <a:avLst/>
                  <a:gdLst>
                    <a:gd name="T0" fmla="*/ 5 w 9"/>
                    <a:gd name="T1" fmla="*/ 1 h 11"/>
                    <a:gd name="T2" fmla="*/ 8 w 9"/>
                    <a:gd name="T3" fmla="*/ 4 h 11"/>
                    <a:gd name="T4" fmla="*/ 0 w 9"/>
                    <a:gd name="T5" fmla="*/ 8 h 11"/>
                    <a:gd name="T6" fmla="*/ 5 w 9"/>
                    <a:gd name="T7" fmla="*/ 1 h 11"/>
                  </a:gdLst>
                  <a:ahLst/>
                  <a:cxnLst>
                    <a:cxn ang="0">
                      <a:pos x="T0" y="T1"/>
                    </a:cxn>
                    <a:cxn ang="0">
                      <a:pos x="T2" y="T3"/>
                    </a:cxn>
                    <a:cxn ang="0">
                      <a:pos x="T4" y="T5"/>
                    </a:cxn>
                    <a:cxn ang="0">
                      <a:pos x="T6" y="T7"/>
                    </a:cxn>
                  </a:cxnLst>
                  <a:rect l="0" t="0" r="r" b="b"/>
                  <a:pathLst>
                    <a:path w="9" h="11">
                      <a:moveTo>
                        <a:pt x="5" y="1"/>
                      </a:moveTo>
                      <a:cubicBezTo>
                        <a:pt x="7" y="0"/>
                        <a:pt x="9" y="1"/>
                        <a:pt x="8" y="4"/>
                      </a:cubicBezTo>
                      <a:cubicBezTo>
                        <a:pt x="8" y="7"/>
                        <a:pt x="3" y="11"/>
                        <a:pt x="0" y="8"/>
                      </a:cubicBezTo>
                      <a:cubicBezTo>
                        <a:pt x="0" y="5"/>
                        <a:pt x="2" y="2"/>
                        <a:pt x="5"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íṥ1îḓè">
                  <a:extLst>
                    <a:ext uri="{FF2B5EF4-FFF2-40B4-BE49-F238E27FC236}">
                      <a16:creationId xmlns:a16="http://schemas.microsoft.com/office/drawing/2014/main" id="{279D94D2-A03C-4C97-9894-76AB4C5E0490}"/>
                    </a:ext>
                  </a:extLst>
                </p:cNvPr>
                <p:cNvSpPr/>
                <p:nvPr/>
              </p:nvSpPr>
              <p:spPr bwMode="auto">
                <a:xfrm>
                  <a:off x="2362023" y="2874441"/>
                  <a:ext cx="117143" cy="137694"/>
                </a:xfrm>
                <a:custGeom>
                  <a:avLst/>
                  <a:gdLst>
                    <a:gd name="T0" fmla="*/ 11 w 17"/>
                    <a:gd name="T1" fmla="*/ 18 h 20"/>
                    <a:gd name="T2" fmla="*/ 10 w 17"/>
                    <a:gd name="T3" fmla="*/ 4 h 20"/>
                    <a:gd name="T4" fmla="*/ 11 w 17"/>
                    <a:gd name="T5" fmla="*/ 8 h 20"/>
                    <a:gd name="T6" fmla="*/ 11 w 17"/>
                    <a:gd name="T7" fmla="*/ 9 h 20"/>
                    <a:gd name="T8" fmla="*/ 16 w 17"/>
                    <a:gd name="T9" fmla="*/ 19 h 20"/>
                    <a:gd name="T10" fmla="*/ 11 w 17"/>
                    <a:gd name="T11" fmla="*/ 18 h 20"/>
                  </a:gdLst>
                  <a:ahLst/>
                  <a:cxnLst>
                    <a:cxn ang="0">
                      <a:pos x="T0" y="T1"/>
                    </a:cxn>
                    <a:cxn ang="0">
                      <a:pos x="T2" y="T3"/>
                    </a:cxn>
                    <a:cxn ang="0">
                      <a:pos x="T4" y="T5"/>
                    </a:cxn>
                    <a:cxn ang="0">
                      <a:pos x="T6" y="T7"/>
                    </a:cxn>
                    <a:cxn ang="0">
                      <a:pos x="T8" y="T9"/>
                    </a:cxn>
                    <a:cxn ang="0">
                      <a:pos x="T10" y="T11"/>
                    </a:cxn>
                  </a:cxnLst>
                  <a:rect l="0" t="0" r="r" b="b"/>
                  <a:pathLst>
                    <a:path w="17" h="20">
                      <a:moveTo>
                        <a:pt x="11" y="18"/>
                      </a:moveTo>
                      <a:cubicBezTo>
                        <a:pt x="2" y="14"/>
                        <a:pt x="0" y="10"/>
                        <a:pt x="10" y="4"/>
                      </a:cubicBezTo>
                      <a:cubicBezTo>
                        <a:pt x="17" y="0"/>
                        <a:pt x="17" y="7"/>
                        <a:pt x="11" y="8"/>
                      </a:cubicBezTo>
                      <a:cubicBezTo>
                        <a:pt x="11" y="9"/>
                        <a:pt x="11" y="9"/>
                        <a:pt x="11" y="9"/>
                      </a:cubicBezTo>
                      <a:cubicBezTo>
                        <a:pt x="17" y="11"/>
                        <a:pt x="16" y="13"/>
                        <a:pt x="16" y="19"/>
                      </a:cubicBezTo>
                      <a:cubicBezTo>
                        <a:pt x="15" y="18"/>
                        <a:pt x="13" y="20"/>
                        <a:pt x="11" y="18"/>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ṡḷiḋè">
                  <a:extLst>
                    <a:ext uri="{FF2B5EF4-FFF2-40B4-BE49-F238E27FC236}">
                      <a16:creationId xmlns:a16="http://schemas.microsoft.com/office/drawing/2014/main" id="{95EF17B9-C017-4E95-8AD1-CEF51F5842E1}"/>
                    </a:ext>
                  </a:extLst>
                </p:cNvPr>
                <p:cNvSpPr/>
                <p:nvPr/>
              </p:nvSpPr>
              <p:spPr bwMode="auto">
                <a:xfrm>
                  <a:off x="1103250" y="4277074"/>
                  <a:ext cx="166466" cy="294913"/>
                </a:xfrm>
                <a:custGeom>
                  <a:avLst/>
                  <a:gdLst>
                    <a:gd name="T0" fmla="*/ 15 w 24"/>
                    <a:gd name="T1" fmla="*/ 2 h 43"/>
                    <a:gd name="T2" fmla="*/ 21 w 24"/>
                    <a:gd name="T3" fmla="*/ 11 h 43"/>
                    <a:gd name="T4" fmla="*/ 21 w 24"/>
                    <a:gd name="T5" fmla="*/ 24 h 43"/>
                    <a:gd name="T6" fmla="*/ 18 w 24"/>
                    <a:gd name="T7" fmla="*/ 16 h 43"/>
                    <a:gd name="T8" fmla="*/ 15 w 24"/>
                    <a:gd name="T9" fmla="*/ 38 h 43"/>
                    <a:gd name="T10" fmla="*/ 13 w 24"/>
                    <a:gd name="T11" fmla="*/ 31 h 43"/>
                    <a:gd name="T12" fmla="*/ 13 w 24"/>
                    <a:gd name="T13" fmla="*/ 19 h 43"/>
                    <a:gd name="T14" fmla="*/ 11 w 24"/>
                    <a:gd name="T15" fmla="*/ 34 h 43"/>
                    <a:gd name="T16" fmla="*/ 8 w 24"/>
                    <a:gd name="T17" fmla="*/ 42 h 43"/>
                    <a:gd name="T18" fmla="*/ 8 w 24"/>
                    <a:gd name="T19" fmla="*/ 20 h 43"/>
                    <a:gd name="T20" fmla="*/ 5 w 24"/>
                    <a:gd name="T21" fmla="*/ 39 h 43"/>
                    <a:gd name="T22" fmla="*/ 4 w 24"/>
                    <a:gd name="T23" fmla="*/ 20 h 43"/>
                    <a:gd name="T24" fmla="*/ 1 w 24"/>
                    <a:gd name="T25" fmla="*/ 31 h 43"/>
                    <a:gd name="T26" fmla="*/ 0 w 24"/>
                    <a:gd name="T27" fmla="*/ 24 h 43"/>
                    <a:gd name="T28" fmla="*/ 1 w 24"/>
                    <a:gd name="T29" fmla="*/ 14 h 43"/>
                    <a:gd name="T30" fmla="*/ 4 w 24"/>
                    <a:gd name="T31" fmla="*/ 2 h 43"/>
                    <a:gd name="T32" fmla="*/ 11 w 24"/>
                    <a:gd name="T33"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5" y="2"/>
                      </a:moveTo>
                      <a:cubicBezTo>
                        <a:pt x="17" y="5"/>
                        <a:pt x="20" y="8"/>
                        <a:pt x="21" y="11"/>
                      </a:cubicBezTo>
                      <a:cubicBezTo>
                        <a:pt x="22" y="14"/>
                        <a:pt x="24" y="22"/>
                        <a:pt x="21" y="24"/>
                      </a:cubicBezTo>
                      <a:cubicBezTo>
                        <a:pt x="19" y="24"/>
                        <a:pt x="20" y="17"/>
                        <a:pt x="18" y="16"/>
                      </a:cubicBezTo>
                      <a:cubicBezTo>
                        <a:pt x="14" y="18"/>
                        <a:pt x="16" y="38"/>
                        <a:pt x="15" y="38"/>
                      </a:cubicBezTo>
                      <a:cubicBezTo>
                        <a:pt x="12" y="37"/>
                        <a:pt x="13" y="34"/>
                        <a:pt x="13" y="31"/>
                      </a:cubicBezTo>
                      <a:cubicBezTo>
                        <a:pt x="13" y="27"/>
                        <a:pt x="13" y="23"/>
                        <a:pt x="13" y="19"/>
                      </a:cubicBezTo>
                      <a:cubicBezTo>
                        <a:pt x="13" y="24"/>
                        <a:pt x="11" y="29"/>
                        <a:pt x="11" y="34"/>
                      </a:cubicBezTo>
                      <a:cubicBezTo>
                        <a:pt x="10" y="37"/>
                        <a:pt x="11" y="43"/>
                        <a:pt x="8" y="42"/>
                      </a:cubicBezTo>
                      <a:cubicBezTo>
                        <a:pt x="5" y="43"/>
                        <a:pt x="8" y="27"/>
                        <a:pt x="8" y="20"/>
                      </a:cubicBezTo>
                      <a:cubicBezTo>
                        <a:pt x="7" y="27"/>
                        <a:pt x="8" y="38"/>
                        <a:pt x="5" y="39"/>
                      </a:cubicBezTo>
                      <a:cubicBezTo>
                        <a:pt x="3" y="39"/>
                        <a:pt x="4" y="26"/>
                        <a:pt x="4" y="20"/>
                      </a:cubicBezTo>
                      <a:cubicBezTo>
                        <a:pt x="3" y="26"/>
                        <a:pt x="3" y="33"/>
                        <a:pt x="1" y="31"/>
                      </a:cubicBezTo>
                      <a:cubicBezTo>
                        <a:pt x="0" y="31"/>
                        <a:pt x="0" y="27"/>
                        <a:pt x="0" y="24"/>
                      </a:cubicBezTo>
                      <a:cubicBezTo>
                        <a:pt x="1" y="19"/>
                        <a:pt x="1" y="18"/>
                        <a:pt x="1" y="14"/>
                      </a:cubicBezTo>
                      <a:cubicBezTo>
                        <a:pt x="1" y="11"/>
                        <a:pt x="2" y="4"/>
                        <a:pt x="4" y="2"/>
                      </a:cubicBezTo>
                      <a:cubicBezTo>
                        <a:pt x="5" y="0"/>
                        <a:pt x="9" y="1"/>
                        <a:pt x="11" y="1"/>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śľiḋe">
                  <a:extLst>
                    <a:ext uri="{FF2B5EF4-FFF2-40B4-BE49-F238E27FC236}">
                      <a16:creationId xmlns:a16="http://schemas.microsoft.com/office/drawing/2014/main" id="{95D9B202-A07D-4485-BF8C-60EEE131081F}"/>
                    </a:ext>
                  </a:extLst>
                </p:cNvPr>
                <p:cNvSpPr/>
                <p:nvPr/>
              </p:nvSpPr>
              <p:spPr bwMode="auto">
                <a:xfrm>
                  <a:off x="1124829" y="3355344"/>
                  <a:ext cx="407946" cy="942282"/>
                </a:xfrm>
                <a:custGeom>
                  <a:avLst/>
                  <a:gdLst>
                    <a:gd name="T0" fmla="*/ 44 w 59"/>
                    <a:gd name="T1" fmla="*/ 0 h 137"/>
                    <a:gd name="T2" fmla="*/ 27 w 59"/>
                    <a:gd name="T3" fmla="*/ 31 h 137"/>
                    <a:gd name="T4" fmla="*/ 6 w 59"/>
                    <a:gd name="T5" fmla="*/ 94 h 137"/>
                    <a:gd name="T6" fmla="*/ 0 w 59"/>
                    <a:gd name="T7" fmla="*/ 136 h 137"/>
                    <a:gd name="T8" fmla="*/ 14 w 59"/>
                    <a:gd name="T9" fmla="*/ 137 h 137"/>
                    <a:gd name="T10" fmla="*/ 20 w 59"/>
                    <a:gd name="T11" fmla="*/ 102 h 137"/>
                    <a:gd name="T12" fmla="*/ 32 w 59"/>
                    <a:gd name="T13" fmla="*/ 63 h 137"/>
                    <a:gd name="T14" fmla="*/ 55 w 59"/>
                    <a:gd name="T15" fmla="*/ 30 h 137"/>
                    <a:gd name="T16" fmla="*/ 44 w 59"/>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7">
                      <a:moveTo>
                        <a:pt x="44" y="0"/>
                      </a:moveTo>
                      <a:cubicBezTo>
                        <a:pt x="37" y="5"/>
                        <a:pt x="30" y="23"/>
                        <a:pt x="27" y="31"/>
                      </a:cubicBezTo>
                      <a:cubicBezTo>
                        <a:pt x="19" y="52"/>
                        <a:pt x="11" y="72"/>
                        <a:pt x="6" y="94"/>
                      </a:cubicBezTo>
                      <a:cubicBezTo>
                        <a:pt x="2" y="108"/>
                        <a:pt x="0" y="122"/>
                        <a:pt x="0" y="136"/>
                      </a:cubicBezTo>
                      <a:cubicBezTo>
                        <a:pt x="4" y="137"/>
                        <a:pt x="9" y="137"/>
                        <a:pt x="14" y="137"/>
                      </a:cubicBezTo>
                      <a:cubicBezTo>
                        <a:pt x="17" y="126"/>
                        <a:pt x="17" y="113"/>
                        <a:pt x="20" y="102"/>
                      </a:cubicBezTo>
                      <a:cubicBezTo>
                        <a:pt x="22" y="89"/>
                        <a:pt x="28" y="75"/>
                        <a:pt x="32" y="63"/>
                      </a:cubicBezTo>
                      <a:cubicBezTo>
                        <a:pt x="37" y="50"/>
                        <a:pt x="49" y="42"/>
                        <a:pt x="55" y="30"/>
                      </a:cubicBezTo>
                      <a:cubicBezTo>
                        <a:pt x="59" y="22"/>
                        <a:pt x="57" y="12"/>
                        <a:pt x="44"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2" name="îṩľîḓê">
                <a:extLst>
                  <a:ext uri="{FF2B5EF4-FFF2-40B4-BE49-F238E27FC236}">
                    <a16:creationId xmlns:a16="http://schemas.microsoft.com/office/drawing/2014/main" id="{9423A925-B7EA-4BA2-A363-89F871E89BA5}"/>
                  </a:ext>
                </a:extLst>
              </p:cNvPr>
              <p:cNvSpPr/>
              <p:nvPr/>
            </p:nvSpPr>
            <p:spPr bwMode="auto">
              <a:xfrm>
                <a:off x="2714480" y="1994841"/>
                <a:ext cx="235314" cy="432607"/>
              </a:xfrm>
              <a:custGeom>
                <a:avLst/>
                <a:gdLst>
                  <a:gd name="T0" fmla="*/ 11 w 34"/>
                  <a:gd name="T1" fmla="*/ 11 h 63"/>
                  <a:gd name="T2" fmla="*/ 0 w 34"/>
                  <a:gd name="T3" fmla="*/ 37 h 63"/>
                  <a:gd name="T4" fmla="*/ 20 w 34"/>
                  <a:gd name="T5" fmla="*/ 33 h 63"/>
                  <a:gd name="T6" fmla="*/ 14 w 34"/>
                  <a:gd name="T7" fmla="*/ 63 h 63"/>
                  <a:gd name="T8" fmla="*/ 34 w 34"/>
                  <a:gd name="T9" fmla="*/ 22 h 63"/>
                  <a:gd name="T10" fmla="*/ 18 w 34"/>
                  <a:gd name="T11" fmla="*/ 25 h 63"/>
                  <a:gd name="T12" fmla="*/ 34 w 34"/>
                  <a:gd name="T13" fmla="*/ 0 h 63"/>
                  <a:gd name="T14" fmla="*/ 11 w 34"/>
                  <a:gd name="T15" fmla="*/ 1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3">
                    <a:moveTo>
                      <a:pt x="11" y="11"/>
                    </a:moveTo>
                    <a:cubicBezTo>
                      <a:pt x="11" y="11"/>
                      <a:pt x="4" y="29"/>
                      <a:pt x="0" y="37"/>
                    </a:cubicBezTo>
                    <a:cubicBezTo>
                      <a:pt x="5" y="36"/>
                      <a:pt x="20" y="33"/>
                      <a:pt x="20" y="33"/>
                    </a:cubicBezTo>
                    <a:cubicBezTo>
                      <a:pt x="14" y="63"/>
                      <a:pt x="14" y="63"/>
                      <a:pt x="14" y="63"/>
                    </a:cubicBezTo>
                    <a:cubicBezTo>
                      <a:pt x="34" y="22"/>
                      <a:pt x="34" y="22"/>
                      <a:pt x="34" y="22"/>
                    </a:cubicBezTo>
                    <a:cubicBezTo>
                      <a:pt x="18" y="25"/>
                      <a:pt x="18" y="25"/>
                      <a:pt x="18" y="25"/>
                    </a:cubicBezTo>
                    <a:cubicBezTo>
                      <a:pt x="18" y="25"/>
                      <a:pt x="33" y="2"/>
                      <a:pt x="34" y="0"/>
                    </a:cubicBezTo>
                    <a:lnTo>
                      <a:pt x="11" y="1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ṧ1ïḑê">
                <a:extLst>
                  <a:ext uri="{FF2B5EF4-FFF2-40B4-BE49-F238E27FC236}">
                    <a16:creationId xmlns:a16="http://schemas.microsoft.com/office/drawing/2014/main" id="{0797197A-5FE2-468A-BE5A-8DB7E8344748}"/>
                  </a:ext>
                </a:extLst>
              </p:cNvPr>
              <p:cNvSpPr/>
              <p:nvPr/>
            </p:nvSpPr>
            <p:spPr bwMode="auto">
              <a:xfrm>
                <a:off x="2859367" y="2270230"/>
                <a:ext cx="331905" cy="192156"/>
              </a:xfrm>
              <a:custGeom>
                <a:avLst/>
                <a:gdLst>
                  <a:gd name="T0" fmla="*/ 30 w 48"/>
                  <a:gd name="T1" fmla="*/ 0 h 28"/>
                  <a:gd name="T2" fmla="*/ 8 w 48"/>
                  <a:gd name="T3" fmla="*/ 7 h 28"/>
                  <a:gd name="T4" fmla="*/ 20 w 48"/>
                  <a:gd name="T5" fmla="*/ 16 h 28"/>
                  <a:gd name="T6" fmla="*/ 0 w 48"/>
                  <a:gd name="T7" fmla="*/ 28 h 28"/>
                  <a:gd name="T8" fmla="*/ 34 w 48"/>
                  <a:gd name="T9" fmla="*/ 18 h 28"/>
                  <a:gd name="T10" fmla="*/ 25 w 48"/>
                  <a:gd name="T11" fmla="*/ 11 h 28"/>
                  <a:gd name="T12" fmla="*/ 48 w 48"/>
                  <a:gd name="T13" fmla="*/ 7 h 28"/>
                  <a:gd name="T14" fmla="*/ 30 w 48"/>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8">
                    <a:moveTo>
                      <a:pt x="30" y="0"/>
                    </a:moveTo>
                    <a:cubicBezTo>
                      <a:pt x="30" y="0"/>
                      <a:pt x="15" y="5"/>
                      <a:pt x="8" y="7"/>
                    </a:cubicBezTo>
                    <a:cubicBezTo>
                      <a:pt x="11" y="10"/>
                      <a:pt x="20" y="16"/>
                      <a:pt x="20" y="16"/>
                    </a:cubicBezTo>
                    <a:cubicBezTo>
                      <a:pt x="0" y="28"/>
                      <a:pt x="0" y="28"/>
                      <a:pt x="0" y="28"/>
                    </a:cubicBezTo>
                    <a:cubicBezTo>
                      <a:pt x="34" y="18"/>
                      <a:pt x="34" y="18"/>
                      <a:pt x="34" y="18"/>
                    </a:cubicBezTo>
                    <a:cubicBezTo>
                      <a:pt x="25" y="11"/>
                      <a:pt x="25" y="11"/>
                      <a:pt x="25" y="11"/>
                    </a:cubicBezTo>
                    <a:cubicBezTo>
                      <a:pt x="25" y="11"/>
                      <a:pt x="46" y="8"/>
                      <a:pt x="48" y="7"/>
                    </a:cubicBezTo>
                    <a:lnTo>
                      <a:pt x="3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 name="组合 3">
              <a:extLst>
                <a:ext uri="{FF2B5EF4-FFF2-40B4-BE49-F238E27FC236}">
                  <a16:creationId xmlns:a16="http://schemas.microsoft.com/office/drawing/2014/main" id="{1BEAB6C8-2566-4372-A094-E1FD7764C896}"/>
                </a:ext>
              </a:extLst>
            </p:cNvPr>
            <p:cNvGrpSpPr/>
            <p:nvPr/>
          </p:nvGrpSpPr>
          <p:grpSpPr>
            <a:xfrm rot="20819487">
              <a:off x="697678" y="2674595"/>
              <a:ext cx="1431378" cy="844352"/>
              <a:chOff x="4337578" y="5159890"/>
              <a:chExt cx="1431378" cy="844352"/>
            </a:xfrm>
          </p:grpSpPr>
          <p:sp>
            <p:nvSpPr>
              <p:cNvPr id="177" name="îṡľîḍé">
                <a:extLst>
                  <a:ext uri="{FF2B5EF4-FFF2-40B4-BE49-F238E27FC236}">
                    <a16:creationId xmlns:a16="http://schemas.microsoft.com/office/drawing/2014/main" id="{60A4796F-2BC4-48F3-A165-27FC6451500A}"/>
                  </a:ext>
                </a:extLst>
              </p:cNvPr>
              <p:cNvSpPr/>
              <p:nvPr/>
            </p:nvSpPr>
            <p:spPr bwMode="auto">
              <a:xfrm>
                <a:off x="4337578" y="5159890"/>
                <a:ext cx="1431378" cy="84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íṩḻiḑé">
                <a:extLst>
                  <a:ext uri="{FF2B5EF4-FFF2-40B4-BE49-F238E27FC236}">
                    <a16:creationId xmlns:a16="http://schemas.microsoft.com/office/drawing/2014/main" id="{EE4EB983-3C13-4827-B343-83A5FF8D28AC}"/>
                  </a:ext>
                </a:extLst>
              </p:cNvPr>
              <p:cNvSpPr/>
              <p:nvPr/>
            </p:nvSpPr>
            <p:spPr bwMode="auto">
              <a:xfrm>
                <a:off x="4337578" y="5159890"/>
                <a:ext cx="1431378" cy="844352"/>
              </a:xfrm>
              <a:custGeom>
                <a:avLst/>
                <a:gdLst>
                  <a:gd name="T0" fmla="*/ 2136 w 2136"/>
                  <a:gd name="T1" fmla="*/ 0 h 1260"/>
                  <a:gd name="T2" fmla="*/ 0 w 2136"/>
                  <a:gd name="T3" fmla="*/ 1260 h 1260"/>
                  <a:gd name="T4" fmla="*/ 0 w 2136"/>
                  <a:gd name="T5" fmla="*/ 0 h 1260"/>
                  <a:gd name="T6" fmla="*/ 2136 w 2136"/>
                  <a:gd name="T7" fmla="*/ 0 h 1260"/>
                </a:gdLst>
                <a:ahLst/>
                <a:cxnLst>
                  <a:cxn ang="0">
                    <a:pos x="T0" y="T1"/>
                  </a:cxn>
                  <a:cxn ang="0">
                    <a:pos x="T2" y="T3"/>
                  </a:cxn>
                  <a:cxn ang="0">
                    <a:pos x="T4" y="T5"/>
                  </a:cxn>
                  <a:cxn ang="0">
                    <a:pos x="T6" y="T7"/>
                  </a:cxn>
                </a:cxnLst>
                <a:rect l="0" t="0" r="r" b="b"/>
                <a:pathLst>
                  <a:path w="2136" h="1260">
                    <a:moveTo>
                      <a:pt x="2136" y="0"/>
                    </a:moveTo>
                    <a:lnTo>
                      <a:pt x="0" y="1260"/>
                    </a:lnTo>
                    <a:lnTo>
                      <a:pt x="0" y="0"/>
                    </a:lnTo>
                    <a:lnTo>
                      <a:pt x="2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íšḷidê">
                <a:extLst>
                  <a:ext uri="{FF2B5EF4-FFF2-40B4-BE49-F238E27FC236}">
                    <a16:creationId xmlns:a16="http://schemas.microsoft.com/office/drawing/2014/main" id="{40582807-9ACE-4776-8D0E-B51C4A1932D2}"/>
                  </a:ext>
                </a:extLst>
              </p:cNvPr>
              <p:cNvSpPr/>
              <p:nvPr/>
            </p:nvSpPr>
            <p:spPr bwMode="auto">
              <a:xfrm>
                <a:off x="4809343" y="5335462"/>
                <a:ext cx="302225" cy="408774"/>
              </a:xfrm>
              <a:custGeom>
                <a:avLst/>
                <a:gdLst>
                  <a:gd name="T0" fmla="*/ 149 w 150"/>
                  <a:gd name="T1" fmla="*/ 78 h 203"/>
                  <a:gd name="T2" fmla="*/ 73 w 150"/>
                  <a:gd name="T3" fmla="*/ 2 h 203"/>
                  <a:gd name="T4" fmla="*/ 1 w 150"/>
                  <a:gd name="T5" fmla="*/ 73 h 203"/>
                  <a:gd name="T6" fmla="*/ 24 w 150"/>
                  <a:gd name="T7" fmla="*/ 130 h 203"/>
                  <a:gd name="T8" fmla="*/ 40 w 150"/>
                  <a:gd name="T9" fmla="*/ 170 h 203"/>
                  <a:gd name="T10" fmla="*/ 40 w 150"/>
                  <a:gd name="T11" fmla="*/ 175 h 203"/>
                  <a:gd name="T12" fmla="*/ 70 w 150"/>
                  <a:gd name="T13" fmla="*/ 201 h 203"/>
                  <a:gd name="T14" fmla="*/ 105 w 150"/>
                  <a:gd name="T15" fmla="*/ 177 h 203"/>
                  <a:gd name="T16" fmla="*/ 105 w 150"/>
                  <a:gd name="T17" fmla="*/ 171 h 203"/>
                  <a:gd name="T18" fmla="*/ 123 w 150"/>
                  <a:gd name="T19" fmla="*/ 132 h 203"/>
                  <a:gd name="T20" fmla="*/ 149 w 150"/>
                  <a:gd name="T21" fmla="*/ 7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03">
                    <a:moveTo>
                      <a:pt x="149" y="78"/>
                    </a:moveTo>
                    <a:cubicBezTo>
                      <a:pt x="150" y="35"/>
                      <a:pt x="116" y="0"/>
                      <a:pt x="73" y="2"/>
                    </a:cubicBezTo>
                    <a:cubicBezTo>
                      <a:pt x="34" y="3"/>
                      <a:pt x="2" y="34"/>
                      <a:pt x="1" y="73"/>
                    </a:cubicBezTo>
                    <a:cubicBezTo>
                      <a:pt x="0" y="95"/>
                      <a:pt x="9" y="116"/>
                      <a:pt x="24" y="130"/>
                    </a:cubicBezTo>
                    <a:cubicBezTo>
                      <a:pt x="35" y="140"/>
                      <a:pt x="40" y="155"/>
                      <a:pt x="40" y="170"/>
                    </a:cubicBezTo>
                    <a:cubicBezTo>
                      <a:pt x="40" y="175"/>
                      <a:pt x="40" y="175"/>
                      <a:pt x="40" y="175"/>
                    </a:cubicBezTo>
                    <a:cubicBezTo>
                      <a:pt x="40" y="192"/>
                      <a:pt x="52" y="200"/>
                      <a:pt x="70" y="201"/>
                    </a:cubicBezTo>
                    <a:cubicBezTo>
                      <a:pt x="89" y="203"/>
                      <a:pt x="105" y="196"/>
                      <a:pt x="105" y="177"/>
                    </a:cubicBezTo>
                    <a:cubicBezTo>
                      <a:pt x="105" y="171"/>
                      <a:pt x="105" y="171"/>
                      <a:pt x="105" y="171"/>
                    </a:cubicBezTo>
                    <a:cubicBezTo>
                      <a:pt x="106" y="156"/>
                      <a:pt x="112" y="142"/>
                      <a:pt x="123" y="132"/>
                    </a:cubicBezTo>
                    <a:cubicBezTo>
                      <a:pt x="139" y="119"/>
                      <a:pt x="149" y="100"/>
                      <a:pt x="149" y="78"/>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11" name="ïšlîdé">
                <a:extLst>
                  <a:ext uri="{FF2B5EF4-FFF2-40B4-BE49-F238E27FC236}">
                    <a16:creationId xmlns:a16="http://schemas.microsoft.com/office/drawing/2014/main" id="{B189CD93-2535-4A4D-904A-D4138FB786DF}"/>
                  </a:ext>
                </a:extLst>
              </p:cNvPr>
              <p:cNvSpPr/>
              <p:nvPr/>
            </p:nvSpPr>
            <p:spPr bwMode="auto">
              <a:xfrm>
                <a:off x="4904501" y="5365617"/>
                <a:ext cx="195005" cy="182943"/>
              </a:xfrm>
              <a:custGeom>
                <a:avLst/>
                <a:gdLst>
                  <a:gd name="T0" fmla="*/ 37 w 97"/>
                  <a:gd name="T1" fmla="*/ 0 h 91"/>
                  <a:gd name="T2" fmla="*/ 3 w 97"/>
                  <a:gd name="T3" fmla="*/ 30 h 91"/>
                  <a:gd name="T4" fmla="*/ 45 w 97"/>
                  <a:gd name="T5" fmla="*/ 89 h 91"/>
                  <a:gd name="T6" fmla="*/ 61 w 97"/>
                  <a:gd name="T7" fmla="*/ 91 h 91"/>
                  <a:gd name="T8" fmla="*/ 95 w 97"/>
                  <a:gd name="T9" fmla="*/ 61 h 91"/>
                  <a:gd name="T10" fmla="*/ 53 w 97"/>
                  <a:gd name="T11" fmla="*/ 3 h 91"/>
                  <a:gd name="T12" fmla="*/ 37 w 9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97" h="91">
                    <a:moveTo>
                      <a:pt x="37" y="0"/>
                    </a:moveTo>
                    <a:cubicBezTo>
                      <a:pt x="19" y="0"/>
                      <a:pt x="4" y="12"/>
                      <a:pt x="3" y="30"/>
                    </a:cubicBezTo>
                    <a:cubicBezTo>
                      <a:pt x="0" y="54"/>
                      <a:pt x="19" y="80"/>
                      <a:pt x="45" y="89"/>
                    </a:cubicBezTo>
                    <a:cubicBezTo>
                      <a:pt x="50" y="91"/>
                      <a:pt x="55" y="91"/>
                      <a:pt x="61" y="91"/>
                    </a:cubicBezTo>
                    <a:cubicBezTo>
                      <a:pt x="79" y="91"/>
                      <a:pt x="93" y="80"/>
                      <a:pt x="95" y="61"/>
                    </a:cubicBezTo>
                    <a:cubicBezTo>
                      <a:pt x="97" y="38"/>
                      <a:pt x="78" y="12"/>
                      <a:pt x="53" y="3"/>
                    </a:cubicBezTo>
                    <a:cubicBezTo>
                      <a:pt x="47" y="1"/>
                      <a:pt x="42" y="0"/>
                      <a:pt x="37" y="0"/>
                    </a:cubicBezTo>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ŝľiḍè">
                <a:extLst>
                  <a:ext uri="{FF2B5EF4-FFF2-40B4-BE49-F238E27FC236}">
                    <a16:creationId xmlns:a16="http://schemas.microsoft.com/office/drawing/2014/main" id="{6405722E-4FFC-4651-867E-EED4AF8A0A1C}"/>
                  </a:ext>
                </a:extLst>
              </p:cNvPr>
              <p:cNvSpPr/>
              <p:nvPr/>
            </p:nvSpPr>
            <p:spPr bwMode="auto">
              <a:xfrm>
                <a:off x="4918573" y="5630658"/>
                <a:ext cx="40207" cy="108560"/>
              </a:xfrm>
              <a:custGeom>
                <a:avLst/>
                <a:gdLst>
                  <a:gd name="T0" fmla="*/ 20 w 20"/>
                  <a:gd name="T1" fmla="*/ 9 h 54"/>
                  <a:gd name="T2" fmla="*/ 16 w 20"/>
                  <a:gd name="T3" fmla="*/ 2 h 54"/>
                  <a:gd name="T4" fmla="*/ 8 w 20"/>
                  <a:gd name="T5" fmla="*/ 0 h 54"/>
                  <a:gd name="T6" fmla="*/ 2 w 20"/>
                  <a:gd name="T7" fmla="*/ 5 h 54"/>
                  <a:gd name="T8" fmla="*/ 0 w 20"/>
                  <a:gd name="T9" fmla="*/ 12 h 54"/>
                  <a:gd name="T10" fmla="*/ 4 w 20"/>
                  <a:gd name="T11" fmla="*/ 18 h 54"/>
                  <a:gd name="T12" fmla="*/ 10 w 20"/>
                  <a:gd name="T13" fmla="*/ 20 h 54"/>
                  <a:gd name="T14" fmla="*/ 11 w 20"/>
                  <a:gd name="T15" fmla="*/ 20 h 54"/>
                  <a:gd name="T16" fmla="*/ 15 w 20"/>
                  <a:gd name="T17" fmla="*/ 19 h 54"/>
                  <a:gd name="T18" fmla="*/ 14 w 20"/>
                  <a:gd name="T19" fmla="*/ 52 h 54"/>
                  <a:gd name="T20" fmla="*/ 16 w 20"/>
                  <a:gd name="T21" fmla="*/ 54 h 54"/>
                  <a:gd name="T22" fmla="*/ 19 w 20"/>
                  <a:gd name="T23" fmla="*/ 52 h 54"/>
                  <a:gd name="T24" fmla="*/ 20 w 20"/>
                  <a:gd name="T25" fmla="*/ 11 h 54"/>
                  <a:gd name="T26" fmla="*/ 20 w 20"/>
                  <a:gd name="T27" fmla="*/ 11 h 54"/>
                  <a:gd name="T28" fmla="*/ 20 w 20"/>
                  <a:gd name="T29" fmla="*/ 9 h 54"/>
                  <a:gd name="T30" fmla="*/ 14 w 20"/>
                  <a:gd name="T31" fmla="*/ 13 h 54"/>
                  <a:gd name="T32" fmla="*/ 11 w 20"/>
                  <a:gd name="T33" fmla="*/ 15 h 54"/>
                  <a:gd name="T34" fmla="*/ 7 w 20"/>
                  <a:gd name="T35" fmla="*/ 14 h 54"/>
                  <a:gd name="T36" fmla="*/ 5 w 20"/>
                  <a:gd name="T37" fmla="*/ 11 h 54"/>
                  <a:gd name="T38" fmla="*/ 6 w 20"/>
                  <a:gd name="T39" fmla="*/ 8 h 54"/>
                  <a:gd name="T40" fmla="*/ 9 w 20"/>
                  <a:gd name="T41" fmla="*/ 6 h 54"/>
                  <a:gd name="T42" fmla="*/ 10 w 20"/>
                  <a:gd name="T43" fmla="*/ 6 h 54"/>
                  <a:gd name="T44" fmla="*/ 13 w 20"/>
                  <a:gd name="T45" fmla="*/ 7 h 54"/>
                  <a:gd name="T46" fmla="*/ 15 w 20"/>
                  <a:gd name="T47" fmla="*/ 10 h 54"/>
                  <a:gd name="T48" fmla="*/ 14 w 20"/>
                  <a:gd name="T49"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54">
                    <a:moveTo>
                      <a:pt x="20" y="9"/>
                    </a:moveTo>
                    <a:cubicBezTo>
                      <a:pt x="19" y="6"/>
                      <a:pt x="18" y="4"/>
                      <a:pt x="16" y="2"/>
                    </a:cubicBezTo>
                    <a:cubicBezTo>
                      <a:pt x="14" y="1"/>
                      <a:pt x="11" y="0"/>
                      <a:pt x="8" y="0"/>
                    </a:cubicBezTo>
                    <a:cubicBezTo>
                      <a:pt x="6" y="1"/>
                      <a:pt x="3" y="2"/>
                      <a:pt x="2" y="5"/>
                    </a:cubicBezTo>
                    <a:cubicBezTo>
                      <a:pt x="0" y="7"/>
                      <a:pt x="0" y="9"/>
                      <a:pt x="0" y="12"/>
                    </a:cubicBezTo>
                    <a:cubicBezTo>
                      <a:pt x="0" y="15"/>
                      <a:pt x="2" y="17"/>
                      <a:pt x="4" y="18"/>
                    </a:cubicBezTo>
                    <a:cubicBezTo>
                      <a:pt x="6" y="20"/>
                      <a:pt x="8" y="20"/>
                      <a:pt x="10" y="20"/>
                    </a:cubicBezTo>
                    <a:cubicBezTo>
                      <a:pt x="10" y="20"/>
                      <a:pt x="11" y="20"/>
                      <a:pt x="11" y="20"/>
                    </a:cubicBezTo>
                    <a:cubicBezTo>
                      <a:pt x="13" y="20"/>
                      <a:pt x="14" y="20"/>
                      <a:pt x="15" y="19"/>
                    </a:cubicBezTo>
                    <a:cubicBezTo>
                      <a:pt x="14" y="52"/>
                      <a:pt x="14" y="52"/>
                      <a:pt x="14" y="52"/>
                    </a:cubicBezTo>
                    <a:cubicBezTo>
                      <a:pt x="14" y="53"/>
                      <a:pt x="15" y="54"/>
                      <a:pt x="16" y="54"/>
                    </a:cubicBezTo>
                    <a:cubicBezTo>
                      <a:pt x="18" y="54"/>
                      <a:pt x="19" y="53"/>
                      <a:pt x="19" y="52"/>
                    </a:cubicBezTo>
                    <a:cubicBezTo>
                      <a:pt x="20" y="11"/>
                      <a:pt x="20" y="11"/>
                      <a:pt x="20" y="11"/>
                    </a:cubicBezTo>
                    <a:cubicBezTo>
                      <a:pt x="20" y="11"/>
                      <a:pt x="20" y="11"/>
                      <a:pt x="20" y="11"/>
                    </a:cubicBezTo>
                    <a:cubicBezTo>
                      <a:pt x="20" y="10"/>
                      <a:pt x="20" y="9"/>
                      <a:pt x="20" y="9"/>
                    </a:cubicBezTo>
                    <a:close/>
                    <a:moveTo>
                      <a:pt x="14" y="13"/>
                    </a:moveTo>
                    <a:cubicBezTo>
                      <a:pt x="13" y="14"/>
                      <a:pt x="12" y="15"/>
                      <a:pt x="11" y="15"/>
                    </a:cubicBezTo>
                    <a:cubicBezTo>
                      <a:pt x="9" y="15"/>
                      <a:pt x="8" y="15"/>
                      <a:pt x="7" y="14"/>
                    </a:cubicBezTo>
                    <a:cubicBezTo>
                      <a:pt x="6" y="13"/>
                      <a:pt x="5" y="12"/>
                      <a:pt x="5" y="11"/>
                    </a:cubicBezTo>
                    <a:cubicBezTo>
                      <a:pt x="5" y="10"/>
                      <a:pt x="5" y="9"/>
                      <a:pt x="6" y="8"/>
                    </a:cubicBezTo>
                    <a:cubicBezTo>
                      <a:pt x="7" y="7"/>
                      <a:pt x="8" y="6"/>
                      <a:pt x="9" y="6"/>
                    </a:cubicBezTo>
                    <a:cubicBezTo>
                      <a:pt x="10" y="6"/>
                      <a:pt x="10" y="6"/>
                      <a:pt x="10" y="6"/>
                    </a:cubicBezTo>
                    <a:cubicBezTo>
                      <a:pt x="11" y="6"/>
                      <a:pt x="12" y="6"/>
                      <a:pt x="13" y="7"/>
                    </a:cubicBezTo>
                    <a:cubicBezTo>
                      <a:pt x="14" y="7"/>
                      <a:pt x="14" y="8"/>
                      <a:pt x="15" y="10"/>
                    </a:cubicBezTo>
                    <a:cubicBezTo>
                      <a:pt x="15" y="11"/>
                      <a:pt x="14" y="12"/>
                      <a:pt x="14" y="13"/>
                    </a:cubicBezTo>
                    <a:close/>
                  </a:path>
                </a:pathLst>
              </a:custGeom>
              <a:solidFill>
                <a:srgbClr val="9A89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îṧļïdê">
                <a:extLst>
                  <a:ext uri="{FF2B5EF4-FFF2-40B4-BE49-F238E27FC236}">
                    <a16:creationId xmlns:a16="http://schemas.microsoft.com/office/drawing/2014/main" id="{8F91FB07-9AE6-4F46-944A-0366FE4B4EC1}"/>
                  </a:ext>
                </a:extLst>
              </p:cNvPr>
              <p:cNvSpPr/>
              <p:nvPr/>
            </p:nvSpPr>
            <p:spPr bwMode="auto">
              <a:xfrm>
                <a:off x="4960791" y="5628647"/>
                <a:ext cx="42218" cy="110570"/>
              </a:xfrm>
              <a:custGeom>
                <a:avLst/>
                <a:gdLst>
                  <a:gd name="T0" fmla="*/ 21 w 21"/>
                  <a:gd name="T1" fmla="*/ 10 h 55"/>
                  <a:gd name="T2" fmla="*/ 17 w 21"/>
                  <a:gd name="T3" fmla="*/ 4 h 55"/>
                  <a:gd name="T4" fmla="*/ 3 w 21"/>
                  <a:gd name="T5" fmla="*/ 6 h 55"/>
                  <a:gd name="T6" fmla="*/ 1 w 21"/>
                  <a:gd name="T7" fmla="*/ 12 h 55"/>
                  <a:gd name="T8" fmla="*/ 1 w 21"/>
                  <a:gd name="T9" fmla="*/ 12 h 55"/>
                  <a:gd name="T10" fmla="*/ 0 w 21"/>
                  <a:gd name="T11" fmla="*/ 53 h 55"/>
                  <a:gd name="T12" fmla="*/ 2 w 21"/>
                  <a:gd name="T13" fmla="*/ 55 h 55"/>
                  <a:gd name="T14" fmla="*/ 5 w 21"/>
                  <a:gd name="T15" fmla="*/ 53 h 55"/>
                  <a:gd name="T16" fmla="*/ 5 w 21"/>
                  <a:gd name="T17" fmla="*/ 20 h 55"/>
                  <a:gd name="T18" fmla="*/ 11 w 21"/>
                  <a:gd name="T19" fmla="*/ 22 h 55"/>
                  <a:gd name="T20" fmla="*/ 12 w 21"/>
                  <a:gd name="T21" fmla="*/ 21 h 55"/>
                  <a:gd name="T22" fmla="*/ 19 w 21"/>
                  <a:gd name="T23" fmla="*/ 17 h 55"/>
                  <a:gd name="T24" fmla="*/ 21 w 21"/>
                  <a:gd name="T25" fmla="*/ 10 h 55"/>
                  <a:gd name="T26" fmla="*/ 15 w 21"/>
                  <a:gd name="T27" fmla="*/ 14 h 55"/>
                  <a:gd name="T28" fmla="*/ 12 w 21"/>
                  <a:gd name="T29" fmla="*/ 16 h 55"/>
                  <a:gd name="T30" fmla="*/ 8 w 21"/>
                  <a:gd name="T31" fmla="*/ 15 h 55"/>
                  <a:gd name="T32" fmla="*/ 6 w 21"/>
                  <a:gd name="T33" fmla="*/ 12 h 55"/>
                  <a:gd name="T34" fmla="*/ 7 w 21"/>
                  <a:gd name="T35" fmla="*/ 9 h 55"/>
                  <a:gd name="T36" fmla="*/ 11 w 21"/>
                  <a:gd name="T37" fmla="*/ 7 h 55"/>
                  <a:gd name="T38" fmla="*/ 14 w 21"/>
                  <a:gd name="T39" fmla="*/ 8 h 55"/>
                  <a:gd name="T40" fmla="*/ 16 w 21"/>
                  <a:gd name="T41" fmla="*/ 11 h 55"/>
                  <a:gd name="T42" fmla="*/ 15 w 21"/>
                  <a:gd name="T43"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55">
                    <a:moveTo>
                      <a:pt x="21" y="10"/>
                    </a:moveTo>
                    <a:cubicBezTo>
                      <a:pt x="20" y="7"/>
                      <a:pt x="19" y="5"/>
                      <a:pt x="17" y="4"/>
                    </a:cubicBezTo>
                    <a:cubicBezTo>
                      <a:pt x="12" y="0"/>
                      <a:pt x="6" y="1"/>
                      <a:pt x="3" y="6"/>
                    </a:cubicBezTo>
                    <a:cubicBezTo>
                      <a:pt x="1" y="8"/>
                      <a:pt x="1" y="10"/>
                      <a:pt x="1" y="12"/>
                    </a:cubicBezTo>
                    <a:cubicBezTo>
                      <a:pt x="1" y="12"/>
                      <a:pt x="1" y="12"/>
                      <a:pt x="1" y="12"/>
                    </a:cubicBezTo>
                    <a:cubicBezTo>
                      <a:pt x="0" y="53"/>
                      <a:pt x="0" y="53"/>
                      <a:pt x="0" y="53"/>
                    </a:cubicBezTo>
                    <a:cubicBezTo>
                      <a:pt x="0" y="54"/>
                      <a:pt x="1" y="55"/>
                      <a:pt x="2" y="55"/>
                    </a:cubicBezTo>
                    <a:cubicBezTo>
                      <a:pt x="4" y="55"/>
                      <a:pt x="5" y="54"/>
                      <a:pt x="5" y="53"/>
                    </a:cubicBezTo>
                    <a:cubicBezTo>
                      <a:pt x="5" y="20"/>
                      <a:pt x="5" y="20"/>
                      <a:pt x="5" y="20"/>
                    </a:cubicBezTo>
                    <a:cubicBezTo>
                      <a:pt x="7" y="21"/>
                      <a:pt x="9" y="22"/>
                      <a:pt x="11" y="22"/>
                    </a:cubicBezTo>
                    <a:cubicBezTo>
                      <a:pt x="11" y="22"/>
                      <a:pt x="12" y="22"/>
                      <a:pt x="12" y="21"/>
                    </a:cubicBezTo>
                    <a:cubicBezTo>
                      <a:pt x="15" y="21"/>
                      <a:pt x="17" y="20"/>
                      <a:pt x="19" y="17"/>
                    </a:cubicBezTo>
                    <a:cubicBezTo>
                      <a:pt x="21" y="15"/>
                      <a:pt x="21" y="13"/>
                      <a:pt x="21" y="10"/>
                    </a:cubicBezTo>
                    <a:close/>
                    <a:moveTo>
                      <a:pt x="15" y="14"/>
                    </a:moveTo>
                    <a:cubicBezTo>
                      <a:pt x="14" y="15"/>
                      <a:pt x="13" y="16"/>
                      <a:pt x="12" y="16"/>
                    </a:cubicBezTo>
                    <a:cubicBezTo>
                      <a:pt x="10" y="16"/>
                      <a:pt x="9" y="16"/>
                      <a:pt x="8" y="15"/>
                    </a:cubicBezTo>
                    <a:cubicBezTo>
                      <a:pt x="7" y="15"/>
                      <a:pt x="6" y="14"/>
                      <a:pt x="6" y="12"/>
                    </a:cubicBezTo>
                    <a:cubicBezTo>
                      <a:pt x="6" y="11"/>
                      <a:pt x="6" y="10"/>
                      <a:pt x="7" y="9"/>
                    </a:cubicBezTo>
                    <a:cubicBezTo>
                      <a:pt x="8" y="8"/>
                      <a:pt x="9" y="7"/>
                      <a:pt x="11" y="7"/>
                    </a:cubicBezTo>
                    <a:cubicBezTo>
                      <a:pt x="12" y="7"/>
                      <a:pt x="13" y="7"/>
                      <a:pt x="14" y="8"/>
                    </a:cubicBezTo>
                    <a:cubicBezTo>
                      <a:pt x="15" y="9"/>
                      <a:pt x="15" y="10"/>
                      <a:pt x="16" y="11"/>
                    </a:cubicBezTo>
                    <a:cubicBezTo>
                      <a:pt x="16" y="12"/>
                      <a:pt x="15" y="13"/>
                      <a:pt x="15" y="14"/>
                    </a:cubicBezTo>
                    <a:close/>
                  </a:path>
                </a:pathLst>
              </a:custGeom>
              <a:solidFill>
                <a:srgbClr val="9A89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6" name="灯片编号占位符 5">
            <a:extLst>
              <a:ext uri="{FF2B5EF4-FFF2-40B4-BE49-F238E27FC236}">
                <a16:creationId xmlns:a16="http://schemas.microsoft.com/office/drawing/2014/main" id="{FCFEDBD8-F6BC-46D3-B682-422D15464873}"/>
              </a:ext>
            </a:extLst>
          </p:cNvPr>
          <p:cNvSpPr>
            <a:spLocks noGrp="1"/>
          </p:cNvSpPr>
          <p:nvPr>
            <p:ph type="sldNum" sz="quarter" idx="12"/>
          </p:nvPr>
        </p:nvSpPr>
        <p:spPr/>
        <p:txBody>
          <a:bodyPr/>
          <a:lstStyle/>
          <a:p>
            <a:fld id="{91F2D4EF-46D4-4764-B373-FC59CD1D281E}" type="slidenum">
              <a:rPr lang="zh-CN" altLang="en-US" smtClean="0"/>
              <a:t>57</a:t>
            </a:fld>
            <a:endParaRPr lang="zh-CN" altLang="en-US"/>
          </a:p>
        </p:txBody>
      </p:sp>
    </p:spTree>
    <p:extLst>
      <p:ext uri="{BB962C8B-B14F-4D97-AF65-F5344CB8AC3E}">
        <p14:creationId xmlns:p14="http://schemas.microsoft.com/office/powerpoint/2010/main" val="13300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p:tgtEl>
                                          <p:spTgt spid="115"/>
                                        </p:tgtEl>
                                        <p:attrNameLst>
                                          <p:attrName>ppt_x</p:attrName>
                                        </p:attrNameLst>
                                      </p:cBhvr>
                                      <p:tavLst>
                                        <p:tav tm="0">
                                          <p:val>
                                            <p:strVal val="#ppt_x-#ppt_w*1.125000"/>
                                          </p:val>
                                        </p:tav>
                                        <p:tav tm="100000">
                                          <p:val>
                                            <p:strVal val="#ppt_x"/>
                                          </p:val>
                                        </p:tav>
                                      </p:tavLst>
                                    </p:anim>
                                    <p:animEffect transition="in" filter="wipe(right)">
                                      <p:cBhvr>
                                        <p:cTn id="8" dur="500"/>
                                        <p:tgtEl>
                                          <p:spTgt spid="115"/>
                                        </p:tgtEl>
                                      </p:cBhvr>
                                    </p:animEffect>
                                  </p:childTnLst>
                                </p:cTn>
                              </p:par>
                              <p:par>
                                <p:cTn id="9" presetID="53"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115"/>
                                        </p:tgtEl>
                                      </p:cBhvr>
                                    </p:animEffect>
                                    <p:animScale>
                                      <p:cBhvr>
                                        <p:cTn id="17" dur="250" autoRev="1" fill="hold"/>
                                        <p:tgtEl>
                                          <p:spTgt spid="1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322660" y="0"/>
            <a:ext cx="3396934" cy="1071442"/>
            <a:chOff x="551030" y="-368704"/>
            <a:chExt cx="4529245"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01631" y="303925"/>
              <a:ext cx="3878644" cy="718775"/>
              <a:chOff x="1839058" y="967769"/>
              <a:chExt cx="3878644" cy="718775"/>
            </a:xfrm>
          </p:grpSpPr>
          <p:sp>
            <p:nvSpPr>
              <p:cNvPr id="84" name="矩形: 圆角 83">
                <a:extLst>
                  <a:ext uri="{FF2B5EF4-FFF2-40B4-BE49-F238E27FC236}">
                    <a16:creationId xmlns:a16="http://schemas.microsoft.com/office/drawing/2014/main" id="{C90F31C8-FF97-4D0D-987C-AEED15532F5C}"/>
                  </a:ext>
                </a:extLst>
              </p:cNvPr>
              <p:cNvSpPr/>
              <p:nvPr/>
            </p:nvSpPr>
            <p:spPr>
              <a:xfrm>
                <a:off x="1839058" y="967769"/>
                <a:ext cx="38786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4" y="1009436"/>
                <a:ext cx="2699135"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19" name="组合 118">
            <a:extLst>
              <a:ext uri="{FF2B5EF4-FFF2-40B4-BE49-F238E27FC236}">
                <a16:creationId xmlns:a16="http://schemas.microsoft.com/office/drawing/2014/main" id="{52AC98E6-E051-4882-8CC7-B419F8B9E317}"/>
              </a:ext>
            </a:extLst>
          </p:cNvPr>
          <p:cNvGrpSpPr/>
          <p:nvPr/>
        </p:nvGrpSpPr>
        <p:grpSpPr>
          <a:xfrm>
            <a:off x="810610" y="1318000"/>
            <a:ext cx="2553674" cy="425827"/>
            <a:chOff x="722008" y="1303131"/>
            <a:chExt cx="3251097" cy="542124"/>
          </a:xfrm>
        </p:grpSpPr>
        <p:sp>
          <p:nvSpPr>
            <p:cNvPr id="120" name="流程图: 手动输入 6">
              <a:extLst>
                <a:ext uri="{FF2B5EF4-FFF2-40B4-BE49-F238E27FC236}">
                  <a16:creationId xmlns:a16="http://schemas.microsoft.com/office/drawing/2014/main" id="{4D6F3317-7EFA-459A-A7F0-CD9FCD15A2FE}"/>
                </a:ext>
              </a:extLst>
            </p:cNvPr>
            <p:cNvSpPr/>
            <p:nvPr/>
          </p:nvSpPr>
          <p:spPr>
            <a:xfrm rot="5400000" flipV="1">
              <a:off x="2242921" y="52216"/>
              <a:ext cx="475861" cy="298450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cs typeface="Arial" panose="020B0604020202020204" pitchFamily="34" charset="0"/>
              </a:endParaRPr>
            </a:p>
          </p:txBody>
        </p:sp>
        <p:grpSp>
          <p:nvGrpSpPr>
            <p:cNvPr id="121" name="组合 120">
              <a:extLst>
                <a:ext uri="{FF2B5EF4-FFF2-40B4-BE49-F238E27FC236}">
                  <a16:creationId xmlns:a16="http://schemas.microsoft.com/office/drawing/2014/main" id="{5CBFFCEB-0A38-4520-A810-29D3EBAEBC86}"/>
                </a:ext>
              </a:extLst>
            </p:cNvPr>
            <p:cNvGrpSpPr/>
            <p:nvPr/>
          </p:nvGrpSpPr>
          <p:grpSpPr>
            <a:xfrm>
              <a:off x="722008" y="1303131"/>
              <a:ext cx="546594" cy="475865"/>
              <a:chOff x="708742" y="1296102"/>
              <a:chExt cx="454744" cy="283828"/>
            </a:xfrm>
          </p:grpSpPr>
          <p:sp>
            <p:nvSpPr>
              <p:cNvPr id="123" name="平行四边形 122">
                <a:extLst>
                  <a:ext uri="{FF2B5EF4-FFF2-40B4-BE49-F238E27FC236}">
                    <a16:creationId xmlns:a16="http://schemas.microsoft.com/office/drawing/2014/main" id="{0467F6EE-0261-4B64-858C-F957D995A1B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124" name="平行四边形 123">
                <a:extLst>
                  <a:ext uri="{FF2B5EF4-FFF2-40B4-BE49-F238E27FC236}">
                    <a16:creationId xmlns:a16="http://schemas.microsoft.com/office/drawing/2014/main" id="{B515F97B-4DC9-4DAC-AFF4-61F8DD3E93A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122" name="Text Box 79">
              <a:extLst>
                <a:ext uri="{FF2B5EF4-FFF2-40B4-BE49-F238E27FC236}">
                  <a16:creationId xmlns:a16="http://schemas.microsoft.com/office/drawing/2014/main" id="{2DF6512C-4765-4757-BD2F-84EE85B99162}"/>
                </a:ext>
              </a:extLst>
            </p:cNvPr>
            <p:cNvSpPr txBox="1">
              <a:spLocks noChangeArrowheads="1"/>
            </p:cNvSpPr>
            <p:nvPr/>
          </p:nvSpPr>
          <p:spPr bwMode="auto">
            <a:xfrm>
              <a:off x="1351235" y="1335872"/>
              <a:ext cx="2476354"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与</a:t>
              </a: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地址的比较</a:t>
              </a:r>
            </a:p>
          </p:txBody>
        </p:sp>
      </p:grpSp>
      <p:sp>
        <p:nvSpPr>
          <p:cNvPr id="46" name="Text Box 79">
            <a:extLst>
              <a:ext uri="{FF2B5EF4-FFF2-40B4-BE49-F238E27FC236}">
                <a16:creationId xmlns:a16="http://schemas.microsoft.com/office/drawing/2014/main" id="{31FD63DB-81FD-4C46-8E00-CA6FE73F0572}"/>
              </a:ext>
            </a:extLst>
          </p:cNvPr>
          <p:cNvSpPr txBox="1">
            <a:spLocks noChangeArrowheads="1"/>
          </p:cNvSpPr>
          <p:nvPr/>
        </p:nvSpPr>
        <p:spPr bwMode="auto">
          <a:xfrm>
            <a:off x="4342687" y="1964629"/>
            <a:ext cx="2370029"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类似于身份证号</a:t>
            </a:r>
          </a:p>
        </p:txBody>
      </p:sp>
      <p:grpSp>
        <p:nvGrpSpPr>
          <p:cNvPr id="47" name="组合 46">
            <a:extLst>
              <a:ext uri="{FF2B5EF4-FFF2-40B4-BE49-F238E27FC236}">
                <a16:creationId xmlns:a16="http://schemas.microsoft.com/office/drawing/2014/main" id="{28025776-0CF9-4B3E-A08F-767C2E4A4F3E}"/>
              </a:ext>
            </a:extLst>
          </p:cNvPr>
          <p:cNvGrpSpPr/>
          <p:nvPr/>
        </p:nvGrpSpPr>
        <p:grpSpPr>
          <a:xfrm>
            <a:off x="1516616" y="1918464"/>
            <a:ext cx="2659863" cy="438581"/>
            <a:chOff x="1263765" y="4127662"/>
            <a:chExt cx="2742830" cy="584775"/>
          </a:xfrm>
        </p:grpSpPr>
        <p:sp>
          <p:nvSpPr>
            <p:cNvPr id="48" name="矩形: 圆角 47">
              <a:extLst>
                <a:ext uri="{FF2B5EF4-FFF2-40B4-BE49-F238E27FC236}">
                  <a16:creationId xmlns:a16="http://schemas.microsoft.com/office/drawing/2014/main" id="{9E70ABC3-9694-4124-9DD4-CA256D0DC58E}"/>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487DCB66-441F-41AC-93E1-C5CBE3D6E38A}"/>
                </a:ext>
              </a:extLst>
            </p:cNvPr>
            <p:cNvSpPr/>
            <p:nvPr/>
          </p:nvSpPr>
          <p:spPr>
            <a:xfrm>
              <a:off x="1263765" y="4189215"/>
              <a:ext cx="2742828" cy="492443"/>
            </a:xfrm>
            <a:prstGeom prst="rect">
              <a:avLst/>
            </a:prstGeom>
          </p:spPr>
          <p:txBody>
            <a:bodyPr wrap="square">
              <a:spAutoFit/>
            </a:bodyPr>
            <a:lstStyle/>
            <a:p>
              <a:pPr algn="ctr"/>
              <a:r>
                <a:rPr kumimoji="1" lang="en-US" altLang="zh-CN"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地址是平面地址</a:t>
              </a:r>
            </a:p>
          </p:txBody>
        </p:sp>
      </p:grpSp>
      <p:sp>
        <p:nvSpPr>
          <p:cNvPr id="50" name="Text Box 79">
            <a:extLst>
              <a:ext uri="{FF2B5EF4-FFF2-40B4-BE49-F238E27FC236}">
                <a16:creationId xmlns:a16="http://schemas.microsoft.com/office/drawing/2014/main" id="{E521A8D1-8C83-474B-918C-945F383762DB}"/>
              </a:ext>
            </a:extLst>
          </p:cNvPr>
          <p:cNvSpPr txBox="1">
            <a:spLocks noChangeArrowheads="1"/>
          </p:cNvSpPr>
          <p:nvPr/>
        </p:nvSpPr>
        <p:spPr bwMode="auto">
          <a:xfrm>
            <a:off x="4342687" y="2582603"/>
            <a:ext cx="2370029"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类似于邮政通信地址</a:t>
            </a:r>
          </a:p>
        </p:txBody>
      </p:sp>
      <p:grpSp>
        <p:nvGrpSpPr>
          <p:cNvPr id="51" name="组合 50">
            <a:extLst>
              <a:ext uri="{FF2B5EF4-FFF2-40B4-BE49-F238E27FC236}">
                <a16:creationId xmlns:a16="http://schemas.microsoft.com/office/drawing/2014/main" id="{179C67B7-4ED0-4AA7-A3A7-21440522C878}"/>
              </a:ext>
            </a:extLst>
          </p:cNvPr>
          <p:cNvGrpSpPr/>
          <p:nvPr/>
        </p:nvGrpSpPr>
        <p:grpSpPr>
          <a:xfrm>
            <a:off x="1516616" y="2516245"/>
            <a:ext cx="2659863" cy="438581"/>
            <a:chOff x="1263765" y="4127662"/>
            <a:chExt cx="2742830" cy="584775"/>
          </a:xfrm>
        </p:grpSpPr>
        <p:sp>
          <p:nvSpPr>
            <p:cNvPr id="52" name="矩形: 圆角 51">
              <a:extLst>
                <a:ext uri="{FF2B5EF4-FFF2-40B4-BE49-F238E27FC236}">
                  <a16:creationId xmlns:a16="http://schemas.microsoft.com/office/drawing/2014/main" id="{D301AD6C-89C8-4312-8643-9B80911CAE88}"/>
                </a:ext>
              </a:extLst>
            </p:cNvPr>
            <p:cNvSpPr/>
            <p:nvPr/>
          </p:nvSpPr>
          <p:spPr>
            <a:xfrm>
              <a:off x="1263767" y="4127662"/>
              <a:ext cx="2742828" cy="584775"/>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75F032C1-E6C8-4DA3-8451-6F4BDC1A70FD}"/>
                </a:ext>
              </a:extLst>
            </p:cNvPr>
            <p:cNvSpPr/>
            <p:nvPr/>
          </p:nvSpPr>
          <p:spPr>
            <a:xfrm>
              <a:off x="1263765" y="4189215"/>
              <a:ext cx="2742828" cy="492443"/>
            </a:xfrm>
            <a:prstGeom prst="rect">
              <a:avLst/>
            </a:prstGeom>
          </p:spPr>
          <p:txBody>
            <a:bodyPr wrap="square">
              <a:spAutoFit/>
            </a:bodyPr>
            <a:lstStyle/>
            <a:p>
              <a:pPr algn="ct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地址是层次地址</a:t>
              </a:r>
            </a:p>
          </p:txBody>
        </p:sp>
      </p:grpSp>
      <p:grpSp>
        <p:nvGrpSpPr>
          <p:cNvPr id="61" name="组合 60">
            <a:extLst>
              <a:ext uri="{FF2B5EF4-FFF2-40B4-BE49-F238E27FC236}">
                <a16:creationId xmlns:a16="http://schemas.microsoft.com/office/drawing/2014/main" id="{5AA5AB9C-01F9-4810-A98B-F3AE2C7E1138}"/>
              </a:ext>
            </a:extLst>
          </p:cNvPr>
          <p:cNvGrpSpPr/>
          <p:nvPr/>
        </p:nvGrpSpPr>
        <p:grpSpPr>
          <a:xfrm>
            <a:off x="1600526" y="3296275"/>
            <a:ext cx="1309071" cy="1309071"/>
            <a:chOff x="1021786" y="2556286"/>
            <a:chExt cx="1745428" cy="1745428"/>
          </a:xfrm>
        </p:grpSpPr>
        <p:grpSp>
          <p:nvGrpSpPr>
            <p:cNvPr id="62" name="组合 61">
              <a:extLst>
                <a:ext uri="{FF2B5EF4-FFF2-40B4-BE49-F238E27FC236}">
                  <a16:creationId xmlns:a16="http://schemas.microsoft.com/office/drawing/2014/main" id="{FD9ECB26-4AD3-4110-83B6-CB046A7A0A19}"/>
                </a:ext>
              </a:extLst>
            </p:cNvPr>
            <p:cNvGrpSpPr/>
            <p:nvPr/>
          </p:nvGrpSpPr>
          <p:grpSpPr>
            <a:xfrm>
              <a:off x="1021786" y="2556286"/>
              <a:ext cx="1745428" cy="1745428"/>
              <a:chOff x="1052239" y="2592593"/>
              <a:chExt cx="1861073" cy="1861073"/>
            </a:xfrm>
          </p:grpSpPr>
          <p:sp>
            <p:nvSpPr>
              <p:cNvPr id="65" name="椭圆 64">
                <a:extLst>
                  <a:ext uri="{FF2B5EF4-FFF2-40B4-BE49-F238E27FC236}">
                    <a16:creationId xmlns:a16="http://schemas.microsoft.com/office/drawing/2014/main" id="{76B1E0D0-4634-4B2A-82CC-2E94F2CB75C3}"/>
                  </a:ext>
                </a:extLst>
              </p:cNvPr>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B3E06F9-D12A-4457-8228-4FCCD1105845}"/>
                  </a:ext>
                </a:extLst>
              </p:cNvPr>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 Box 79">
              <a:extLst>
                <a:ext uri="{FF2B5EF4-FFF2-40B4-BE49-F238E27FC236}">
                  <a16:creationId xmlns:a16="http://schemas.microsoft.com/office/drawing/2014/main" id="{E19587A4-AEBE-4681-B06E-4D7669A92AFE}"/>
                </a:ext>
              </a:extLst>
            </p:cNvPr>
            <p:cNvSpPr txBox="1">
              <a:spLocks noChangeArrowheads="1"/>
            </p:cNvSpPr>
            <p:nvPr/>
          </p:nvSpPr>
          <p:spPr bwMode="auto">
            <a:xfrm>
              <a:off x="1142441" y="2924237"/>
              <a:ext cx="156282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700" spc="225"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在不同的</a:t>
              </a:r>
              <a:endParaRPr kumimoji="1" lang="en-US" altLang="zh-CN" sz="1700" spc="225"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endParaRPr>
            </a:p>
            <a:p>
              <a:pPr algn="ctr"/>
              <a:r>
                <a:rPr kumimoji="1" lang="zh-CN" altLang="en-US" sz="1700" spc="225"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网络间</a:t>
              </a:r>
              <a:endParaRPr kumimoji="1" lang="en-US" altLang="zh-CN" sz="1700" spc="225"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endParaRPr>
            </a:p>
            <a:p>
              <a:pPr algn="ctr"/>
              <a:r>
                <a:rPr kumimoji="1" lang="zh-CN" altLang="en-US" sz="1700" spc="225"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迁移时</a:t>
              </a:r>
            </a:p>
          </p:txBody>
        </p:sp>
      </p:grpSp>
      <p:sp>
        <p:nvSpPr>
          <p:cNvPr id="67" name="弧形 66">
            <a:extLst>
              <a:ext uri="{FF2B5EF4-FFF2-40B4-BE49-F238E27FC236}">
                <a16:creationId xmlns:a16="http://schemas.microsoft.com/office/drawing/2014/main" id="{4541E2EA-45D7-48F6-9745-82074E885CBA}"/>
              </a:ext>
            </a:extLst>
          </p:cNvPr>
          <p:cNvSpPr/>
          <p:nvPr/>
        </p:nvSpPr>
        <p:spPr>
          <a:xfrm rot="5164811">
            <a:off x="1363551" y="3080540"/>
            <a:ext cx="1778062" cy="1778062"/>
          </a:xfrm>
          <a:prstGeom prst="arc">
            <a:avLst>
              <a:gd name="adj1" fmla="val 9701342"/>
              <a:gd name="adj2" fmla="val 1099146"/>
            </a:avLst>
          </a:prstGeom>
          <a:ln>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700"/>
          </a:p>
        </p:txBody>
      </p:sp>
      <p:grpSp>
        <p:nvGrpSpPr>
          <p:cNvPr id="9" name="组合 8">
            <a:extLst>
              <a:ext uri="{FF2B5EF4-FFF2-40B4-BE49-F238E27FC236}">
                <a16:creationId xmlns:a16="http://schemas.microsoft.com/office/drawing/2014/main" id="{3310FCC6-4267-428D-AD79-698C84CD3CA4}"/>
              </a:ext>
            </a:extLst>
          </p:cNvPr>
          <p:cNvGrpSpPr/>
          <p:nvPr/>
        </p:nvGrpSpPr>
        <p:grpSpPr>
          <a:xfrm>
            <a:off x="3102787" y="3264455"/>
            <a:ext cx="4264879" cy="484748"/>
            <a:chOff x="2637177" y="4070621"/>
            <a:chExt cx="5244045" cy="646331"/>
          </a:xfrm>
        </p:grpSpPr>
        <p:grpSp>
          <p:nvGrpSpPr>
            <p:cNvPr id="69" name="组合 68">
              <a:extLst>
                <a:ext uri="{FF2B5EF4-FFF2-40B4-BE49-F238E27FC236}">
                  <a16:creationId xmlns:a16="http://schemas.microsoft.com/office/drawing/2014/main" id="{B5A3B003-7B15-4C3C-8241-115CBEF01F1A}"/>
                </a:ext>
              </a:extLst>
            </p:cNvPr>
            <p:cNvGrpSpPr/>
            <p:nvPr/>
          </p:nvGrpSpPr>
          <p:grpSpPr>
            <a:xfrm>
              <a:off x="3024791" y="4070621"/>
              <a:ext cx="4856431" cy="646331"/>
              <a:chOff x="4642329" y="2641678"/>
              <a:chExt cx="6579185" cy="875608"/>
            </a:xfrm>
          </p:grpSpPr>
          <p:sp>
            <p:nvSpPr>
              <p:cNvPr id="71" name="矩形: 圆角 70">
                <a:extLst>
                  <a:ext uri="{FF2B5EF4-FFF2-40B4-BE49-F238E27FC236}">
                    <a16:creationId xmlns:a16="http://schemas.microsoft.com/office/drawing/2014/main" id="{87C90852-3204-40D0-B3AD-DBDB2EC2B817}"/>
                  </a:ext>
                </a:extLst>
              </p:cNvPr>
              <p:cNvSpPr/>
              <p:nvPr/>
            </p:nvSpPr>
            <p:spPr>
              <a:xfrm>
                <a:off x="4642329" y="2641678"/>
                <a:ext cx="6579185" cy="87560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600"/>
              </a:p>
            </p:txBody>
          </p:sp>
          <p:sp>
            <p:nvSpPr>
              <p:cNvPr id="72" name="文本框 71">
                <a:extLst>
                  <a:ext uri="{FF2B5EF4-FFF2-40B4-BE49-F238E27FC236}">
                    <a16:creationId xmlns:a16="http://schemas.microsoft.com/office/drawing/2014/main" id="{FEFF9D7A-7B04-43A9-AE25-3808F9EB7DFA}"/>
                  </a:ext>
                </a:extLst>
              </p:cNvPr>
              <p:cNvSpPr txBox="1"/>
              <p:nvPr/>
            </p:nvSpPr>
            <p:spPr>
              <a:xfrm>
                <a:off x="4866113" y="2793692"/>
                <a:ext cx="4383458" cy="639333"/>
              </a:xfrm>
              <a:prstGeom prst="rect">
                <a:avLst/>
              </a:prstGeom>
              <a:noFill/>
            </p:spPr>
            <p:txBody>
              <a:bodyPr wrap="square" rtlCol="0">
                <a:spAutoFit/>
              </a:bodyPr>
              <a:lstStyle/>
              <a:p>
                <a:r>
                  <a:rPr lang="en-US" altLang="zh-CN" sz="17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700" dirty="0">
                    <a:latin typeface="思源黑体 CN Normal" panose="020B0400000000000000" pitchFamily="34" charset="-122"/>
                    <a:ea typeface="思源黑体 CN Normal" panose="020B0400000000000000" pitchFamily="34" charset="-122"/>
                  </a:rPr>
                  <a:t>地址不会改变</a:t>
                </a:r>
              </a:p>
            </p:txBody>
          </p:sp>
        </p:grpSp>
        <p:cxnSp>
          <p:nvCxnSpPr>
            <p:cNvPr id="88" name="直接连接符 87">
              <a:extLst>
                <a:ext uri="{FF2B5EF4-FFF2-40B4-BE49-F238E27FC236}">
                  <a16:creationId xmlns:a16="http://schemas.microsoft.com/office/drawing/2014/main" id="{54A5847E-FBAC-48AF-B645-846B3E914E50}"/>
                </a:ext>
              </a:extLst>
            </p:cNvPr>
            <p:cNvCxnSpPr>
              <a:cxnSpLocks/>
              <a:stCxn id="71" idx="1"/>
            </p:cNvCxnSpPr>
            <p:nvPr/>
          </p:nvCxnSpPr>
          <p:spPr>
            <a:xfrm flipH="1">
              <a:off x="2637177" y="4393787"/>
              <a:ext cx="387614" cy="287559"/>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6">
            <a:extLst>
              <a:ext uri="{FF2B5EF4-FFF2-40B4-BE49-F238E27FC236}">
                <a16:creationId xmlns:a16="http://schemas.microsoft.com/office/drawing/2014/main" id="{9D38C75F-85D8-4A48-B69C-EA8F467B9A94}"/>
              </a:ext>
            </a:extLst>
          </p:cNvPr>
          <p:cNvGrpSpPr/>
          <p:nvPr/>
        </p:nvGrpSpPr>
        <p:grpSpPr>
          <a:xfrm>
            <a:off x="3102787" y="4128910"/>
            <a:ext cx="4440686" cy="484749"/>
            <a:chOff x="3096612" y="5066482"/>
            <a:chExt cx="5530683" cy="646332"/>
          </a:xfrm>
        </p:grpSpPr>
        <p:grpSp>
          <p:nvGrpSpPr>
            <p:cNvPr id="89" name="组合 88">
              <a:extLst>
                <a:ext uri="{FF2B5EF4-FFF2-40B4-BE49-F238E27FC236}">
                  <a16:creationId xmlns:a16="http://schemas.microsoft.com/office/drawing/2014/main" id="{4A600089-B2AC-4F62-B4BD-66C7A2542C62}"/>
                </a:ext>
              </a:extLst>
            </p:cNvPr>
            <p:cNvGrpSpPr/>
            <p:nvPr/>
          </p:nvGrpSpPr>
          <p:grpSpPr>
            <a:xfrm>
              <a:off x="3484227" y="5066482"/>
              <a:ext cx="5143068" cy="646332"/>
              <a:chOff x="4642329" y="2641678"/>
              <a:chExt cx="6967502" cy="875608"/>
            </a:xfrm>
          </p:grpSpPr>
          <p:sp>
            <p:nvSpPr>
              <p:cNvPr id="90" name="矩形: 圆角 89">
                <a:extLst>
                  <a:ext uri="{FF2B5EF4-FFF2-40B4-BE49-F238E27FC236}">
                    <a16:creationId xmlns:a16="http://schemas.microsoft.com/office/drawing/2014/main" id="{9402CB65-6437-444B-971D-09F6E1470461}"/>
                  </a:ext>
                </a:extLst>
              </p:cNvPr>
              <p:cNvSpPr/>
              <p:nvPr/>
            </p:nvSpPr>
            <p:spPr>
              <a:xfrm>
                <a:off x="4642329" y="2641678"/>
                <a:ext cx="6670869" cy="87560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600"/>
              </a:p>
            </p:txBody>
          </p:sp>
          <p:sp>
            <p:nvSpPr>
              <p:cNvPr id="91" name="文本框 90">
                <a:extLst>
                  <a:ext uri="{FF2B5EF4-FFF2-40B4-BE49-F238E27FC236}">
                    <a16:creationId xmlns:a16="http://schemas.microsoft.com/office/drawing/2014/main" id="{474FC333-AF7B-46CA-89FE-C707E850D2D1}"/>
                  </a:ext>
                </a:extLst>
              </p:cNvPr>
              <p:cNvSpPr txBox="1"/>
              <p:nvPr/>
            </p:nvSpPr>
            <p:spPr>
              <a:xfrm>
                <a:off x="4810246" y="2794600"/>
                <a:ext cx="6799585" cy="639332"/>
              </a:xfrm>
              <a:prstGeom prst="rect">
                <a:avLst/>
              </a:prstGeom>
              <a:noFill/>
            </p:spPr>
            <p:txBody>
              <a:bodyPr wrap="square" rtlCol="0">
                <a:spAutoFit/>
              </a:bodyPr>
              <a:lstStyle/>
              <a:p>
                <a:r>
                  <a:rPr lang="en-US" altLang="zh-CN" sz="1700" dirty="0">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700" dirty="0">
                    <a:latin typeface="Times New Roman" panose="02020603050405020304" pitchFamily="18" charset="0"/>
                    <a:ea typeface="思源黑体 CN Normal" panose="020B0400000000000000" pitchFamily="34" charset="-122"/>
                    <a:cs typeface="Times New Roman" panose="02020603050405020304" pitchFamily="18" charset="0"/>
                  </a:rPr>
                  <a:t>地址需要改变以适应新的网络配置</a:t>
                </a:r>
                <a:endParaRPr lang="zh-CN" altLang="en-US" sz="1700" dirty="0">
                  <a:latin typeface="思源黑体 CN Normal" panose="020B0400000000000000" pitchFamily="34" charset="-122"/>
                  <a:ea typeface="思源黑体 CN Normal" panose="020B0400000000000000" pitchFamily="34" charset="-122"/>
                </a:endParaRPr>
              </a:p>
            </p:txBody>
          </p:sp>
        </p:grpSp>
        <p:cxnSp>
          <p:nvCxnSpPr>
            <p:cNvPr id="107" name="直接连接符 106">
              <a:extLst>
                <a:ext uri="{FF2B5EF4-FFF2-40B4-BE49-F238E27FC236}">
                  <a16:creationId xmlns:a16="http://schemas.microsoft.com/office/drawing/2014/main" id="{76196364-2551-458B-8F0A-18E8415F6B9F}"/>
                </a:ext>
              </a:extLst>
            </p:cNvPr>
            <p:cNvCxnSpPr>
              <a:cxnSpLocks/>
            </p:cNvCxnSpPr>
            <p:nvPr/>
          </p:nvCxnSpPr>
          <p:spPr>
            <a:xfrm flipH="1" flipV="1">
              <a:off x="3096612" y="5133484"/>
              <a:ext cx="387614" cy="287559"/>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sp>
        <p:nvSpPr>
          <p:cNvPr id="2" name="灯片编号占位符 1">
            <a:extLst>
              <a:ext uri="{FF2B5EF4-FFF2-40B4-BE49-F238E27FC236}">
                <a16:creationId xmlns:a16="http://schemas.microsoft.com/office/drawing/2014/main" id="{1765C38C-3220-4B28-9822-1D39920245E0}"/>
              </a:ext>
            </a:extLst>
          </p:cNvPr>
          <p:cNvSpPr>
            <a:spLocks noGrp="1"/>
          </p:cNvSpPr>
          <p:nvPr>
            <p:ph type="sldNum" sz="quarter" idx="12"/>
          </p:nvPr>
        </p:nvSpPr>
        <p:spPr/>
        <p:txBody>
          <a:bodyPr/>
          <a:lstStyle/>
          <a:p>
            <a:fld id="{91F2D4EF-46D4-4764-B373-FC59CD1D281E}" type="slidenum">
              <a:rPr lang="zh-CN" altLang="en-US" smtClean="0"/>
              <a:t>58</a:t>
            </a:fld>
            <a:endParaRPr lang="zh-CN" altLang="en-US"/>
          </a:p>
        </p:txBody>
      </p:sp>
    </p:spTree>
    <p:extLst>
      <p:ext uri="{BB962C8B-B14F-4D97-AF65-F5344CB8AC3E}">
        <p14:creationId xmlns:p14="http://schemas.microsoft.com/office/powerpoint/2010/main" val="403496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animEffect transition="in" filter="fade">
                                      <p:cBhvr>
                                        <p:cTn id="25" dur="500"/>
                                        <p:tgtEl>
                                          <p:spTgt spid="51"/>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500"/>
                                        <p:tgtEl>
                                          <p:spTgt spid="50"/>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p:cTn id="34" dur="500" fill="hold"/>
                                        <p:tgtEl>
                                          <p:spTgt spid="61"/>
                                        </p:tgtEl>
                                        <p:attrNameLst>
                                          <p:attrName>ppt_w</p:attrName>
                                        </p:attrNameLst>
                                      </p:cBhvr>
                                      <p:tavLst>
                                        <p:tav tm="0">
                                          <p:val>
                                            <p:fltVal val="0"/>
                                          </p:val>
                                        </p:tav>
                                        <p:tav tm="100000">
                                          <p:val>
                                            <p:strVal val="#ppt_w"/>
                                          </p:val>
                                        </p:tav>
                                      </p:tavLst>
                                    </p:anim>
                                    <p:anim calcmode="lin" valueType="num">
                                      <p:cBhvr>
                                        <p:cTn id="35" dur="500" fill="hold"/>
                                        <p:tgtEl>
                                          <p:spTgt spid="61"/>
                                        </p:tgtEl>
                                        <p:attrNameLst>
                                          <p:attrName>ppt_h</p:attrName>
                                        </p:attrNameLst>
                                      </p:cBhvr>
                                      <p:tavLst>
                                        <p:tav tm="0">
                                          <p:val>
                                            <p:fltVal val="0"/>
                                          </p:val>
                                        </p:tav>
                                        <p:tav tm="100000">
                                          <p:val>
                                            <p:strVal val="#ppt_h"/>
                                          </p:val>
                                        </p:tav>
                                      </p:tavLst>
                                    </p:anim>
                                    <p:anim calcmode="lin" valueType="num">
                                      <p:cBhvr>
                                        <p:cTn id="36" dur="500" fill="hold"/>
                                        <p:tgtEl>
                                          <p:spTgt spid="61"/>
                                        </p:tgtEl>
                                        <p:attrNameLst>
                                          <p:attrName>style.rotation</p:attrName>
                                        </p:attrNameLst>
                                      </p:cBhvr>
                                      <p:tavLst>
                                        <p:tav tm="0">
                                          <p:val>
                                            <p:fltVal val="90"/>
                                          </p:val>
                                        </p:tav>
                                        <p:tav tm="100000">
                                          <p:val>
                                            <p:fltVal val="0"/>
                                          </p:val>
                                        </p:tav>
                                      </p:tavLst>
                                    </p:anim>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6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322660" y="0"/>
            <a:ext cx="3396934" cy="1071442"/>
            <a:chOff x="551030" y="-368704"/>
            <a:chExt cx="4529245"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01631" y="303925"/>
              <a:ext cx="3878644" cy="718775"/>
              <a:chOff x="1839058" y="967769"/>
              <a:chExt cx="3878644" cy="718775"/>
            </a:xfrm>
          </p:grpSpPr>
          <p:sp>
            <p:nvSpPr>
              <p:cNvPr id="84" name="矩形: 圆角 83">
                <a:extLst>
                  <a:ext uri="{FF2B5EF4-FFF2-40B4-BE49-F238E27FC236}">
                    <a16:creationId xmlns:a16="http://schemas.microsoft.com/office/drawing/2014/main" id="{C90F31C8-FF97-4D0D-987C-AEED15532F5C}"/>
                  </a:ext>
                </a:extLst>
              </p:cNvPr>
              <p:cNvSpPr/>
              <p:nvPr/>
            </p:nvSpPr>
            <p:spPr>
              <a:xfrm>
                <a:off x="1839058" y="967769"/>
                <a:ext cx="38786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4" y="1009436"/>
                <a:ext cx="2699135"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691B727E-E6CC-4336-9C3F-AC9F9965B65B}"/>
              </a:ext>
            </a:extLst>
          </p:cNvPr>
          <p:cNvGrpSpPr/>
          <p:nvPr/>
        </p:nvGrpSpPr>
        <p:grpSpPr>
          <a:xfrm>
            <a:off x="2429143" y="2242314"/>
            <a:ext cx="4689817" cy="1645739"/>
            <a:chOff x="1791495" y="2533649"/>
            <a:chExt cx="4942059" cy="2159983"/>
          </a:xfrm>
        </p:grpSpPr>
        <p:sp>
          <p:nvSpPr>
            <p:cNvPr id="38" name="矩形: 圆角 37">
              <a:extLst>
                <a:ext uri="{FF2B5EF4-FFF2-40B4-BE49-F238E27FC236}">
                  <a16:creationId xmlns:a16="http://schemas.microsoft.com/office/drawing/2014/main" id="{9349A171-E102-40DB-A59F-63580EBD53C9}"/>
                </a:ext>
              </a:extLst>
            </p:cNvPr>
            <p:cNvSpPr/>
            <p:nvPr/>
          </p:nvSpPr>
          <p:spPr>
            <a:xfrm>
              <a:off x="1791495" y="2533649"/>
              <a:ext cx="4942059" cy="2159983"/>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9" name="文本框 38">
              <a:extLst>
                <a:ext uri="{FF2B5EF4-FFF2-40B4-BE49-F238E27FC236}">
                  <a16:creationId xmlns:a16="http://schemas.microsoft.com/office/drawing/2014/main" id="{D4686468-A8E4-4950-8992-2F86000501C2}"/>
                </a:ext>
              </a:extLst>
            </p:cNvPr>
            <p:cNvSpPr txBox="1"/>
            <p:nvPr/>
          </p:nvSpPr>
          <p:spPr>
            <a:xfrm>
              <a:off x="2073437" y="2732257"/>
              <a:ext cx="4524443" cy="1866238"/>
            </a:xfrm>
            <a:prstGeom prst="rect">
              <a:avLst/>
            </a:prstGeom>
            <a:noFill/>
          </p:spPr>
          <p:txBody>
            <a:bodyPr wrap="square" rtlCol="0">
              <a:spAutoFit/>
            </a:bodyPr>
            <a:lstStyle/>
            <a:p>
              <a:pPr>
                <a:lnSpc>
                  <a:spcPct val="120000"/>
                </a:lnSpc>
              </a:pPr>
              <a:r>
                <a:rPr lang="zh-CN" altLang="en-US" sz="1800" dirty="0">
                  <a:solidFill>
                    <a:srgbClr val="009FF6"/>
                  </a:solidFill>
                  <a:latin typeface="思源黑体 CN Medium" panose="020B0600000000000000" pitchFamily="34" charset="-122"/>
                  <a:ea typeface="思源黑体 CN Medium" panose="020B0600000000000000" pitchFamily="34" charset="-122"/>
                </a:rPr>
                <a:t>特别注意：</a:t>
              </a:r>
              <a:r>
                <a:rPr lang="zh-CN" altLang="en-US" sz="1800" dirty="0">
                  <a:latin typeface="思源黑体 CN Medium" panose="020B0600000000000000" pitchFamily="34" charset="-122"/>
                  <a:ea typeface="思源黑体 CN Medium" panose="020B0600000000000000" pitchFamily="34" charset="-122"/>
                </a:rPr>
                <a:t>无线网络中进行漫游时，如果在不同的网络间切换时，改变网络设置，会导致连接中断，为维持连接正常工作，后续章节将介绍无线移动管理。</a:t>
              </a:r>
            </a:p>
          </p:txBody>
        </p:sp>
        <p:sp>
          <p:nvSpPr>
            <p:cNvPr id="40" name="矩形: 圆角 39">
              <a:extLst>
                <a:ext uri="{FF2B5EF4-FFF2-40B4-BE49-F238E27FC236}">
                  <a16:creationId xmlns:a16="http://schemas.microsoft.com/office/drawing/2014/main" id="{8EAE28D5-5595-4329-BA82-699E64A31016}"/>
                </a:ext>
              </a:extLst>
            </p:cNvPr>
            <p:cNvSpPr/>
            <p:nvPr/>
          </p:nvSpPr>
          <p:spPr>
            <a:xfrm>
              <a:off x="1847338" y="2641375"/>
              <a:ext cx="4812528" cy="1947098"/>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41" name="组合 40">
            <a:extLst>
              <a:ext uri="{FF2B5EF4-FFF2-40B4-BE49-F238E27FC236}">
                <a16:creationId xmlns:a16="http://schemas.microsoft.com/office/drawing/2014/main" id="{B6A115EA-B08C-4F64-90E6-0FA53E3CC3EE}"/>
              </a:ext>
            </a:extLst>
          </p:cNvPr>
          <p:cNvGrpSpPr/>
          <p:nvPr/>
        </p:nvGrpSpPr>
        <p:grpSpPr>
          <a:xfrm>
            <a:off x="1466771" y="1205431"/>
            <a:ext cx="2133912" cy="2733026"/>
            <a:chOff x="697678" y="1985312"/>
            <a:chExt cx="2610000" cy="3342779"/>
          </a:xfrm>
        </p:grpSpPr>
        <p:grpSp>
          <p:nvGrpSpPr>
            <p:cNvPr id="42" name="组合 41">
              <a:extLst>
                <a:ext uri="{FF2B5EF4-FFF2-40B4-BE49-F238E27FC236}">
                  <a16:creationId xmlns:a16="http://schemas.microsoft.com/office/drawing/2014/main" id="{6C57B8C5-DE69-4030-8D36-53346959DAAC}"/>
                </a:ext>
              </a:extLst>
            </p:cNvPr>
            <p:cNvGrpSpPr/>
            <p:nvPr/>
          </p:nvGrpSpPr>
          <p:grpSpPr>
            <a:xfrm>
              <a:off x="1354150" y="1985312"/>
              <a:ext cx="1953528" cy="3342779"/>
              <a:chOff x="1237744" y="1994841"/>
              <a:chExt cx="1953528" cy="3342779"/>
            </a:xfrm>
          </p:grpSpPr>
          <p:sp>
            <p:nvSpPr>
              <p:cNvPr id="58" name="iṥḷîdè">
                <a:extLst>
                  <a:ext uri="{FF2B5EF4-FFF2-40B4-BE49-F238E27FC236}">
                    <a16:creationId xmlns:a16="http://schemas.microsoft.com/office/drawing/2014/main" id="{D8BF2757-8767-4242-A4C9-A6BB92580BBD}"/>
                  </a:ext>
                </a:extLst>
              </p:cNvPr>
              <p:cNvSpPr/>
              <p:nvPr/>
            </p:nvSpPr>
            <p:spPr bwMode="auto">
              <a:xfrm>
                <a:off x="2230494" y="2386345"/>
                <a:ext cx="669976" cy="529199"/>
              </a:xfrm>
              <a:custGeom>
                <a:avLst/>
                <a:gdLst>
                  <a:gd name="T0" fmla="*/ 6 w 97"/>
                  <a:gd name="T1" fmla="*/ 68 h 77"/>
                  <a:gd name="T2" fmla="*/ 20 w 97"/>
                  <a:gd name="T3" fmla="*/ 76 h 77"/>
                  <a:gd name="T4" fmla="*/ 26 w 97"/>
                  <a:gd name="T5" fmla="*/ 71 h 77"/>
                  <a:gd name="T6" fmla="*/ 45 w 97"/>
                  <a:gd name="T7" fmla="*/ 65 h 77"/>
                  <a:gd name="T8" fmla="*/ 64 w 97"/>
                  <a:gd name="T9" fmla="*/ 62 h 77"/>
                  <a:gd name="T10" fmla="*/ 90 w 97"/>
                  <a:gd name="T11" fmla="*/ 58 h 77"/>
                  <a:gd name="T12" fmla="*/ 87 w 97"/>
                  <a:gd name="T13" fmla="*/ 23 h 77"/>
                  <a:gd name="T14" fmla="*/ 44 w 97"/>
                  <a:gd name="T15" fmla="*/ 5 h 77"/>
                  <a:gd name="T16" fmla="*/ 17 w 97"/>
                  <a:gd name="T17" fmla="*/ 54 h 77"/>
                  <a:gd name="T18" fmla="*/ 6 w 97"/>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7">
                    <a:moveTo>
                      <a:pt x="6" y="68"/>
                    </a:moveTo>
                    <a:cubicBezTo>
                      <a:pt x="9" y="70"/>
                      <a:pt x="17" y="77"/>
                      <a:pt x="20" y="76"/>
                    </a:cubicBezTo>
                    <a:cubicBezTo>
                      <a:pt x="23" y="76"/>
                      <a:pt x="24" y="72"/>
                      <a:pt x="26" y="71"/>
                    </a:cubicBezTo>
                    <a:cubicBezTo>
                      <a:pt x="30" y="67"/>
                      <a:pt x="39" y="66"/>
                      <a:pt x="45" y="65"/>
                    </a:cubicBezTo>
                    <a:cubicBezTo>
                      <a:pt x="51" y="64"/>
                      <a:pt x="58" y="63"/>
                      <a:pt x="64" y="62"/>
                    </a:cubicBezTo>
                    <a:cubicBezTo>
                      <a:pt x="73" y="60"/>
                      <a:pt x="81" y="59"/>
                      <a:pt x="90" y="58"/>
                    </a:cubicBezTo>
                    <a:cubicBezTo>
                      <a:pt x="95" y="47"/>
                      <a:pt x="97" y="33"/>
                      <a:pt x="87" y="23"/>
                    </a:cubicBezTo>
                    <a:cubicBezTo>
                      <a:pt x="80" y="17"/>
                      <a:pt x="60" y="0"/>
                      <a:pt x="44" y="5"/>
                    </a:cubicBezTo>
                    <a:cubicBezTo>
                      <a:pt x="41" y="7"/>
                      <a:pt x="21" y="48"/>
                      <a:pt x="17" y="54"/>
                    </a:cubicBezTo>
                    <a:cubicBezTo>
                      <a:pt x="11" y="63"/>
                      <a:pt x="0" y="62"/>
                      <a:pt x="6" y="68"/>
                    </a:cubicBezTo>
                    <a:close/>
                  </a:path>
                </a:pathLst>
              </a:custGeom>
              <a:solidFill>
                <a:srgbClr val="D8D7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ḻíḑé">
                <a:extLst>
                  <a:ext uri="{FF2B5EF4-FFF2-40B4-BE49-F238E27FC236}">
                    <a16:creationId xmlns:a16="http://schemas.microsoft.com/office/drawing/2014/main" id="{BD236E9D-ACDA-46D6-AE71-3B147F4A7F5F}"/>
                  </a:ext>
                </a:extLst>
              </p:cNvPr>
              <p:cNvSpPr/>
              <p:nvPr/>
            </p:nvSpPr>
            <p:spPr bwMode="auto">
              <a:xfrm>
                <a:off x="2700094" y="2386345"/>
                <a:ext cx="138722" cy="158246"/>
              </a:xfrm>
              <a:custGeom>
                <a:avLst/>
                <a:gdLst>
                  <a:gd name="T0" fmla="*/ 1 w 20"/>
                  <a:gd name="T1" fmla="*/ 9 h 23"/>
                  <a:gd name="T2" fmla="*/ 15 w 20"/>
                  <a:gd name="T3" fmla="*/ 12 h 23"/>
                  <a:gd name="T4" fmla="*/ 19 w 20"/>
                  <a:gd name="T5" fmla="*/ 16 h 23"/>
                  <a:gd name="T6" fmla="*/ 13 w 20"/>
                  <a:gd name="T7" fmla="*/ 23 h 23"/>
                  <a:gd name="T8" fmla="*/ 1 w 20"/>
                  <a:gd name="T9" fmla="*/ 9 h 23"/>
                </a:gdLst>
                <a:ahLst/>
                <a:cxnLst>
                  <a:cxn ang="0">
                    <a:pos x="T0" y="T1"/>
                  </a:cxn>
                  <a:cxn ang="0">
                    <a:pos x="T2" y="T3"/>
                  </a:cxn>
                  <a:cxn ang="0">
                    <a:pos x="T4" y="T5"/>
                  </a:cxn>
                  <a:cxn ang="0">
                    <a:pos x="T6" y="T7"/>
                  </a:cxn>
                  <a:cxn ang="0">
                    <a:pos x="T8" y="T9"/>
                  </a:cxn>
                </a:cxnLst>
                <a:rect l="0" t="0" r="r" b="b"/>
                <a:pathLst>
                  <a:path w="20" h="23">
                    <a:moveTo>
                      <a:pt x="1" y="9"/>
                    </a:moveTo>
                    <a:cubicBezTo>
                      <a:pt x="0" y="0"/>
                      <a:pt x="12" y="10"/>
                      <a:pt x="15" y="12"/>
                    </a:cubicBezTo>
                    <a:cubicBezTo>
                      <a:pt x="15" y="13"/>
                      <a:pt x="19" y="15"/>
                      <a:pt x="19" y="16"/>
                    </a:cubicBezTo>
                    <a:cubicBezTo>
                      <a:pt x="20" y="18"/>
                      <a:pt x="15" y="21"/>
                      <a:pt x="13" y="23"/>
                    </a:cubicBezTo>
                    <a:cubicBezTo>
                      <a:pt x="9" y="20"/>
                      <a:pt x="6" y="15"/>
                      <a:pt x="1" y="9"/>
                    </a:cubicBezTo>
                    <a:close/>
                  </a:path>
                </a:pathLst>
              </a:custGeom>
              <a:solidFill>
                <a:srgbClr val="C6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ṥlïdé">
                <a:extLst>
                  <a:ext uri="{FF2B5EF4-FFF2-40B4-BE49-F238E27FC236}">
                    <a16:creationId xmlns:a16="http://schemas.microsoft.com/office/drawing/2014/main" id="{8ABB0F87-D44A-4555-B843-3322CE465F79}"/>
                  </a:ext>
                </a:extLst>
              </p:cNvPr>
              <p:cNvSpPr/>
              <p:nvPr/>
            </p:nvSpPr>
            <p:spPr bwMode="auto">
              <a:xfrm>
                <a:off x="2499717" y="2386345"/>
                <a:ext cx="400752" cy="405891"/>
              </a:xfrm>
              <a:custGeom>
                <a:avLst/>
                <a:gdLst>
                  <a:gd name="T0" fmla="*/ 33 w 58"/>
                  <a:gd name="T1" fmla="*/ 29 h 59"/>
                  <a:gd name="T2" fmla="*/ 40 w 58"/>
                  <a:gd name="T3" fmla="*/ 59 h 59"/>
                  <a:gd name="T4" fmla="*/ 51 w 58"/>
                  <a:gd name="T5" fmla="*/ 58 h 59"/>
                  <a:gd name="T6" fmla="*/ 48 w 58"/>
                  <a:gd name="T7" fmla="*/ 23 h 59"/>
                  <a:gd name="T8" fmla="*/ 5 w 58"/>
                  <a:gd name="T9" fmla="*/ 5 h 59"/>
                  <a:gd name="T10" fmla="*/ 0 w 58"/>
                  <a:gd name="T11" fmla="*/ 12 h 59"/>
                  <a:gd name="T12" fmla="*/ 33 w 5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58" h="59">
                    <a:moveTo>
                      <a:pt x="33" y="29"/>
                    </a:moveTo>
                    <a:cubicBezTo>
                      <a:pt x="40" y="38"/>
                      <a:pt x="40" y="48"/>
                      <a:pt x="40" y="59"/>
                    </a:cubicBezTo>
                    <a:cubicBezTo>
                      <a:pt x="44" y="59"/>
                      <a:pt x="47" y="58"/>
                      <a:pt x="51" y="58"/>
                    </a:cubicBezTo>
                    <a:cubicBezTo>
                      <a:pt x="56" y="47"/>
                      <a:pt x="58" y="33"/>
                      <a:pt x="48" y="23"/>
                    </a:cubicBezTo>
                    <a:cubicBezTo>
                      <a:pt x="41" y="17"/>
                      <a:pt x="21" y="0"/>
                      <a:pt x="5" y="5"/>
                    </a:cubicBezTo>
                    <a:cubicBezTo>
                      <a:pt x="4" y="6"/>
                      <a:pt x="3" y="8"/>
                      <a:pt x="0" y="12"/>
                    </a:cubicBezTo>
                    <a:cubicBezTo>
                      <a:pt x="13" y="13"/>
                      <a:pt x="25" y="20"/>
                      <a:pt x="33" y="29"/>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64" name="组合 63">
                <a:extLst>
                  <a:ext uri="{FF2B5EF4-FFF2-40B4-BE49-F238E27FC236}">
                    <a16:creationId xmlns:a16="http://schemas.microsoft.com/office/drawing/2014/main" id="{5B445908-169E-4FF7-B3CC-B7E145FBB660}"/>
                  </a:ext>
                </a:extLst>
              </p:cNvPr>
              <p:cNvGrpSpPr/>
              <p:nvPr/>
            </p:nvGrpSpPr>
            <p:grpSpPr>
              <a:xfrm>
                <a:off x="1237744" y="2779998"/>
                <a:ext cx="1224384" cy="2557622"/>
                <a:chOff x="1103250" y="2723388"/>
                <a:chExt cx="1444763" cy="3017974"/>
              </a:xfrm>
            </p:grpSpPr>
            <p:sp>
              <p:nvSpPr>
                <p:cNvPr id="73" name="iṧḷïḋê">
                  <a:extLst>
                    <a:ext uri="{FF2B5EF4-FFF2-40B4-BE49-F238E27FC236}">
                      <a16:creationId xmlns:a16="http://schemas.microsoft.com/office/drawing/2014/main" id="{056B45EF-FCD3-4CE6-98A6-4D9B0D286D42}"/>
                    </a:ext>
                  </a:extLst>
                </p:cNvPr>
                <p:cNvSpPr/>
                <p:nvPr/>
              </p:nvSpPr>
              <p:spPr bwMode="auto">
                <a:xfrm>
                  <a:off x="1573877" y="3080982"/>
                  <a:ext cx="165439" cy="343208"/>
                </a:xfrm>
                <a:custGeom>
                  <a:avLst/>
                  <a:gdLst>
                    <a:gd name="T0" fmla="*/ 3 w 24"/>
                    <a:gd name="T1" fmla="*/ 0 h 50"/>
                    <a:gd name="T2" fmla="*/ 3 w 24"/>
                    <a:gd name="T3" fmla="*/ 21 h 50"/>
                    <a:gd name="T4" fmla="*/ 0 w 24"/>
                    <a:gd name="T5" fmla="*/ 31 h 50"/>
                    <a:gd name="T6" fmla="*/ 17 w 24"/>
                    <a:gd name="T7" fmla="*/ 46 h 50"/>
                    <a:gd name="T8" fmla="*/ 20 w 24"/>
                    <a:gd name="T9" fmla="*/ 42 h 50"/>
                    <a:gd name="T10" fmla="*/ 23 w 24"/>
                    <a:gd name="T11" fmla="*/ 37 h 50"/>
                    <a:gd name="T12" fmla="*/ 22 w 24"/>
                    <a:gd name="T13" fmla="*/ 25 h 50"/>
                    <a:gd name="T14" fmla="*/ 22 w 24"/>
                    <a:gd name="T15" fmla="*/ 17 h 50"/>
                    <a:gd name="T16" fmla="*/ 10 w 24"/>
                    <a:gd name="T17" fmla="*/ 7 h 50"/>
                    <a:gd name="T18" fmla="*/ 3 w 24"/>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50">
                      <a:moveTo>
                        <a:pt x="3" y="0"/>
                      </a:moveTo>
                      <a:cubicBezTo>
                        <a:pt x="3" y="7"/>
                        <a:pt x="4" y="14"/>
                        <a:pt x="3" y="21"/>
                      </a:cubicBezTo>
                      <a:cubicBezTo>
                        <a:pt x="3" y="25"/>
                        <a:pt x="2" y="28"/>
                        <a:pt x="0" y="31"/>
                      </a:cubicBezTo>
                      <a:cubicBezTo>
                        <a:pt x="8" y="50"/>
                        <a:pt x="12" y="45"/>
                        <a:pt x="17" y="46"/>
                      </a:cubicBezTo>
                      <a:cubicBezTo>
                        <a:pt x="18" y="47"/>
                        <a:pt x="19" y="44"/>
                        <a:pt x="20" y="42"/>
                      </a:cubicBezTo>
                      <a:cubicBezTo>
                        <a:pt x="21" y="39"/>
                        <a:pt x="22" y="37"/>
                        <a:pt x="23" y="37"/>
                      </a:cubicBezTo>
                      <a:cubicBezTo>
                        <a:pt x="24" y="33"/>
                        <a:pt x="23" y="29"/>
                        <a:pt x="22" y="25"/>
                      </a:cubicBezTo>
                      <a:cubicBezTo>
                        <a:pt x="22" y="23"/>
                        <a:pt x="23" y="20"/>
                        <a:pt x="22" y="17"/>
                      </a:cubicBezTo>
                      <a:cubicBezTo>
                        <a:pt x="22" y="13"/>
                        <a:pt x="13" y="10"/>
                        <a:pt x="10" y="7"/>
                      </a:cubicBezTo>
                      <a:cubicBezTo>
                        <a:pt x="7" y="5"/>
                        <a:pt x="5" y="3"/>
                        <a:pt x="3" y="0"/>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ṣḷiḋe">
                  <a:extLst>
                    <a:ext uri="{FF2B5EF4-FFF2-40B4-BE49-F238E27FC236}">
                      <a16:creationId xmlns:a16="http://schemas.microsoft.com/office/drawing/2014/main" id="{DE88EFA0-635B-41B2-A2AE-34DE6F73E4D0}"/>
                    </a:ext>
                  </a:extLst>
                </p:cNvPr>
                <p:cNvSpPr/>
                <p:nvPr/>
              </p:nvSpPr>
              <p:spPr bwMode="auto">
                <a:xfrm>
                  <a:off x="1525581" y="2792235"/>
                  <a:ext cx="365815" cy="488096"/>
                </a:xfrm>
                <a:custGeom>
                  <a:avLst/>
                  <a:gdLst>
                    <a:gd name="T0" fmla="*/ 23 w 53"/>
                    <a:gd name="T1" fmla="*/ 3 h 71"/>
                    <a:gd name="T2" fmla="*/ 41 w 53"/>
                    <a:gd name="T3" fmla="*/ 4 h 71"/>
                    <a:gd name="T4" fmla="*/ 50 w 53"/>
                    <a:gd name="T5" fmla="*/ 19 h 71"/>
                    <a:gd name="T6" fmla="*/ 44 w 53"/>
                    <a:gd name="T7" fmla="*/ 58 h 71"/>
                    <a:gd name="T8" fmla="*/ 21 w 53"/>
                    <a:gd name="T9" fmla="*/ 63 h 71"/>
                    <a:gd name="T10" fmla="*/ 1 w 53"/>
                    <a:gd name="T11" fmla="*/ 19 h 71"/>
                    <a:gd name="T12" fmla="*/ 23 w 53"/>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53" h="71">
                      <a:moveTo>
                        <a:pt x="23" y="3"/>
                      </a:moveTo>
                      <a:cubicBezTo>
                        <a:pt x="29" y="2"/>
                        <a:pt x="36" y="0"/>
                        <a:pt x="41" y="4"/>
                      </a:cubicBezTo>
                      <a:cubicBezTo>
                        <a:pt x="46" y="8"/>
                        <a:pt x="49" y="13"/>
                        <a:pt x="50" y="19"/>
                      </a:cubicBezTo>
                      <a:cubicBezTo>
                        <a:pt x="52" y="34"/>
                        <a:pt x="53" y="49"/>
                        <a:pt x="44" y="58"/>
                      </a:cubicBezTo>
                      <a:cubicBezTo>
                        <a:pt x="40" y="63"/>
                        <a:pt x="31" y="71"/>
                        <a:pt x="21" y="63"/>
                      </a:cubicBezTo>
                      <a:cubicBezTo>
                        <a:pt x="11" y="55"/>
                        <a:pt x="0" y="30"/>
                        <a:pt x="1" y="19"/>
                      </a:cubicBezTo>
                      <a:cubicBezTo>
                        <a:pt x="3" y="8"/>
                        <a:pt x="10" y="5"/>
                        <a:pt x="23" y="3"/>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ṡ1ïḓè">
                  <a:extLst>
                    <a:ext uri="{FF2B5EF4-FFF2-40B4-BE49-F238E27FC236}">
                      <a16:creationId xmlns:a16="http://schemas.microsoft.com/office/drawing/2014/main" id="{6EAB222D-1614-4356-B436-FD5472A37B88}"/>
                    </a:ext>
                  </a:extLst>
                </p:cNvPr>
                <p:cNvSpPr/>
                <p:nvPr/>
              </p:nvSpPr>
              <p:spPr bwMode="auto">
                <a:xfrm>
                  <a:off x="1739315" y="3039880"/>
                  <a:ext cx="42131" cy="89399"/>
                </a:xfrm>
                <a:custGeom>
                  <a:avLst/>
                  <a:gdLst>
                    <a:gd name="T0" fmla="*/ 1 w 6"/>
                    <a:gd name="T1" fmla="*/ 0 h 13"/>
                    <a:gd name="T2" fmla="*/ 5 w 6"/>
                    <a:gd name="T3" fmla="*/ 10 h 13"/>
                    <a:gd name="T4" fmla="*/ 2 w 6"/>
                    <a:gd name="T5" fmla="*/ 13 h 13"/>
                    <a:gd name="T6" fmla="*/ 1 w 6"/>
                    <a:gd name="T7" fmla="*/ 6 h 13"/>
                    <a:gd name="T8" fmla="*/ 1 w 6"/>
                    <a:gd name="T9" fmla="*/ 0 h 13"/>
                    <a:gd name="T10" fmla="*/ 1 w 6"/>
                    <a:gd name="T11" fmla="*/ 0 h 13"/>
                  </a:gdLst>
                  <a:ahLst/>
                  <a:cxnLst>
                    <a:cxn ang="0">
                      <a:pos x="T0" y="T1"/>
                    </a:cxn>
                    <a:cxn ang="0">
                      <a:pos x="T2" y="T3"/>
                    </a:cxn>
                    <a:cxn ang="0">
                      <a:pos x="T4" y="T5"/>
                    </a:cxn>
                    <a:cxn ang="0">
                      <a:pos x="T6" y="T7"/>
                    </a:cxn>
                    <a:cxn ang="0">
                      <a:pos x="T8" y="T9"/>
                    </a:cxn>
                    <a:cxn ang="0">
                      <a:pos x="T10" y="T11"/>
                    </a:cxn>
                  </a:cxnLst>
                  <a:rect l="0" t="0" r="r" b="b"/>
                  <a:pathLst>
                    <a:path w="6" h="13">
                      <a:moveTo>
                        <a:pt x="1" y="0"/>
                      </a:moveTo>
                      <a:cubicBezTo>
                        <a:pt x="3" y="3"/>
                        <a:pt x="5" y="7"/>
                        <a:pt x="5" y="10"/>
                      </a:cubicBezTo>
                      <a:cubicBezTo>
                        <a:pt x="6" y="12"/>
                        <a:pt x="5" y="13"/>
                        <a:pt x="2" y="13"/>
                      </a:cubicBezTo>
                      <a:cubicBezTo>
                        <a:pt x="2" y="11"/>
                        <a:pt x="1" y="8"/>
                        <a:pt x="1" y="6"/>
                      </a:cubicBezTo>
                      <a:cubicBezTo>
                        <a:pt x="1" y="4"/>
                        <a:pt x="0" y="1"/>
                        <a:pt x="1" y="0"/>
                      </a:cubicBezTo>
                      <a:cubicBezTo>
                        <a:pt x="1" y="0"/>
                        <a:pt x="1" y="0"/>
                        <a:pt x="1" y="0"/>
                      </a:cubicBezTo>
                      <a:close/>
                    </a:path>
                  </a:pathLst>
                </a:custGeom>
                <a:solidFill>
                  <a:srgbClr val="D8A1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slíḓe">
                  <a:extLst>
                    <a:ext uri="{FF2B5EF4-FFF2-40B4-BE49-F238E27FC236}">
                      <a16:creationId xmlns:a16="http://schemas.microsoft.com/office/drawing/2014/main" id="{2D7C0FA7-550D-4100-BEFA-31A3D51BD797}"/>
                    </a:ext>
                  </a:extLst>
                </p:cNvPr>
                <p:cNvSpPr/>
                <p:nvPr/>
              </p:nvSpPr>
              <p:spPr bwMode="auto">
                <a:xfrm>
                  <a:off x="1614980" y="3066596"/>
                  <a:ext cx="76040" cy="62682"/>
                </a:xfrm>
                <a:custGeom>
                  <a:avLst/>
                  <a:gdLst>
                    <a:gd name="T0" fmla="*/ 6 w 11"/>
                    <a:gd name="T1" fmla="*/ 0 h 9"/>
                    <a:gd name="T2" fmla="*/ 5 w 11"/>
                    <a:gd name="T3" fmla="*/ 0 h 9"/>
                    <a:gd name="T4" fmla="*/ 1 w 11"/>
                    <a:gd name="T5" fmla="*/ 5 h 9"/>
                    <a:gd name="T6" fmla="*/ 6 w 11"/>
                    <a:gd name="T7" fmla="*/ 9 h 9"/>
                    <a:gd name="T8" fmla="*/ 7 w 11"/>
                    <a:gd name="T9" fmla="*/ 9 h 9"/>
                    <a:gd name="T10" fmla="*/ 11 w 11"/>
                    <a:gd name="T11" fmla="*/ 4 h 9"/>
                    <a:gd name="T12" fmla="*/ 6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0"/>
                      </a:moveTo>
                      <a:cubicBezTo>
                        <a:pt x="6" y="0"/>
                        <a:pt x="5" y="0"/>
                        <a:pt x="5" y="0"/>
                      </a:cubicBezTo>
                      <a:cubicBezTo>
                        <a:pt x="2" y="0"/>
                        <a:pt x="0" y="3"/>
                        <a:pt x="1" y="5"/>
                      </a:cubicBezTo>
                      <a:cubicBezTo>
                        <a:pt x="1" y="8"/>
                        <a:pt x="3" y="9"/>
                        <a:pt x="6" y="9"/>
                      </a:cubicBezTo>
                      <a:cubicBezTo>
                        <a:pt x="6" y="9"/>
                        <a:pt x="6" y="9"/>
                        <a:pt x="7" y="9"/>
                      </a:cubicBezTo>
                      <a:cubicBezTo>
                        <a:pt x="9" y="9"/>
                        <a:pt x="11" y="6"/>
                        <a:pt x="11" y="4"/>
                      </a:cubicBezTo>
                      <a:cubicBezTo>
                        <a:pt x="11" y="1"/>
                        <a:pt x="8" y="0"/>
                        <a:pt x="6" y="0"/>
                      </a:cubicBezTo>
                    </a:path>
                  </a:pathLst>
                </a:custGeom>
                <a:solidFill>
                  <a:srgbClr val="FC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šľïdê">
                  <a:extLst>
                    <a:ext uri="{FF2B5EF4-FFF2-40B4-BE49-F238E27FC236}">
                      <a16:creationId xmlns:a16="http://schemas.microsoft.com/office/drawing/2014/main" id="{1B49A513-943A-4FBC-9405-569EDE590407}"/>
                    </a:ext>
                  </a:extLst>
                </p:cNvPr>
                <p:cNvSpPr/>
                <p:nvPr/>
              </p:nvSpPr>
              <p:spPr bwMode="auto">
                <a:xfrm>
                  <a:off x="1801998" y="3039880"/>
                  <a:ext cx="76040" cy="61654"/>
                </a:xfrm>
                <a:custGeom>
                  <a:avLst/>
                  <a:gdLst>
                    <a:gd name="T0" fmla="*/ 5 w 11"/>
                    <a:gd name="T1" fmla="*/ 0 h 9"/>
                    <a:gd name="T2" fmla="*/ 4 w 11"/>
                    <a:gd name="T3" fmla="*/ 0 h 9"/>
                    <a:gd name="T4" fmla="*/ 0 w 11"/>
                    <a:gd name="T5" fmla="*/ 5 h 9"/>
                    <a:gd name="T6" fmla="*/ 5 w 11"/>
                    <a:gd name="T7" fmla="*/ 9 h 9"/>
                    <a:gd name="T8" fmla="*/ 6 w 11"/>
                    <a:gd name="T9" fmla="*/ 9 h 9"/>
                    <a:gd name="T10" fmla="*/ 10 w 11"/>
                    <a:gd name="T11" fmla="*/ 4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5" y="0"/>
                        <a:pt x="5" y="0"/>
                        <a:pt x="4" y="0"/>
                      </a:cubicBezTo>
                      <a:cubicBezTo>
                        <a:pt x="2" y="0"/>
                        <a:pt x="0" y="3"/>
                        <a:pt x="0" y="5"/>
                      </a:cubicBezTo>
                      <a:cubicBezTo>
                        <a:pt x="0" y="8"/>
                        <a:pt x="3" y="9"/>
                        <a:pt x="5" y="9"/>
                      </a:cubicBezTo>
                      <a:cubicBezTo>
                        <a:pt x="5" y="9"/>
                        <a:pt x="6" y="9"/>
                        <a:pt x="6" y="9"/>
                      </a:cubicBezTo>
                      <a:cubicBezTo>
                        <a:pt x="9" y="9"/>
                        <a:pt x="11" y="6"/>
                        <a:pt x="10" y="4"/>
                      </a:cubicBezTo>
                      <a:cubicBezTo>
                        <a:pt x="10" y="2"/>
                        <a:pt x="8" y="0"/>
                        <a:pt x="5" y="0"/>
                      </a:cubicBezTo>
                    </a:path>
                  </a:pathLst>
                </a:custGeom>
                <a:solidFill>
                  <a:srgbClr val="FC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ślîḍé">
                  <a:extLst>
                    <a:ext uri="{FF2B5EF4-FFF2-40B4-BE49-F238E27FC236}">
                      <a16:creationId xmlns:a16="http://schemas.microsoft.com/office/drawing/2014/main" id="{89C3998D-A901-4242-82E2-196E36178781}"/>
                    </a:ext>
                  </a:extLst>
                </p:cNvPr>
                <p:cNvSpPr/>
                <p:nvPr/>
              </p:nvSpPr>
              <p:spPr bwMode="auto">
                <a:xfrm>
                  <a:off x="1649917" y="3004942"/>
                  <a:ext cx="55489" cy="34937"/>
                </a:xfrm>
                <a:custGeom>
                  <a:avLst/>
                  <a:gdLst>
                    <a:gd name="T0" fmla="*/ 0 w 8"/>
                    <a:gd name="T1" fmla="*/ 2 h 5"/>
                    <a:gd name="T2" fmla="*/ 3 w 8"/>
                    <a:gd name="T3" fmla="*/ 3 h 5"/>
                    <a:gd name="T4" fmla="*/ 5 w 8"/>
                    <a:gd name="T5" fmla="*/ 4 h 5"/>
                    <a:gd name="T6" fmla="*/ 6 w 8"/>
                    <a:gd name="T7" fmla="*/ 3 h 5"/>
                    <a:gd name="T8" fmla="*/ 7 w 8"/>
                    <a:gd name="T9" fmla="*/ 3 h 5"/>
                    <a:gd name="T10" fmla="*/ 8 w 8"/>
                    <a:gd name="T11" fmla="*/ 0 h 5"/>
                    <a:gd name="T12" fmla="*/ 8 w 8"/>
                    <a:gd name="T13" fmla="*/ 2 h 5"/>
                    <a:gd name="T14" fmla="*/ 8 w 8"/>
                    <a:gd name="T15" fmla="*/ 3 h 5"/>
                    <a:gd name="T16" fmla="*/ 7 w 8"/>
                    <a:gd name="T17" fmla="*/ 4 h 5"/>
                    <a:gd name="T18" fmla="*/ 5 w 8"/>
                    <a:gd name="T19" fmla="*/ 5 h 5"/>
                    <a:gd name="T20" fmla="*/ 2 w 8"/>
                    <a:gd name="T21" fmla="*/ 4 h 5"/>
                    <a:gd name="T22" fmla="*/ 0 w 8"/>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2"/>
                      </a:moveTo>
                      <a:cubicBezTo>
                        <a:pt x="1" y="3"/>
                        <a:pt x="2" y="3"/>
                        <a:pt x="3" y="3"/>
                      </a:cubicBezTo>
                      <a:cubicBezTo>
                        <a:pt x="3" y="4"/>
                        <a:pt x="4" y="4"/>
                        <a:pt x="5" y="4"/>
                      </a:cubicBezTo>
                      <a:cubicBezTo>
                        <a:pt x="5" y="3"/>
                        <a:pt x="6" y="3"/>
                        <a:pt x="6" y="3"/>
                      </a:cubicBezTo>
                      <a:cubicBezTo>
                        <a:pt x="6" y="3"/>
                        <a:pt x="7" y="3"/>
                        <a:pt x="7" y="3"/>
                      </a:cubicBezTo>
                      <a:cubicBezTo>
                        <a:pt x="8" y="2"/>
                        <a:pt x="8" y="1"/>
                        <a:pt x="8" y="0"/>
                      </a:cubicBezTo>
                      <a:cubicBezTo>
                        <a:pt x="8" y="1"/>
                        <a:pt x="8" y="1"/>
                        <a:pt x="8" y="2"/>
                      </a:cubicBezTo>
                      <a:cubicBezTo>
                        <a:pt x="8" y="2"/>
                        <a:pt x="8" y="3"/>
                        <a:pt x="8" y="3"/>
                      </a:cubicBezTo>
                      <a:cubicBezTo>
                        <a:pt x="8" y="4"/>
                        <a:pt x="7" y="4"/>
                        <a:pt x="7" y="4"/>
                      </a:cubicBezTo>
                      <a:cubicBezTo>
                        <a:pt x="6" y="5"/>
                        <a:pt x="6" y="5"/>
                        <a:pt x="5" y="5"/>
                      </a:cubicBezTo>
                      <a:cubicBezTo>
                        <a:pt x="4" y="5"/>
                        <a:pt x="3" y="5"/>
                        <a:pt x="2" y="4"/>
                      </a:cubicBezTo>
                      <a:cubicBezTo>
                        <a:pt x="1" y="4"/>
                        <a:pt x="1" y="3"/>
                        <a:pt x="0" y="2"/>
                      </a:cubicBezTo>
                      <a:close/>
                    </a:path>
                  </a:pathLst>
                </a:custGeom>
                <a:solidFill>
                  <a:srgbClr val="32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ṡľïḍé">
                  <a:extLst>
                    <a:ext uri="{FF2B5EF4-FFF2-40B4-BE49-F238E27FC236}">
                      <a16:creationId xmlns:a16="http://schemas.microsoft.com/office/drawing/2014/main" id="{BA00B294-BE87-4611-83BD-642BA5105E0E}"/>
                    </a:ext>
                  </a:extLst>
                </p:cNvPr>
                <p:cNvSpPr/>
                <p:nvPr/>
              </p:nvSpPr>
              <p:spPr bwMode="auto">
                <a:xfrm>
                  <a:off x="1760895" y="2984391"/>
                  <a:ext cx="54462" cy="34937"/>
                </a:xfrm>
                <a:custGeom>
                  <a:avLst/>
                  <a:gdLst>
                    <a:gd name="T0" fmla="*/ 0 w 8"/>
                    <a:gd name="T1" fmla="*/ 2 h 5"/>
                    <a:gd name="T2" fmla="*/ 3 w 8"/>
                    <a:gd name="T3" fmla="*/ 3 h 5"/>
                    <a:gd name="T4" fmla="*/ 5 w 8"/>
                    <a:gd name="T5" fmla="*/ 3 h 5"/>
                    <a:gd name="T6" fmla="*/ 6 w 8"/>
                    <a:gd name="T7" fmla="*/ 3 h 5"/>
                    <a:gd name="T8" fmla="*/ 7 w 8"/>
                    <a:gd name="T9" fmla="*/ 2 h 5"/>
                    <a:gd name="T10" fmla="*/ 8 w 8"/>
                    <a:gd name="T11" fmla="*/ 0 h 5"/>
                    <a:gd name="T12" fmla="*/ 8 w 8"/>
                    <a:gd name="T13" fmla="*/ 2 h 5"/>
                    <a:gd name="T14" fmla="*/ 8 w 8"/>
                    <a:gd name="T15" fmla="*/ 3 h 5"/>
                    <a:gd name="T16" fmla="*/ 7 w 8"/>
                    <a:gd name="T17" fmla="*/ 4 h 5"/>
                    <a:gd name="T18" fmla="*/ 5 w 8"/>
                    <a:gd name="T19" fmla="*/ 5 h 5"/>
                    <a:gd name="T20" fmla="*/ 2 w 8"/>
                    <a:gd name="T21" fmla="*/ 4 h 5"/>
                    <a:gd name="T22" fmla="*/ 0 w 8"/>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2"/>
                      </a:moveTo>
                      <a:cubicBezTo>
                        <a:pt x="1" y="3"/>
                        <a:pt x="2" y="3"/>
                        <a:pt x="3" y="3"/>
                      </a:cubicBezTo>
                      <a:cubicBezTo>
                        <a:pt x="4" y="4"/>
                        <a:pt x="4" y="4"/>
                        <a:pt x="5" y="3"/>
                      </a:cubicBezTo>
                      <a:cubicBezTo>
                        <a:pt x="5" y="3"/>
                        <a:pt x="6" y="3"/>
                        <a:pt x="6" y="3"/>
                      </a:cubicBezTo>
                      <a:cubicBezTo>
                        <a:pt x="7" y="3"/>
                        <a:pt x="7" y="3"/>
                        <a:pt x="7" y="2"/>
                      </a:cubicBezTo>
                      <a:cubicBezTo>
                        <a:pt x="8" y="2"/>
                        <a:pt x="8" y="1"/>
                        <a:pt x="8" y="0"/>
                      </a:cubicBezTo>
                      <a:cubicBezTo>
                        <a:pt x="8" y="1"/>
                        <a:pt x="8" y="1"/>
                        <a:pt x="8" y="2"/>
                      </a:cubicBezTo>
                      <a:cubicBezTo>
                        <a:pt x="8" y="2"/>
                        <a:pt x="8" y="3"/>
                        <a:pt x="8" y="3"/>
                      </a:cubicBezTo>
                      <a:cubicBezTo>
                        <a:pt x="8" y="4"/>
                        <a:pt x="7" y="4"/>
                        <a:pt x="7" y="4"/>
                      </a:cubicBezTo>
                      <a:cubicBezTo>
                        <a:pt x="6" y="4"/>
                        <a:pt x="6" y="5"/>
                        <a:pt x="5" y="5"/>
                      </a:cubicBezTo>
                      <a:cubicBezTo>
                        <a:pt x="4" y="5"/>
                        <a:pt x="3" y="5"/>
                        <a:pt x="2" y="4"/>
                      </a:cubicBezTo>
                      <a:cubicBezTo>
                        <a:pt x="1" y="4"/>
                        <a:pt x="1" y="3"/>
                        <a:pt x="0" y="2"/>
                      </a:cubicBezTo>
                      <a:close/>
                    </a:path>
                  </a:pathLst>
                </a:custGeom>
                <a:solidFill>
                  <a:srgbClr val="32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şḷidê">
                  <a:extLst>
                    <a:ext uri="{FF2B5EF4-FFF2-40B4-BE49-F238E27FC236}">
                      <a16:creationId xmlns:a16="http://schemas.microsoft.com/office/drawing/2014/main" id="{7F185287-7485-4F09-891F-1097E001F6AC}"/>
                    </a:ext>
                  </a:extLst>
                </p:cNvPr>
                <p:cNvSpPr/>
                <p:nvPr/>
              </p:nvSpPr>
              <p:spPr bwMode="auto">
                <a:xfrm>
                  <a:off x="1525581" y="3004942"/>
                  <a:ext cx="55489" cy="76040"/>
                </a:xfrm>
                <a:custGeom>
                  <a:avLst/>
                  <a:gdLst>
                    <a:gd name="T0" fmla="*/ 4 w 8"/>
                    <a:gd name="T1" fmla="*/ 0 h 11"/>
                    <a:gd name="T2" fmla="*/ 1 w 8"/>
                    <a:gd name="T3" fmla="*/ 7 h 11"/>
                    <a:gd name="T4" fmla="*/ 8 w 8"/>
                    <a:gd name="T5" fmla="*/ 10 h 11"/>
                    <a:gd name="T6" fmla="*/ 5 w 8"/>
                    <a:gd name="T7" fmla="*/ 2 h 11"/>
                  </a:gdLst>
                  <a:ahLst/>
                  <a:cxnLst>
                    <a:cxn ang="0">
                      <a:pos x="T0" y="T1"/>
                    </a:cxn>
                    <a:cxn ang="0">
                      <a:pos x="T2" y="T3"/>
                    </a:cxn>
                    <a:cxn ang="0">
                      <a:pos x="T4" y="T5"/>
                    </a:cxn>
                    <a:cxn ang="0">
                      <a:pos x="T6" y="T7"/>
                    </a:cxn>
                  </a:cxnLst>
                  <a:rect l="0" t="0" r="r" b="b"/>
                  <a:pathLst>
                    <a:path w="8" h="11">
                      <a:moveTo>
                        <a:pt x="4" y="0"/>
                      </a:moveTo>
                      <a:cubicBezTo>
                        <a:pt x="0" y="1"/>
                        <a:pt x="0" y="3"/>
                        <a:pt x="1" y="7"/>
                      </a:cubicBezTo>
                      <a:cubicBezTo>
                        <a:pt x="2" y="10"/>
                        <a:pt x="4" y="11"/>
                        <a:pt x="8" y="10"/>
                      </a:cubicBezTo>
                      <a:cubicBezTo>
                        <a:pt x="7" y="7"/>
                        <a:pt x="6" y="5"/>
                        <a:pt x="5"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ṣľídè">
                  <a:extLst>
                    <a:ext uri="{FF2B5EF4-FFF2-40B4-BE49-F238E27FC236}">
                      <a16:creationId xmlns:a16="http://schemas.microsoft.com/office/drawing/2014/main" id="{02301D38-3E70-470F-8F40-B52773F182B6}"/>
                    </a:ext>
                  </a:extLst>
                </p:cNvPr>
                <p:cNvSpPr/>
                <p:nvPr/>
              </p:nvSpPr>
              <p:spPr bwMode="auto">
                <a:xfrm>
                  <a:off x="1629366" y="2971033"/>
                  <a:ext cx="61654" cy="33910"/>
                </a:xfrm>
                <a:custGeom>
                  <a:avLst/>
                  <a:gdLst>
                    <a:gd name="T0" fmla="*/ 9 w 9"/>
                    <a:gd name="T1" fmla="*/ 3 h 5"/>
                    <a:gd name="T2" fmla="*/ 0 w 9"/>
                    <a:gd name="T3" fmla="*/ 5 h 5"/>
                    <a:gd name="T4" fmla="*/ 0 w 9"/>
                    <a:gd name="T5" fmla="*/ 3 h 5"/>
                    <a:gd name="T6" fmla="*/ 4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6" y="2"/>
                        <a:pt x="2" y="3"/>
                        <a:pt x="0" y="5"/>
                      </a:cubicBezTo>
                      <a:cubicBezTo>
                        <a:pt x="0" y="4"/>
                        <a:pt x="0" y="4"/>
                        <a:pt x="0" y="3"/>
                      </a:cubicBezTo>
                      <a:cubicBezTo>
                        <a:pt x="1" y="2"/>
                        <a:pt x="3" y="2"/>
                        <a:pt x="4" y="1"/>
                      </a:cubicBezTo>
                      <a:cubicBezTo>
                        <a:pt x="5" y="1"/>
                        <a:pt x="9" y="0"/>
                        <a:pt x="9" y="3"/>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ŝ1îďè">
                  <a:extLst>
                    <a:ext uri="{FF2B5EF4-FFF2-40B4-BE49-F238E27FC236}">
                      <a16:creationId xmlns:a16="http://schemas.microsoft.com/office/drawing/2014/main" id="{0497AF83-E4A8-4FDB-AEF3-D8C4AD2C10EA}"/>
                    </a:ext>
                  </a:extLst>
                </p:cNvPr>
                <p:cNvSpPr/>
                <p:nvPr/>
              </p:nvSpPr>
              <p:spPr bwMode="auto">
                <a:xfrm>
                  <a:off x="1753701" y="2943288"/>
                  <a:ext cx="76040" cy="34937"/>
                </a:xfrm>
                <a:custGeom>
                  <a:avLst/>
                  <a:gdLst>
                    <a:gd name="T0" fmla="*/ 1 w 11"/>
                    <a:gd name="T1" fmla="*/ 5 h 5"/>
                    <a:gd name="T2" fmla="*/ 11 w 11"/>
                    <a:gd name="T3" fmla="*/ 3 h 5"/>
                    <a:gd name="T4" fmla="*/ 9 w 11"/>
                    <a:gd name="T5" fmla="*/ 1 h 5"/>
                    <a:gd name="T6" fmla="*/ 5 w 11"/>
                    <a:gd name="T7" fmla="*/ 1 h 5"/>
                    <a:gd name="T8" fmla="*/ 1 w 11"/>
                    <a:gd name="T9" fmla="*/ 5 h 5"/>
                  </a:gdLst>
                  <a:ahLst/>
                  <a:cxnLst>
                    <a:cxn ang="0">
                      <a:pos x="T0" y="T1"/>
                    </a:cxn>
                    <a:cxn ang="0">
                      <a:pos x="T2" y="T3"/>
                    </a:cxn>
                    <a:cxn ang="0">
                      <a:pos x="T4" y="T5"/>
                    </a:cxn>
                    <a:cxn ang="0">
                      <a:pos x="T6" y="T7"/>
                    </a:cxn>
                    <a:cxn ang="0">
                      <a:pos x="T8" y="T9"/>
                    </a:cxn>
                  </a:cxnLst>
                  <a:rect l="0" t="0" r="r" b="b"/>
                  <a:pathLst>
                    <a:path w="11" h="5">
                      <a:moveTo>
                        <a:pt x="1" y="5"/>
                      </a:moveTo>
                      <a:cubicBezTo>
                        <a:pt x="3" y="3"/>
                        <a:pt x="7" y="2"/>
                        <a:pt x="11" y="3"/>
                      </a:cubicBezTo>
                      <a:cubicBezTo>
                        <a:pt x="10" y="2"/>
                        <a:pt x="10" y="1"/>
                        <a:pt x="9" y="1"/>
                      </a:cubicBezTo>
                      <a:cubicBezTo>
                        <a:pt x="8" y="0"/>
                        <a:pt x="6" y="1"/>
                        <a:pt x="5" y="1"/>
                      </a:cubicBezTo>
                      <a:cubicBezTo>
                        <a:pt x="4" y="2"/>
                        <a:pt x="0" y="3"/>
                        <a:pt x="1" y="5"/>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ṧļïḑê">
                  <a:extLst>
                    <a:ext uri="{FF2B5EF4-FFF2-40B4-BE49-F238E27FC236}">
                      <a16:creationId xmlns:a16="http://schemas.microsoft.com/office/drawing/2014/main" id="{A20AD7CC-4BDA-4277-8528-3DACC83DCB03}"/>
                    </a:ext>
                  </a:extLst>
                </p:cNvPr>
                <p:cNvSpPr/>
                <p:nvPr/>
              </p:nvSpPr>
              <p:spPr bwMode="auto">
                <a:xfrm>
                  <a:off x="1518388" y="2730581"/>
                  <a:ext cx="359649" cy="212707"/>
                </a:xfrm>
                <a:custGeom>
                  <a:avLst/>
                  <a:gdLst>
                    <a:gd name="T0" fmla="*/ 1 w 52"/>
                    <a:gd name="T1" fmla="*/ 19 h 31"/>
                    <a:gd name="T2" fmla="*/ 3 w 52"/>
                    <a:gd name="T3" fmla="*/ 15 h 31"/>
                    <a:gd name="T4" fmla="*/ 14 w 52"/>
                    <a:gd name="T5" fmla="*/ 5 h 31"/>
                    <a:gd name="T6" fmla="*/ 35 w 52"/>
                    <a:gd name="T7" fmla="*/ 0 h 31"/>
                    <a:gd name="T8" fmla="*/ 49 w 52"/>
                    <a:gd name="T9" fmla="*/ 3 h 31"/>
                    <a:gd name="T10" fmla="*/ 52 w 52"/>
                    <a:gd name="T11" fmla="*/ 11 h 31"/>
                    <a:gd name="T12" fmla="*/ 39 w 52"/>
                    <a:gd name="T13" fmla="*/ 26 h 31"/>
                    <a:gd name="T14" fmla="*/ 26 w 52"/>
                    <a:gd name="T15" fmla="*/ 24 h 31"/>
                    <a:gd name="T16" fmla="*/ 12 w 52"/>
                    <a:gd name="T17" fmla="*/ 26 h 31"/>
                    <a:gd name="T18" fmla="*/ 4 w 52"/>
                    <a:gd name="T19" fmla="*/ 29 h 31"/>
                    <a:gd name="T20" fmla="*/ 1 w 52"/>
                    <a:gd name="T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1">
                      <a:moveTo>
                        <a:pt x="1" y="19"/>
                      </a:moveTo>
                      <a:cubicBezTo>
                        <a:pt x="0" y="18"/>
                        <a:pt x="2" y="16"/>
                        <a:pt x="3" y="15"/>
                      </a:cubicBezTo>
                      <a:cubicBezTo>
                        <a:pt x="6" y="11"/>
                        <a:pt x="10" y="7"/>
                        <a:pt x="14" y="5"/>
                      </a:cubicBezTo>
                      <a:cubicBezTo>
                        <a:pt x="20" y="1"/>
                        <a:pt x="28" y="1"/>
                        <a:pt x="35" y="0"/>
                      </a:cubicBezTo>
                      <a:cubicBezTo>
                        <a:pt x="39" y="0"/>
                        <a:pt x="46" y="0"/>
                        <a:pt x="49" y="3"/>
                      </a:cubicBezTo>
                      <a:cubicBezTo>
                        <a:pt x="51" y="5"/>
                        <a:pt x="51" y="8"/>
                        <a:pt x="52" y="11"/>
                      </a:cubicBezTo>
                      <a:cubicBezTo>
                        <a:pt x="52" y="19"/>
                        <a:pt x="45" y="25"/>
                        <a:pt x="39" y="26"/>
                      </a:cubicBezTo>
                      <a:cubicBezTo>
                        <a:pt x="34" y="26"/>
                        <a:pt x="30" y="24"/>
                        <a:pt x="26" y="24"/>
                      </a:cubicBezTo>
                      <a:cubicBezTo>
                        <a:pt x="21" y="23"/>
                        <a:pt x="16" y="24"/>
                        <a:pt x="12" y="26"/>
                      </a:cubicBezTo>
                      <a:cubicBezTo>
                        <a:pt x="9" y="27"/>
                        <a:pt x="7" y="31"/>
                        <a:pt x="4" y="29"/>
                      </a:cubicBezTo>
                      <a:cubicBezTo>
                        <a:pt x="2" y="27"/>
                        <a:pt x="0" y="23"/>
                        <a:pt x="1" y="19"/>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sḻíḍè">
                  <a:extLst>
                    <a:ext uri="{FF2B5EF4-FFF2-40B4-BE49-F238E27FC236}">
                      <a16:creationId xmlns:a16="http://schemas.microsoft.com/office/drawing/2014/main" id="{D89C57A5-D1CC-4C49-BD60-DA74FFDF5310}"/>
                    </a:ext>
                  </a:extLst>
                </p:cNvPr>
                <p:cNvSpPr/>
                <p:nvPr/>
              </p:nvSpPr>
              <p:spPr bwMode="auto">
                <a:xfrm>
                  <a:off x="1525581" y="2840531"/>
                  <a:ext cx="68848" cy="233259"/>
                </a:xfrm>
                <a:custGeom>
                  <a:avLst/>
                  <a:gdLst>
                    <a:gd name="T0" fmla="*/ 9 w 10"/>
                    <a:gd name="T1" fmla="*/ 9 h 34"/>
                    <a:gd name="T2" fmla="*/ 10 w 10"/>
                    <a:gd name="T3" fmla="*/ 28 h 34"/>
                    <a:gd name="T4" fmla="*/ 6 w 10"/>
                    <a:gd name="T5" fmla="*/ 34 h 34"/>
                    <a:gd name="T6" fmla="*/ 0 w 10"/>
                    <a:gd name="T7" fmla="*/ 7 h 34"/>
                    <a:gd name="T8" fmla="*/ 9 w 10"/>
                    <a:gd name="T9" fmla="*/ 9 h 34"/>
                  </a:gdLst>
                  <a:ahLst/>
                  <a:cxnLst>
                    <a:cxn ang="0">
                      <a:pos x="T0" y="T1"/>
                    </a:cxn>
                    <a:cxn ang="0">
                      <a:pos x="T2" y="T3"/>
                    </a:cxn>
                    <a:cxn ang="0">
                      <a:pos x="T4" y="T5"/>
                    </a:cxn>
                    <a:cxn ang="0">
                      <a:pos x="T6" y="T7"/>
                    </a:cxn>
                    <a:cxn ang="0">
                      <a:pos x="T8" y="T9"/>
                    </a:cxn>
                  </a:cxnLst>
                  <a:rect l="0" t="0" r="r" b="b"/>
                  <a:pathLst>
                    <a:path w="10" h="34">
                      <a:moveTo>
                        <a:pt x="9" y="9"/>
                      </a:moveTo>
                      <a:cubicBezTo>
                        <a:pt x="10" y="15"/>
                        <a:pt x="10" y="22"/>
                        <a:pt x="10" y="28"/>
                      </a:cubicBezTo>
                      <a:cubicBezTo>
                        <a:pt x="10" y="31"/>
                        <a:pt x="8" y="33"/>
                        <a:pt x="6" y="34"/>
                      </a:cubicBezTo>
                      <a:cubicBezTo>
                        <a:pt x="3" y="29"/>
                        <a:pt x="0" y="13"/>
                        <a:pt x="0" y="7"/>
                      </a:cubicBezTo>
                      <a:cubicBezTo>
                        <a:pt x="0" y="0"/>
                        <a:pt x="5" y="4"/>
                        <a:pt x="9" y="9"/>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ṥļîḓê">
                  <a:extLst>
                    <a:ext uri="{FF2B5EF4-FFF2-40B4-BE49-F238E27FC236}">
                      <a16:creationId xmlns:a16="http://schemas.microsoft.com/office/drawing/2014/main" id="{8CCA06B1-1118-4969-80A8-D77F35B11E03}"/>
                    </a:ext>
                  </a:extLst>
                </p:cNvPr>
                <p:cNvSpPr/>
                <p:nvPr/>
              </p:nvSpPr>
              <p:spPr bwMode="auto">
                <a:xfrm>
                  <a:off x="1677661" y="3142637"/>
                  <a:ext cx="131529" cy="55489"/>
                </a:xfrm>
                <a:custGeom>
                  <a:avLst/>
                  <a:gdLst>
                    <a:gd name="T0" fmla="*/ 1 w 19"/>
                    <a:gd name="T1" fmla="*/ 0 h 8"/>
                    <a:gd name="T2" fmla="*/ 18 w 19"/>
                    <a:gd name="T3" fmla="*/ 1 h 8"/>
                    <a:gd name="T4" fmla="*/ 8 w 19"/>
                    <a:gd name="T5" fmla="*/ 7 h 8"/>
                    <a:gd name="T6" fmla="*/ 1 w 19"/>
                    <a:gd name="T7" fmla="*/ 0 h 8"/>
                  </a:gdLst>
                  <a:ahLst/>
                  <a:cxnLst>
                    <a:cxn ang="0">
                      <a:pos x="T0" y="T1"/>
                    </a:cxn>
                    <a:cxn ang="0">
                      <a:pos x="T2" y="T3"/>
                    </a:cxn>
                    <a:cxn ang="0">
                      <a:pos x="T4" y="T5"/>
                    </a:cxn>
                    <a:cxn ang="0">
                      <a:pos x="T6" y="T7"/>
                    </a:cxn>
                  </a:cxnLst>
                  <a:rect l="0" t="0" r="r" b="b"/>
                  <a:pathLst>
                    <a:path w="19" h="8">
                      <a:moveTo>
                        <a:pt x="1" y="0"/>
                      </a:moveTo>
                      <a:cubicBezTo>
                        <a:pt x="3" y="0"/>
                        <a:pt x="17" y="1"/>
                        <a:pt x="18" y="1"/>
                      </a:cubicBezTo>
                      <a:cubicBezTo>
                        <a:pt x="19" y="5"/>
                        <a:pt x="12" y="8"/>
                        <a:pt x="8" y="7"/>
                      </a:cubicBezTo>
                      <a:cubicBezTo>
                        <a:pt x="5" y="7"/>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ṧḷîḋè">
                  <a:extLst>
                    <a:ext uri="{FF2B5EF4-FFF2-40B4-BE49-F238E27FC236}">
                      <a16:creationId xmlns:a16="http://schemas.microsoft.com/office/drawing/2014/main" id="{C25E8D41-DF3D-458A-A05A-DB4ED44A942C}"/>
                    </a:ext>
                  </a:extLst>
                </p:cNvPr>
                <p:cNvSpPr/>
                <p:nvPr/>
              </p:nvSpPr>
              <p:spPr bwMode="auto">
                <a:xfrm>
                  <a:off x="1173125" y="5520434"/>
                  <a:ext cx="359649" cy="220928"/>
                </a:xfrm>
                <a:custGeom>
                  <a:avLst/>
                  <a:gdLst>
                    <a:gd name="T0" fmla="*/ 40 w 52"/>
                    <a:gd name="T1" fmla="*/ 1 h 32"/>
                    <a:gd name="T2" fmla="*/ 11 w 52"/>
                    <a:gd name="T3" fmla="*/ 8 h 32"/>
                    <a:gd name="T4" fmla="*/ 6 w 52"/>
                    <a:gd name="T5" fmla="*/ 27 h 32"/>
                    <a:gd name="T6" fmla="*/ 34 w 52"/>
                    <a:gd name="T7" fmla="*/ 27 h 32"/>
                    <a:gd name="T8" fmla="*/ 48 w 52"/>
                    <a:gd name="T9" fmla="*/ 24 h 32"/>
                    <a:gd name="T10" fmla="*/ 51 w 52"/>
                    <a:gd name="T11" fmla="*/ 15 h 32"/>
                    <a:gd name="T12" fmla="*/ 49 w 52"/>
                    <a:gd name="T13" fmla="*/ 2 h 32"/>
                    <a:gd name="T14" fmla="*/ 40 w 52"/>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2">
                      <a:moveTo>
                        <a:pt x="40" y="1"/>
                      </a:moveTo>
                      <a:cubicBezTo>
                        <a:pt x="33" y="10"/>
                        <a:pt x="20" y="6"/>
                        <a:pt x="11" y="8"/>
                      </a:cubicBezTo>
                      <a:cubicBezTo>
                        <a:pt x="4" y="10"/>
                        <a:pt x="0" y="21"/>
                        <a:pt x="6" y="27"/>
                      </a:cubicBezTo>
                      <a:cubicBezTo>
                        <a:pt x="13" y="32"/>
                        <a:pt x="27" y="29"/>
                        <a:pt x="34" y="27"/>
                      </a:cubicBezTo>
                      <a:cubicBezTo>
                        <a:pt x="38" y="26"/>
                        <a:pt x="44" y="25"/>
                        <a:pt x="48" y="24"/>
                      </a:cubicBezTo>
                      <a:cubicBezTo>
                        <a:pt x="52" y="21"/>
                        <a:pt x="51" y="21"/>
                        <a:pt x="51" y="15"/>
                      </a:cubicBezTo>
                      <a:cubicBezTo>
                        <a:pt x="51" y="9"/>
                        <a:pt x="51" y="8"/>
                        <a:pt x="49" y="2"/>
                      </a:cubicBezTo>
                      <a:cubicBezTo>
                        <a:pt x="46" y="2"/>
                        <a:pt x="45" y="0"/>
                        <a:pt x="40" y="1"/>
                      </a:cubicBezTo>
                      <a:close/>
                    </a:path>
                  </a:pathLst>
                </a:custGeom>
                <a:solidFill>
                  <a:srgbClr val="4A4A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ślïḓé">
                  <a:extLst>
                    <a:ext uri="{FF2B5EF4-FFF2-40B4-BE49-F238E27FC236}">
                      <a16:creationId xmlns:a16="http://schemas.microsoft.com/office/drawing/2014/main" id="{452021EE-D661-4ACB-92B5-8D7575F1B3A2}"/>
                    </a:ext>
                  </a:extLst>
                </p:cNvPr>
                <p:cNvSpPr/>
                <p:nvPr/>
              </p:nvSpPr>
              <p:spPr bwMode="auto">
                <a:xfrm>
                  <a:off x="1380694" y="5493717"/>
                  <a:ext cx="158246" cy="151053"/>
                </a:xfrm>
                <a:custGeom>
                  <a:avLst/>
                  <a:gdLst>
                    <a:gd name="T0" fmla="*/ 12 w 23"/>
                    <a:gd name="T1" fmla="*/ 1 h 22"/>
                    <a:gd name="T2" fmla="*/ 2 w 23"/>
                    <a:gd name="T3" fmla="*/ 16 h 22"/>
                    <a:gd name="T4" fmla="*/ 21 w 23"/>
                    <a:gd name="T5" fmla="*/ 14 h 22"/>
                    <a:gd name="T6" fmla="*/ 14 w 23"/>
                    <a:gd name="T7" fmla="*/ 2 h 22"/>
                  </a:gdLst>
                  <a:ahLst/>
                  <a:cxnLst>
                    <a:cxn ang="0">
                      <a:pos x="T0" y="T1"/>
                    </a:cxn>
                    <a:cxn ang="0">
                      <a:pos x="T2" y="T3"/>
                    </a:cxn>
                    <a:cxn ang="0">
                      <a:pos x="T4" y="T5"/>
                    </a:cxn>
                    <a:cxn ang="0">
                      <a:pos x="T6" y="T7"/>
                    </a:cxn>
                  </a:cxnLst>
                  <a:rect l="0" t="0" r="r" b="b"/>
                  <a:pathLst>
                    <a:path w="23" h="22">
                      <a:moveTo>
                        <a:pt x="12" y="1"/>
                      </a:moveTo>
                      <a:cubicBezTo>
                        <a:pt x="11" y="8"/>
                        <a:pt x="0" y="12"/>
                        <a:pt x="2" y="16"/>
                      </a:cubicBezTo>
                      <a:cubicBezTo>
                        <a:pt x="4" y="22"/>
                        <a:pt x="16" y="15"/>
                        <a:pt x="21" y="14"/>
                      </a:cubicBezTo>
                      <a:cubicBezTo>
                        <a:pt x="21" y="8"/>
                        <a:pt x="23" y="0"/>
                        <a:pt x="14"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şľiḍé">
                  <a:extLst>
                    <a:ext uri="{FF2B5EF4-FFF2-40B4-BE49-F238E27FC236}">
                      <a16:creationId xmlns:a16="http://schemas.microsoft.com/office/drawing/2014/main" id="{41DA2C97-E198-40E8-B746-A651E13FC9B9}"/>
                    </a:ext>
                  </a:extLst>
                </p:cNvPr>
                <p:cNvSpPr/>
                <p:nvPr/>
              </p:nvSpPr>
              <p:spPr bwMode="auto">
                <a:xfrm>
                  <a:off x="1442348" y="3947224"/>
                  <a:ext cx="296968" cy="1594789"/>
                </a:xfrm>
                <a:custGeom>
                  <a:avLst/>
                  <a:gdLst>
                    <a:gd name="T0" fmla="*/ 5 w 43"/>
                    <a:gd name="T1" fmla="*/ 7 h 232"/>
                    <a:gd name="T2" fmla="*/ 4 w 43"/>
                    <a:gd name="T3" fmla="*/ 68 h 232"/>
                    <a:gd name="T4" fmla="*/ 2 w 43"/>
                    <a:gd name="T5" fmla="*/ 143 h 232"/>
                    <a:gd name="T6" fmla="*/ 1 w 43"/>
                    <a:gd name="T7" fmla="*/ 230 h 232"/>
                    <a:gd name="T8" fmla="*/ 12 w 43"/>
                    <a:gd name="T9" fmla="*/ 232 h 232"/>
                    <a:gd name="T10" fmla="*/ 36 w 43"/>
                    <a:gd name="T11" fmla="*/ 94 h 232"/>
                    <a:gd name="T12" fmla="*/ 39 w 43"/>
                    <a:gd name="T13" fmla="*/ 64 h 232"/>
                    <a:gd name="T14" fmla="*/ 43 w 43"/>
                    <a:gd name="T15" fmla="*/ 45 h 232"/>
                    <a:gd name="T16" fmla="*/ 30 w 43"/>
                    <a:gd name="T17" fmla="*/ 0 h 232"/>
                    <a:gd name="T18" fmla="*/ 5 w 43"/>
                    <a:gd name="T19" fmla="*/ 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232">
                      <a:moveTo>
                        <a:pt x="5" y="7"/>
                      </a:moveTo>
                      <a:cubicBezTo>
                        <a:pt x="2" y="27"/>
                        <a:pt x="5" y="48"/>
                        <a:pt x="4" y="68"/>
                      </a:cubicBezTo>
                      <a:cubicBezTo>
                        <a:pt x="3" y="93"/>
                        <a:pt x="3" y="118"/>
                        <a:pt x="2" y="143"/>
                      </a:cubicBezTo>
                      <a:cubicBezTo>
                        <a:pt x="1" y="172"/>
                        <a:pt x="0" y="201"/>
                        <a:pt x="1" y="230"/>
                      </a:cubicBezTo>
                      <a:cubicBezTo>
                        <a:pt x="5" y="230"/>
                        <a:pt x="8" y="231"/>
                        <a:pt x="12" y="232"/>
                      </a:cubicBezTo>
                      <a:cubicBezTo>
                        <a:pt x="22" y="198"/>
                        <a:pt x="34" y="105"/>
                        <a:pt x="36" y="94"/>
                      </a:cubicBezTo>
                      <a:cubicBezTo>
                        <a:pt x="38" y="84"/>
                        <a:pt x="38" y="74"/>
                        <a:pt x="39" y="64"/>
                      </a:cubicBezTo>
                      <a:cubicBezTo>
                        <a:pt x="40" y="58"/>
                        <a:pt x="43" y="51"/>
                        <a:pt x="43" y="45"/>
                      </a:cubicBezTo>
                      <a:cubicBezTo>
                        <a:pt x="43" y="30"/>
                        <a:pt x="33" y="15"/>
                        <a:pt x="30" y="0"/>
                      </a:cubicBezTo>
                      <a:cubicBezTo>
                        <a:pt x="25" y="0"/>
                        <a:pt x="17" y="4"/>
                        <a:pt x="5" y="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şľïḋê">
                  <a:extLst>
                    <a:ext uri="{FF2B5EF4-FFF2-40B4-BE49-F238E27FC236}">
                      <a16:creationId xmlns:a16="http://schemas.microsoft.com/office/drawing/2014/main" id="{3B08D104-5307-42C2-A381-EE3F4AE5D5D6}"/>
                    </a:ext>
                  </a:extLst>
                </p:cNvPr>
                <p:cNvSpPr/>
                <p:nvPr/>
              </p:nvSpPr>
              <p:spPr bwMode="auto">
                <a:xfrm>
                  <a:off x="1891396" y="5520434"/>
                  <a:ext cx="359649" cy="220928"/>
                </a:xfrm>
                <a:custGeom>
                  <a:avLst/>
                  <a:gdLst>
                    <a:gd name="T0" fmla="*/ 13 w 52"/>
                    <a:gd name="T1" fmla="*/ 1 h 32"/>
                    <a:gd name="T2" fmla="*/ 42 w 52"/>
                    <a:gd name="T3" fmla="*/ 8 h 32"/>
                    <a:gd name="T4" fmla="*/ 46 w 52"/>
                    <a:gd name="T5" fmla="*/ 27 h 32"/>
                    <a:gd name="T6" fmla="*/ 18 w 52"/>
                    <a:gd name="T7" fmla="*/ 27 h 32"/>
                    <a:gd name="T8" fmla="*/ 5 w 52"/>
                    <a:gd name="T9" fmla="*/ 24 h 32"/>
                    <a:gd name="T10" fmla="*/ 1 w 52"/>
                    <a:gd name="T11" fmla="*/ 15 h 32"/>
                    <a:gd name="T12" fmla="*/ 3 w 52"/>
                    <a:gd name="T13" fmla="*/ 2 h 32"/>
                    <a:gd name="T14" fmla="*/ 13 w 52"/>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2">
                      <a:moveTo>
                        <a:pt x="13" y="1"/>
                      </a:moveTo>
                      <a:cubicBezTo>
                        <a:pt x="19" y="10"/>
                        <a:pt x="33" y="6"/>
                        <a:pt x="42" y="8"/>
                      </a:cubicBezTo>
                      <a:cubicBezTo>
                        <a:pt x="49" y="10"/>
                        <a:pt x="52" y="21"/>
                        <a:pt x="46" y="27"/>
                      </a:cubicBezTo>
                      <a:cubicBezTo>
                        <a:pt x="40" y="32"/>
                        <a:pt x="25" y="29"/>
                        <a:pt x="18" y="27"/>
                      </a:cubicBezTo>
                      <a:cubicBezTo>
                        <a:pt x="14" y="26"/>
                        <a:pt x="8" y="25"/>
                        <a:pt x="5" y="24"/>
                      </a:cubicBezTo>
                      <a:cubicBezTo>
                        <a:pt x="0" y="21"/>
                        <a:pt x="1" y="21"/>
                        <a:pt x="1" y="15"/>
                      </a:cubicBezTo>
                      <a:cubicBezTo>
                        <a:pt x="1" y="9"/>
                        <a:pt x="1" y="8"/>
                        <a:pt x="3" y="2"/>
                      </a:cubicBezTo>
                      <a:cubicBezTo>
                        <a:pt x="7" y="2"/>
                        <a:pt x="8" y="0"/>
                        <a:pt x="13" y="1"/>
                      </a:cubicBezTo>
                      <a:close/>
                    </a:path>
                  </a:pathLst>
                </a:custGeom>
                <a:solidFill>
                  <a:srgbClr val="4A4A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slïḍé">
                  <a:extLst>
                    <a:ext uri="{FF2B5EF4-FFF2-40B4-BE49-F238E27FC236}">
                      <a16:creationId xmlns:a16="http://schemas.microsoft.com/office/drawing/2014/main" id="{57CEA174-9A2A-41F5-AAF1-882BD32BBD0C}"/>
                    </a:ext>
                  </a:extLst>
                </p:cNvPr>
                <p:cNvSpPr/>
                <p:nvPr/>
              </p:nvSpPr>
              <p:spPr bwMode="auto">
                <a:xfrm>
                  <a:off x="1885230" y="5493717"/>
                  <a:ext cx="158246" cy="151053"/>
                </a:xfrm>
                <a:custGeom>
                  <a:avLst/>
                  <a:gdLst>
                    <a:gd name="T0" fmla="*/ 12 w 23"/>
                    <a:gd name="T1" fmla="*/ 1 h 22"/>
                    <a:gd name="T2" fmla="*/ 21 w 23"/>
                    <a:gd name="T3" fmla="*/ 16 h 22"/>
                    <a:gd name="T4" fmla="*/ 3 w 23"/>
                    <a:gd name="T5" fmla="*/ 14 h 22"/>
                    <a:gd name="T6" fmla="*/ 9 w 23"/>
                    <a:gd name="T7" fmla="*/ 2 h 22"/>
                  </a:gdLst>
                  <a:ahLst/>
                  <a:cxnLst>
                    <a:cxn ang="0">
                      <a:pos x="T0" y="T1"/>
                    </a:cxn>
                    <a:cxn ang="0">
                      <a:pos x="T2" y="T3"/>
                    </a:cxn>
                    <a:cxn ang="0">
                      <a:pos x="T4" y="T5"/>
                    </a:cxn>
                    <a:cxn ang="0">
                      <a:pos x="T6" y="T7"/>
                    </a:cxn>
                  </a:cxnLst>
                  <a:rect l="0" t="0" r="r" b="b"/>
                  <a:pathLst>
                    <a:path w="23" h="22">
                      <a:moveTo>
                        <a:pt x="12" y="1"/>
                      </a:moveTo>
                      <a:cubicBezTo>
                        <a:pt x="12" y="8"/>
                        <a:pt x="23" y="12"/>
                        <a:pt x="21" y="16"/>
                      </a:cubicBezTo>
                      <a:cubicBezTo>
                        <a:pt x="19" y="22"/>
                        <a:pt x="7" y="15"/>
                        <a:pt x="3" y="14"/>
                      </a:cubicBezTo>
                      <a:cubicBezTo>
                        <a:pt x="2" y="8"/>
                        <a:pt x="0" y="0"/>
                        <a:pt x="9"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ś1íde">
                  <a:extLst>
                    <a:ext uri="{FF2B5EF4-FFF2-40B4-BE49-F238E27FC236}">
                      <a16:creationId xmlns:a16="http://schemas.microsoft.com/office/drawing/2014/main" id="{D5E1B4FF-AB9E-4621-8446-666ABCB57C91}"/>
                    </a:ext>
                  </a:extLst>
                </p:cNvPr>
                <p:cNvSpPr/>
                <p:nvPr/>
              </p:nvSpPr>
              <p:spPr bwMode="auto">
                <a:xfrm>
                  <a:off x="1684855" y="3947224"/>
                  <a:ext cx="303133" cy="1594789"/>
                </a:xfrm>
                <a:custGeom>
                  <a:avLst/>
                  <a:gdLst>
                    <a:gd name="T0" fmla="*/ 38 w 44"/>
                    <a:gd name="T1" fmla="*/ 7 h 232"/>
                    <a:gd name="T2" fmla="*/ 39 w 44"/>
                    <a:gd name="T3" fmla="*/ 68 h 232"/>
                    <a:gd name="T4" fmla="*/ 41 w 44"/>
                    <a:gd name="T5" fmla="*/ 143 h 232"/>
                    <a:gd name="T6" fmla="*/ 43 w 44"/>
                    <a:gd name="T7" fmla="*/ 230 h 232"/>
                    <a:gd name="T8" fmla="*/ 31 w 44"/>
                    <a:gd name="T9" fmla="*/ 232 h 232"/>
                    <a:gd name="T10" fmla="*/ 7 w 44"/>
                    <a:gd name="T11" fmla="*/ 94 h 232"/>
                    <a:gd name="T12" fmla="*/ 1 w 44"/>
                    <a:gd name="T13" fmla="*/ 37 h 232"/>
                    <a:gd name="T14" fmla="*/ 0 w 44"/>
                    <a:gd name="T15" fmla="*/ 45 h 232"/>
                    <a:gd name="T16" fmla="*/ 13 w 44"/>
                    <a:gd name="T17" fmla="*/ 0 h 232"/>
                    <a:gd name="T18" fmla="*/ 38 w 44"/>
                    <a:gd name="T19" fmla="*/ 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32">
                      <a:moveTo>
                        <a:pt x="38" y="7"/>
                      </a:moveTo>
                      <a:cubicBezTo>
                        <a:pt x="41" y="27"/>
                        <a:pt x="38" y="48"/>
                        <a:pt x="39" y="68"/>
                      </a:cubicBezTo>
                      <a:cubicBezTo>
                        <a:pt x="40" y="93"/>
                        <a:pt x="40" y="118"/>
                        <a:pt x="41" y="143"/>
                      </a:cubicBezTo>
                      <a:cubicBezTo>
                        <a:pt x="43" y="172"/>
                        <a:pt x="44" y="201"/>
                        <a:pt x="43" y="230"/>
                      </a:cubicBezTo>
                      <a:cubicBezTo>
                        <a:pt x="39" y="230"/>
                        <a:pt x="35" y="231"/>
                        <a:pt x="31" y="232"/>
                      </a:cubicBezTo>
                      <a:cubicBezTo>
                        <a:pt x="21" y="198"/>
                        <a:pt x="9" y="105"/>
                        <a:pt x="7" y="94"/>
                      </a:cubicBezTo>
                      <a:cubicBezTo>
                        <a:pt x="6" y="84"/>
                        <a:pt x="3" y="47"/>
                        <a:pt x="1" y="37"/>
                      </a:cubicBezTo>
                      <a:cubicBezTo>
                        <a:pt x="0" y="31"/>
                        <a:pt x="0" y="51"/>
                        <a:pt x="0" y="45"/>
                      </a:cubicBezTo>
                      <a:cubicBezTo>
                        <a:pt x="1" y="30"/>
                        <a:pt x="10" y="15"/>
                        <a:pt x="13" y="0"/>
                      </a:cubicBezTo>
                      <a:cubicBezTo>
                        <a:pt x="18" y="0"/>
                        <a:pt x="26" y="4"/>
                        <a:pt x="38" y="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šľiḋè">
                  <a:extLst>
                    <a:ext uri="{FF2B5EF4-FFF2-40B4-BE49-F238E27FC236}">
                      <a16:creationId xmlns:a16="http://schemas.microsoft.com/office/drawing/2014/main" id="{CFEA6562-585E-44B5-91A9-C11B9C1E2D07}"/>
                    </a:ext>
                  </a:extLst>
                </p:cNvPr>
                <p:cNvSpPr/>
                <p:nvPr/>
              </p:nvSpPr>
              <p:spPr bwMode="auto">
                <a:xfrm>
                  <a:off x="1809190" y="2998777"/>
                  <a:ext cx="718272" cy="563108"/>
                </a:xfrm>
                <a:custGeom>
                  <a:avLst/>
                  <a:gdLst>
                    <a:gd name="T0" fmla="*/ 9 w 104"/>
                    <a:gd name="T1" fmla="*/ 45 h 82"/>
                    <a:gd name="T2" fmla="*/ 72 w 104"/>
                    <a:gd name="T3" fmla="*/ 45 h 82"/>
                    <a:gd name="T4" fmla="*/ 87 w 104"/>
                    <a:gd name="T5" fmla="*/ 18 h 82"/>
                    <a:gd name="T6" fmla="*/ 89 w 104"/>
                    <a:gd name="T7" fmla="*/ 1 h 82"/>
                    <a:gd name="T8" fmla="*/ 104 w 104"/>
                    <a:gd name="T9" fmla="*/ 1 h 82"/>
                    <a:gd name="T10" fmla="*/ 71 w 104"/>
                    <a:gd name="T11" fmla="*/ 72 h 82"/>
                    <a:gd name="T12" fmla="*/ 10 w 104"/>
                    <a:gd name="T13" fmla="*/ 75 h 82"/>
                    <a:gd name="T14" fmla="*/ 9 w 104"/>
                    <a:gd name="T15" fmla="*/ 4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82">
                      <a:moveTo>
                        <a:pt x="9" y="45"/>
                      </a:moveTo>
                      <a:cubicBezTo>
                        <a:pt x="28" y="62"/>
                        <a:pt x="57" y="64"/>
                        <a:pt x="72" y="45"/>
                      </a:cubicBezTo>
                      <a:cubicBezTo>
                        <a:pt x="79" y="37"/>
                        <a:pt x="86" y="28"/>
                        <a:pt x="87" y="18"/>
                      </a:cubicBezTo>
                      <a:cubicBezTo>
                        <a:pt x="87" y="13"/>
                        <a:pt x="89" y="5"/>
                        <a:pt x="89" y="1"/>
                      </a:cubicBezTo>
                      <a:cubicBezTo>
                        <a:pt x="98" y="0"/>
                        <a:pt x="95" y="1"/>
                        <a:pt x="104" y="1"/>
                      </a:cubicBezTo>
                      <a:cubicBezTo>
                        <a:pt x="94" y="44"/>
                        <a:pt x="84" y="65"/>
                        <a:pt x="71" y="72"/>
                      </a:cubicBezTo>
                      <a:cubicBezTo>
                        <a:pt x="51" y="82"/>
                        <a:pt x="18" y="78"/>
                        <a:pt x="10" y="75"/>
                      </a:cubicBezTo>
                      <a:cubicBezTo>
                        <a:pt x="0" y="70"/>
                        <a:pt x="1" y="55"/>
                        <a:pt x="9" y="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Slíďè">
                  <a:extLst>
                    <a:ext uri="{FF2B5EF4-FFF2-40B4-BE49-F238E27FC236}">
                      <a16:creationId xmlns:a16="http://schemas.microsoft.com/office/drawing/2014/main" id="{CC685B4B-BDB8-46E2-A54D-67DCE48D72C0}"/>
                    </a:ext>
                  </a:extLst>
                </p:cNvPr>
                <p:cNvSpPr/>
                <p:nvPr/>
              </p:nvSpPr>
              <p:spPr bwMode="auto">
                <a:xfrm>
                  <a:off x="1428989" y="3273138"/>
                  <a:ext cx="532281" cy="900152"/>
                </a:xfrm>
                <a:custGeom>
                  <a:avLst/>
                  <a:gdLst>
                    <a:gd name="T0" fmla="*/ 23 w 77"/>
                    <a:gd name="T1" fmla="*/ 0 h 131"/>
                    <a:gd name="T2" fmla="*/ 38 w 77"/>
                    <a:gd name="T3" fmla="*/ 7 h 131"/>
                    <a:gd name="T4" fmla="*/ 43 w 77"/>
                    <a:gd name="T5" fmla="*/ 0 h 131"/>
                    <a:gd name="T6" fmla="*/ 64 w 77"/>
                    <a:gd name="T7" fmla="*/ 5 h 131"/>
                    <a:gd name="T8" fmla="*/ 69 w 77"/>
                    <a:gd name="T9" fmla="*/ 44 h 131"/>
                    <a:gd name="T10" fmla="*/ 77 w 77"/>
                    <a:gd name="T11" fmla="*/ 126 h 131"/>
                    <a:gd name="T12" fmla="*/ 7 w 77"/>
                    <a:gd name="T13" fmla="*/ 131 h 131"/>
                    <a:gd name="T14" fmla="*/ 7 w 77"/>
                    <a:gd name="T15" fmla="*/ 50 h 131"/>
                    <a:gd name="T16" fmla="*/ 2 w 77"/>
                    <a:gd name="T17" fmla="*/ 22 h 131"/>
                    <a:gd name="T18" fmla="*/ 1 w 77"/>
                    <a:gd name="T19" fmla="*/ 12 h 131"/>
                    <a:gd name="T20" fmla="*/ 23 w 77"/>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31">
                      <a:moveTo>
                        <a:pt x="23" y="0"/>
                      </a:moveTo>
                      <a:cubicBezTo>
                        <a:pt x="24" y="6"/>
                        <a:pt x="32" y="10"/>
                        <a:pt x="38" y="7"/>
                      </a:cubicBezTo>
                      <a:cubicBezTo>
                        <a:pt x="41" y="5"/>
                        <a:pt x="43" y="0"/>
                        <a:pt x="43" y="0"/>
                      </a:cubicBezTo>
                      <a:cubicBezTo>
                        <a:pt x="49" y="0"/>
                        <a:pt x="58" y="5"/>
                        <a:pt x="64" y="5"/>
                      </a:cubicBezTo>
                      <a:cubicBezTo>
                        <a:pt x="68" y="20"/>
                        <a:pt x="69" y="28"/>
                        <a:pt x="69" y="44"/>
                      </a:cubicBezTo>
                      <a:cubicBezTo>
                        <a:pt x="70" y="66"/>
                        <a:pt x="76" y="112"/>
                        <a:pt x="77" y="126"/>
                      </a:cubicBezTo>
                      <a:cubicBezTo>
                        <a:pt x="59" y="127"/>
                        <a:pt x="25" y="131"/>
                        <a:pt x="7" y="131"/>
                      </a:cubicBezTo>
                      <a:cubicBezTo>
                        <a:pt x="1" y="131"/>
                        <a:pt x="9" y="63"/>
                        <a:pt x="7" y="50"/>
                      </a:cubicBezTo>
                      <a:cubicBezTo>
                        <a:pt x="5" y="41"/>
                        <a:pt x="3" y="31"/>
                        <a:pt x="2" y="22"/>
                      </a:cubicBezTo>
                      <a:cubicBezTo>
                        <a:pt x="2" y="19"/>
                        <a:pt x="0" y="14"/>
                        <a:pt x="1" y="12"/>
                      </a:cubicBezTo>
                      <a:cubicBezTo>
                        <a:pt x="1" y="12"/>
                        <a:pt x="15" y="4"/>
                        <a:pt x="23" y="0"/>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ṧ1ïḍê">
                  <a:extLst>
                    <a:ext uri="{FF2B5EF4-FFF2-40B4-BE49-F238E27FC236}">
                      <a16:creationId xmlns:a16="http://schemas.microsoft.com/office/drawing/2014/main" id="{A193E04D-849F-4BA8-9D0C-6A82F54D6807}"/>
                    </a:ext>
                  </a:extLst>
                </p:cNvPr>
                <p:cNvSpPr/>
                <p:nvPr/>
              </p:nvSpPr>
              <p:spPr bwMode="auto">
                <a:xfrm>
                  <a:off x="2382574" y="2833338"/>
                  <a:ext cx="165439" cy="212707"/>
                </a:xfrm>
                <a:custGeom>
                  <a:avLst/>
                  <a:gdLst>
                    <a:gd name="T0" fmla="*/ 9 w 24"/>
                    <a:gd name="T1" fmla="*/ 0 h 31"/>
                    <a:gd name="T2" fmla="*/ 17 w 24"/>
                    <a:gd name="T3" fmla="*/ 13 h 31"/>
                    <a:gd name="T4" fmla="*/ 23 w 24"/>
                    <a:gd name="T5" fmla="*/ 23 h 31"/>
                    <a:gd name="T6" fmla="*/ 17 w 24"/>
                    <a:gd name="T7" fmla="*/ 31 h 31"/>
                    <a:gd name="T8" fmla="*/ 3 w 24"/>
                    <a:gd name="T9" fmla="*/ 13 h 31"/>
                    <a:gd name="T10" fmla="*/ 0 w 24"/>
                    <a:gd name="T11" fmla="*/ 8 h 31"/>
                    <a:gd name="T12" fmla="*/ 9 w 2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4" h="31">
                      <a:moveTo>
                        <a:pt x="9" y="0"/>
                      </a:moveTo>
                      <a:cubicBezTo>
                        <a:pt x="11" y="5"/>
                        <a:pt x="14" y="9"/>
                        <a:pt x="17" y="13"/>
                      </a:cubicBezTo>
                      <a:cubicBezTo>
                        <a:pt x="19" y="15"/>
                        <a:pt x="22" y="20"/>
                        <a:pt x="23" y="23"/>
                      </a:cubicBezTo>
                      <a:cubicBezTo>
                        <a:pt x="24" y="26"/>
                        <a:pt x="20" y="30"/>
                        <a:pt x="17" y="31"/>
                      </a:cubicBezTo>
                      <a:cubicBezTo>
                        <a:pt x="13" y="25"/>
                        <a:pt x="8" y="19"/>
                        <a:pt x="3" y="13"/>
                      </a:cubicBezTo>
                      <a:cubicBezTo>
                        <a:pt x="3" y="12"/>
                        <a:pt x="0" y="10"/>
                        <a:pt x="0" y="8"/>
                      </a:cubicBezTo>
                      <a:cubicBezTo>
                        <a:pt x="0" y="4"/>
                        <a:pt x="6" y="2"/>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ṧľïḓe">
                  <a:extLst>
                    <a:ext uri="{FF2B5EF4-FFF2-40B4-BE49-F238E27FC236}">
                      <a16:creationId xmlns:a16="http://schemas.microsoft.com/office/drawing/2014/main" id="{2B610F2F-07CB-40B6-A402-D81D22B73511}"/>
                    </a:ext>
                  </a:extLst>
                </p:cNvPr>
                <p:cNvSpPr/>
                <p:nvPr/>
              </p:nvSpPr>
              <p:spPr bwMode="auto">
                <a:xfrm>
                  <a:off x="2430870" y="2874441"/>
                  <a:ext cx="62682" cy="82206"/>
                </a:xfrm>
                <a:custGeom>
                  <a:avLst/>
                  <a:gdLst>
                    <a:gd name="T0" fmla="*/ 4 w 9"/>
                    <a:gd name="T1" fmla="*/ 1 h 12"/>
                    <a:gd name="T2" fmla="*/ 8 w 9"/>
                    <a:gd name="T3" fmla="*/ 4 h 12"/>
                    <a:gd name="T4" fmla="*/ 0 w 9"/>
                    <a:gd name="T5" fmla="*/ 9 h 12"/>
                    <a:gd name="T6" fmla="*/ 4 w 9"/>
                    <a:gd name="T7" fmla="*/ 1 h 12"/>
                  </a:gdLst>
                  <a:ahLst/>
                  <a:cxnLst>
                    <a:cxn ang="0">
                      <a:pos x="T0" y="T1"/>
                    </a:cxn>
                    <a:cxn ang="0">
                      <a:pos x="T2" y="T3"/>
                    </a:cxn>
                    <a:cxn ang="0">
                      <a:pos x="T4" y="T5"/>
                    </a:cxn>
                    <a:cxn ang="0">
                      <a:pos x="T6" y="T7"/>
                    </a:cxn>
                  </a:cxnLst>
                  <a:rect l="0" t="0" r="r" b="b"/>
                  <a:pathLst>
                    <a:path w="9" h="12">
                      <a:moveTo>
                        <a:pt x="4" y="1"/>
                      </a:moveTo>
                      <a:cubicBezTo>
                        <a:pt x="7" y="0"/>
                        <a:pt x="9" y="1"/>
                        <a:pt x="8" y="4"/>
                      </a:cubicBezTo>
                      <a:cubicBezTo>
                        <a:pt x="7" y="7"/>
                        <a:pt x="3" y="12"/>
                        <a:pt x="0" y="9"/>
                      </a:cubicBezTo>
                      <a:cubicBezTo>
                        <a:pt x="0" y="5"/>
                        <a:pt x="2" y="3"/>
                        <a:pt x="4"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şḷidè">
                  <a:extLst>
                    <a:ext uri="{FF2B5EF4-FFF2-40B4-BE49-F238E27FC236}">
                      <a16:creationId xmlns:a16="http://schemas.microsoft.com/office/drawing/2014/main" id="{EB6B6BB8-52F6-45B8-9D84-7642D377769E}"/>
                    </a:ext>
                  </a:extLst>
                </p:cNvPr>
                <p:cNvSpPr/>
                <p:nvPr/>
              </p:nvSpPr>
              <p:spPr bwMode="auto">
                <a:xfrm>
                  <a:off x="2230494" y="2723388"/>
                  <a:ext cx="283609" cy="192156"/>
                </a:xfrm>
                <a:custGeom>
                  <a:avLst/>
                  <a:gdLst>
                    <a:gd name="T0" fmla="*/ 36 w 41"/>
                    <a:gd name="T1" fmla="*/ 11 h 28"/>
                    <a:gd name="T2" fmla="*/ 20 w 41"/>
                    <a:gd name="T3" fmla="*/ 0 h 28"/>
                    <a:gd name="T4" fmla="*/ 17 w 41"/>
                    <a:gd name="T5" fmla="*/ 5 h 28"/>
                    <a:gd name="T6" fmla="*/ 6 w 41"/>
                    <a:gd name="T7" fmla="*/ 19 h 28"/>
                    <a:gd name="T8" fmla="*/ 20 w 41"/>
                    <a:gd name="T9" fmla="*/ 27 h 28"/>
                    <a:gd name="T10" fmla="*/ 26 w 41"/>
                    <a:gd name="T11" fmla="*/ 22 h 28"/>
                    <a:gd name="T12" fmla="*/ 41 w 41"/>
                    <a:gd name="T13" fmla="*/ 17 h 28"/>
                    <a:gd name="T14" fmla="*/ 36 w 41"/>
                    <a:gd name="T15" fmla="*/ 1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8">
                      <a:moveTo>
                        <a:pt x="36" y="11"/>
                      </a:moveTo>
                      <a:cubicBezTo>
                        <a:pt x="32" y="8"/>
                        <a:pt x="26" y="2"/>
                        <a:pt x="20" y="0"/>
                      </a:cubicBezTo>
                      <a:cubicBezTo>
                        <a:pt x="19" y="2"/>
                        <a:pt x="18" y="4"/>
                        <a:pt x="17" y="5"/>
                      </a:cubicBezTo>
                      <a:cubicBezTo>
                        <a:pt x="11" y="14"/>
                        <a:pt x="0" y="13"/>
                        <a:pt x="6" y="19"/>
                      </a:cubicBezTo>
                      <a:cubicBezTo>
                        <a:pt x="9" y="21"/>
                        <a:pt x="17" y="28"/>
                        <a:pt x="20" y="27"/>
                      </a:cubicBezTo>
                      <a:cubicBezTo>
                        <a:pt x="23" y="27"/>
                        <a:pt x="24" y="23"/>
                        <a:pt x="26" y="22"/>
                      </a:cubicBezTo>
                      <a:cubicBezTo>
                        <a:pt x="29" y="19"/>
                        <a:pt x="36" y="18"/>
                        <a:pt x="41" y="17"/>
                      </a:cubicBezTo>
                      <a:cubicBezTo>
                        <a:pt x="39" y="15"/>
                        <a:pt x="38" y="13"/>
                        <a:pt x="36" y="1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ṧḷiďè">
                  <a:extLst>
                    <a:ext uri="{FF2B5EF4-FFF2-40B4-BE49-F238E27FC236}">
                      <a16:creationId xmlns:a16="http://schemas.microsoft.com/office/drawing/2014/main" id="{0D417119-5236-4677-A5E7-E5050D8AC647}"/>
                    </a:ext>
                  </a:extLst>
                </p:cNvPr>
                <p:cNvSpPr/>
                <p:nvPr/>
              </p:nvSpPr>
              <p:spPr bwMode="auto">
                <a:xfrm>
                  <a:off x="2451422" y="2894993"/>
                  <a:ext cx="62682" cy="83234"/>
                </a:xfrm>
                <a:custGeom>
                  <a:avLst/>
                  <a:gdLst>
                    <a:gd name="T0" fmla="*/ 5 w 9"/>
                    <a:gd name="T1" fmla="*/ 1 h 12"/>
                    <a:gd name="T2" fmla="*/ 8 w 9"/>
                    <a:gd name="T3" fmla="*/ 4 h 12"/>
                    <a:gd name="T4" fmla="*/ 0 w 9"/>
                    <a:gd name="T5" fmla="*/ 9 h 12"/>
                    <a:gd name="T6" fmla="*/ 5 w 9"/>
                    <a:gd name="T7" fmla="*/ 1 h 12"/>
                  </a:gdLst>
                  <a:ahLst/>
                  <a:cxnLst>
                    <a:cxn ang="0">
                      <a:pos x="T0" y="T1"/>
                    </a:cxn>
                    <a:cxn ang="0">
                      <a:pos x="T2" y="T3"/>
                    </a:cxn>
                    <a:cxn ang="0">
                      <a:pos x="T4" y="T5"/>
                    </a:cxn>
                    <a:cxn ang="0">
                      <a:pos x="T6" y="T7"/>
                    </a:cxn>
                  </a:cxnLst>
                  <a:rect l="0" t="0" r="r" b="b"/>
                  <a:pathLst>
                    <a:path w="9" h="12">
                      <a:moveTo>
                        <a:pt x="5" y="1"/>
                      </a:moveTo>
                      <a:cubicBezTo>
                        <a:pt x="7" y="0"/>
                        <a:pt x="9" y="1"/>
                        <a:pt x="8" y="4"/>
                      </a:cubicBezTo>
                      <a:cubicBezTo>
                        <a:pt x="8" y="7"/>
                        <a:pt x="3" y="12"/>
                        <a:pt x="0" y="9"/>
                      </a:cubicBezTo>
                      <a:cubicBezTo>
                        <a:pt x="0" y="5"/>
                        <a:pt x="2" y="3"/>
                        <a:pt x="5"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îṣ1íďé">
                  <a:extLst>
                    <a:ext uri="{FF2B5EF4-FFF2-40B4-BE49-F238E27FC236}">
                      <a16:creationId xmlns:a16="http://schemas.microsoft.com/office/drawing/2014/main" id="{27184695-F4EC-4EE5-BE5F-1C62C3AC64C0}"/>
                    </a:ext>
                  </a:extLst>
                </p:cNvPr>
                <p:cNvSpPr/>
                <p:nvPr/>
              </p:nvSpPr>
              <p:spPr bwMode="auto">
                <a:xfrm>
                  <a:off x="2471973" y="2922737"/>
                  <a:ext cx="62682" cy="76040"/>
                </a:xfrm>
                <a:custGeom>
                  <a:avLst/>
                  <a:gdLst>
                    <a:gd name="T0" fmla="*/ 4 w 9"/>
                    <a:gd name="T1" fmla="*/ 1 h 11"/>
                    <a:gd name="T2" fmla="*/ 8 w 9"/>
                    <a:gd name="T3" fmla="*/ 4 h 11"/>
                    <a:gd name="T4" fmla="*/ 0 w 9"/>
                    <a:gd name="T5" fmla="*/ 8 h 11"/>
                    <a:gd name="T6" fmla="*/ 4 w 9"/>
                    <a:gd name="T7" fmla="*/ 1 h 11"/>
                  </a:gdLst>
                  <a:ahLst/>
                  <a:cxnLst>
                    <a:cxn ang="0">
                      <a:pos x="T0" y="T1"/>
                    </a:cxn>
                    <a:cxn ang="0">
                      <a:pos x="T2" y="T3"/>
                    </a:cxn>
                    <a:cxn ang="0">
                      <a:pos x="T4" y="T5"/>
                    </a:cxn>
                    <a:cxn ang="0">
                      <a:pos x="T6" y="T7"/>
                    </a:cxn>
                  </a:cxnLst>
                  <a:rect l="0" t="0" r="r" b="b"/>
                  <a:pathLst>
                    <a:path w="9" h="11">
                      <a:moveTo>
                        <a:pt x="4" y="1"/>
                      </a:moveTo>
                      <a:cubicBezTo>
                        <a:pt x="7" y="0"/>
                        <a:pt x="9" y="1"/>
                        <a:pt x="8" y="4"/>
                      </a:cubicBezTo>
                      <a:cubicBezTo>
                        <a:pt x="8" y="7"/>
                        <a:pt x="3" y="11"/>
                        <a:pt x="0" y="8"/>
                      </a:cubicBezTo>
                      <a:cubicBezTo>
                        <a:pt x="0" y="5"/>
                        <a:pt x="2" y="2"/>
                        <a:pt x="4"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S1ïḑé">
                  <a:extLst>
                    <a:ext uri="{FF2B5EF4-FFF2-40B4-BE49-F238E27FC236}">
                      <a16:creationId xmlns:a16="http://schemas.microsoft.com/office/drawing/2014/main" id="{BA6FB5B8-2537-40AA-9FE5-3002E61E8003}"/>
                    </a:ext>
                  </a:extLst>
                </p:cNvPr>
                <p:cNvSpPr/>
                <p:nvPr/>
              </p:nvSpPr>
              <p:spPr bwMode="auto">
                <a:xfrm>
                  <a:off x="2486359" y="2943288"/>
                  <a:ext cx="61654" cy="76040"/>
                </a:xfrm>
                <a:custGeom>
                  <a:avLst/>
                  <a:gdLst>
                    <a:gd name="T0" fmla="*/ 5 w 9"/>
                    <a:gd name="T1" fmla="*/ 1 h 11"/>
                    <a:gd name="T2" fmla="*/ 8 w 9"/>
                    <a:gd name="T3" fmla="*/ 4 h 11"/>
                    <a:gd name="T4" fmla="*/ 0 w 9"/>
                    <a:gd name="T5" fmla="*/ 8 h 11"/>
                    <a:gd name="T6" fmla="*/ 5 w 9"/>
                    <a:gd name="T7" fmla="*/ 1 h 11"/>
                  </a:gdLst>
                  <a:ahLst/>
                  <a:cxnLst>
                    <a:cxn ang="0">
                      <a:pos x="T0" y="T1"/>
                    </a:cxn>
                    <a:cxn ang="0">
                      <a:pos x="T2" y="T3"/>
                    </a:cxn>
                    <a:cxn ang="0">
                      <a:pos x="T4" y="T5"/>
                    </a:cxn>
                    <a:cxn ang="0">
                      <a:pos x="T6" y="T7"/>
                    </a:cxn>
                  </a:cxnLst>
                  <a:rect l="0" t="0" r="r" b="b"/>
                  <a:pathLst>
                    <a:path w="9" h="11">
                      <a:moveTo>
                        <a:pt x="5" y="1"/>
                      </a:moveTo>
                      <a:cubicBezTo>
                        <a:pt x="7" y="0"/>
                        <a:pt x="9" y="1"/>
                        <a:pt x="8" y="4"/>
                      </a:cubicBezTo>
                      <a:cubicBezTo>
                        <a:pt x="8" y="7"/>
                        <a:pt x="3" y="11"/>
                        <a:pt x="0" y="8"/>
                      </a:cubicBezTo>
                      <a:cubicBezTo>
                        <a:pt x="0" y="5"/>
                        <a:pt x="2" y="2"/>
                        <a:pt x="5"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ṥ1îḓè">
                  <a:extLst>
                    <a:ext uri="{FF2B5EF4-FFF2-40B4-BE49-F238E27FC236}">
                      <a16:creationId xmlns:a16="http://schemas.microsoft.com/office/drawing/2014/main" id="{E3C80086-68E5-4294-8434-5F690BB63080}"/>
                    </a:ext>
                  </a:extLst>
                </p:cNvPr>
                <p:cNvSpPr/>
                <p:nvPr/>
              </p:nvSpPr>
              <p:spPr bwMode="auto">
                <a:xfrm>
                  <a:off x="2362023" y="2874441"/>
                  <a:ext cx="117143" cy="137694"/>
                </a:xfrm>
                <a:custGeom>
                  <a:avLst/>
                  <a:gdLst>
                    <a:gd name="T0" fmla="*/ 11 w 17"/>
                    <a:gd name="T1" fmla="*/ 18 h 20"/>
                    <a:gd name="T2" fmla="*/ 10 w 17"/>
                    <a:gd name="T3" fmla="*/ 4 h 20"/>
                    <a:gd name="T4" fmla="*/ 11 w 17"/>
                    <a:gd name="T5" fmla="*/ 8 h 20"/>
                    <a:gd name="T6" fmla="*/ 11 w 17"/>
                    <a:gd name="T7" fmla="*/ 9 h 20"/>
                    <a:gd name="T8" fmla="*/ 16 w 17"/>
                    <a:gd name="T9" fmla="*/ 19 h 20"/>
                    <a:gd name="T10" fmla="*/ 11 w 17"/>
                    <a:gd name="T11" fmla="*/ 18 h 20"/>
                  </a:gdLst>
                  <a:ahLst/>
                  <a:cxnLst>
                    <a:cxn ang="0">
                      <a:pos x="T0" y="T1"/>
                    </a:cxn>
                    <a:cxn ang="0">
                      <a:pos x="T2" y="T3"/>
                    </a:cxn>
                    <a:cxn ang="0">
                      <a:pos x="T4" y="T5"/>
                    </a:cxn>
                    <a:cxn ang="0">
                      <a:pos x="T6" y="T7"/>
                    </a:cxn>
                    <a:cxn ang="0">
                      <a:pos x="T8" y="T9"/>
                    </a:cxn>
                    <a:cxn ang="0">
                      <a:pos x="T10" y="T11"/>
                    </a:cxn>
                  </a:cxnLst>
                  <a:rect l="0" t="0" r="r" b="b"/>
                  <a:pathLst>
                    <a:path w="17" h="20">
                      <a:moveTo>
                        <a:pt x="11" y="18"/>
                      </a:moveTo>
                      <a:cubicBezTo>
                        <a:pt x="2" y="14"/>
                        <a:pt x="0" y="10"/>
                        <a:pt x="10" y="4"/>
                      </a:cubicBezTo>
                      <a:cubicBezTo>
                        <a:pt x="17" y="0"/>
                        <a:pt x="17" y="7"/>
                        <a:pt x="11" y="8"/>
                      </a:cubicBezTo>
                      <a:cubicBezTo>
                        <a:pt x="11" y="9"/>
                        <a:pt x="11" y="9"/>
                        <a:pt x="11" y="9"/>
                      </a:cubicBezTo>
                      <a:cubicBezTo>
                        <a:pt x="17" y="11"/>
                        <a:pt x="16" y="13"/>
                        <a:pt x="16" y="19"/>
                      </a:cubicBezTo>
                      <a:cubicBezTo>
                        <a:pt x="15" y="18"/>
                        <a:pt x="13" y="20"/>
                        <a:pt x="11" y="18"/>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ṡḷiḋè">
                  <a:extLst>
                    <a:ext uri="{FF2B5EF4-FFF2-40B4-BE49-F238E27FC236}">
                      <a16:creationId xmlns:a16="http://schemas.microsoft.com/office/drawing/2014/main" id="{8C6F40C7-2BF6-474E-90BA-878CB8EB0DAC}"/>
                    </a:ext>
                  </a:extLst>
                </p:cNvPr>
                <p:cNvSpPr/>
                <p:nvPr/>
              </p:nvSpPr>
              <p:spPr bwMode="auto">
                <a:xfrm>
                  <a:off x="1103250" y="4277074"/>
                  <a:ext cx="166466" cy="294913"/>
                </a:xfrm>
                <a:custGeom>
                  <a:avLst/>
                  <a:gdLst>
                    <a:gd name="T0" fmla="*/ 15 w 24"/>
                    <a:gd name="T1" fmla="*/ 2 h 43"/>
                    <a:gd name="T2" fmla="*/ 21 w 24"/>
                    <a:gd name="T3" fmla="*/ 11 h 43"/>
                    <a:gd name="T4" fmla="*/ 21 w 24"/>
                    <a:gd name="T5" fmla="*/ 24 h 43"/>
                    <a:gd name="T6" fmla="*/ 18 w 24"/>
                    <a:gd name="T7" fmla="*/ 16 h 43"/>
                    <a:gd name="T8" fmla="*/ 15 w 24"/>
                    <a:gd name="T9" fmla="*/ 38 h 43"/>
                    <a:gd name="T10" fmla="*/ 13 w 24"/>
                    <a:gd name="T11" fmla="*/ 31 h 43"/>
                    <a:gd name="T12" fmla="*/ 13 w 24"/>
                    <a:gd name="T13" fmla="*/ 19 h 43"/>
                    <a:gd name="T14" fmla="*/ 11 w 24"/>
                    <a:gd name="T15" fmla="*/ 34 h 43"/>
                    <a:gd name="T16" fmla="*/ 8 w 24"/>
                    <a:gd name="T17" fmla="*/ 42 h 43"/>
                    <a:gd name="T18" fmla="*/ 8 w 24"/>
                    <a:gd name="T19" fmla="*/ 20 h 43"/>
                    <a:gd name="T20" fmla="*/ 5 w 24"/>
                    <a:gd name="T21" fmla="*/ 39 h 43"/>
                    <a:gd name="T22" fmla="*/ 4 w 24"/>
                    <a:gd name="T23" fmla="*/ 20 h 43"/>
                    <a:gd name="T24" fmla="*/ 1 w 24"/>
                    <a:gd name="T25" fmla="*/ 31 h 43"/>
                    <a:gd name="T26" fmla="*/ 0 w 24"/>
                    <a:gd name="T27" fmla="*/ 24 h 43"/>
                    <a:gd name="T28" fmla="*/ 1 w 24"/>
                    <a:gd name="T29" fmla="*/ 14 h 43"/>
                    <a:gd name="T30" fmla="*/ 4 w 24"/>
                    <a:gd name="T31" fmla="*/ 2 h 43"/>
                    <a:gd name="T32" fmla="*/ 11 w 24"/>
                    <a:gd name="T33"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5" y="2"/>
                      </a:moveTo>
                      <a:cubicBezTo>
                        <a:pt x="17" y="5"/>
                        <a:pt x="20" y="8"/>
                        <a:pt x="21" y="11"/>
                      </a:cubicBezTo>
                      <a:cubicBezTo>
                        <a:pt x="22" y="14"/>
                        <a:pt x="24" y="22"/>
                        <a:pt x="21" y="24"/>
                      </a:cubicBezTo>
                      <a:cubicBezTo>
                        <a:pt x="19" y="24"/>
                        <a:pt x="20" y="17"/>
                        <a:pt x="18" y="16"/>
                      </a:cubicBezTo>
                      <a:cubicBezTo>
                        <a:pt x="14" y="18"/>
                        <a:pt x="16" y="38"/>
                        <a:pt x="15" y="38"/>
                      </a:cubicBezTo>
                      <a:cubicBezTo>
                        <a:pt x="12" y="37"/>
                        <a:pt x="13" y="34"/>
                        <a:pt x="13" y="31"/>
                      </a:cubicBezTo>
                      <a:cubicBezTo>
                        <a:pt x="13" y="27"/>
                        <a:pt x="13" y="23"/>
                        <a:pt x="13" y="19"/>
                      </a:cubicBezTo>
                      <a:cubicBezTo>
                        <a:pt x="13" y="24"/>
                        <a:pt x="11" y="29"/>
                        <a:pt x="11" y="34"/>
                      </a:cubicBezTo>
                      <a:cubicBezTo>
                        <a:pt x="10" y="37"/>
                        <a:pt x="11" y="43"/>
                        <a:pt x="8" y="42"/>
                      </a:cubicBezTo>
                      <a:cubicBezTo>
                        <a:pt x="5" y="43"/>
                        <a:pt x="8" y="27"/>
                        <a:pt x="8" y="20"/>
                      </a:cubicBezTo>
                      <a:cubicBezTo>
                        <a:pt x="7" y="27"/>
                        <a:pt x="8" y="38"/>
                        <a:pt x="5" y="39"/>
                      </a:cubicBezTo>
                      <a:cubicBezTo>
                        <a:pt x="3" y="39"/>
                        <a:pt x="4" y="26"/>
                        <a:pt x="4" y="20"/>
                      </a:cubicBezTo>
                      <a:cubicBezTo>
                        <a:pt x="3" y="26"/>
                        <a:pt x="3" y="33"/>
                        <a:pt x="1" y="31"/>
                      </a:cubicBezTo>
                      <a:cubicBezTo>
                        <a:pt x="0" y="31"/>
                        <a:pt x="0" y="27"/>
                        <a:pt x="0" y="24"/>
                      </a:cubicBezTo>
                      <a:cubicBezTo>
                        <a:pt x="1" y="19"/>
                        <a:pt x="1" y="18"/>
                        <a:pt x="1" y="14"/>
                      </a:cubicBezTo>
                      <a:cubicBezTo>
                        <a:pt x="1" y="11"/>
                        <a:pt x="2" y="4"/>
                        <a:pt x="4" y="2"/>
                      </a:cubicBezTo>
                      <a:cubicBezTo>
                        <a:pt x="5" y="0"/>
                        <a:pt x="9" y="1"/>
                        <a:pt x="11" y="1"/>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ïśľiḋe">
                  <a:extLst>
                    <a:ext uri="{FF2B5EF4-FFF2-40B4-BE49-F238E27FC236}">
                      <a16:creationId xmlns:a16="http://schemas.microsoft.com/office/drawing/2014/main" id="{13AAFE64-A569-4EF1-9A1A-F9DD77ABCA5B}"/>
                    </a:ext>
                  </a:extLst>
                </p:cNvPr>
                <p:cNvSpPr/>
                <p:nvPr/>
              </p:nvSpPr>
              <p:spPr bwMode="auto">
                <a:xfrm>
                  <a:off x="1124829" y="3355344"/>
                  <a:ext cx="407946" cy="942282"/>
                </a:xfrm>
                <a:custGeom>
                  <a:avLst/>
                  <a:gdLst>
                    <a:gd name="T0" fmla="*/ 44 w 59"/>
                    <a:gd name="T1" fmla="*/ 0 h 137"/>
                    <a:gd name="T2" fmla="*/ 27 w 59"/>
                    <a:gd name="T3" fmla="*/ 31 h 137"/>
                    <a:gd name="T4" fmla="*/ 6 w 59"/>
                    <a:gd name="T5" fmla="*/ 94 h 137"/>
                    <a:gd name="T6" fmla="*/ 0 w 59"/>
                    <a:gd name="T7" fmla="*/ 136 h 137"/>
                    <a:gd name="T8" fmla="*/ 14 w 59"/>
                    <a:gd name="T9" fmla="*/ 137 h 137"/>
                    <a:gd name="T10" fmla="*/ 20 w 59"/>
                    <a:gd name="T11" fmla="*/ 102 h 137"/>
                    <a:gd name="T12" fmla="*/ 32 w 59"/>
                    <a:gd name="T13" fmla="*/ 63 h 137"/>
                    <a:gd name="T14" fmla="*/ 55 w 59"/>
                    <a:gd name="T15" fmla="*/ 30 h 137"/>
                    <a:gd name="T16" fmla="*/ 44 w 59"/>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7">
                      <a:moveTo>
                        <a:pt x="44" y="0"/>
                      </a:moveTo>
                      <a:cubicBezTo>
                        <a:pt x="37" y="5"/>
                        <a:pt x="30" y="23"/>
                        <a:pt x="27" y="31"/>
                      </a:cubicBezTo>
                      <a:cubicBezTo>
                        <a:pt x="19" y="52"/>
                        <a:pt x="11" y="72"/>
                        <a:pt x="6" y="94"/>
                      </a:cubicBezTo>
                      <a:cubicBezTo>
                        <a:pt x="2" y="108"/>
                        <a:pt x="0" y="122"/>
                        <a:pt x="0" y="136"/>
                      </a:cubicBezTo>
                      <a:cubicBezTo>
                        <a:pt x="4" y="137"/>
                        <a:pt x="9" y="137"/>
                        <a:pt x="14" y="137"/>
                      </a:cubicBezTo>
                      <a:cubicBezTo>
                        <a:pt x="17" y="126"/>
                        <a:pt x="17" y="113"/>
                        <a:pt x="20" y="102"/>
                      </a:cubicBezTo>
                      <a:cubicBezTo>
                        <a:pt x="22" y="89"/>
                        <a:pt x="28" y="75"/>
                        <a:pt x="32" y="63"/>
                      </a:cubicBezTo>
                      <a:cubicBezTo>
                        <a:pt x="37" y="50"/>
                        <a:pt x="49" y="42"/>
                        <a:pt x="55" y="30"/>
                      </a:cubicBezTo>
                      <a:cubicBezTo>
                        <a:pt x="59" y="22"/>
                        <a:pt x="57" y="12"/>
                        <a:pt x="44"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68" name="îṩľîḓê">
                <a:extLst>
                  <a:ext uri="{FF2B5EF4-FFF2-40B4-BE49-F238E27FC236}">
                    <a16:creationId xmlns:a16="http://schemas.microsoft.com/office/drawing/2014/main" id="{BED25089-DD2A-4BCA-853C-6E8387E0EA68}"/>
                  </a:ext>
                </a:extLst>
              </p:cNvPr>
              <p:cNvSpPr/>
              <p:nvPr/>
            </p:nvSpPr>
            <p:spPr bwMode="auto">
              <a:xfrm>
                <a:off x="2714480" y="1994841"/>
                <a:ext cx="235314" cy="432607"/>
              </a:xfrm>
              <a:custGeom>
                <a:avLst/>
                <a:gdLst>
                  <a:gd name="T0" fmla="*/ 11 w 34"/>
                  <a:gd name="T1" fmla="*/ 11 h 63"/>
                  <a:gd name="T2" fmla="*/ 0 w 34"/>
                  <a:gd name="T3" fmla="*/ 37 h 63"/>
                  <a:gd name="T4" fmla="*/ 20 w 34"/>
                  <a:gd name="T5" fmla="*/ 33 h 63"/>
                  <a:gd name="T6" fmla="*/ 14 w 34"/>
                  <a:gd name="T7" fmla="*/ 63 h 63"/>
                  <a:gd name="T8" fmla="*/ 34 w 34"/>
                  <a:gd name="T9" fmla="*/ 22 h 63"/>
                  <a:gd name="T10" fmla="*/ 18 w 34"/>
                  <a:gd name="T11" fmla="*/ 25 h 63"/>
                  <a:gd name="T12" fmla="*/ 34 w 34"/>
                  <a:gd name="T13" fmla="*/ 0 h 63"/>
                  <a:gd name="T14" fmla="*/ 11 w 34"/>
                  <a:gd name="T15" fmla="*/ 1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3">
                    <a:moveTo>
                      <a:pt x="11" y="11"/>
                    </a:moveTo>
                    <a:cubicBezTo>
                      <a:pt x="11" y="11"/>
                      <a:pt x="4" y="29"/>
                      <a:pt x="0" y="37"/>
                    </a:cubicBezTo>
                    <a:cubicBezTo>
                      <a:pt x="5" y="36"/>
                      <a:pt x="20" y="33"/>
                      <a:pt x="20" y="33"/>
                    </a:cubicBezTo>
                    <a:cubicBezTo>
                      <a:pt x="14" y="63"/>
                      <a:pt x="14" y="63"/>
                      <a:pt x="14" y="63"/>
                    </a:cubicBezTo>
                    <a:cubicBezTo>
                      <a:pt x="34" y="22"/>
                      <a:pt x="34" y="22"/>
                      <a:pt x="34" y="22"/>
                    </a:cubicBezTo>
                    <a:cubicBezTo>
                      <a:pt x="18" y="25"/>
                      <a:pt x="18" y="25"/>
                      <a:pt x="18" y="25"/>
                    </a:cubicBezTo>
                    <a:cubicBezTo>
                      <a:pt x="18" y="25"/>
                      <a:pt x="33" y="2"/>
                      <a:pt x="34" y="0"/>
                    </a:cubicBezTo>
                    <a:lnTo>
                      <a:pt x="11" y="1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ṧ1ïḑê">
                <a:extLst>
                  <a:ext uri="{FF2B5EF4-FFF2-40B4-BE49-F238E27FC236}">
                    <a16:creationId xmlns:a16="http://schemas.microsoft.com/office/drawing/2014/main" id="{EECFECA2-95B0-4762-AB47-7AB7B57CE2ED}"/>
                  </a:ext>
                </a:extLst>
              </p:cNvPr>
              <p:cNvSpPr/>
              <p:nvPr/>
            </p:nvSpPr>
            <p:spPr bwMode="auto">
              <a:xfrm>
                <a:off x="2859367" y="2270230"/>
                <a:ext cx="331905" cy="192156"/>
              </a:xfrm>
              <a:custGeom>
                <a:avLst/>
                <a:gdLst>
                  <a:gd name="T0" fmla="*/ 30 w 48"/>
                  <a:gd name="T1" fmla="*/ 0 h 28"/>
                  <a:gd name="T2" fmla="*/ 8 w 48"/>
                  <a:gd name="T3" fmla="*/ 7 h 28"/>
                  <a:gd name="T4" fmla="*/ 20 w 48"/>
                  <a:gd name="T5" fmla="*/ 16 h 28"/>
                  <a:gd name="T6" fmla="*/ 0 w 48"/>
                  <a:gd name="T7" fmla="*/ 28 h 28"/>
                  <a:gd name="T8" fmla="*/ 34 w 48"/>
                  <a:gd name="T9" fmla="*/ 18 h 28"/>
                  <a:gd name="T10" fmla="*/ 25 w 48"/>
                  <a:gd name="T11" fmla="*/ 11 h 28"/>
                  <a:gd name="T12" fmla="*/ 48 w 48"/>
                  <a:gd name="T13" fmla="*/ 7 h 28"/>
                  <a:gd name="T14" fmla="*/ 30 w 48"/>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8">
                    <a:moveTo>
                      <a:pt x="30" y="0"/>
                    </a:moveTo>
                    <a:cubicBezTo>
                      <a:pt x="30" y="0"/>
                      <a:pt x="15" y="5"/>
                      <a:pt x="8" y="7"/>
                    </a:cubicBezTo>
                    <a:cubicBezTo>
                      <a:pt x="11" y="10"/>
                      <a:pt x="20" y="16"/>
                      <a:pt x="20" y="16"/>
                    </a:cubicBezTo>
                    <a:cubicBezTo>
                      <a:pt x="0" y="28"/>
                      <a:pt x="0" y="28"/>
                      <a:pt x="0" y="28"/>
                    </a:cubicBezTo>
                    <a:cubicBezTo>
                      <a:pt x="34" y="18"/>
                      <a:pt x="34" y="18"/>
                      <a:pt x="34" y="18"/>
                    </a:cubicBezTo>
                    <a:cubicBezTo>
                      <a:pt x="25" y="11"/>
                      <a:pt x="25" y="11"/>
                      <a:pt x="25" y="11"/>
                    </a:cubicBezTo>
                    <a:cubicBezTo>
                      <a:pt x="25" y="11"/>
                      <a:pt x="46" y="8"/>
                      <a:pt x="48" y="7"/>
                    </a:cubicBezTo>
                    <a:lnTo>
                      <a:pt x="3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3" name="组合 42">
              <a:extLst>
                <a:ext uri="{FF2B5EF4-FFF2-40B4-BE49-F238E27FC236}">
                  <a16:creationId xmlns:a16="http://schemas.microsoft.com/office/drawing/2014/main" id="{4750B303-65DA-4DC9-87CD-96DA6879178C}"/>
                </a:ext>
              </a:extLst>
            </p:cNvPr>
            <p:cNvGrpSpPr/>
            <p:nvPr/>
          </p:nvGrpSpPr>
          <p:grpSpPr>
            <a:xfrm rot="20819487">
              <a:off x="697678" y="2674595"/>
              <a:ext cx="1431378" cy="844352"/>
              <a:chOff x="4337578" y="5159890"/>
              <a:chExt cx="1431378" cy="844352"/>
            </a:xfrm>
          </p:grpSpPr>
          <p:sp>
            <p:nvSpPr>
              <p:cNvPr id="44" name="îṡľîḍé">
                <a:extLst>
                  <a:ext uri="{FF2B5EF4-FFF2-40B4-BE49-F238E27FC236}">
                    <a16:creationId xmlns:a16="http://schemas.microsoft.com/office/drawing/2014/main" id="{1D01656A-B39D-4AB4-AD89-C7C4B8D5D1D5}"/>
                  </a:ext>
                </a:extLst>
              </p:cNvPr>
              <p:cNvSpPr/>
              <p:nvPr/>
            </p:nvSpPr>
            <p:spPr bwMode="auto">
              <a:xfrm>
                <a:off x="4337578" y="5159890"/>
                <a:ext cx="1431378" cy="84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íṩḻiḑé">
                <a:extLst>
                  <a:ext uri="{FF2B5EF4-FFF2-40B4-BE49-F238E27FC236}">
                    <a16:creationId xmlns:a16="http://schemas.microsoft.com/office/drawing/2014/main" id="{81B19504-0EBF-47F3-A420-3E1344FEB4D2}"/>
                  </a:ext>
                </a:extLst>
              </p:cNvPr>
              <p:cNvSpPr/>
              <p:nvPr/>
            </p:nvSpPr>
            <p:spPr bwMode="auto">
              <a:xfrm>
                <a:off x="4337578" y="5159890"/>
                <a:ext cx="1431378" cy="844352"/>
              </a:xfrm>
              <a:custGeom>
                <a:avLst/>
                <a:gdLst>
                  <a:gd name="T0" fmla="*/ 2136 w 2136"/>
                  <a:gd name="T1" fmla="*/ 0 h 1260"/>
                  <a:gd name="T2" fmla="*/ 0 w 2136"/>
                  <a:gd name="T3" fmla="*/ 1260 h 1260"/>
                  <a:gd name="T4" fmla="*/ 0 w 2136"/>
                  <a:gd name="T5" fmla="*/ 0 h 1260"/>
                  <a:gd name="T6" fmla="*/ 2136 w 2136"/>
                  <a:gd name="T7" fmla="*/ 0 h 1260"/>
                </a:gdLst>
                <a:ahLst/>
                <a:cxnLst>
                  <a:cxn ang="0">
                    <a:pos x="T0" y="T1"/>
                  </a:cxn>
                  <a:cxn ang="0">
                    <a:pos x="T2" y="T3"/>
                  </a:cxn>
                  <a:cxn ang="0">
                    <a:pos x="T4" y="T5"/>
                  </a:cxn>
                  <a:cxn ang="0">
                    <a:pos x="T6" y="T7"/>
                  </a:cxn>
                </a:cxnLst>
                <a:rect l="0" t="0" r="r" b="b"/>
                <a:pathLst>
                  <a:path w="2136" h="1260">
                    <a:moveTo>
                      <a:pt x="2136" y="0"/>
                    </a:moveTo>
                    <a:lnTo>
                      <a:pt x="0" y="1260"/>
                    </a:lnTo>
                    <a:lnTo>
                      <a:pt x="0" y="0"/>
                    </a:lnTo>
                    <a:lnTo>
                      <a:pt x="2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šḷidê">
                <a:extLst>
                  <a:ext uri="{FF2B5EF4-FFF2-40B4-BE49-F238E27FC236}">
                    <a16:creationId xmlns:a16="http://schemas.microsoft.com/office/drawing/2014/main" id="{F71B799E-3536-42FF-9FE4-3C7EBBCEC7C1}"/>
                  </a:ext>
                </a:extLst>
              </p:cNvPr>
              <p:cNvSpPr/>
              <p:nvPr/>
            </p:nvSpPr>
            <p:spPr bwMode="auto">
              <a:xfrm>
                <a:off x="4809343" y="5335462"/>
                <a:ext cx="302225" cy="408774"/>
              </a:xfrm>
              <a:custGeom>
                <a:avLst/>
                <a:gdLst>
                  <a:gd name="T0" fmla="*/ 149 w 150"/>
                  <a:gd name="T1" fmla="*/ 78 h 203"/>
                  <a:gd name="T2" fmla="*/ 73 w 150"/>
                  <a:gd name="T3" fmla="*/ 2 h 203"/>
                  <a:gd name="T4" fmla="*/ 1 w 150"/>
                  <a:gd name="T5" fmla="*/ 73 h 203"/>
                  <a:gd name="T6" fmla="*/ 24 w 150"/>
                  <a:gd name="T7" fmla="*/ 130 h 203"/>
                  <a:gd name="T8" fmla="*/ 40 w 150"/>
                  <a:gd name="T9" fmla="*/ 170 h 203"/>
                  <a:gd name="T10" fmla="*/ 40 w 150"/>
                  <a:gd name="T11" fmla="*/ 175 h 203"/>
                  <a:gd name="T12" fmla="*/ 70 w 150"/>
                  <a:gd name="T13" fmla="*/ 201 h 203"/>
                  <a:gd name="T14" fmla="*/ 105 w 150"/>
                  <a:gd name="T15" fmla="*/ 177 h 203"/>
                  <a:gd name="T16" fmla="*/ 105 w 150"/>
                  <a:gd name="T17" fmla="*/ 171 h 203"/>
                  <a:gd name="T18" fmla="*/ 123 w 150"/>
                  <a:gd name="T19" fmla="*/ 132 h 203"/>
                  <a:gd name="T20" fmla="*/ 149 w 150"/>
                  <a:gd name="T21" fmla="*/ 7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03">
                    <a:moveTo>
                      <a:pt x="149" y="78"/>
                    </a:moveTo>
                    <a:cubicBezTo>
                      <a:pt x="150" y="35"/>
                      <a:pt x="116" y="0"/>
                      <a:pt x="73" y="2"/>
                    </a:cubicBezTo>
                    <a:cubicBezTo>
                      <a:pt x="34" y="3"/>
                      <a:pt x="2" y="34"/>
                      <a:pt x="1" y="73"/>
                    </a:cubicBezTo>
                    <a:cubicBezTo>
                      <a:pt x="0" y="95"/>
                      <a:pt x="9" y="116"/>
                      <a:pt x="24" y="130"/>
                    </a:cubicBezTo>
                    <a:cubicBezTo>
                      <a:pt x="35" y="140"/>
                      <a:pt x="40" y="155"/>
                      <a:pt x="40" y="170"/>
                    </a:cubicBezTo>
                    <a:cubicBezTo>
                      <a:pt x="40" y="175"/>
                      <a:pt x="40" y="175"/>
                      <a:pt x="40" y="175"/>
                    </a:cubicBezTo>
                    <a:cubicBezTo>
                      <a:pt x="40" y="192"/>
                      <a:pt x="52" y="200"/>
                      <a:pt x="70" y="201"/>
                    </a:cubicBezTo>
                    <a:cubicBezTo>
                      <a:pt x="89" y="203"/>
                      <a:pt x="105" y="196"/>
                      <a:pt x="105" y="177"/>
                    </a:cubicBezTo>
                    <a:cubicBezTo>
                      <a:pt x="105" y="171"/>
                      <a:pt x="105" y="171"/>
                      <a:pt x="105" y="171"/>
                    </a:cubicBezTo>
                    <a:cubicBezTo>
                      <a:pt x="106" y="156"/>
                      <a:pt x="112" y="142"/>
                      <a:pt x="123" y="132"/>
                    </a:cubicBezTo>
                    <a:cubicBezTo>
                      <a:pt x="139" y="119"/>
                      <a:pt x="149" y="100"/>
                      <a:pt x="149" y="78"/>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5" name="ïšlîdé">
                <a:extLst>
                  <a:ext uri="{FF2B5EF4-FFF2-40B4-BE49-F238E27FC236}">
                    <a16:creationId xmlns:a16="http://schemas.microsoft.com/office/drawing/2014/main" id="{26082FE2-D6FD-4829-B26D-17B00B8A59FE}"/>
                  </a:ext>
                </a:extLst>
              </p:cNvPr>
              <p:cNvSpPr/>
              <p:nvPr/>
            </p:nvSpPr>
            <p:spPr bwMode="auto">
              <a:xfrm>
                <a:off x="4904501" y="5365617"/>
                <a:ext cx="195005" cy="182943"/>
              </a:xfrm>
              <a:custGeom>
                <a:avLst/>
                <a:gdLst>
                  <a:gd name="T0" fmla="*/ 37 w 97"/>
                  <a:gd name="T1" fmla="*/ 0 h 91"/>
                  <a:gd name="T2" fmla="*/ 3 w 97"/>
                  <a:gd name="T3" fmla="*/ 30 h 91"/>
                  <a:gd name="T4" fmla="*/ 45 w 97"/>
                  <a:gd name="T5" fmla="*/ 89 h 91"/>
                  <a:gd name="T6" fmla="*/ 61 w 97"/>
                  <a:gd name="T7" fmla="*/ 91 h 91"/>
                  <a:gd name="T8" fmla="*/ 95 w 97"/>
                  <a:gd name="T9" fmla="*/ 61 h 91"/>
                  <a:gd name="T10" fmla="*/ 53 w 97"/>
                  <a:gd name="T11" fmla="*/ 3 h 91"/>
                  <a:gd name="T12" fmla="*/ 37 w 9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97" h="91">
                    <a:moveTo>
                      <a:pt x="37" y="0"/>
                    </a:moveTo>
                    <a:cubicBezTo>
                      <a:pt x="19" y="0"/>
                      <a:pt x="4" y="12"/>
                      <a:pt x="3" y="30"/>
                    </a:cubicBezTo>
                    <a:cubicBezTo>
                      <a:pt x="0" y="54"/>
                      <a:pt x="19" y="80"/>
                      <a:pt x="45" y="89"/>
                    </a:cubicBezTo>
                    <a:cubicBezTo>
                      <a:pt x="50" y="91"/>
                      <a:pt x="55" y="91"/>
                      <a:pt x="61" y="91"/>
                    </a:cubicBezTo>
                    <a:cubicBezTo>
                      <a:pt x="79" y="91"/>
                      <a:pt x="93" y="80"/>
                      <a:pt x="95" y="61"/>
                    </a:cubicBezTo>
                    <a:cubicBezTo>
                      <a:pt x="97" y="38"/>
                      <a:pt x="78" y="12"/>
                      <a:pt x="53" y="3"/>
                    </a:cubicBezTo>
                    <a:cubicBezTo>
                      <a:pt x="47" y="1"/>
                      <a:pt x="42" y="0"/>
                      <a:pt x="37" y="0"/>
                    </a:cubicBezTo>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ľiḍè">
                <a:extLst>
                  <a:ext uri="{FF2B5EF4-FFF2-40B4-BE49-F238E27FC236}">
                    <a16:creationId xmlns:a16="http://schemas.microsoft.com/office/drawing/2014/main" id="{FA30009D-BFBB-4C8F-AE60-D3D4B8F5E03F}"/>
                  </a:ext>
                </a:extLst>
              </p:cNvPr>
              <p:cNvSpPr/>
              <p:nvPr/>
            </p:nvSpPr>
            <p:spPr bwMode="auto">
              <a:xfrm>
                <a:off x="4918573" y="5630658"/>
                <a:ext cx="40207" cy="108560"/>
              </a:xfrm>
              <a:custGeom>
                <a:avLst/>
                <a:gdLst>
                  <a:gd name="T0" fmla="*/ 20 w 20"/>
                  <a:gd name="T1" fmla="*/ 9 h 54"/>
                  <a:gd name="T2" fmla="*/ 16 w 20"/>
                  <a:gd name="T3" fmla="*/ 2 h 54"/>
                  <a:gd name="T4" fmla="*/ 8 w 20"/>
                  <a:gd name="T5" fmla="*/ 0 h 54"/>
                  <a:gd name="T6" fmla="*/ 2 w 20"/>
                  <a:gd name="T7" fmla="*/ 5 h 54"/>
                  <a:gd name="T8" fmla="*/ 0 w 20"/>
                  <a:gd name="T9" fmla="*/ 12 h 54"/>
                  <a:gd name="T10" fmla="*/ 4 w 20"/>
                  <a:gd name="T11" fmla="*/ 18 h 54"/>
                  <a:gd name="T12" fmla="*/ 10 w 20"/>
                  <a:gd name="T13" fmla="*/ 20 h 54"/>
                  <a:gd name="T14" fmla="*/ 11 w 20"/>
                  <a:gd name="T15" fmla="*/ 20 h 54"/>
                  <a:gd name="T16" fmla="*/ 15 w 20"/>
                  <a:gd name="T17" fmla="*/ 19 h 54"/>
                  <a:gd name="T18" fmla="*/ 14 w 20"/>
                  <a:gd name="T19" fmla="*/ 52 h 54"/>
                  <a:gd name="T20" fmla="*/ 16 w 20"/>
                  <a:gd name="T21" fmla="*/ 54 h 54"/>
                  <a:gd name="T22" fmla="*/ 19 w 20"/>
                  <a:gd name="T23" fmla="*/ 52 h 54"/>
                  <a:gd name="T24" fmla="*/ 20 w 20"/>
                  <a:gd name="T25" fmla="*/ 11 h 54"/>
                  <a:gd name="T26" fmla="*/ 20 w 20"/>
                  <a:gd name="T27" fmla="*/ 11 h 54"/>
                  <a:gd name="T28" fmla="*/ 20 w 20"/>
                  <a:gd name="T29" fmla="*/ 9 h 54"/>
                  <a:gd name="T30" fmla="*/ 14 w 20"/>
                  <a:gd name="T31" fmla="*/ 13 h 54"/>
                  <a:gd name="T32" fmla="*/ 11 w 20"/>
                  <a:gd name="T33" fmla="*/ 15 h 54"/>
                  <a:gd name="T34" fmla="*/ 7 w 20"/>
                  <a:gd name="T35" fmla="*/ 14 h 54"/>
                  <a:gd name="T36" fmla="*/ 5 w 20"/>
                  <a:gd name="T37" fmla="*/ 11 h 54"/>
                  <a:gd name="T38" fmla="*/ 6 w 20"/>
                  <a:gd name="T39" fmla="*/ 8 h 54"/>
                  <a:gd name="T40" fmla="*/ 9 w 20"/>
                  <a:gd name="T41" fmla="*/ 6 h 54"/>
                  <a:gd name="T42" fmla="*/ 10 w 20"/>
                  <a:gd name="T43" fmla="*/ 6 h 54"/>
                  <a:gd name="T44" fmla="*/ 13 w 20"/>
                  <a:gd name="T45" fmla="*/ 7 h 54"/>
                  <a:gd name="T46" fmla="*/ 15 w 20"/>
                  <a:gd name="T47" fmla="*/ 10 h 54"/>
                  <a:gd name="T48" fmla="*/ 14 w 20"/>
                  <a:gd name="T49"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54">
                    <a:moveTo>
                      <a:pt x="20" y="9"/>
                    </a:moveTo>
                    <a:cubicBezTo>
                      <a:pt x="19" y="6"/>
                      <a:pt x="18" y="4"/>
                      <a:pt x="16" y="2"/>
                    </a:cubicBezTo>
                    <a:cubicBezTo>
                      <a:pt x="14" y="1"/>
                      <a:pt x="11" y="0"/>
                      <a:pt x="8" y="0"/>
                    </a:cubicBezTo>
                    <a:cubicBezTo>
                      <a:pt x="6" y="1"/>
                      <a:pt x="3" y="2"/>
                      <a:pt x="2" y="5"/>
                    </a:cubicBezTo>
                    <a:cubicBezTo>
                      <a:pt x="0" y="7"/>
                      <a:pt x="0" y="9"/>
                      <a:pt x="0" y="12"/>
                    </a:cubicBezTo>
                    <a:cubicBezTo>
                      <a:pt x="0" y="15"/>
                      <a:pt x="2" y="17"/>
                      <a:pt x="4" y="18"/>
                    </a:cubicBezTo>
                    <a:cubicBezTo>
                      <a:pt x="6" y="20"/>
                      <a:pt x="8" y="20"/>
                      <a:pt x="10" y="20"/>
                    </a:cubicBezTo>
                    <a:cubicBezTo>
                      <a:pt x="10" y="20"/>
                      <a:pt x="11" y="20"/>
                      <a:pt x="11" y="20"/>
                    </a:cubicBezTo>
                    <a:cubicBezTo>
                      <a:pt x="13" y="20"/>
                      <a:pt x="14" y="20"/>
                      <a:pt x="15" y="19"/>
                    </a:cubicBezTo>
                    <a:cubicBezTo>
                      <a:pt x="14" y="52"/>
                      <a:pt x="14" y="52"/>
                      <a:pt x="14" y="52"/>
                    </a:cubicBezTo>
                    <a:cubicBezTo>
                      <a:pt x="14" y="53"/>
                      <a:pt x="15" y="54"/>
                      <a:pt x="16" y="54"/>
                    </a:cubicBezTo>
                    <a:cubicBezTo>
                      <a:pt x="18" y="54"/>
                      <a:pt x="19" y="53"/>
                      <a:pt x="19" y="52"/>
                    </a:cubicBezTo>
                    <a:cubicBezTo>
                      <a:pt x="20" y="11"/>
                      <a:pt x="20" y="11"/>
                      <a:pt x="20" y="11"/>
                    </a:cubicBezTo>
                    <a:cubicBezTo>
                      <a:pt x="20" y="11"/>
                      <a:pt x="20" y="11"/>
                      <a:pt x="20" y="11"/>
                    </a:cubicBezTo>
                    <a:cubicBezTo>
                      <a:pt x="20" y="10"/>
                      <a:pt x="20" y="9"/>
                      <a:pt x="20" y="9"/>
                    </a:cubicBezTo>
                    <a:close/>
                    <a:moveTo>
                      <a:pt x="14" y="13"/>
                    </a:moveTo>
                    <a:cubicBezTo>
                      <a:pt x="13" y="14"/>
                      <a:pt x="12" y="15"/>
                      <a:pt x="11" y="15"/>
                    </a:cubicBezTo>
                    <a:cubicBezTo>
                      <a:pt x="9" y="15"/>
                      <a:pt x="8" y="15"/>
                      <a:pt x="7" y="14"/>
                    </a:cubicBezTo>
                    <a:cubicBezTo>
                      <a:pt x="6" y="13"/>
                      <a:pt x="5" y="12"/>
                      <a:pt x="5" y="11"/>
                    </a:cubicBezTo>
                    <a:cubicBezTo>
                      <a:pt x="5" y="10"/>
                      <a:pt x="5" y="9"/>
                      <a:pt x="6" y="8"/>
                    </a:cubicBezTo>
                    <a:cubicBezTo>
                      <a:pt x="7" y="7"/>
                      <a:pt x="8" y="6"/>
                      <a:pt x="9" y="6"/>
                    </a:cubicBezTo>
                    <a:cubicBezTo>
                      <a:pt x="10" y="6"/>
                      <a:pt x="10" y="6"/>
                      <a:pt x="10" y="6"/>
                    </a:cubicBezTo>
                    <a:cubicBezTo>
                      <a:pt x="11" y="6"/>
                      <a:pt x="12" y="6"/>
                      <a:pt x="13" y="7"/>
                    </a:cubicBezTo>
                    <a:cubicBezTo>
                      <a:pt x="14" y="7"/>
                      <a:pt x="14" y="8"/>
                      <a:pt x="15" y="10"/>
                    </a:cubicBezTo>
                    <a:cubicBezTo>
                      <a:pt x="15" y="11"/>
                      <a:pt x="14" y="12"/>
                      <a:pt x="14" y="13"/>
                    </a:cubicBezTo>
                    <a:close/>
                  </a:path>
                </a:pathLst>
              </a:custGeom>
              <a:solidFill>
                <a:srgbClr val="9A89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ṧļïdê">
                <a:extLst>
                  <a:ext uri="{FF2B5EF4-FFF2-40B4-BE49-F238E27FC236}">
                    <a16:creationId xmlns:a16="http://schemas.microsoft.com/office/drawing/2014/main" id="{06EF1F1C-9BE5-433A-ADFF-BEF725A7B316}"/>
                  </a:ext>
                </a:extLst>
              </p:cNvPr>
              <p:cNvSpPr/>
              <p:nvPr/>
            </p:nvSpPr>
            <p:spPr bwMode="auto">
              <a:xfrm>
                <a:off x="4960791" y="5628647"/>
                <a:ext cx="42218" cy="110570"/>
              </a:xfrm>
              <a:custGeom>
                <a:avLst/>
                <a:gdLst>
                  <a:gd name="T0" fmla="*/ 21 w 21"/>
                  <a:gd name="T1" fmla="*/ 10 h 55"/>
                  <a:gd name="T2" fmla="*/ 17 w 21"/>
                  <a:gd name="T3" fmla="*/ 4 h 55"/>
                  <a:gd name="T4" fmla="*/ 3 w 21"/>
                  <a:gd name="T5" fmla="*/ 6 h 55"/>
                  <a:gd name="T6" fmla="*/ 1 w 21"/>
                  <a:gd name="T7" fmla="*/ 12 h 55"/>
                  <a:gd name="T8" fmla="*/ 1 w 21"/>
                  <a:gd name="T9" fmla="*/ 12 h 55"/>
                  <a:gd name="T10" fmla="*/ 0 w 21"/>
                  <a:gd name="T11" fmla="*/ 53 h 55"/>
                  <a:gd name="T12" fmla="*/ 2 w 21"/>
                  <a:gd name="T13" fmla="*/ 55 h 55"/>
                  <a:gd name="T14" fmla="*/ 5 w 21"/>
                  <a:gd name="T15" fmla="*/ 53 h 55"/>
                  <a:gd name="T16" fmla="*/ 5 w 21"/>
                  <a:gd name="T17" fmla="*/ 20 h 55"/>
                  <a:gd name="T18" fmla="*/ 11 w 21"/>
                  <a:gd name="T19" fmla="*/ 22 h 55"/>
                  <a:gd name="T20" fmla="*/ 12 w 21"/>
                  <a:gd name="T21" fmla="*/ 21 h 55"/>
                  <a:gd name="T22" fmla="*/ 19 w 21"/>
                  <a:gd name="T23" fmla="*/ 17 h 55"/>
                  <a:gd name="T24" fmla="*/ 21 w 21"/>
                  <a:gd name="T25" fmla="*/ 10 h 55"/>
                  <a:gd name="T26" fmla="*/ 15 w 21"/>
                  <a:gd name="T27" fmla="*/ 14 h 55"/>
                  <a:gd name="T28" fmla="*/ 12 w 21"/>
                  <a:gd name="T29" fmla="*/ 16 h 55"/>
                  <a:gd name="T30" fmla="*/ 8 w 21"/>
                  <a:gd name="T31" fmla="*/ 15 h 55"/>
                  <a:gd name="T32" fmla="*/ 6 w 21"/>
                  <a:gd name="T33" fmla="*/ 12 h 55"/>
                  <a:gd name="T34" fmla="*/ 7 w 21"/>
                  <a:gd name="T35" fmla="*/ 9 h 55"/>
                  <a:gd name="T36" fmla="*/ 11 w 21"/>
                  <a:gd name="T37" fmla="*/ 7 h 55"/>
                  <a:gd name="T38" fmla="*/ 14 w 21"/>
                  <a:gd name="T39" fmla="*/ 8 h 55"/>
                  <a:gd name="T40" fmla="*/ 16 w 21"/>
                  <a:gd name="T41" fmla="*/ 11 h 55"/>
                  <a:gd name="T42" fmla="*/ 15 w 21"/>
                  <a:gd name="T43"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55">
                    <a:moveTo>
                      <a:pt x="21" y="10"/>
                    </a:moveTo>
                    <a:cubicBezTo>
                      <a:pt x="20" y="7"/>
                      <a:pt x="19" y="5"/>
                      <a:pt x="17" y="4"/>
                    </a:cubicBezTo>
                    <a:cubicBezTo>
                      <a:pt x="12" y="0"/>
                      <a:pt x="6" y="1"/>
                      <a:pt x="3" y="6"/>
                    </a:cubicBezTo>
                    <a:cubicBezTo>
                      <a:pt x="1" y="8"/>
                      <a:pt x="1" y="10"/>
                      <a:pt x="1" y="12"/>
                    </a:cubicBezTo>
                    <a:cubicBezTo>
                      <a:pt x="1" y="12"/>
                      <a:pt x="1" y="12"/>
                      <a:pt x="1" y="12"/>
                    </a:cubicBezTo>
                    <a:cubicBezTo>
                      <a:pt x="0" y="53"/>
                      <a:pt x="0" y="53"/>
                      <a:pt x="0" y="53"/>
                    </a:cubicBezTo>
                    <a:cubicBezTo>
                      <a:pt x="0" y="54"/>
                      <a:pt x="1" y="55"/>
                      <a:pt x="2" y="55"/>
                    </a:cubicBezTo>
                    <a:cubicBezTo>
                      <a:pt x="4" y="55"/>
                      <a:pt x="5" y="54"/>
                      <a:pt x="5" y="53"/>
                    </a:cubicBezTo>
                    <a:cubicBezTo>
                      <a:pt x="5" y="20"/>
                      <a:pt x="5" y="20"/>
                      <a:pt x="5" y="20"/>
                    </a:cubicBezTo>
                    <a:cubicBezTo>
                      <a:pt x="7" y="21"/>
                      <a:pt x="9" y="22"/>
                      <a:pt x="11" y="22"/>
                    </a:cubicBezTo>
                    <a:cubicBezTo>
                      <a:pt x="11" y="22"/>
                      <a:pt x="12" y="22"/>
                      <a:pt x="12" y="21"/>
                    </a:cubicBezTo>
                    <a:cubicBezTo>
                      <a:pt x="15" y="21"/>
                      <a:pt x="17" y="20"/>
                      <a:pt x="19" y="17"/>
                    </a:cubicBezTo>
                    <a:cubicBezTo>
                      <a:pt x="21" y="15"/>
                      <a:pt x="21" y="13"/>
                      <a:pt x="21" y="10"/>
                    </a:cubicBezTo>
                    <a:close/>
                    <a:moveTo>
                      <a:pt x="15" y="14"/>
                    </a:moveTo>
                    <a:cubicBezTo>
                      <a:pt x="14" y="15"/>
                      <a:pt x="13" y="16"/>
                      <a:pt x="12" y="16"/>
                    </a:cubicBezTo>
                    <a:cubicBezTo>
                      <a:pt x="10" y="16"/>
                      <a:pt x="9" y="16"/>
                      <a:pt x="8" y="15"/>
                    </a:cubicBezTo>
                    <a:cubicBezTo>
                      <a:pt x="7" y="15"/>
                      <a:pt x="6" y="14"/>
                      <a:pt x="6" y="12"/>
                    </a:cubicBezTo>
                    <a:cubicBezTo>
                      <a:pt x="6" y="11"/>
                      <a:pt x="6" y="10"/>
                      <a:pt x="7" y="9"/>
                    </a:cubicBezTo>
                    <a:cubicBezTo>
                      <a:pt x="8" y="8"/>
                      <a:pt x="9" y="7"/>
                      <a:pt x="11" y="7"/>
                    </a:cubicBezTo>
                    <a:cubicBezTo>
                      <a:pt x="12" y="7"/>
                      <a:pt x="13" y="7"/>
                      <a:pt x="14" y="8"/>
                    </a:cubicBezTo>
                    <a:cubicBezTo>
                      <a:pt x="15" y="9"/>
                      <a:pt x="15" y="10"/>
                      <a:pt x="16" y="11"/>
                    </a:cubicBezTo>
                    <a:cubicBezTo>
                      <a:pt x="16" y="12"/>
                      <a:pt x="15" y="13"/>
                      <a:pt x="15" y="14"/>
                    </a:cubicBezTo>
                    <a:close/>
                  </a:path>
                </a:pathLst>
              </a:custGeom>
              <a:solidFill>
                <a:srgbClr val="9A89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2" name="灯片编号占位符 1">
            <a:extLst>
              <a:ext uri="{FF2B5EF4-FFF2-40B4-BE49-F238E27FC236}">
                <a16:creationId xmlns:a16="http://schemas.microsoft.com/office/drawing/2014/main" id="{39BDBC68-218E-483A-9538-1883B5827CAC}"/>
              </a:ext>
            </a:extLst>
          </p:cNvPr>
          <p:cNvSpPr>
            <a:spLocks noGrp="1"/>
          </p:cNvSpPr>
          <p:nvPr>
            <p:ph type="sldNum" sz="quarter" idx="12"/>
          </p:nvPr>
        </p:nvSpPr>
        <p:spPr/>
        <p:txBody>
          <a:bodyPr/>
          <a:lstStyle/>
          <a:p>
            <a:fld id="{91F2D4EF-46D4-4764-B373-FC59CD1D281E}" type="slidenum">
              <a:rPr lang="zh-CN" altLang="en-US" smtClean="0"/>
              <a:t>59</a:t>
            </a:fld>
            <a:endParaRPr lang="zh-CN" altLang="en-US"/>
          </a:p>
        </p:txBody>
      </p:sp>
    </p:spTree>
    <p:extLst>
      <p:ext uri="{BB962C8B-B14F-4D97-AF65-F5344CB8AC3E}">
        <p14:creationId xmlns:p14="http://schemas.microsoft.com/office/powerpoint/2010/main" val="158649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par>
                                <p:cTn id="9" presetID="53" presetClass="entr" presetSubtype="16"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37"/>
                                        </p:tgtEl>
                                      </p:cBhvr>
                                    </p:animEffect>
                                    <p:animScale>
                                      <p:cBhvr>
                                        <p:cTn id="17"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2502986" cy="1071442"/>
            <a:chOff x="551030" y="-368704"/>
            <a:chExt cx="3337315"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2686714" cy="718775"/>
              <a:chOff x="1839058" y="967769"/>
              <a:chExt cx="2686714"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268671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5" y="1009436"/>
                <a:ext cx="134993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术语</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4" name="组合 33">
            <a:extLst>
              <a:ext uri="{FF2B5EF4-FFF2-40B4-BE49-F238E27FC236}">
                <a16:creationId xmlns:a16="http://schemas.microsoft.com/office/drawing/2014/main" id="{3213AA0B-D169-4FA1-A209-79E4C101D719}"/>
              </a:ext>
            </a:extLst>
          </p:cNvPr>
          <p:cNvGrpSpPr/>
          <p:nvPr/>
        </p:nvGrpSpPr>
        <p:grpSpPr>
          <a:xfrm>
            <a:off x="858453" y="1515526"/>
            <a:ext cx="707546" cy="707546"/>
            <a:chOff x="737414" y="3164436"/>
            <a:chExt cx="1900298" cy="1900298"/>
          </a:xfrm>
        </p:grpSpPr>
        <p:grpSp>
          <p:nvGrpSpPr>
            <p:cNvPr id="35" name="组合 34">
              <a:extLst>
                <a:ext uri="{FF2B5EF4-FFF2-40B4-BE49-F238E27FC236}">
                  <a16:creationId xmlns:a16="http://schemas.microsoft.com/office/drawing/2014/main" id="{049C3DF1-A7DF-466D-BAD8-7D1161D643E0}"/>
                </a:ext>
              </a:extLst>
            </p:cNvPr>
            <p:cNvGrpSpPr/>
            <p:nvPr/>
          </p:nvGrpSpPr>
          <p:grpSpPr>
            <a:xfrm>
              <a:off x="737414" y="3164436"/>
              <a:ext cx="1900298" cy="1900298"/>
              <a:chOff x="795138" y="3164436"/>
              <a:chExt cx="1900298" cy="1900298"/>
            </a:xfrm>
          </p:grpSpPr>
          <p:sp>
            <p:nvSpPr>
              <p:cNvPr id="37" name="椭圆 36">
                <a:extLst>
                  <a:ext uri="{FF2B5EF4-FFF2-40B4-BE49-F238E27FC236}">
                    <a16:creationId xmlns:a16="http://schemas.microsoft.com/office/drawing/2014/main" id="{5F9587F4-1D67-41F7-A2EC-5D7BB7DBF6E5}"/>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lumMod val="85000"/>
                      <a:lumOff val="15000"/>
                    </a:schemeClr>
                  </a:solidFill>
                </a:endParaRPr>
              </a:p>
            </p:txBody>
          </p:sp>
          <p:sp>
            <p:nvSpPr>
              <p:cNvPr id="38" name="椭圆 37">
                <a:extLst>
                  <a:ext uri="{FF2B5EF4-FFF2-40B4-BE49-F238E27FC236}">
                    <a16:creationId xmlns:a16="http://schemas.microsoft.com/office/drawing/2014/main" id="{9E3B47F5-37C1-4725-AE5B-AF00A930214C}"/>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ndParaRPr>
              </a:p>
            </p:txBody>
          </p:sp>
        </p:grpSp>
        <p:sp>
          <p:nvSpPr>
            <p:cNvPr id="36" name="Text Box 79">
              <a:extLst>
                <a:ext uri="{FF2B5EF4-FFF2-40B4-BE49-F238E27FC236}">
                  <a16:creationId xmlns:a16="http://schemas.microsoft.com/office/drawing/2014/main" id="{703BDA65-352F-499B-B8F5-73DB603E8AC9}"/>
                </a:ext>
              </a:extLst>
            </p:cNvPr>
            <p:cNvSpPr txBox="1">
              <a:spLocks noChangeArrowheads="1"/>
            </p:cNvSpPr>
            <p:nvPr/>
          </p:nvSpPr>
          <p:spPr bwMode="auto">
            <a:xfrm>
              <a:off x="839833" y="3743314"/>
              <a:ext cx="1732247" cy="9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18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帧</a:t>
              </a:r>
            </a:p>
          </p:txBody>
        </p:sp>
      </p:grpSp>
      <p:sp>
        <p:nvSpPr>
          <p:cNvPr id="39" name="文本框 38">
            <a:extLst>
              <a:ext uri="{FF2B5EF4-FFF2-40B4-BE49-F238E27FC236}">
                <a16:creationId xmlns:a16="http://schemas.microsoft.com/office/drawing/2014/main" id="{46C58F18-53D5-4FF8-92BD-2727839A2D6D}"/>
              </a:ext>
            </a:extLst>
          </p:cNvPr>
          <p:cNvSpPr txBox="1"/>
          <p:nvPr/>
        </p:nvSpPr>
        <p:spPr>
          <a:xfrm>
            <a:off x="1612755" y="1649454"/>
            <a:ext cx="2425782" cy="394275"/>
          </a:xfrm>
          <a:prstGeom prst="rect">
            <a:avLst/>
          </a:prstGeom>
          <a:noFill/>
        </p:spPr>
        <p:txBody>
          <a:bodyPr wrap="square" lIns="68580" tIns="34290" rIns="68580" bIns="34290" rtlCol="0">
            <a:spAutoFit/>
          </a:bodyPr>
          <a:lstStyle/>
          <a:p>
            <a:pPr>
              <a:lnSpc>
                <a:spcPct val="130000"/>
              </a:lnSpc>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链路层的分组单元</a:t>
            </a:r>
            <a:endParaRPr lang="zh-CN" altLang="en-US" sz="1800" dirty="0">
              <a:latin typeface="思源黑体 CN Normal" panose="020B0400000000000000" pitchFamily="34" charset="-122"/>
              <a:ea typeface="思源黑体 CN Normal" panose="020B0400000000000000" pitchFamily="34" charset="-122"/>
            </a:endParaRPr>
          </a:p>
        </p:txBody>
      </p:sp>
      <p:grpSp>
        <p:nvGrpSpPr>
          <p:cNvPr id="33" name="组合 32">
            <a:extLst>
              <a:ext uri="{FF2B5EF4-FFF2-40B4-BE49-F238E27FC236}">
                <a16:creationId xmlns:a16="http://schemas.microsoft.com/office/drawing/2014/main" id="{8065B0FF-AF98-4710-A964-A4FB02432BDB}"/>
              </a:ext>
            </a:extLst>
          </p:cNvPr>
          <p:cNvGrpSpPr/>
          <p:nvPr/>
        </p:nvGrpSpPr>
        <p:grpSpPr>
          <a:xfrm>
            <a:off x="885178" y="2379146"/>
            <a:ext cx="4943306" cy="1913899"/>
            <a:chOff x="703264" y="1946585"/>
            <a:chExt cx="10972799" cy="4161037"/>
          </a:xfrm>
        </p:grpSpPr>
        <p:sp>
          <p:nvSpPr>
            <p:cNvPr id="52" name="任意多边形: 形状 51">
              <a:extLst>
                <a:ext uri="{FF2B5EF4-FFF2-40B4-BE49-F238E27FC236}">
                  <a16:creationId xmlns:a16="http://schemas.microsoft.com/office/drawing/2014/main" id="{5FD14D7E-B7F2-4F7F-B809-A744FFA92F15}"/>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nvGrpSpPr>
            <p:cNvPr id="53" name="组合 52">
              <a:extLst>
                <a:ext uri="{FF2B5EF4-FFF2-40B4-BE49-F238E27FC236}">
                  <a16:creationId xmlns:a16="http://schemas.microsoft.com/office/drawing/2014/main" id="{EA6AAB41-A838-4370-80B0-62CF93408FE6}"/>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54" name="任意多边形: 形状 53">
                <a:extLst>
                  <a:ext uri="{FF2B5EF4-FFF2-40B4-BE49-F238E27FC236}">
                    <a16:creationId xmlns:a16="http://schemas.microsoft.com/office/drawing/2014/main" id="{36B5DCB1-6DDC-4706-AEE8-0EFCB6208FDC}"/>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55" name="任意多边形: 形状 54">
                <a:extLst>
                  <a:ext uri="{FF2B5EF4-FFF2-40B4-BE49-F238E27FC236}">
                    <a16:creationId xmlns:a16="http://schemas.microsoft.com/office/drawing/2014/main" id="{06187463-206A-48D6-BEA7-5E56187BF1FD}"/>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sp>
        <p:nvSpPr>
          <p:cNvPr id="56" name="Text Box 79">
            <a:extLst>
              <a:ext uri="{FF2B5EF4-FFF2-40B4-BE49-F238E27FC236}">
                <a16:creationId xmlns:a16="http://schemas.microsoft.com/office/drawing/2014/main" id="{A6ACE4F3-8985-49C7-A276-30D29D82652E}"/>
              </a:ext>
            </a:extLst>
          </p:cNvPr>
          <p:cNvSpPr txBox="1">
            <a:spLocks noChangeArrowheads="1"/>
          </p:cNvSpPr>
          <p:nvPr/>
        </p:nvSpPr>
        <p:spPr bwMode="auto">
          <a:xfrm>
            <a:off x="1113737" y="2694683"/>
            <a:ext cx="4411559" cy="164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200000"/>
              </a:lnSpc>
            </a:pPr>
            <a:r>
              <a:rPr kumimoji="1" lang="zh-CN" altLang="en-US" sz="18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链路层</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负责将网络层数据报封装成</a:t>
            </a:r>
            <a:r>
              <a:rPr kumimoji="1" lang="zh-CN" altLang="en-US" sz="18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帧</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通过链路从一个节点传输到</a:t>
            </a:r>
            <a:r>
              <a:rPr kumimoji="1" lang="zh-CN" altLang="en-US" sz="18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物理上相邻</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的下一个节点</a:t>
            </a: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p>
        </p:txBody>
      </p:sp>
      <p:pic>
        <p:nvPicPr>
          <p:cNvPr id="321" name="图片 1">
            <a:extLst>
              <a:ext uri="{FF2B5EF4-FFF2-40B4-BE49-F238E27FC236}">
                <a16:creationId xmlns:a16="http://schemas.microsoft.com/office/drawing/2014/main" id="{B58C936E-DC6B-45EA-A004-29128EFDD73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44054" y="1071442"/>
            <a:ext cx="2657475" cy="3406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E11E950A-A1DE-45B6-8551-1507FCBB9344}"/>
              </a:ext>
            </a:extLst>
          </p:cNvPr>
          <p:cNvSpPr>
            <a:spLocks noGrp="1"/>
          </p:cNvSpPr>
          <p:nvPr>
            <p:ph type="sldNum" sz="quarter" idx="12"/>
          </p:nvPr>
        </p:nvSpPr>
        <p:spPr/>
        <p:txBody>
          <a:bodyPr/>
          <a:lstStyle/>
          <a:p>
            <a:fld id="{91F2D4EF-46D4-4764-B373-FC59CD1D281E}" type="slidenum">
              <a:rPr lang="zh-CN" altLang="en-US" smtClean="0"/>
              <a:t>6</a:t>
            </a:fld>
            <a:endParaRPr lang="zh-CN" altLang="en-US" dirty="0"/>
          </a:p>
        </p:txBody>
      </p:sp>
    </p:spTree>
    <p:extLst>
      <p:ext uri="{BB962C8B-B14F-4D97-AF65-F5344CB8AC3E}">
        <p14:creationId xmlns:p14="http://schemas.microsoft.com/office/powerpoint/2010/main" val="98935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9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left)">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3">
            <a:extLst>
              <a:ext uri="{FF2B5EF4-FFF2-40B4-BE49-F238E27FC236}">
                <a16:creationId xmlns:a16="http://schemas.microsoft.com/office/drawing/2014/main" id="{3C16748B-E982-407D-92DD-9A8E5F4A3C45}"/>
              </a:ext>
            </a:extLst>
          </p:cNvPr>
          <p:cNvSpPr>
            <a:spLocks noGrp="1" noChangeArrowheads="1"/>
          </p:cNvSpPr>
          <p:nvPr>
            <p:ph type="body" idx="1"/>
          </p:nvPr>
        </p:nvSpPr>
        <p:spPr>
          <a:xfrm>
            <a:off x="1369219" y="1113235"/>
            <a:ext cx="6405563" cy="3202781"/>
          </a:xfrm>
        </p:spPr>
        <p:txBody>
          <a:bodyPr/>
          <a:lstStyle/>
          <a:p>
            <a:r>
              <a:rPr lang="zh-CN" altLang="en-US">
                <a:latin typeface="楷体" panose="02010609060101010101" pitchFamily="49" charset="-122"/>
                <a:ea typeface="楷体" panose="02010609060101010101" pitchFamily="49" charset="-122"/>
              </a:rPr>
              <a:t>局域网中每个适配器有唯一的</a:t>
            </a:r>
            <a:r>
              <a:rPr lang="en-US" altLang="zh-CN">
                <a:latin typeface="楷体" panose="02010609060101010101" pitchFamily="49" charset="-122"/>
                <a:ea typeface="楷体" panose="02010609060101010101" pitchFamily="49" charset="-122"/>
              </a:rPr>
              <a:t>MAC</a:t>
            </a:r>
            <a:r>
              <a:rPr lang="zh-CN" altLang="en-US">
                <a:latin typeface="楷体" panose="02010609060101010101" pitchFamily="49" charset="-122"/>
                <a:ea typeface="楷体" panose="02010609060101010101" pitchFamily="49" charset="-122"/>
              </a:rPr>
              <a:t>地址</a:t>
            </a:r>
          </a:p>
        </p:txBody>
      </p:sp>
      <p:grpSp>
        <p:nvGrpSpPr>
          <p:cNvPr id="97286" name="Group 4">
            <a:extLst>
              <a:ext uri="{FF2B5EF4-FFF2-40B4-BE49-F238E27FC236}">
                <a16:creationId xmlns:a16="http://schemas.microsoft.com/office/drawing/2014/main" id="{A3AD6412-CF88-4F43-BE08-FA3D8C00B715}"/>
              </a:ext>
            </a:extLst>
          </p:cNvPr>
          <p:cNvGrpSpPr>
            <a:grpSpLocks/>
          </p:cNvGrpSpPr>
          <p:nvPr/>
        </p:nvGrpSpPr>
        <p:grpSpPr bwMode="auto">
          <a:xfrm>
            <a:off x="1382316" y="1738312"/>
            <a:ext cx="4561730" cy="2939654"/>
            <a:chOff x="201" y="1293"/>
            <a:chExt cx="3882" cy="2696"/>
          </a:xfrm>
        </p:grpSpPr>
        <p:graphicFrame>
          <p:nvGraphicFramePr>
            <p:cNvPr id="97290" name="Object 5">
              <a:extLst>
                <a:ext uri="{FF2B5EF4-FFF2-40B4-BE49-F238E27FC236}">
                  <a16:creationId xmlns:a16="http://schemas.microsoft.com/office/drawing/2014/main" id="{0E421CEB-2681-404F-A5C2-FC0967A442DD}"/>
                </a:ext>
              </a:extLst>
            </p:cNvPr>
            <p:cNvGraphicFramePr>
              <a:graphicFrameLocks noChangeAspect="1"/>
            </p:cNvGraphicFramePr>
            <p:nvPr/>
          </p:nvGraphicFramePr>
          <p:xfrm>
            <a:off x="1869" y="1293"/>
            <a:ext cx="385" cy="328"/>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97290" name="Object 5">
                          <a:extLst>
                            <a:ext uri="{FF2B5EF4-FFF2-40B4-BE49-F238E27FC236}">
                              <a16:creationId xmlns:a16="http://schemas.microsoft.com/office/drawing/2014/main" id="{0E421CEB-2681-404F-A5C2-FC0967A44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 y="1293"/>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1" name="Freeform 6">
              <a:extLst>
                <a:ext uri="{FF2B5EF4-FFF2-40B4-BE49-F238E27FC236}">
                  <a16:creationId xmlns:a16="http://schemas.microsoft.com/office/drawing/2014/main" id="{91AD991B-5A96-4178-9996-AA0D65654550}"/>
                </a:ext>
              </a:extLst>
            </p:cNvPr>
            <p:cNvSpPr>
              <a:spLocks/>
            </p:cNvSpPr>
            <p:nvPr/>
          </p:nvSpPr>
          <p:spPr bwMode="auto">
            <a:xfrm>
              <a:off x="1356" y="2055"/>
              <a:ext cx="1289" cy="1291"/>
            </a:xfrm>
            <a:custGeom>
              <a:avLst/>
              <a:gdLst>
                <a:gd name="T0" fmla="*/ 216 w 1292"/>
                <a:gd name="T1" fmla="*/ 7 h 1255"/>
                <a:gd name="T2" fmla="*/ 35 w 1292"/>
                <a:gd name="T3" fmla="*/ 303 h 1255"/>
                <a:gd name="T4" fmla="*/ 29 w 1292"/>
                <a:gd name="T5" fmla="*/ 1001 h 1255"/>
                <a:gd name="T6" fmla="*/ 53 w 1292"/>
                <a:gd name="T7" fmla="*/ 1586 h 1255"/>
                <a:gd name="T8" fmla="*/ 222 w 1292"/>
                <a:gd name="T9" fmla="*/ 1667 h 1255"/>
                <a:gd name="T10" fmla="*/ 623 w 1292"/>
                <a:gd name="T11" fmla="*/ 2160 h 1255"/>
                <a:gd name="T12" fmla="*/ 949 w 1292"/>
                <a:gd name="T13" fmla="*/ 2369 h 1255"/>
                <a:gd name="T14" fmla="*/ 1130 w 1292"/>
                <a:gd name="T15" fmla="*/ 1959 h 1255"/>
                <a:gd name="T16" fmla="*/ 1202 w 1292"/>
                <a:gd name="T17" fmla="*/ 853 h 1255"/>
                <a:gd name="T18" fmla="*/ 1136 w 1292"/>
                <a:gd name="T19" fmla="*/ 403 h 1255"/>
                <a:gd name="T20" fmla="*/ 703 w 1292"/>
                <a:gd name="T21" fmla="*/ 219 h 1255"/>
                <a:gd name="T22" fmla="*/ 216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050"/>
            </a:p>
          </p:txBody>
        </p:sp>
        <p:graphicFrame>
          <p:nvGraphicFramePr>
            <p:cNvPr id="97292" name="Object 7">
              <a:extLst>
                <a:ext uri="{FF2B5EF4-FFF2-40B4-BE49-F238E27FC236}">
                  <a16:creationId xmlns:a16="http://schemas.microsoft.com/office/drawing/2014/main" id="{AB447645-50B2-40E8-A43D-760961781A1F}"/>
                </a:ext>
              </a:extLst>
            </p:cNvPr>
            <p:cNvGraphicFramePr>
              <a:graphicFrameLocks noChangeAspect="1"/>
            </p:cNvGraphicFramePr>
            <p:nvPr/>
          </p:nvGraphicFramePr>
          <p:xfrm>
            <a:off x="3255" y="2437"/>
            <a:ext cx="385" cy="328"/>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97292" name="Object 7">
                          <a:extLst>
                            <a:ext uri="{FF2B5EF4-FFF2-40B4-BE49-F238E27FC236}">
                              <a16:creationId xmlns:a16="http://schemas.microsoft.com/office/drawing/2014/main" id="{AB447645-50B2-40E8-A43D-760961781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 y="243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3" name="Object 8">
              <a:extLst>
                <a:ext uri="{FF2B5EF4-FFF2-40B4-BE49-F238E27FC236}">
                  <a16:creationId xmlns:a16="http://schemas.microsoft.com/office/drawing/2014/main" id="{BE65D489-8553-4DC2-A86D-8BDDFC026CEC}"/>
                </a:ext>
              </a:extLst>
            </p:cNvPr>
            <p:cNvGraphicFramePr>
              <a:graphicFrameLocks noChangeAspect="1"/>
            </p:cNvGraphicFramePr>
            <p:nvPr/>
          </p:nvGraphicFramePr>
          <p:xfrm>
            <a:off x="1860" y="3661"/>
            <a:ext cx="385" cy="328"/>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97293" name="Object 8">
                          <a:extLst>
                            <a:ext uri="{FF2B5EF4-FFF2-40B4-BE49-F238E27FC236}">
                              <a16:creationId xmlns:a16="http://schemas.microsoft.com/office/drawing/2014/main" id="{BE65D489-8553-4DC2-A86D-8BDDFC026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 y="3661"/>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4" name="Object 9">
              <a:extLst>
                <a:ext uri="{FF2B5EF4-FFF2-40B4-BE49-F238E27FC236}">
                  <a16:creationId xmlns:a16="http://schemas.microsoft.com/office/drawing/2014/main" id="{62AB301F-82B0-4A79-901E-E8149B57C7C2}"/>
                </a:ext>
              </a:extLst>
            </p:cNvPr>
            <p:cNvGraphicFramePr>
              <a:graphicFrameLocks noChangeAspect="1"/>
            </p:cNvGraphicFramePr>
            <p:nvPr/>
          </p:nvGraphicFramePr>
          <p:xfrm>
            <a:off x="310" y="2338"/>
            <a:ext cx="385" cy="328"/>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97294" name="Object 9">
                          <a:extLst>
                            <a:ext uri="{FF2B5EF4-FFF2-40B4-BE49-F238E27FC236}">
                              <a16:creationId xmlns:a16="http://schemas.microsoft.com/office/drawing/2014/main" id="{62AB301F-82B0-4A79-901E-E8149B57C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 y="2338"/>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5" name="Rectangle 10">
              <a:extLst>
                <a:ext uri="{FF2B5EF4-FFF2-40B4-BE49-F238E27FC236}">
                  <a16:creationId xmlns:a16="http://schemas.microsoft.com/office/drawing/2014/main" id="{FD1F6E06-75E7-4217-8350-B3CC2C74E6AC}"/>
                </a:ext>
              </a:extLst>
            </p:cNvPr>
            <p:cNvSpPr>
              <a:spLocks noChangeArrowheads="1"/>
            </p:cNvSpPr>
            <p:nvPr/>
          </p:nvSpPr>
          <p:spPr bwMode="auto">
            <a:xfrm>
              <a:off x="3130" y="2531"/>
              <a:ext cx="170" cy="129"/>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7296" name="Rectangle 11">
              <a:extLst>
                <a:ext uri="{FF2B5EF4-FFF2-40B4-BE49-F238E27FC236}">
                  <a16:creationId xmlns:a16="http://schemas.microsoft.com/office/drawing/2014/main" id="{FCB1601D-4921-41E3-8E15-316273F79135}"/>
                </a:ext>
              </a:extLst>
            </p:cNvPr>
            <p:cNvSpPr>
              <a:spLocks noChangeArrowheads="1"/>
            </p:cNvSpPr>
            <p:nvPr/>
          </p:nvSpPr>
          <p:spPr bwMode="auto">
            <a:xfrm>
              <a:off x="654" y="2416"/>
              <a:ext cx="170" cy="129"/>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7297" name="Rectangle 12">
              <a:extLst>
                <a:ext uri="{FF2B5EF4-FFF2-40B4-BE49-F238E27FC236}">
                  <a16:creationId xmlns:a16="http://schemas.microsoft.com/office/drawing/2014/main" id="{C3EC7623-79F7-4AEA-AF1B-C6F45AB58234}"/>
                </a:ext>
              </a:extLst>
            </p:cNvPr>
            <p:cNvSpPr>
              <a:spLocks noChangeArrowheads="1"/>
            </p:cNvSpPr>
            <p:nvPr/>
          </p:nvSpPr>
          <p:spPr bwMode="auto">
            <a:xfrm>
              <a:off x="2040" y="1604"/>
              <a:ext cx="121" cy="161"/>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7298" name="Rectangle 13">
              <a:extLst>
                <a:ext uri="{FF2B5EF4-FFF2-40B4-BE49-F238E27FC236}">
                  <a16:creationId xmlns:a16="http://schemas.microsoft.com/office/drawing/2014/main" id="{0849EF32-2AEC-4990-9FD5-1C3B6EC55C6B}"/>
                </a:ext>
              </a:extLst>
            </p:cNvPr>
            <p:cNvSpPr>
              <a:spLocks noChangeArrowheads="1"/>
            </p:cNvSpPr>
            <p:nvPr/>
          </p:nvSpPr>
          <p:spPr bwMode="auto">
            <a:xfrm>
              <a:off x="1998" y="3501"/>
              <a:ext cx="121" cy="161"/>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7299" name="Line 14">
              <a:extLst>
                <a:ext uri="{FF2B5EF4-FFF2-40B4-BE49-F238E27FC236}">
                  <a16:creationId xmlns:a16="http://schemas.microsoft.com/office/drawing/2014/main" id="{D6064725-EECC-4D65-94F0-7D44DE883DDA}"/>
                </a:ext>
              </a:extLst>
            </p:cNvPr>
            <p:cNvSpPr>
              <a:spLocks noChangeShapeType="1"/>
            </p:cNvSpPr>
            <p:nvPr/>
          </p:nvSpPr>
          <p:spPr bwMode="auto">
            <a:xfrm>
              <a:off x="819" y="2482"/>
              <a:ext cx="5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0" name="Line 15">
              <a:extLst>
                <a:ext uri="{FF2B5EF4-FFF2-40B4-BE49-F238E27FC236}">
                  <a16:creationId xmlns:a16="http://schemas.microsoft.com/office/drawing/2014/main" id="{EDC4FD5B-C427-42C7-B3DD-F757E32673F3}"/>
                </a:ext>
              </a:extLst>
            </p:cNvPr>
            <p:cNvSpPr>
              <a:spLocks noChangeShapeType="1"/>
            </p:cNvSpPr>
            <p:nvPr/>
          </p:nvSpPr>
          <p:spPr bwMode="auto">
            <a:xfrm>
              <a:off x="2085" y="1769"/>
              <a:ext cx="0" cy="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1" name="Line 16">
              <a:extLst>
                <a:ext uri="{FF2B5EF4-FFF2-40B4-BE49-F238E27FC236}">
                  <a16:creationId xmlns:a16="http://schemas.microsoft.com/office/drawing/2014/main" id="{8C9A3594-046B-4689-97CE-D6F0D21DE9C1}"/>
                </a:ext>
              </a:extLst>
            </p:cNvPr>
            <p:cNvSpPr>
              <a:spLocks noChangeShapeType="1"/>
            </p:cNvSpPr>
            <p:nvPr/>
          </p:nvSpPr>
          <p:spPr bwMode="auto">
            <a:xfrm flipH="1">
              <a:off x="2629" y="2588"/>
              <a:ext cx="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2" name="Line 17">
              <a:extLst>
                <a:ext uri="{FF2B5EF4-FFF2-40B4-BE49-F238E27FC236}">
                  <a16:creationId xmlns:a16="http://schemas.microsoft.com/office/drawing/2014/main" id="{BD8BF8BA-4DD9-49E7-BD89-777F5B9A5FDE}"/>
                </a:ext>
              </a:extLst>
            </p:cNvPr>
            <p:cNvSpPr>
              <a:spLocks noChangeShapeType="1"/>
            </p:cNvSpPr>
            <p:nvPr/>
          </p:nvSpPr>
          <p:spPr bwMode="auto">
            <a:xfrm flipV="1">
              <a:off x="2061" y="3221"/>
              <a:ext cx="0" cy="2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3" name="Text Box 18">
              <a:extLst>
                <a:ext uri="{FF2B5EF4-FFF2-40B4-BE49-F238E27FC236}">
                  <a16:creationId xmlns:a16="http://schemas.microsoft.com/office/drawing/2014/main" id="{D41D02F5-7191-41D7-9470-0C2E08DFFFA4}"/>
                </a:ext>
              </a:extLst>
            </p:cNvPr>
            <p:cNvSpPr txBox="1">
              <a:spLocks noChangeArrowheads="1"/>
            </p:cNvSpPr>
            <p:nvPr/>
          </p:nvSpPr>
          <p:spPr bwMode="auto">
            <a:xfrm>
              <a:off x="2287" y="1585"/>
              <a:ext cx="12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1A-2F-BB-76-09-AD</a:t>
              </a:r>
            </a:p>
          </p:txBody>
        </p:sp>
        <p:sp>
          <p:nvSpPr>
            <p:cNvPr id="97304" name="Line 19">
              <a:extLst>
                <a:ext uri="{FF2B5EF4-FFF2-40B4-BE49-F238E27FC236}">
                  <a16:creationId xmlns:a16="http://schemas.microsoft.com/office/drawing/2014/main" id="{7A5477F4-C302-4A47-A42D-90E922CD06B2}"/>
                </a:ext>
              </a:extLst>
            </p:cNvPr>
            <p:cNvSpPr>
              <a:spLocks noChangeShapeType="1"/>
            </p:cNvSpPr>
            <p:nvPr/>
          </p:nvSpPr>
          <p:spPr bwMode="auto">
            <a:xfrm flipH="1" flipV="1">
              <a:off x="2166" y="1671"/>
              <a:ext cx="162" cy="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5" name="Line 20">
              <a:extLst>
                <a:ext uri="{FF2B5EF4-FFF2-40B4-BE49-F238E27FC236}">
                  <a16:creationId xmlns:a16="http://schemas.microsoft.com/office/drawing/2014/main" id="{D2D11D09-76C8-493F-B6F6-10F4C117D337}"/>
                </a:ext>
              </a:extLst>
            </p:cNvPr>
            <p:cNvSpPr>
              <a:spLocks noChangeShapeType="1"/>
            </p:cNvSpPr>
            <p:nvPr/>
          </p:nvSpPr>
          <p:spPr bwMode="auto">
            <a:xfrm flipV="1">
              <a:off x="3205" y="2653"/>
              <a:ext cx="0" cy="2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6" name="Text Box 21">
              <a:extLst>
                <a:ext uri="{FF2B5EF4-FFF2-40B4-BE49-F238E27FC236}">
                  <a16:creationId xmlns:a16="http://schemas.microsoft.com/office/drawing/2014/main" id="{769A8CBC-9843-4665-A820-1C4E42B3DD24}"/>
                </a:ext>
              </a:extLst>
            </p:cNvPr>
            <p:cNvSpPr txBox="1">
              <a:spLocks noChangeArrowheads="1"/>
            </p:cNvSpPr>
            <p:nvPr/>
          </p:nvSpPr>
          <p:spPr bwMode="auto">
            <a:xfrm>
              <a:off x="2822" y="2899"/>
              <a:ext cx="1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58-23-D7-FA-20-B0</a:t>
              </a:r>
            </a:p>
          </p:txBody>
        </p:sp>
        <p:sp>
          <p:nvSpPr>
            <p:cNvPr id="97307" name="Line 22">
              <a:extLst>
                <a:ext uri="{FF2B5EF4-FFF2-40B4-BE49-F238E27FC236}">
                  <a16:creationId xmlns:a16="http://schemas.microsoft.com/office/drawing/2014/main" id="{C0E9774D-4658-49B3-BC7F-141B7CD4C39D}"/>
                </a:ext>
              </a:extLst>
            </p:cNvPr>
            <p:cNvSpPr>
              <a:spLocks noChangeShapeType="1"/>
            </p:cNvSpPr>
            <p:nvPr/>
          </p:nvSpPr>
          <p:spPr bwMode="auto">
            <a:xfrm flipH="1">
              <a:off x="2126" y="3570"/>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8" name="Text Box 23">
              <a:extLst>
                <a:ext uri="{FF2B5EF4-FFF2-40B4-BE49-F238E27FC236}">
                  <a16:creationId xmlns:a16="http://schemas.microsoft.com/office/drawing/2014/main" id="{19DD327D-C86E-4139-8392-5630AE26D83D}"/>
                </a:ext>
              </a:extLst>
            </p:cNvPr>
            <p:cNvSpPr txBox="1">
              <a:spLocks noChangeArrowheads="1"/>
            </p:cNvSpPr>
            <p:nvPr/>
          </p:nvSpPr>
          <p:spPr bwMode="auto">
            <a:xfrm>
              <a:off x="2392" y="3499"/>
              <a:ext cx="1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0C-C4-11-6F-E3-98</a:t>
              </a:r>
            </a:p>
          </p:txBody>
        </p:sp>
        <p:sp>
          <p:nvSpPr>
            <p:cNvPr id="97309" name="Line 24">
              <a:extLst>
                <a:ext uri="{FF2B5EF4-FFF2-40B4-BE49-F238E27FC236}">
                  <a16:creationId xmlns:a16="http://schemas.microsoft.com/office/drawing/2014/main" id="{3474F8B3-6333-4B58-85C1-0BBC1455373F}"/>
                </a:ext>
              </a:extLst>
            </p:cNvPr>
            <p:cNvSpPr>
              <a:spLocks noChangeShapeType="1"/>
            </p:cNvSpPr>
            <p:nvPr/>
          </p:nvSpPr>
          <p:spPr bwMode="auto">
            <a:xfrm flipV="1">
              <a:off x="737" y="2545"/>
              <a:ext cx="0" cy="2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10" name="Text Box 25">
              <a:extLst>
                <a:ext uri="{FF2B5EF4-FFF2-40B4-BE49-F238E27FC236}">
                  <a16:creationId xmlns:a16="http://schemas.microsoft.com/office/drawing/2014/main" id="{2D7AC3F1-25ED-44BB-AC64-1F09DDD2CF86}"/>
                </a:ext>
              </a:extLst>
            </p:cNvPr>
            <p:cNvSpPr txBox="1">
              <a:spLocks noChangeArrowheads="1"/>
            </p:cNvSpPr>
            <p:nvPr/>
          </p:nvSpPr>
          <p:spPr bwMode="auto">
            <a:xfrm>
              <a:off x="201" y="2818"/>
              <a:ext cx="1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71-65-F7-2B-08-53</a:t>
              </a:r>
            </a:p>
          </p:txBody>
        </p:sp>
        <p:sp>
          <p:nvSpPr>
            <p:cNvPr id="97311" name="Text Box 26">
              <a:extLst>
                <a:ext uri="{FF2B5EF4-FFF2-40B4-BE49-F238E27FC236}">
                  <a16:creationId xmlns:a16="http://schemas.microsoft.com/office/drawing/2014/main" id="{6587B50A-E856-4C29-A7F8-DB6FC8A55D32}"/>
                </a:ext>
              </a:extLst>
            </p:cNvPr>
            <p:cNvSpPr txBox="1">
              <a:spLocks noChangeArrowheads="1"/>
            </p:cNvSpPr>
            <p:nvPr/>
          </p:nvSpPr>
          <p:spPr bwMode="auto">
            <a:xfrm>
              <a:off x="1661" y="2284"/>
              <a:ext cx="60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   局域网</a:t>
              </a:r>
            </a:p>
            <a:p>
              <a:r>
                <a:rPr lang="en-US" altLang="zh-CN" sz="1050">
                  <a:latin typeface="Comic Sans MS" panose="030F0702030302020204" pitchFamily="66" charset="0"/>
                </a:rPr>
                <a:t>(</a:t>
              </a:r>
              <a:r>
                <a:rPr lang="zh-CN" altLang="en-US" sz="1050">
                  <a:latin typeface="Comic Sans MS" panose="030F0702030302020204" pitchFamily="66" charset="0"/>
                </a:rPr>
                <a:t>有线或</a:t>
              </a:r>
            </a:p>
            <a:p>
              <a:r>
                <a:rPr lang="zh-CN" altLang="en-US" sz="1050">
                  <a:latin typeface="Comic Sans MS" panose="030F0702030302020204" pitchFamily="66" charset="0"/>
                </a:rPr>
                <a:t>无线</a:t>
              </a:r>
              <a:r>
                <a:rPr lang="en-US" altLang="zh-CN" sz="1050">
                  <a:latin typeface="Comic Sans MS" panose="030F0702030302020204" pitchFamily="66" charset="0"/>
                </a:rPr>
                <a:t>)</a:t>
              </a:r>
            </a:p>
          </p:txBody>
        </p:sp>
      </p:grpSp>
      <p:sp>
        <p:nvSpPr>
          <p:cNvPr id="97287" name="Text Box 27">
            <a:extLst>
              <a:ext uri="{FF2B5EF4-FFF2-40B4-BE49-F238E27FC236}">
                <a16:creationId xmlns:a16="http://schemas.microsoft.com/office/drawing/2014/main" id="{674DCA49-C1F2-4162-B904-3708674F2F30}"/>
              </a:ext>
            </a:extLst>
          </p:cNvPr>
          <p:cNvSpPr txBox="1">
            <a:spLocks noChangeArrowheads="1"/>
          </p:cNvSpPr>
          <p:nvPr/>
        </p:nvSpPr>
        <p:spPr bwMode="auto">
          <a:xfrm>
            <a:off x="5816203" y="1868091"/>
            <a:ext cx="144623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solidFill>
                  <a:srgbClr val="FF0000"/>
                </a:solidFill>
                <a:latin typeface="Comic Sans MS" panose="030F0702030302020204" pitchFamily="66" charset="0"/>
              </a:rPr>
              <a:t>广播地址 </a:t>
            </a:r>
            <a:r>
              <a:rPr lang="en-US" altLang="zh-CN" sz="1050">
                <a:solidFill>
                  <a:srgbClr val="FF0000"/>
                </a:solidFill>
                <a:latin typeface="Comic Sans MS" panose="030F0702030302020204" pitchFamily="66" charset="0"/>
              </a:rPr>
              <a:t>=</a:t>
            </a:r>
          </a:p>
          <a:p>
            <a:r>
              <a:rPr lang="en-US" altLang="zh-CN" sz="1050">
                <a:solidFill>
                  <a:srgbClr val="FF0000"/>
                </a:solidFill>
                <a:latin typeface="Comic Sans MS" panose="030F0702030302020204" pitchFamily="66" charset="0"/>
              </a:rPr>
              <a:t>FF-FF-FF-FF-FF-FF</a:t>
            </a:r>
          </a:p>
        </p:txBody>
      </p:sp>
      <p:sp>
        <p:nvSpPr>
          <p:cNvPr id="97288" name="Text Box 28">
            <a:extLst>
              <a:ext uri="{FF2B5EF4-FFF2-40B4-BE49-F238E27FC236}">
                <a16:creationId xmlns:a16="http://schemas.microsoft.com/office/drawing/2014/main" id="{85105448-DA30-46D8-8943-DD0AD9BE189B}"/>
              </a:ext>
            </a:extLst>
          </p:cNvPr>
          <p:cNvSpPr txBox="1">
            <a:spLocks noChangeArrowheads="1"/>
          </p:cNvSpPr>
          <p:nvPr/>
        </p:nvSpPr>
        <p:spPr bwMode="auto">
          <a:xfrm>
            <a:off x="6290073" y="2921794"/>
            <a:ext cx="69762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solidFill>
                  <a:srgbClr val="FF0000"/>
                </a:solidFill>
                <a:latin typeface="Comic Sans MS" panose="030F0702030302020204" pitchFamily="66" charset="0"/>
              </a:rPr>
              <a:t>= </a:t>
            </a:r>
            <a:r>
              <a:rPr lang="zh-CN" altLang="en-US" sz="1050">
                <a:solidFill>
                  <a:srgbClr val="FF0000"/>
                </a:solidFill>
                <a:latin typeface="Comic Sans MS" panose="030F0702030302020204" pitchFamily="66" charset="0"/>
              </a:rPr>
              <a:t>适配器</a:t>
            </a:r>
          </a:p>
        </p:txBody>
      </p:sp>
      <p:sp>
        <p:nvSpPr>
          <p:cNvPr id="97289" name="Rectangle 29">
            <a:extLst>
              <a:ext uri="{FF2B5EF4-FFF2-40B4-BE49-F238E27FC236}">
                <a16:creationId xmlns:a16="http://schemas.microsoft.com/office/drawing/2014/main" id="{7C9D5CDA-4D47-4925-B7FC-11155ADD16E7}"/>
              </a:ext>
            </a:extLst>
          </p:cNvPr>
          <p:cNvSpPr>
            <a:spLocks noChangeArrowheads="1"/>
          </p:cNvSpPr>
          <p:nvPr/>
        </p:nvSpPr>
        <p:spPr bwMode="auto">
          <a:xfrm>
            <a:off x="6124576" y="2992042"/>
            <a:ext cx="202406" cy="15359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 name="灯片编号占位符 1">
            <a:extLst>
              <a:ext uri="{FF2B5EF4-FFF2-40B4-BE49-F238E27FC236}">
                <a16:creationId xmlns:a16="http://schemas.microsoft.com/office/drawing/2014/main" id="{72890609-4CBC-4638-B353-84B1A51B592F}"/>
              </a:ext>
            </a:extLst>
          </p:cNvPr>
          <p:cNvSpPr>
            <a:spLocks noGrp="1"/>
          </p:cNvSpPr>
          <p:nvPr>
            <p:ph type="sldNum" sz="quarter" idx="12"/>
          </p:nvPr>
        </p:nvSpPr>
        <p:spPr/>
        <p:txBody>
          <a:bodyPr/>
          <a:lstStyle/>
          <a:p>
            <a:fld id="{91F2D4EF-46D4-4764-B373-FC59CD1D281E}" type="slidenum">
              <a:rPr lang="zh-CN" altLang="en-US" smtClean="0"/>
              <a:t>60</a:t>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a:extLst>
              <a:ext uri="{FF2B5EF4-FFF2-40B4-BE49-F238E27FC236}">
                <a16:creationId xmlns:a16="http://schemas.microsoft.com/office/drawing/2014/main" id="{0AB5B5F6-DDC3-4AA6-AE9A-915330EE76A1}"/>
              </a:ext>
            </a:extLst>
          </p:cNvPr>
          <p:cNvSpPr>
            <a:spLocks noGrp="1" noChangeArrowheads="1"/>
          </p:cNvSpPr>
          <p:nvPr>
            <p:ph type="title"/>
          </p:nvPr>
        </p:nvSpPr>
        <p:spPr/>
        <p:txBody>
          <a:bodyPr/>
          <a:lstStyle/>
          <a:p>
            <a:r>
              <a:rPr lang="en-US" altLang="zh-CN" sz="2400"/>
              <a:t>ARP:</a:t>
            </a:r>
            <a:r>
              <a:rPr lang="zh-CN" altLang="en-US" sz="2400"/>
              <a:t>地址解析协议（为什么需要这个协议）</a:t>
            </a:r>
          </a:p>
        </p:txBody>
      </p:sp>
      <p:sp>
        <p:nvSpPr>
          <p:cNvPr id="98309" name="Rectangle 3">
            <a:extLst>
              <a:ext uri="{FF2B5EF4-FFF2-40B4-BE49-F238E27FC236}">
                <a16:creationId xmlns:a16="http://schemas.microsoft.com/office/drawing/2014/main" id="{B72A49C1-ED8E-4E7E-9120-8C750808FAF9}"/>
              </a:ext>
            </a:extLst>
          </p:cNvPr>
          <p:cNvSpPr>
            <a:spLocks noGrp="1" noChangeArrowheads="1"/>
          </p:cNvSpPr>
          <p:nvPr>
            <p:ph type="body" idx="1"/>
          </p:nvPr>
        </p:nvSpPr>
        <p:spPr>
          <a:xfrm>
            <a:off x="4791076" y="1028700"/>
            <a:ext cx="3137297" cy="3571875"/>
          </a:xfrm>
          <a:noFill/>
        </p:spPr>
        <p:txBody>
          <a:bodyPr/>
          <a:lstStyle/>
          <a:p>
            <a:r>
              <a:rPr lang="zh-CN" altLang="en-US" sz="1800" dirty="0">
                <a:latin typeface="楷体" panose="02010609060101010101" pitchFamily="49" charset="-122"/>
                <a:ea typeface="楷体" panose="02010609060101010101" pitchFamily="49" charset="-122"/>
              </a:rPr>
              <a:t>假设主机</a:t>
            </a:r>
            <a:r>
              <a:rPr lang="en-US" altLang="zh-CN" sz="1800" dirty="0">
                <a:latin typeface="楷体" panose="02010609060101010101" pitchFamily="49" charset="-122"/>
                <a:ea typeface="楷体" panose="02010609060101010101" pitchFamily="49" charset="-122"/>
              </a:rPr>
              <a:t>A</a:t>
            </a:r>
            <a:r>
              <a:rPr lang="zh-CN" altLang="en-US" sz="1800" dirty="0">
                <a:latin typeface="楷体" panose="02010609060101010101" pitchFamily="49" charset="-122"/>
                <a:ea typeface="楷体" panose="02010609060101010101" pitchFamily="49" charset="-122"/>
              </a:rPr>
              <a:t>要发送数据给主机</a:t>
            </a:r>
            <a:r>
              <a:rPr lang="en-US" altLang="zh-CN" sz="1800" dirty="0">
                <a:latin typeface="楷体" panose="02010609060101010101" pitchFamily="49" charset="-122"/>
                <a:ea typeface="楷体" panose="02010609060101010101" pitchFamily="49" charset="-122"/>
              </a:rPr>
              <a:t>B</a:t>
            </a:r>
          </a:p>
          <a:p>
            <a:r>
              <a:rPr lang="zh-CN" altLang="en-US" sz="1800" dirty="0">
                <a:latin typeface="楷体" panose="02010609060101010101" pitchFamily="49" charset="-122"/>
                <a:ea typeface="楷体" panose="02010609060101010101" pitchFamily="49" charset="-122"/>
              </a:rPr>
              <a:t>主机</a:t>
            </a:r>
            <a:r>
              <a:rPr lang="en-US" altLang="zh-CN" sz="1800" dirty="0">
                <a:latin typeface="楷体" panose="02010609060101010101" pitchFamily="49" charset="-122"/>
                <a:ea typeface="楷体" panose="02010609060101010101" pitchFamily="49" charset="-122"/>
              </a:rPr>
              <a:t>A</a:t>
            </a:r>
            <a:r>
              <a:rPr lang="zh-CN" altLang="en-US" sz="1800" dirty="0">
                <a:latin typeface="楷体" panose="02010609060101010101" pitchFamily="49" charset="-122"/>
                <a:ea typeface="楷体" panose="02010609060101010101" pitchFamily="49" charset="-122"/>
              </a:rPr>
              <a:t>知道主机</a:t>
            </a:r>
            <a:r>
              <a:rPr lang="en-US" altLang="zh-CN" sz="1800" dirty="0">
                <a:latin typeface="楷体" panose="02010609060101010101" pitchFamily="49" charset="-122"/>
                <a:ea typeface="楷体" panose="02010609060101010101" pitchFamily="49" charset="-122"/>
              </a:rPr>
              <a:t>B</a:t>
            </a:r>
            <a:r>
              <a:rPr lang="zh-CN" altLang="en-US" sz="1800" dirty="0">
                <a:latin typeface="楷体" panose="02010609060101010101" pitchFamily="49" charset="-122"/>
                <a:ea typeface="楷体" panose="02010609060101010101" pitchFamily="49" charset="-122"/>
              </a:rPr>
              <a:t>的</a:t>
            </a:r>
            <a:r>
              <a:rPr lang="en-US" altLang="zh-CN" sz="1800" dirty="0">
                <a:latin typeface="楷体" panose="02010609060101010101" pitchFamily="49" charset="-122"/>
                <a:ea typeface="楷体" panose="02010609060101010101" pitchFamily="49" charset="-122"/>
              </a:rPr>
              <a:t>IP</a:t>
            </a:r>
            <a:r>
              <a:rPr lang="zh-CN" altLang="en-US" sz="1800" dirty="0">
                <a:latin typeface="楷体" panose="02010609060101010101" pitchFamily="49" charset="-122"/>
                <a:ea typeface="楷体" panose="02010609060101010101" pitchFamily="49" charset="-122"/>
              </a:rPr>
              <a:t>地址（如何知道？域名解析）</a:t>
            </a:r>
          </a:p>
          <a:p>
            <a:r>
              <a:rPr lang="zh-CN" altLang="en-US" sz="1800" dirty="0">
                <a:latin typeface="楷体" panose="02010609060101010101" pitchFamily="49" charset="-122"/>
                <a:ea typeface="楷体" panose="02010609060101010101" pitchFamily="49" charset="-122"/>
              </a:rPr>
              <a:t>主机</a:t>
            </a:r>
            <a:r>
              <a:rPr lang="en-US" altLang="zh-CN" sz="1800" dirty="0">
                <a:latin typeface="楷体" panose="02010609060101010101" pitchFamily="49" charset="-122"/>
                <a:ea typeface="楷体" panose="02010609060101010101" pitchFamily="49" charset="-122"/>
              </a:rPr>
              <a:t>A</a:t>
            </a:r>
            <a:r>
              <a:rPr lang="zh-CN" altLang="en-US" sz="1800" dirty="0">
                <a:latin typeface="楷体" panose="02010609060101010101" pitchFamily="49" charset="-122"/>
                <a:ea typeface="楷体" panose="02010609060101010101" pitchFamily="49" charset="-122"/>
              </a:rPr>
              <a:t>的</a:t>
            </a:r>
            <a:r>
              <a:rPr lang="en-US" altLang="zh-CN" sz="1800" dirty="0">
                <a:latin typeface="楷体" panose="02010609060101010101" pitchFamily="49" charset="-122"/>
                <a:ea typeface="楷体" panose="02010609060101010101" pitchFamily="49" charset="-122"/>
              </a:rPr>
              <a:t>IP</a:t>
            </a:r>
            <a:r>
              <a:rPr lang="zh-CN" altLang="en-US" sz="1800" dirty="0">
                <a:latin typeface="楷体" panose="02010609060101010101" pitchFamily="49" charset="-122"/>
                <a:ea typeface="楷体" panose="02010609060101010101" pitchFamily="49" charset="-122"/>
              </a:rPr>
              <a:t>分组向下传递到数据链路层，被封装在帧里</a:t>
            </a:r>
          </a:p>
          <a:p>
            <a:r>
              <a:rPr lang="zh-CN" altLang="en-US" sz="1800" dirty="0">
                <a:latin typeface="楷体" panose="02010609060101010101" pitchFamily="49" charset="-122"/>
                <a:ea typeface="楷体" panose="02010609060101010101" pitchFamily="49" charset="-122"/>
              </a:rPr>
              <a:t>但是帧的首部需要填主机</a:t>
            </a:r>
            <a:r>
              <a:rPr lang="en-US" altLang="zh-CN" sz="1800" dirty="0">
                <a:latin typeface="楷体" panose="02010609060101010101" pitchFamily="49" charset="-122"/>
                <a:ea typeface="楷体" panose="02010609060101010101" pitchFamily="49" charset="-122"/>
              </a:rPr>
              <a:t>B</a:t>
            </a:r>
            <a:r>
              <a:rPr lang="zh-CN" altLang="en-US" sz="1800" dirty="0">
                <a:latin typeface="楷体" panose="02010609060101010101" pitchFamily="49" charset="-122"/>
                <a:ea typeface="楷体" panose="02010609060101010101" pitchFamily="49" charset="-122"/>
              </a:rPr>
              <a:t>的</a:t>
            </a:r>
            <a:r>
              <a:rPr lang="en-US" altLang="zh-CN" sz="1800" dirty="0">
                <a:latin typeface="楷体" panose="02010609060101010101" pitchFamily="49" charset="-122"/>
                <a:ea typeface="楷体" panose="02010609060101010101" pitchFamily="49" charset="-122"/>
              </a:rPr>
              <a:t>MAC</a:t>
            </a:r>
            <a:r>
              <a:rPr lang="zh-CN" altLang="en-US" sz="1800" dirty="0">
                <a:latin typeface="楷体" panose="02010609060101010101" pitchFamily="49" charset="-122"/>
                <a:ea typeface="楷体" panose="02010609060101010101" pitchFamily="49" charset="-122"/>
              </a:rPr>
              <a:t>地址</a:t>
            </a:r>
          </a:p>
          <a:p>
            <a:r>
              <a:rPr lang="zh-CN" altLang="en-US" sz="1800" dirty="0">
                <a:latin typeface="楷体" panose="02010609060101010101" pitchFamily="49" charset="-122"/>
                <a:ea typeface="楷体" panose="02010609060101010101" pitchFamily="49" charset="-122"/>
              </a:rPr>
              <a:t>怎么得到主机</a:t>
            </a:r>
            <a:r>
              <a:rPr lang="en-US" altLang="zh-CN" sz="1800" dirty="0">
                <a:latin typeface="楷体" panose="02010609060101010101" pitchFamily="49" charset="-122"/>
                <a:ea typeface="楷体" panose="02010609060101010101" pitchFamily="49" charset="-122"/>
              </a:rPr>
              <a:t>B</a:t>
            </a:r>
            <a:r>
              <a:rPr lang="zh-CN" altLang="en-US" sz="1800" dirty="0">
                <a:latin typeface="楷体" panose="02010609060101010101" pitchFamily="49" charset="-122"/>
                <a:ea typeface="楷体" panose="02010609060101010101" pitchFamily="49" charset="-122"/>
              </a:rPr>
              <a:t>的</a:t>
            </a:r>
            <a:r>
              <a:rPr lang="en-US" altLang="zh-CN" sz="1800" dirty="0">
                <a:latin typeface="楷体" panose="02010609060101010101" pitchFamily="49" charset="-122"/>
                <a:ea typeface="楷体" panose="02010609060101010101" pitchFamily="49" charset="-122"/>
              </a:rPr>
              <a:t>MAC</a:t>
            </a:r>
            <a:r>
              <a:rPr lang="zh-CN" altLang="en-US" sz="1800" dirty="0">
                <a:latin typeface="楷体" panose="02010609060101010101" pitchFamily="49" charset="-122"/>
                <a:ea typeface="楷体" panose="02010609060101010101" pitchFamily="49" charset="-122"/>
              </a:rPr>
              <a:t>地址？</a:t>
            </a:r>
          </a:p>
          <a:p>
            <a:pPr lvl="1"/>
            <a:r>
              <a:rPr lang="en-US" altLang="zh-CN" sz="1500" dirty="0">
                <a:latin typeface="楷体" panose="02010609060101010101" pitchFamily="49" charset="-122"/>
                <a:ea typeface="楷体" panose="02010609060101010101" pitchFamily="49" charset="-122"/>
              </a:rPr>
              <a:t>ARP</a:t>
            </a:r>
            <a:r>
              <a:rPr lang="zh-CN" altLang="en-US" sz="1500" dirty="0">
                <a:latin typeface="楷体" panose="02010609060101010101" pitchFamily="49" charset="-122"/>
                <a:ea typeface="楷体" panose="02010609060101010101" pitchFamily="49" charset="-122"/>
              </a:rPr>
              <a:t>解析</a:t>
            </a:r>
          </a:p>
          <a:p>
            <a:pPr lvl="1"/>
            <a:r>
              <a:rPr lang="zh-CN" altLang="en-US" sz="1500" dirty="0">
                <a:solidFill>
                  <a:srgbClr val="FF0000"/>
                </a:solidFill>
                <a:latin typeface="楷体" panose="02010609060101010101" pitchFamily="49" charset="-122"/>
                <a:ea typeface="楷体" panose="02010609060101010101" pitchFamily="49" charset="-122"/>
              </a:rPr>
              <a:t>已知主机</a:t>
            </a:r>
            <a:r>
              <a:rPr lang="en-US" altLang="zh-CN" sz="1500" dirty="0">
                <a:solidFill>
                  <a:srgbClr val="FF0000"/>
                </a:solidFill>
                <a:latin typeface="楷体" panose="02010609060101010101" pitchFamily="49" charset="-122"/>
                <a:ea typeface="楷体" panose="02010609060101010101" pitchFamily="49" charset="-122"/>
              </a:rPr>
              <a:t>IP</a:t>
            </a:r>
            <a:r>
              <a:rPr lang="zh-CN" altLang="en-US" sz="1500" dirty="0">
                <a:solidFill>
                  <a:srgbClr val="FF0000"/>
                </a:solidFill>
                <a:latin typeface="楷体" panose="02010609060101010101" pitchFamily="49" charset="-122"/>
                <a:ea typeface="楷体" panose="02010609060101010101" pitchFamily="49" charset="-122"/>
              </a:rPr>
              <a:t>，求主机</a:t>
            </a:r>
            <a:r>
              <a:rPr lang="en-US" altLang="zh-CN" sz="1500" dirty="0">
                <a:solidFill>
                  <a:srgbClr val="FF0000"/>
                </a:solidFill>
                <a:latin typeface="楷体" panose="02010609060101010101" pitchFamily="49" charset="-122"/>
                <a:ea typeface="楷体" panose="02010609060101010101" pitchFamily="49" charset="-122"/>
              </a:rPr>
              <a:t>MAC</a:t>
            </a:r>
          </a:p>
        </p:txBody>
      </p:sp>
      <p:grpSp>
        <p:nvGrpSpPr>
          <p:cNvPr id="98310" name="Group 4">
            <a:extLst>
              <a:ext uri="{FF2B5EF4-FFF2-40B4-BE49-F238E27FC236}">
                <a16:creationId xmlns:a16="http://schemas.microsoft.com/office/drawing/2014/main" id="{D46F31E9-A7A3-4F08-9031-6BE456F4A4C4}"/>
              </a:ext>
            </a:extLst>
          </p:cNvPr>
          <p:cNvGrpSpPr>
            <a:grpSpLocks/>
          </p:cNvGrpSpPr>
          <p:nvPr/>
        </p:nvGrpSpPr>
        <p:grpSpPr bwMode="auto">
          <a:xfrm>
            <a:off x="1315641" y="1115617"/>
            <a:ext cx="3257550" cy="753665"/>
            <a:chOff x="297" y="3336"/>
            <a:chExt cx="2788" cy="805"/>
          </a:xfrm>
        </p:grpSpPr>
        <p:sp>
          <p:nvSpPr>
            <p:cNvPr id="98340" name="Text Box 5">
              <a:extLst>
                <a:ext uri="{FF2B5EF4-FFF2-40B4-BE49-F238E27FC236}">
                  <a16:creationId xmlns:a16="http://schemas.microsoft.com/office/drawing/2014/main" id="{6B63EA96-BFB7-4CA8-9106-89FC0D8C7A05}"/>
                </a:ext>
              </a:extLst>
            </p:cNvPr>
            <p:cNvSpPr txBox="1">
              <a:spLocks noChangeArrowheads="1"/>
            </p:cNvSpPr>
            <p:nvPr/>
          </p:nvSpPr>
          <p:spPr bwMode="auto">
            <a:xfrm>
              <a:off x="390" y="3350"/>
              <a:ext cx="2588"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a:latin typeface="Comic Sans MS" panose="030F0702030302020204" pitchFamily="66" charset="0"/>
                </a:rPr>
                <a:t>问题</a:t>
              </a:r>
              <a:r>
                <a:rPr lang="en-US" altLang="zh-CN" sz="1800">
                  <a:latin typeface="Comic Sans MS" panose="030F0702030302020204" pitchFamily="66" charset="0"/>
                </a:rPr>
                <a:t>: </a:t>
              </a:r>
              <a:r>
                <a:rPr lang="zh-CN" altLang="en-US" sz="1800">
                  <a:latin typeface="Comic Sans MS" panose="030F0702030302020204" pitchFamily="66" charset="0"/>
                </a:rPr>
                <a:t>已知</a:t>
              </a:r>
              <a:r>
                <a:rPr lang="en-US" altLang="zh-CN" sz="1800">
                  <a:latin typeface="Comic Sans MS" panose="030F0702030302020204" pitchFamily="66" charset="0"/>
                </a:rPr>
                <a:t>B</a:t>
              </a:r>
              <a:r>
                <a:rPr lang="zh-CN" altLang="en-US" sz="1800">
                  <a:latin typeface="Comic Sans MS" panose="030F0702030302020204" pitchFamily="66" charset="0"/>
                </a:rPr>
                <a:t>的</a:t>
              </a:r>
              <a:r>
                <a:rPr lang="en-US" altLang="zh-CN" sz="1800">
                  <a:latin typeface="Comic Sans MS" panose="030F0702030302020204" pitchFamily="66" charset="0"/>
                </a:rPr>
                <a:t>IP</a:t>
              </a:r>
              <a:r>
                <a:rPr lang="zh-CN" altLang="en-US" sz="1800">
                  <a:latin typeface="Comic Sans MS" panose="030F0702030302020204" pitchFamily="66" charset="0"/>
                </a:rPr>
                <a:t>地址，如何</a:t>
              </a:r>
            </a:p>
            <a:p>
              <a:r>
                <a:rPr lang="zh-CN" altLang="en-US" sz="1800">
                  <a:latin typeface="Comic Sans MS" panose="030F0702030302020204" pitchFamily="66" charset="0"/>
                </a:rPr>
                <a:t>知道它的</a:t>
              </a:r>
              <a:r>
                <a:rPr lang="en-US" altLang="zh-CN" sz="1800">
                  <a:latin typeface="Comic Sans MS" panose="030F0702030302020204" pitchFamily="66" charset="0"/>
                </a:rPr>
                <a:t>MAC</a:t>
              </a:r>
              <a:r>
                <a:rPr lang="zh-CN" altLang="en-US" sz="1800">
                  <a:latin typeface="Comic Sans MS" panose="030F0702030302020204" pitchFamily="66" charset="0"/>
                </a:rPr>
                <a:t>地址？</a:t>
              </a:r>
              <a:endParaRPr lang="zh-CN" altLang="en-US" sz="1800">
                <a:latin typeface="Times New Roman" panose="02020603050405020304" pitchFamily="18" charset="0"/>
              </a:endParaRPr>
            </a:p>
          </p:txBody>
        </p:sp>
        <p:sp>
          <p:nvSpPr>
            <p:cNvPr id="98341" name="Rectangle 6">
              <a:extLst>
                <a:ext uri="{FF2B5EF4-FFF2-40B4-BE49-F238E27FC236}">
                  <a16:creationId xmlns:a16="http://schemas.microsoft.com/office/drawing/2014/main" id="{13B44843-BC51-4D38-991C-AA06F95F8E82}"/>
                </a:ext>
              </a:extLst>
            </p:cNvPr>
            <p:cNvSpPr>
              <a:spLocks noChangeArrowheads="1"/>
            </p:cNvSpPr>
            <p:nvPr/>
          </p:nvSpPr>
          <p:spPr bwMode="auto">
            <a:xfrm>
              <a:off x="297" y="3336"/>
              <a:ext cx="2788" cy="80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graphicFrame>
        <p:nvGraphicFramePr>
          <p:cNvPr id="98311" name="Object 7">
            <a:extLst>
              <a:ext uri="{FF2B5EF4-FFF2-40B4-BE49-F238E27FC236}">
                <a16:creationId xmlns:a16="http://schemas.microsoft.com/office/drawing/2014/main" id="{A07D026C-5966-4FFE-9B69-8E41CCD0F84D}"/>
              </a:ext>
            </a:extLst>
          </p:cNvPr>
          <p:cNvGraphicFramePr>
            <a:graphicFrameLocks noChangeAspect="1"/>
          </p:cNvGraphicFramePr>
          <p:nvPr>
            <p:extLst>
              <p:ext uri="{D42A27DB-BD31-4B8C-83A1-F6EECF244321}">
                <p14:modId xmlns:p14="http://schemas.microsoft.com/office/powerpoint/2010/main" val="3002767890"/>
              </p:ext>
            </p:extLst>
          </p:nvPr>
        </p:nvGraphicFramePr>
        <p:xfrm>
          <a:off x="2241948" y="2084033"/>
          <a:ext cx="311944" cy="290513"/>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98311" name="Object 7">
                        <a:extLst>
                          <a:ext uri="{FF2B5EF4-FFF2-40B4-BE49-F238E27FC236}">
                            <a16:creationId xmlns:a16="http://schemas.microsoft.com/office/drawing/2014/main" id="{A07D026C-5966-4FFE-9B69-8E41CCD0F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948" y="2084033"/>
                        <a:ext cx="311944"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2" name="Freeform 8">
            <a:extLst>
              <a:ext uri="{FF2B5EF4-FFF2-40B4-BE49-F238E27FC236}">
                <a16:creationId xmlns:a16="http://schemas.microsoft.com/office/drawing/2014/main" id="{D2FDB7D3-6CCD-44EF-9087-B381D611499D}"/>
              </a:ext>
            </a:extLst>
          </p:cNvPr>
          <p:cNvSpPr>
            <a:spLocks/>
          </p:cNvSpPr>
          <p:nvPr/>
        </p:nvSpPr>
        <p:spPr bwMode="auto">
          <a:xfrm>
            <a:off x="1826419" y="2759117"/>
            <a:ext cx="1045369" cy="1144191"/>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050"/>
          </a:p>
        </p:txBody>
      </p:sp>
      <p:graphicFrame>
        <p:nvGraphicFramePr>
          <p:cNvPr id="98313" name="Object 9">
            <a:extLst>
              <a:ext uri="{FF2B5EF4-FFF2-40B4-BE49-F238E27FC236}">
                <a16:creationId xmlns:a16="http://schemas.microsoft.com/office/drawing/2014/main" id="{B466FA99-2738-479B-B017-3A7681794496}"/>
              </a:ext>
            </a:extLst>
          </p:cNvPr>
          <p:cNvGraphicFramePr>
            <a:graphicFrameLocks noChangeAspect="1"/>
          </p:cNvGraphicFramePr>
          <p:nvPr>
            <p:extLst>
              <p:ext uri="{D42A27DB-BD31-4B8C-83A1-F6EECF244321}">
                <p14:modId xmlns:p14="http://schemas.microsoft.com/office/powerpoint/2010/main" val="419748006"/>
              </p:ext>
            </p:extLst>
          </p:nvPr>
        </p:nvGraphicFramePr>
        <p:xfrm>
          <a:off x="3365898" y="3098445"/>
          <a:ext cx="311944" cy="290513"/>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98313" name="Object 9">
                        <a:extLst>
                          <a:ext uri="{FF2B5EF4-FFF2-40B4-BE49-F238E27FC236}">
                            <a16:creationId xmlns:a16="http://schemas.microsoft.com/office/drawing/2014/main" id="{B466FA99-2738-479B-B017-3A7681794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898" y="3098445"/>
                        <a:ext cx="311944"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14" name="Object 10">
            <a:extLst>
              <a:ext uri="{FF2B5EF4-FFF2-40B4-BE49-F238E27FC236}">
                <a16:creationId xmlns:a16="http://schemas.microsoft.com/office/drawing/2014/main" id="{485989CB-ADC8-42BE-9D02-BAAB67618195}"/>
              </a:ext>
            </a:extLst>
          </p:cNvPr>
          <p:cNvGraphicFramePr>
            <a:graphicFrameLocks noChangeAspect="1"/>
          </p:cNvGraphicFramePr>
          <p:nvPr>
            <p:extLst>
              <p:ext uri="{D42A27DB-BD31-4B8C-83A1-F6EECF244321}">
                <p14:modId xmlns:p14="http://schemas.microsoft.com/office/powerpoint/2010/main" val="772736405"/>
              </p:ext>
            </p:extLst>
          </p:nvPr>
        </p:nvGraphicFramePr>
        <p:xfrm>
          <a:off x="2234804" y="4183104"/>
          <a:ext cx="311944" cy="290513"/>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98314" name="Object 10">
                        <a:extLst>
                          <a:ext uri="{FF2B5EF4-FFF2-40B4-BE49-F238E27FC236}">
                            <a16:creationId xmlns:a16="http://schemas.microsoft.com/office/drawing/2014/main" id="{485989CB-ADC8-42BE-9D02-BAAB6761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804" y="4183104"/>
                        <a:ext cx="311944"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15" name="Object 11">
            <a:extLst>
              <a:ext uri="{FF2B5EF4-FFF2-40B4-BE49-F238E27FC236}">
                <a16:creationId xmlns:a16="http://schemas.microsoft.com/office/drawing/2014/main" id="{F55DB406-8F73-48C0-9C4E-5896D7C18768}"/>
              </a:ext>
            </a:extLst>
          </p:cNvPr>
          <p:cNvGraphicFramePr>
            <a:graphicFrameLocks noChangeAspect="1"/>
          </p:cNvGraphicFramePr>
          <p:nvPr>
            <p:extLst>
              <p:ext uri="{D42A27DB-BD31-4B8C-83A1-F6EECF244321}">
                <p14:modId xmlns:p14="http://schemas.microsoft.com/office/powerpoint/2010/main" val="1627442702"/>
              </p:ext>
            </p:extLst>
          </p:nvPr>
        </p:nvGraphicFramePr>
        <p:xfrm>
          <a:off x="977504" y="3010339"/>
          <a:ext cx="311944" cy="290513"/>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98315" name="Object 11">
                        <a:extLst>
                          <a:ext uri="{FF2B5EF4-FFF2-40B4-BE49-F238E27FC236}">
                            <a16:creationId xmlns:a16="http://schemas.microsoft.com/office/drawing/2014/main" id="{F55DB406-8F73-48C0-9C4E-5896D7C18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504" y="3010339"/>
                        <a:ext cx="311944"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6" name="Rectangle 12">
            <a:extLst>
              <a:ext uri="{FF2B5EF4-FFF2-40B4-BE49-F238E27FC236}">
                <a16:creationId xmlns:a16="http://schemas.microsoft.com/office/drawing/2014/main" id="{C1716162-FBD6-4343-9EBD-B6DB7128144A}"/>
              </a:ext>
            </a:extLst>
          </p:cNvPr>
          <p:cNvSpPr>
            <a:spLocks noChangeArrowheads="1"/>
          </p:cNvSpPr>
          <p:nvPr/>
        </p:nvSpPr>
        <p:spPr bwMode="auto">
          <a:xfrm>
            <a:off x="3264694" y="3181789"/>
            <a:ext cx="138113" cy="1143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8317" name="Rectangle 13">
            <a:extLst>
              <a:ext uri="{FF2B5EF4-FFF2-40B4-BE49-F238E27FC236}">
                <a16:creationId xmlns:a16="http://schemas.microsoft.com/office/drawing/2014/main" id="{D28F228B-B8E1-4885-8750-3CCAC4610A41}"/>
              </a:ext>
            </a:extLst>
          </p:cNvPr>
          <p:cNvSpPr>
            <a:spLocks noChangeArrowheads="1"/>
          </p:cNvSpPr>
          <p:nvPr/>
        </p:nvSpPr>
        <p:spPr bwMode="auto">
          <a:xfrm>
            <a:off x="1257301" y="3079395"/>
            <a:ext cx="136922" cy="1143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8318" name="Rectangle 14">
            <a:extLst>
              <a:ext uri="{FF2B5EF4-FFF2-40B4-BE49-F238E27FC236}">
                <a16:creationId xmlns:a16="http://schemas.microsoft.com/office/drawing/2014/main" id="{84354AB6-303A-4CC3-B076-2116B681DCB6}"/>
              </a:ext>
            </a:extLst>
          </p:cNvPr>
          <p:cNvSpPr>
            <a:spLocks noChangeArrowheads="1"/>
          </p:cNvSpPr>
          <p:nvPr/>
        </p:nvSpPr>
        <p:spPr bwMode="auto">
          <a:xfrm>
            <a:off x="2381251" y="2360258"/>
            <a:ext cx="97631" cy="141684"/>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8319" name="Rectangle 15">
            <a:extLst>
              <a:ext uri="{FF2B5EF4-FFF2-40B4-BE49-F238E27FC236}">
                <a16:creationId xmlns:a16="http://schemas.microsoft.com/office/drawing/2014/main" id="{0D944871-FBF6-4CB4-9006-FA56FDEEDC6A}"/>
              </a:ext>
            </a:extLst>
          </p:cNvPr>
          <p:cNvSpPr>
            <a:spLocks noChangeArrowheads="1"/>
          </p:cNvSpPr>
          <p:nvPr/>
        </p:nvSpPr>
        <p:spPr bwMode="auto">
          <a:xfrm>
            <a:off x="2346723" y="4041420"/>
            <a:ext cx="97631" cy="14287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8320" name="Line 16">
            <a:extLst>
              <a:ext uri="{FF2B5EF4-FFF2-40B4-BE49-F238E27FC236}">
                <a16:creationId xmlns:a16="http://schemas.microsoft.com/office/drawing/2014/main" id="{FB360876-AFBC-4EA3-93E9-B4A36D3DF4FF}"/>
              </a:ext>
            </a:extLst>
          </p:cNvPr>
          <p:cNvSpPr>
            <a:spLocks noChangeShapeType="1"/>
          </p:cNvSpPr>
          <p:nvPr/>
        </p:nvSpPr>
        <p:spPr bwMode="auto">
          <a:xfrm>
            <a:off x="1390651" y="3137736"/>
            <a:ext cx="4607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1" name="Line 17">
            <a:extLst>
              <a:ext uri="{FF2B5EF4-FFF2-40B4-BE49-F238E27FC236}">
                <a16:creationId xmlns:a16="http://schemas.microsoft.com/office/drawing/2014/main" id="{3C6D92C9-2175-467B-8BDA-0A6EAC6FE2F3}"/>
              </a:ext>
            </a:extLst>
          </p:cNvPr>
          <p:cNvSpPr>
            <a:spLocks noChangeShapeType="1"/>
          </p:cNvSpPr>
          <p:nvPr/>
        </p:nvSpPr>
        <p:spPr bwMode="auto">
          <a:xfrm>
            <a:off x="2416969" y="2505514"/>
            <a:ext cx="0" cy="366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2" name="Line 18">
            <a:extLst>
              <a:ext uri="{FF2B5EF4-FFF2-40B4-BE49-F238E27FC236}">
                <a16:creationId xmlns:a16="http://schemas.microsoft.com/office/drawing/2014/main" id="{E690D061-529B-4DDE-B5E5-799E5DAAAACF}"/>
              </a:ext>
            </a:extLst>
          </p:cNvPr>
          <p:cNvSpPr>
            <a:spLocks noChangeShapeType="1"/>
          </p:cNvSpPr>
          <p:nvPr/>
        </p:nvSpPr>
        <p:spPr bwMode="auto">
          <a:xfrm flipH="1">
            <a:off x="2858691" y="3231795"/>
            <a:ext cx="407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3" name="Line 19">
            <a:extLst>
              <a:ext uri="{FF2B5EF4-FFF2-40B4-BE49-F238E27FC236}">
                <a16:creationId xmlns:a16="http://schemas.microsoft.com/office/drawing/2014/main" id="{A663D320-028A-439A-A05B-E83D6FF2E0C7}"/>
              </a:ext>
            </a:extLst>
          </p:cNvPr>
          <p:cNvSpPr>
            <a:spLocks noChangeShapeType="1"/>
          </p:cNvSpPr>
          <p:nvPr/>
        </p:nvSpPr>
        <p:spPr bwMode="auto">
          <a:xfrm flipV="1">
            <a:off x="2397919" y="3792580"/>
            <a:ext cx="0" cy="245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4" name="Text Box 20">
            <a:extLst>
              <a:ext uri="{FF2B5EF4-FFF2-40B4-BE49-F238E27FC236}">
                <a16:creationId xmlns:a16="http://schemas.microsoft.com/office/drawing/2014/main" id="{53D9664B-1C97-461B-854A-72EFDFC1DAEA}"/>
              </a:ext>
            </a:extLst>
          </p:cNvPr>
          <p:cNvSpPr txBox="1">
            <a:spLocks noChangeArrowheads="1"/>
          </p:cNvSpPr>
          <p:nvPr/>
        </p:nvSpPr>
        <p:spPr bwMode="auto">
          <a:xfrm>
            <a:off x="2581275" y="2342398"/>
            <a:ext cx="147989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1A-2F-BB-76-09-AD</a:t>
            </a:r>
          </a:p>
        </p:txBody>
      </p:sp>
      <p:sp>
        <p:nvSpPr>
          <p:cNvPr id="98325" name="Line 21">
            <a:extLst>
              <a:ext uri="{FF2B5EF4-FFF2-40B4-BE49-F238E27FC236}">
                <a16:creationId xmlns:a16="http://schemas.microsoft.com/office/drawing/2014/main" id="{821324D8-8B06-44DA-9E8E-1825B2ABE1F3}"/>
              </a:ext>
            </a:extLst>
          </p:cNvPr>
          <p:cNvSpPr>
            <a:spLocks noChangeShapeType="1"/>
          </p:cNvSpPr>
          <p:nvPr/>
        </p:nvSpPr>
        <p:spPr bwMode="auto">
          <a:xfrm flipH="1" flipV="1">
            <a:off x="2482454" y="2418598"/>
            <a:ext cx="132159" cy="7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6" name="Line 22">
            <a:extLst>
              <a:ext uri="{FF2B5EF4-FFF2-40B4-BE49-F238E27FC236}">
                <a16:creationId xmlns:a16="http://schemas.microsoft.com/office/drawing/2014/main" id="{50AB6945-4C1B-4489-8574-9ED85F0F3E9F}"/>
              </a:ext>
            </a:extLst>
          </p:cNvPr>
          <p:cNvSpPr>
            <a:spLocks noChangeShapeType="1"/>
          </p:cNvSpPr>
          <p:nvPr/>
        </p:nvSpPr>
        <p:spPr bwMode="auto">
          <a:xfrm flipV="1">
            <a:off x="3325416" y="3288945"/>
            <a:ext cx="0" cy="2083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7" name="Text Box 23">
            <a:extLst>
              <a:ext uri="{FF2B5EF4-FFF2-40B4-BE49-F238E27FC236}">
                <a16:creationId xmlns:a16="http://schemas.microsoft.com/office/drawing/2014/main" id="{CDB56981-2808-4D12-828D-3DB46B196C6B}"/>
              </a:ext>
            </a:extLst>
          </p:cNvPr>
          <p:cNvSpPr txBox="1">
            <a:spLocks noChangeArrowheads="1"/>
          </p:cNvSpPr>
          <p:nvPr/>
        </p:nvSpPr>
        <p:spPr bwMode="auto">
          <a:xfrm>
            <a:off x="3014663" y="3508020"/>
            <a:ext cx="14814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58-23-D7-FA-20-B0</a:t>
            </a:r>
          </a:p>
        </p:txBody>
      </p:sp>
      <p:sp>
        <p:nvSpPr>
          <p:cNvPr id="98328" name="Line 24">
            <a:extLst>
              <a:ext uri="{FF2B5EF4-FFF2-40B4-BE49-F238E27FC236}">
                <a16:creationId xmlns:a16="http://schemas.microsoft.com/office/drawing/2014/main" id="{F170C370-81A9-4BB4-A676-354BD05161CF}"/>
              </a:ext>
            </a:extLst>
          </p:cNvPr>
          <p:cNvSpPr>
            <a:spLocks noChangeShapeType="1"/>
          </p:cNvSpPr>
          <p:nvPr/>
        </p:nvSpPr>
        <p:spPr bwMode="auto">
          <a:xfrm flipH="1">
            <a:off x="2450307" y="4102142"/>
            <a:ext cx="18454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9" name="Text Box 25">
            <a:extLst>
              <a:ext uri="{FF2B5EF4-FFF2-40B4-BE49-F238E27FC236}">
                <a16:creationId xmlns:a16="http://schemas.microsoft.com/office/drawing/2014/main" id="{38D27DD7-C5DD-4A27-BFBB-11B4EB6FBF2C}"/>
              </a:ext>
            </a:extLst>
          </p:cNvPr>
          <p:cNvSpPr txBox="1">
            <a:spLocks noChangeArrowheads="1"/>
          </p:cNvSpPr>
          <p:nvPr/>
        </p:nvSpPr>
        <p:spPr bwMode="auto">
          <a:xfrm>
            <a:off x="2667000" y="4039039"/>
            <a:ext cx="14061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0C-C4-11-6F-E3-98</a:t>
            </a:r>
          </a:p>
        </p:txBody>
      </p:sp>
      <p:sp>
        <p:nvSpPr>
          <p:cNvPr id="98330" name="Line 26">
            <a:extLst>
              <a:ext uri="{FF2B5EF4-FFF2-40B4-BE49-F238E27FC236}">
                <a16:creationId xmlns:a16="http://schemas.microsoft.com/office/drawing/2014/main" id="{CED7B7CE-A657-4D17-B524-9F662212EDCF}"/>
              </a:ext>
            </a:extLst>
          </p:cNvPr>
          <p:cNvSpPr>
            <a:spLocks noChangeShapeType="1"/>
          </p:cNvSpPr>
          <p:nvPr/>
        </p:nvSpPr>
        <p:spPr bwMode="auto">
          <a:xfrm flipV="1">
            <a:off x="1323975" y="3193695"/>
            <a:ext cx="0" cy="2083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31" name="Text Box 27">
            <a:extLst>
              <a:ext uri="{FF2B5EF4-FFF2-40B4-BE49-F238E27FC236}">
                <a16:creationId xmlns:a16="http://schemas.microsoft.com/office/drawing/2014/main" id="{63ABF789-53A0-4E88-A937-17F4AEA32A09}"/>
              </a:ext>
            </a:extLst>
          </p:cNvPr>
          <p:cNvSpPr txBox="1">
            <a:spLocks noChangeArrowheads="1"/>
          </p:cNvSpPr>
          <p:nvPr/>
        </p:nvSpPr>
        <p:spPr bwMode="auto">
          <a:xfrm>
            <a:off x="1985962" y="3127020"/>
            <a:ext cx="58381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   </a:t>
            </a:r>
            <a:r>
              <a:rPr lang="en-US" altLang="zh-CN" sz="1050">
                <a:latin typeface="Comic Sans MS" panose="030F0702030302020204" pitchFamily="66" charset="0"/>
              </a:rPr>
              <a:t>LAN</a:t>
            </a:r>
          </a:p>
        </p:txBody>
      </p:sp>
      <p:sp>
        <p:nvSpPr>
          <p:cNvPr id="98332" name="Text Box 28">
            <a:extLst>
              <a:ext uri="{FF2B5EF4-FFF2-40B4-BE49-F238E27FC236}">
                <a16:creationId xmlns:a16="http://schemas.microsoft.com/office/drawing/2014/main" id="{F64A3823-E49B-4201-9564-2A65993E3553}"/>
              </a:ext>
            </a:extLst>
          </p:cNvPr>
          <p:cNvSpPr txBox="1">
            <a:spLocks noChangeArrowheads="1"/>
          </p:cNvSpPr>
          <p:nvPr/>
        </p:nvSpPr>
        <p:spPr bwMode="auto">
          <a:xfrm>
            <a:off x="648892" y="2643627"/>
            <a:ext cx="10005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237.196.7.23</a:t>
            </a:r>
          </a:p>
        </p:txBody>
      </p:sp>
      <p:sp>
        <p:nvSpPr>
          <p:cNvPr id="98333" name="Line 29">
            <a:extLst>
              <a:ext uri="{FF2B5EF4-FFF2-40B4-BE49-F238E27FC236}">
                <a16:creationId xmlns:a16="http://schemas.microsoft.com/office/drawing/2014/main" id="{7EF1EE0C-D373-4CD4-9F62-C272119FA335}"/>
              </a:ext>
            </a:extLst>
          </p:cNvPr>
          <p:cNvSpPr>
            <a:spLocks noChangeShapeType="1"/>
          </p:cNvSpPr>
          <p:nvPr/>
        </p:nvSpPr>
        <p:spPr bwMode="auto">
          <a:xfrm>
            <a:off x="1133475" y="2832936"/>
            <a:ext cx="0" cy="18454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34" name="Text Box 30">
            <a:extLst>
              <a:ext uri="{FF2B5EF4-FFF2-40B4-BE49-F238E27FC236}">
                <a16:creationId xmlns:a16="http://schemas.microsoft.com/office/drawing/2014/main" id="{58D32965-5A64-415F-8390-C8F9E0A1201C}"/>
              </a:ext>
            </a:extLst>
          </p:cNvPr>
          <p:cNvSpPr txBox="1">
            <a:spLocks noChangeArrowheads="1"/>
          </p:cNvSpPr>
          <p:nvPr/>
        </p:nvSpPr>
        <p:spPr bwMode="auto">
          <a:xfrm>
            <a:off x="2684860" y="2043552"/>
            <a:ext cx="10005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237.196.7.78</a:t>
            </a:r>
          </a:p>
        </p:txBody>
      </p:sp>
      <p:sp>
        <p:nvSpPr>
          <p:cNvPr id="98335" name="Line 31">
            <a:extLst>
              <a:ext uri="{FF2B5EF4-FFF2-40B4-BE49-F238E27FC236}">
                <a16:creationId xmlns:a16="http://schemas.microsoft.com/office/drawing/2014/main" id="{D96B2D5C-DEE1-4287-A358-11C4D811E56D}"/>
              </a:ext>
            </a:extLst>
          </p:cNvPr>
          <p:cNvSpPr>
            <a:spLocks noChangeShapeType="1"/>
          </p:cNvSpPr>
          <p:nvPr/>
        </p:nvSpPr>
        <p:spPr bwMode="auto">
          <a:xfrm flipH="1" flipV="1">
            <a:off x="2505076" y="2137611"/>
            <a:ext cx="211931" cy="9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36" name="Line 32">
            <a:extLst>
              <a:ext uri="{FF2B5EF4-FFF2-40B4-BE49-F238E27FC236}">
                <a16:creationId xmlns:a16="http://schemas.microsoft.com/office/drawing/2014/main" id="{03C48DFE-84E8-4D5F-9AAC-26C8150B58AC}"/>
              </a:ext>
            </a:extLst>
          </p:cNvPr>
          <p:cNvSpPr>
            <a:spLocks noChangeShapeType="1"/>
          </p:cNvSpPr>
          <p:nvPr/>
        </p:nvSpPr>
        <p:spPr bwMode="auto">
          <a:xfrm>
            <a:off x="3517106" y="2917470"/>
            <a:ext cx="0" cy="18454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37" name="Text Box 33">
            <a:extLst>
              <a:ext uri="{FF2B5EF4-FFF2-40B4-BE49-F238E27FC236}">
                <a16:creationId xmlns:a16="http://schemas.microsoft.com/office/drawing/2014/main" id="{B0564E46-FE79-451A-9211-61793CFD3F05}"/>
              </a:ext>
            </a:extLst>
          </p:cNvPr>
          <p:cNvSpPr txBox="1">
            <a:spLocks noChangeArrowheads="1"/>
          </p:cNvSpPr>
          <p:nvPr/>
        </p:nvSpPr>
        <p:spPr bwMode="auto">
          <a:xfrm>
            <a:off x="3059907" y="2718636"/>
            <a:ext cx="9797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237.196.7.14</a:t>
            </a:r>
          </a:p>
        </p:txBody>
      </p:sp>
      <p:sp>
        <p:nvSpPr>
          <p:cNvPr id="98338" name="Line 34">
            <a:extLst>
              <a:ext uri="{FF2B5EF4-FFF2-40B4-BE49-F238E27FC236}">
                <a16:creationId xmlns:a16="http://schemas.microsoft.com/office/drawing/2014/main" id="{9711AAAC-E94F-447D-9B42-CBF9329D7F01}"/>
              </a:ext>
            </a:extLst>
          </p:cNvPr>
          <p:cNvSpPr>
            <a:spLocks noChangeShapeType="1"/>
          </p:cNvSpPr>
          <p:nvPr/>
        </p:nvSpPr>
        <p:spPr bwMode="auto">
          <a:xfrm>
            <a:off x="2078832" y="4302167"/>
            <a:ext cx="1738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39" name="Text Box 35">
            <a:extLst>
              <a:ext uri="{FF2B5EF4-FFF2-40B4-BE49-F238E27FC236}">
                <a16:creationId xmlns:a16="http://schemas.microsoft.com/office/drawing/2014/main" id="{B98CC396-DA13-4A01-869C-955E084D3CE3}"/>
              </a:ext>
            </a:extLst>
          </p:cNvPr>
          <p:cNvSpPr txBox="1">
            <a:spLocks noChangeArrowheads="1"/>
          </p:cNvSpPr>
          <p:nvPr/>
        </p:nvSpPr>
        <p:spPr bwMode="auto">
          <a:xfrm>
            <a:off x="1150144" y="4196202"/>
            <a:ext cx="10005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237.196.7.88</a:t>
            </a:r>
          </a:p>
        </p:txBody>
      </p:sp>
      <p:sp>
        <p:nvSpPr>
          <p:cNvPr id="2" name="灯片编号占位符 1">
            <a:extLst>
              <a:ext uri="{FF2B5EF4-FFF2-40B4-BE49-F238E27FC236}">
                <a16:creationId xmlns:a16="http://schemas.microsoft.com/office/drawing/2014/main" id="{5046A2E9-B7AE-4E80-B089-3F3603D9E50A}"/>
              </a:ext>
            </a:extLst>
          </p:cNvPr>
          <p:cNvSpPr>
            <a:spLocks noGrp="1"/>
          </p:cNvSpPr>
          <p:nvPr>
            <p:ph type="sldNum" sz="quarter" idx="12"/>
          </p:nvPr>
        </p:nvSpPr>
        <p:spPr/>
        <p:txBody>
          <a:bodyPr/>
          <a:lstStyle/>
          <a:p>
            <a:fld id="{91F2D4EF-46D4-4764-B373-FC59CD1D281E}" type="slidenum">
              <a:rPr lang="zh-CN" altLang="en-US" smtClean="0"/>
              <a:t>61</a:t>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322660" y="0"/>
            <a:ext cx="4968989" cy="1071442"/>
            <a:chOff x="551030" y="-368704"/>
            <a:chExt cx="6625318"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01631" y="303925"/>
              <a:ext cx="5974717" cy="718775"/>
              <a:chOff x="1839058" y="967769"/>
              <a:chExt cx="5974717" cy="718775"/>
            </a:xfrm>
          </p:grpSpPr>
          <p:sp>
            <p:nvSpPr>
              <p:cNvPr id="84" name="矩形: 圆角 83">
                <a:extLst>
                  <a:ext uri="{FF2B5EF4-FFF2-40B4-BE49-F238E27FC236}">
                    <a16:creationId xmlns:a16="http://schemas.microsoft.com/office/drawing/2014/main" id="{C90F31C8-FF97-4D0D-987C-AEED15532F5C}"/>
                  </a:ext>
                </a:extLst>
              </p:cNvPr>
              <p:cNvSpPr/>
              <p:nvPr/>
            </p:nvSpPr>
            <p:spPr>
              <a:xfrm>
                <a:off x="1839058" y="967769"/>
                <a:ext cx="597471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4" y="1009436"/>
                <a:ext cx="477768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地址解析协议（</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ARP</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92" name="组合 91">
            <a:extLst>
              <a:ext uri="{FF2B5EF4-FFF2-40B4-BE49-F238E27FC236}">
                <a16:creationId xmlns:a16="http://schemas.microsoft.com/office/drawing/2014/main" id="{8F7815ED-4ECD-44D5-A935-643282F0300D}"/>
              </a:ext>
            </a:extLst>
          </p:cNvPr>
          <p:cNvGrpSpPr/>
          <p:nvPr/>
        </p:nvGrpSpPr>
        <p:grpSpPr>
          <a:xfrm>
            <a:off x="1349690" y="1726129"/>
            <a:ext cx="5223171" cy="375616"/>
            <a:chOff x="1403750" y="3593123"/>
            <a:chExt cx="6964228" cy="500821"/>
          </a:xfrm>
        </p:grpSpPr>
        <p:grpSp>
          <p:nvGrpSpPr>
            <p:cNvPr id="93" name="组合 92">
              <a:extLst>
                <a:ext uri="{FF2B5EF4-FFF2-40B4-BE49-F238E27FC236}">
                  <a16:creationId xmlns:a16="http://schemas.microsoft.com/office/drawing/2014/main" id="{6F734CA8-45D2-42C0-90C0-C90549D2522C}"/>
                </a:ext>
              </a:extLst>
            </p:cNvPr>
            <p:cNvGrpSpPr/>
            <p:nvPr/>
          </p:nvGrpSpPr>
          <p:grpSpPr>
            <a:xfrm>
              <a:off x="1403750" y="3593123"/>
              <a:ext cx="490436" cy="476221"/>
              <a:chOff x="1403750" y="3593123"/>
              <a:chExt cx="808892" cy="785446"/>
            </a:xfrm>
          </p:grpSpPr>
          <p:sp>
            <p:nvSpPr>
              <p:cNvPr id="95" name="对话气泡: 椭圆形 94">
                <a:extLst>
                  <a:ext uri="{FF2B5EF4-FFF2-40B4-BE49-F238E27FC236}">
                    <a16:creationId xmlns:a16="http://schemas.microsoft.com/office/drawing/2014/main" id="{0B82D068-74C3-40AF-9F6C-C733D2BF5E7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a:extLst>
                  <a:ext uri="{FF2B5EF4-FFF2-40B4-BE49-F238E27FC236}">
                    <a16:creationId xmlns:a16="http://schemas.microsoft.com/office/drawing/2014/main" id="{4B135921-C8B1-4D50-96FC-7223CF6A242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a:extLst>
                <a:ext uri="{FF2B5EF4-FFF2-40B4-BE49-F238E27FC236}">
                  <a16:creationId xmlns:a16="http://schemas.microsoft.com/office/drawing/2014/main" id="{7E3321E2-F504-4E0B-9577-6843931C7E0B}"/>
                </a:ext>
              </a:extLst>
            </p:cNvPr>
            <p:cNvSpPr txBox="1">
              <a:spLocks noChangeArrowheads="1"/>
            </p:cNvSpPr>
            <p:nvPr/>
          </p:nvSpPr>
          <p:spPr bwMode="auto">
            <a:xfrm>
              <a:off x="1985931" y="3593123"/>
              <a:ext cx="638204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根据目标的</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地址获取其</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a:t>
              </a:r>
            </a:p>
          </p:txBody>
        </p:sp>
      </p:grpSp>
      <p:grpSp>
        <p:nvGrpSpPr>
          <p:cNvPr id="119" name="组合 118">
            <a:extLst>
              <a:ext uri="{FF2B5EF4-FFF2-40B4-BE49-F238E27FC236}">
                <a16:creationId xmlns:a16="http://schemas.microsoft.com/office/drawing/2014/main" id="{52AC98E6-E051-4882-8CC7-B419F8B9E317}"/>
              </a:ext>
            </a:extLst>
          </p:cNvPr>
          <p:cNvGrpSpPr/>
          <p:nvPr/>
        </p:nvGrpSpPr>
        <p:grpSpPr>
          <a:xfrm>
            <a:off x="1079880" y="1150087"/>
            <a:ext cx="2277550" cy="425827"/>
            <a:chOff x="722008" y="1303131"/>
            <a:chExt cx="2899562" cy="542123"/>
          </a:xfrm>
        </p:grpSpPr>
        <p:sp>
          <p:nvSpPr>
            <p:cNvPr id="120" name="流程图: 手动输入 6">
              <a:extLst>
                <a:ext uri="{FF2B5EF4-FFF2-40B4-BE49-F238E27FC236}">
                  <a16:creationId xmlns:a16="http://schemas.microsoft.com/office/drawing/2014/main" id="{4D6F3317-7EFA-459A-A7F0-CD9FCD15A2FE}"/>
                </a:ext>
              </a:extLst>
            </p:cNvPr>
            <p:cNvSpPr/>
            <p:nvPr/>
          </p:nvSpPr>
          <p:spPr>
            <a:xfrm rot="5400000" flipV="1">
              <a:off x="2067153" y="227984"/>
              <a:ext cx="475861" cy="263297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cs typeface="Arial" panose="020B0604020202020204" pitchFamily="34" charset="0"/>
              </a:endParaRPr>
            </a:p>
          </p:txBody>
        </p:sp>
        <p:grpSp>
          <p:nvGrpSpPr>
            <p:cNvPr id="121" name="组合 120">
              <a:extLst>
                <a:ext uri="{FF2B5EF4-FFF2-40B4-BE49-F238E27FC236}">
                  <a16:creationId xmlns:a16="http://schemas.microsoft.com/office/drawing/2014/main" id="{5CBFFCEB-0A38-4520-A810-29D3EBAEBC86}"/>
                </a:ext>
              </a:extLst>
            </p:cNvPr>
            <p:cNvGrpSpPr/>
            <p:nvPr/>
          </p:nvGrpSpPr>
          <p:grpSpPr>
            <a:xfrm>
              <a:off x="722008" y="1303131"/>
              <a:ext cx="546594" cy="475865"/>
              <a:chOff x="708742" y="1296102"/>
              <a:chExt cx="454744" cy="283828"/>
            </a:xfrm>
          </p:grpSpPr>
          <p:sp>
            <p:nvSpPr>
              <p:cNvPr id="123" name="平行四边形 122">
                <a:extLst>
                  <a:ext uri="{FF2B5EF4-FFF2-40B4-BE49-F238E27FC236}">
                    <a16:creationId xmlns:a16="http://schemas.microsoft.com/office/drawing/2014/main" id="{0467F6EE-0261-4B64-858C-F957D995A1B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124" name="平行四边形 123">
                <a:extLst>
                  <a:ext uri="{FF2B5EF4-FFF2-40B4-BE49-F238E27FC236}">
                    <a16:creationId xmlns:a16="http://schemas.microsoft.com/office/drawing/2014/main" id="{B515F97B-4DC9-4DAC-AFF4-61F8DD3E93A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122" name="Text Box 79">
              <a:extLst>
                <a:ext uri="{FF2B5EF4-FFF2-40B4-BE49-F238E27FC236}">
                  <a16:creationId xmlns:a16="http://schemas.microsoft.com/office/drawing/2014/main" id="{2DF6512C-4765-4757-BD2F-84EE85B99162}"/>
                </a:ext>
              </a:extLst>
            </p:cNvPr>
            <p:cNvSpPr txBox="1">
              <a:spLocks noChangeArrowheads="1"/>
            </p:cNvSpPr>
            <p:nvPr/>
          </p:nvSpPr>
          <p:spPr bwMode="auto">
            <a:xfrm>
              <a:off x="1351235" y="1335871"/>
              <a:ext cx="1139910"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目标</a:t>
              </a:r>
            </a:p>
          </p:txBody>
        </p:sp>
      </p:grpSp>
      <p:grpSp>
        <p:nvGrpSpPr>
          <p:cNvPr id="40" name="组合 39">
            <a:extLst>
              <a:ext uri="{FF2B5EF4-FFF2-40B4-BE49-F238E27FC236}">
                <a16:creationId xmlns:a16="http://schemas.microsoft.com/office/drawing/2014/main" id="{52A20705-4A29-4AD4-82C4-9F6202FE5D38}"/>
              </a:ext>
            </a:extLst>
          </p:cNvPr>
          <p:cNvGrpSpPr/>
          <p:nvPr/>
        </p:nvGrpSpPr>
        <p:grpSpPr>
          <a:xfrm>
            <a:off x="2448137" y="3337274"/>
            <a:ext cx="2161555" cy="388096"/>
            <a:chOff x="4073174" y="2513614"/>
            <a:chExt cx="2898992" cy="701023"/>
          </a:xfrm>
        </p:grpSpPr>
        <p:sp>
          <p:nvSpPr>
            <p:cNvPr id="41" name="矩形: 圆角 40">
              <a:extLst>
                <a:ext uri="{FF2B5EF4-FFF2-40B4-BE49-F238E27FC236}">
                  <a16:creationId xmlns:a16="http://schemas.microsoft.com/office/drawing/2014/main" id="{DFE3F2C1-10B8-471C-9BF4-89CA640B9557}"/>
                </a:ext>
              </a:extLst>
            </p:cNvPr>
            <p:cNvSpPr/>
            <p:nvPr/>
          </p:nvSpPr>
          <p:spPr>
            <a:xfrm>
              <a:off x="4073174" y="2513614"/>
              <a:ext cx="289899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2" name="文本框 41">
              <a:extLst>
                <a:ext uri="{FF2B5EF4-FFF2-40B4-BE49-F238E27FC236}">
                  <a16:creationId xmlns:a16="http://schemas.microsoft.com/office/drawing/2014/main" id="{28D8B695-BE93-4A7E-935F-AA77FD6D39BC}"/>
                </a:ext>
              </a:extLst>
            </p:cNvPr>
            <p:cNvSpPr txBox="1"/>
            <p:nvPr/>
          </p:nvSpPr>
          <p:spPr>
            <a:xfrm>
              <a:off x="4342837" y="2537575"/>
              <a:ext cx="2518627" cy="667129"/>
            </a:xfrm>
            <a:prstGeom prst="rect">
              <a:avLst/>
            </a:prstGeom>
            <a:noFill/>
          </p:spPr>
          <p:txBody>
            <a:bodyPr wrap="square" rtlCol="0">
              <a:spAutoFit/>
            </a:bodyPr>
            <a:lstStyle/>
            <a:p>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&lt; IP; MAC;TTL&gt;</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3" name="Text Box 79">
            <a:extLst>
              <a:ext uri="{FF2B5EF4-FFF2-40B4-BE49-F238E27FC236}">
                <a16:creationId xmlns:a16="http://schemas.microsoft.com/office/drawing/2014/main" id="{42D0BFF2-56C9-4B39-A327-6FBD0D96753F}"/>
              </a:ext>
            </a:extLst>
          </p:cNvPr>
          <p:cNvSpPr txBox="1">
            <a:spLocks noChangeArrowheads="1"/>
          </p:cNvSpPr>
          <p:nvPr/>
        </p:nvSpPr>
        <p:spPr bwMode="auto">
          <a:xfrm>
            <a:off x="3899039" y="4004139"/>
            <a:ext cx="4705316"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超过</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TTL</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的地址映射会被删除 </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一般为</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20</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分钟</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4" name="组合 43">
            <a:extLst>
              <a:ext uri="{FF2B5EF4-FFF2-40B4-BE49-F238E27FC236}">
                <a16:creationId xmlns:a16="http://schemas.microsoft.com/office/drawing/2014/main" id="{A325B5F2-B8E2-4209-AAF6-BAFE6B56F567}"/>
              </a:ext>
            </a:extLst>
          </p:cNvPr>
          <p:cNvGrpSpPr/>
          <p:nvPr/>
        </p:nvGrpSpPr>
        <p:grpSpPr>
          <a:xfrm>
            <a:off x="1289280" y="4024274"/>
            <a:ext cx="2377178" cy="438581"/>
            <a:chOff x="1255492" y="4127662"/>
            <a:chExt cx="2751103" cy="584775"/>
          </a:xfrm>
        </p:grpSpPr>
        <p:sp>
          <p:nvSpPr>
            <p:cNvPr id="45" name="矩形: 圆角 44">
              <a:extLst>
                <a:ext uri="{FF2B5EF4-FFF2-40B4-BE49-F238E27FC236}">
                  <a16:creationId xmlns:a16="http://schemas.microsoft.com/office/drawing/2014/main" id="{833DD655-CF96-4654-BCDC-7FEF6EEA5771}"/>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0E66B74E-F35C-4DD8-81D7-DA693918CE7A}"/>
                </a:ext>
              </a:extLst>
            </p:cNvPr>
            <p:cNvSpPr/>
            <p:nvPr/>
          </p:nvSpPr>
          <p:spPr>
            <a:xfrm>
              <a:off x="1255492" y="4189215"/>
              <a:ext cx="2742828" cy="492443"/>
            </a:xfrm>
            <a:prstGeom prst="rect">
              <a:avLst/>
            </a:prstGeom>
          </p:spPr>
          <p:txBody>
            <a:bodyPr wrap="square">
              <a:spAutoFit/>
            </a:bodyPr>
            <a:lstStyle/>
            <a:p>
              <a:pPr algn="ctr"/>
              <a:r>
                <a:rPr kumimoji="1" lang="en-US" altLang="zh-CN"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TTL (Time To Live)</a:t>
              </a:r>
              <a:endParaRPr kumimoji="1" lang="zh-CN" alt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7" name="组合 46">
            <a:extLst>
              <a:ext uri="{FF2B5EF4-FFF2-40B4-BE49-F238E27FC236}">
                <a16:creationId xmlns:a16="http://schemas.microsoft.com/office/drawing/2014/main" id="{80907E39-82A3-4A9D-946D-C6F452E146F1}"/>
              </a:ext>
            </a:extLst>
          </p:cNvPr>
          <p:cNvGrpSpPr/>
          <p:nvPr/>
        </p:nvGrpSpPr>
        <p:grpSpPr>
          <a:xfrm>
            <a:off x="1349690" y="2829889"/>
            <a:ext cx="3921815" cy="375616"/>
            <a:chOff x="1403750" y="3593123"/>
            <a:chExt cx="5229086" cy="500821"/>
          </a:xfrm>
        </p:grpSpPr>
        <p:grpSp>
          <p:nvGrpSpPr>
            <p:cNvPr id="48" name="组合 47">
              <a:extLst>
                <a:ext uri="{FF2B5EF4-FFF2-40B4-BE49-F238E27FC236}">
                  <a16:creationId xmlns:a16="http://schemas.microsoft.com/office/drawing/2014/main" id="{F8935033-737C-4816-813B-BCCEA3A8D213}"/>
                </a:ext>
              </a:extLst>
            </p:cNvPr>
            <p:cNvGrpSpPr/>
            <p:nvPr/>
          </p:nvGrpSpPr>
          <p:grpSpPr>
            <a:xfrm>
              <a:off x="1403750" y="3593123"/>
              <a:ext cx="490436" cy="476221"/>
              <a:chOff x="1403750" y="3593123"/>
              <a:chExt cx="808892" cy="785446"/>
            </a:xfrm>
          </p:grpSpPr>
          <p:sp>
            <p:nvSpPr>
              <p:cNvPr id="50" name="对话气泡: 椭圆形 49">
                <a:extLst>
                  <a:ext uri="{FF2B5EF4-FFF2-40B4-BE49-F238E27FC236}">
                    <a16:creationId xmlns:a16="http://schemas.microsoft.com/office/drawing/2014/main" id="{6BC6B709-AE26-4521-9DDE-6B25083794A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ound-web-cam_17861">
                <a:extLst>
                  <a:ext uri="{FF2B5EF4-FFF2-40B4-BE49-F238E27FC236}">
                    <a16:creationId xmlns:a16="http://schemas.microsoft.com/office/drawing/2014/main" id="{25FB34C6-5C0E-4C8E-9397-AEA2CC21091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9" name="Text Box 79">
              <a:extLst>
                <a:ext uri="{FF2B5EF4-FFF2-40B4-BE49-F238E27FC236}">
                  <a16:creationId xmlns:a16="http://schemas.microsoft.com/office/drawing/2014/main" id="{D005B756-27EE-43BF-89E5-B0396A688A0D}"/>
                </a:ext>
              </a:extLst>
            </p:cNvPr>
            <p:cNvSpPr txBox="1">
              <a:spLocks noChangeArrowheads="1"/>
            </p:cNvSpPr>
            <p:nvPr/>
          </p:nvSpPr>
          <p:spPr bwMode="auto">
            <a:xfrm>
              <a:off x="1985931" y="3593123"/>
              <a:ext cx="4646905"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局域网节点的</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IP/MAC</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地址映射</a:t>
              </a:r>
            </a:p>
          </p:txBody>
        </p:sp>
      </p:grpSp>
      <p:grpSp>
        <p:nvGrpSpPr>
          <p:cNvPr id="52" name="组合 51">
            <a:extLst>
              <a:ext uri="{FF2B5EF4-FFF2-40B4-BE49-F238E27FC236}">
                <a16:creationId xmlns:a16="http://schemas.microsoft.com/office/drawing/2014/main" id="{990BD9D0-151D-4BB7-B4C1-C244DA500D0A}"/>
              </a:ext>
            </a:extLst>
          </p:cNvPr>
          <p:cNvGrpSpPr/>
          <p:nvPr/>
        </p:nvGrpSpPr>
        <p:grpSpPr>
          <a:xfrm>
            <a:off x="922691" y="2271353"/>
            <a:ext cx="2583533" cy="733604"/>
            <a:chOff x="722008" y="1303131"/>
            <a:chExt cx="2899561" cy="933956"/>
          </a:xfrm>
        </p:grpSpPr>
        <p:sp>
          <p:nvSpPr>
            <p:cNvPr id="53" name="流程图: 手动输入 6">
              <a:extLst>
                <a:ext uri="{FF2B5EF4-FFF2-40B4-BE49-F238E27FC236}">
                  <a16:creationId xmlns:a16="http://schemas.microsoft.com/office/drawing/2014/main" id="{D3EA138C-6ADA-409E-9A67-23103F301CC4}"/>
                </a:ext>
              </a:extLst>
            </p:cNvPr>
            <p:cNvSpPr/>
            <p:nvPr/>
          </p:nvSpPr>
          <p:spPr>
            <a:xfrm rot="5400000" flipV="1">
              <a:off x="2067153" y="227985"/>
              <a:ext cx="475861" cy="263297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cs typeface="Arial" panose="020B0604020202020204" pitchFamily="34" charset="0"/>
              </a:endParaRPr>
            </a:p>
          </p:txBody>
        </p:sp>
        <p:grpSp>
          <p:nvGrpSpPr>
            <p:cNvPr id="54" name="组合 53">
              <a:extLst>
                <a:ext uri="{FF2B5EF4-FFF2-40B4-BE49-F238E27FC236}">
                  <a16:creationId xmlns:a16="http://schemas.microsoft.com/office/drawing/2014/main" id="{A5BFF6EB-5590-496C-8359-D08A81E35B7D}"/>
                </a:ext>
              </a:extLst>
            </p:cNvPr>
            <p:cNvGrpSpPr/>
            <p:nvPr/>
          </p:nvGrpSpPr>
          <p:grpSpPr>
            <a:xfrm>
              <a:off x="722008" y="1303131"/>
              <a:ext cx="546594" cy="475865"/>
              <a:chOff x="708742" y="1296102"/>
              <a:chExt cx="454744" cy="283828"/>
            </a:xfrm>
          </p:grpSpPr>
          <p:sp>
            <p:nvSpPr>
              <p:cNvPr id="56" name="平行四边形 55">
                <a:extLst>
                  <a:ext uri="{FF2B5EF4-FFF2-40B4-BE49-F238E27FC236}">
                    <a16:creationId xmlns:a16="http://schemas.microsoft.com/office/drawing/2014/main" id="{BB744756-CFDB-4821-AB4B-E588822AC052}"/>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57" name="平行四边形 56">
                <a:extLst>
                  <a:ext uri="{FF2B5EF4-FFF2-40B4-BE49-F238E27FC236}">
                    <a16:creationId xmlns:a16="http://schemas.microsoft.com/office/drawing/2014/main" id="{E1BCE90A-9B69-424F-8004-58B238C82CB8}"/>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55" name="Text Box 79">
              <a:extLst>
                <a:ext uri="{FF2B5EF4-FFF2-40B4-BE49-F238E27FC236}">
                  <a16:creationId xmlns:a16="http://schemas.microsoft.com/office/drawing/2014/main" id="{0CAC3FFD-11EA-4A41-B908-2EEBF00E44FC}"/>
                </a:ext>
              </a:extLst>
            </p:cNvPr>
            <p:cNvSpPr txBox="1">
              <a:spLocks noChangeArrowheads="1"/>
            </p:cNvSpPr>
            <p:nvPr/>
          </p:nvSpPr>
          <p:spPr bwMode="auto">
            <a:xfrm>
              <a:off x="1351236" y="1335873"/>
              <a:ext cx="2098576" cy="90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ARP</a:t>
              </a:r>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高速缓存</a:t>
              </a:r>
            </a:p>
          </p:txBody>
        </p:sp>
      </p:grpSp>
      <p:sp>
        <p:nvSpPr>
          <p:cNvPr id="2" name="灯片编号占位符 1">
            <a:extLst>
              <a:ext uri="{FF2B5EF4-FFF2-40B4-BE49-F238E27FC236}">
                <a16:creationId xmlns:a16="http://schemas.microsoft.com/office/drawing/2014/main" id="{E64AE2B4-D9E4-4075-93DC-488AF2B03A71}"/>
              </a:ext>
            </a:extLst>
          </p:cNvPr>
          <p:cNvSpPr>
            <a:spLocks noGrp="1"/>
          </p:cNvSpPr>
          <p:nvPr>
            <p:ph type="sldNum" sz="quarter" idx="12"/>
          </p:nvPr>
        </p:nvSpPr>
        <p:spPr/>
        <p:txBody>
          <a:bodyPr/>
          <a:lstStyle/>
          <a:p>
            <a:fld id="{91F2D4EF-46D4-4764-B373-FC59CD1D281E}" type="slidenum">
              <a:rPr lang="zh-CN" altLang="en-US" smtClean="0"/>
              <a:t>62</a:t>
            </a:fld>
            <a:endParaRPr lang="zh-CN" altLang="en-US"/>
          </a:p>
        </p:txBody>
      </p:sp>
    </p:spTree>
    <p:extLst>
      <p:ext uri="{BB962C8B-B14F-4D97-AF65-F5344CB8AC3E}">
        <p14:creationId xmlns:p14="http://schemas.microsoft.com/office/powerpoint/2010/main" val="196897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left)">
                                      <p:cBhvr>
                                        <p:cTn id="12" dur="500"/>
                                        <p:tgtEl>
                                          <p:spTgt spid="11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wipe(left)">
                                      <p:cBhvr>
                                        <p:cTn id="16" dur="500"/>
                                        <p:tgtEl>
                                          <p:spTgt spid="92"/>
                                        </p:tgtEl>
                                      </p:cBhvr>
                                    </p:animEffect>
                                  </p:childTnLst>
                                </p:cTn>
                              </p:par>
                            </p:childTnLst>
                          </p:cTn>
                        </p:par>
                        <p:par>
                          <p:cTn id="17" fill="hold">
                            <p:stCondLst>
                              <p:cond delay="1000"/>
                            </p:stCondLst>
                            <p:childTnLst>
                              <p:par>
                                <p:cTn id="18" presetID="26" presetClass="emph" presetSubtype="0" fill="hold" nodeType="afterEffect">
                                  <p:stCondLst>
                                    <p:cond delay="0"/>
                                  </p:stCondLst>
                                  <p:childTnLst>
                                    <p:animEffect transition="out" filter="fade">
                                      <p:cBhvr>
                                        <p:cTn id="19" dur="500" tmFilter="0, 0; .2, .5; .8, .5; 1, 0"/>
                                        <p:tgtEl>
                                          <p:spTgt spid="92"/>
                                        </p:tgtEl>
                                      </p:cBhvr>
                                    </p:animEffect>
                                    <p:animScale>
                                      <p:cBhvr>
                                        <p:cTn id="20" dur="250" autoRev="1" fill="hold"/>
                                        <p:tgtEl>
                                          <p:spTgt spid="92"/>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left)">
                                      <p:cBhvr>
                                        <p:cTn id="25" dur="500"/>
                                        <p:tgtEl>
                                          <p:spTgt spid="52"/>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p:cTn id="38" dur="500" fill="hold"/>
                                        <p:tgtEl>
                                          <p:spTgt spid="44"/>
                                        </p:tgtEl>
                                        <p:attrNameLst>
                                          <p:attrName>ppt_w</p:attrName>
                                        </p:attrNameLst>
                                      </p:cBhvr>
                                      <p:tavLst>
                                        <p:tav tm="0">
                                          <p:val>
                                            <p:fltVal val="0"/>
                                          </p:val>
                                        </p:tav>
                                        <p:tav tm="100000">
                                          <p:val>
                                            <p:strVal val="#ppt_w"/>
                                          </p:val>
                                        </p:tav>
                                      </p:tavLst>
                                    </p:anim>
                                    <p:anim calcmode="lin" valueType="num">
                                      <p:cBhvr>
                                        <p:cTn id="39" dur="500" fill="hold"/>
                                        <p:tgtEl>
                                          <p:spTgt spid="44"/>
                                        </p:tgtEl>
                                        <p:attrNameLst>
                                          <p:attrName>ppt_h</p:attrName>
                                        </p:attrNameLst>
                                      </p:cBhvr>
                                      <p:tavLst>
                                        <p:tav tm="0">
                                          <p:val>
                                            <p:fltVal val="0"/>
                                          </p:val>
                                        </p:tav>
                                        <p:tav tm="100000">
                                          <p:val>
                                            <p:strVal val="#ppt_h"/>
                                          </p:val>
                                        </p:tav>
                                      </p:tavLst>
                                    </p:anim>
                                    <p:animEffect transition="in" filter="fade">
                                      <p:cBhvr>
                                        <p:cTn id="40" dur="500"/>
                                        <p:tgtEl>
                                          <p:spTgt spid="44"/>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Rectangle 3">
            <a:extLst>
              <a:ext uri="{FF2B5EF4-FFF2-40B4-BE49-F238E27FC236}">
                <a16:creationId xmlns:a16="http://schemas.microsoft.com/office/drawing/2014/main" id="{6BC08CE1-3074-4647-BEE4-1AE4133168FF}"/>
              </a:ext>
            </a:extLst>
          </p:cNvPr>
          <p:cNvSpPr>
            <a:spLocks noGrp="1" noChangeArrowheads="1"/>
          </p:cNvSpPr>
          <p:nvPr>
            <p:ph type="body" idx="1"/>
          </p:nvPr>
        </p:nvSpPr>
        <p:spPr>
          <a:xfrm>
            <a:off x="1518047" y="803673"/>
            <a:ext cx="6172200" cy="3563540"/>
          </a:xfrm>
        </p:spPr>
        <p:txBody>
          <a:bodyPr/>
          <a:lstStyle/>
          <a:p>
            <a:pPr lvl="1" eaLnBrk="1" hangingPunct="1"/>
            <a:r>
              <a:rPr lang="en-US" altLang="zh-CN" dirty="0">
                <a:latin typeface="楷体" panose="02010609060101010101" pitchFamily="49" charset="-122"/>
                <a:ea typeface="楷体" panose="02010609060101010101" pitchFamily="49" charset="-122"/>
              </a:rPr>
              <a:t>ARP</a:t>
            </a:r>
            <a:r>
              <a:rPr lang="zh-CN" altLang="en-US" dirty="0">
                <a:latin typeface="楷体" panose="02010609060101010101" pitchFamily="49" charset="-122"/>
                <a:ea typeface="楷体" panose="02010609060101010101" pitchFamily="49" charset="-122"/>
              </a:rPr>
              <a:t>协议：工作在同一个子网（不能跨路由器）</a:t>
            </a:r>
          </a:p>
          <a:p>
            <a:pPr lvl="1" eaLnBrk="1" hangingPunct="1">
              <a:buFont typeface="Wingdings" panose="05000000000000000000" pitchFamily="2" charset="2"/>
              <a:buNone/>
            </a:pPr>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ARP</a:t>
            </a:r>
            <a:r>
              <a:rPr lang="zh-CN" altLang="en-US" dirty="0">
                <a:latin typeface="楷体" panose="02010609060101010101" pitchFamily="49" charset="-122"/>
                <a:ea typeface="楷体" panose="02010609060101010101" pitchFamily="49" charset="-122"/>
              </a:rPr>
              <a:t>请求和应答被封装在帧里</a:t>
            </a:r>
          </a:p>
        </p:txBody>
      </p:sp>
      <p:pic>
        <p:nvPicPr>
          <p:cNvPr id="101382" name="Picture 5" descr="BS00094_[1]">
            <a:extLst>
              <a:ext uri="{FF2B5EF4-FFF2-40B4-BE49-F238E27FC236}">
                <a16:creationId xmlns:a16="http://schemas.microsoft.com/office/drawing/2014/main" id="{080C8311-3224-4C90-A4BF-8809BEF35ED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816" y="1677591"/>
            <a:ext cx="598884" cy="813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3" name="Picture 6" descr="BS00094_[1]">
            <a:extLst>
              <a:ext uri="{FF2B5EF4-FFF2-40B4-BE49-F238E27FC236}">
                <a16:creationId xmlns:a16="http://schemas.microsoft.com/office/drawing/2014/main" id="{EBAFA069-FF84-498C-A99E-5E5AFABAF19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956" y="1677591"/>
            <a:ext cx="595313" cy="813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4" name="Line 7">
            <a:extLst>
              <a:ext uri="{FF2B5EF4-FFF2-40B4-BE49-F238E27FC236}">
                <a16:creationId xmlns:a16="http://schemas.microsoft.com/office/drawing/2014/main" id="{B6405919-AB35-455A-A17D-F109A199725A}"/>
              </a:ext>
            </a:extLst>
          </p:cNvPr>
          <p:cNvSpPr>
            <a:spLocks noChangeShapeType="1"/>
          </p:cNvSpPr>
          <p:nvPr/>
        </p:nvSpPr>
        <p:spPr bwMode="auto">
          <a:xfrm>
            <a:off x="1818085" y="3488531"/>
            <a:ext cx="5616178"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85" name="Line 8">
            <a:extLst>
              <a:ext uri="{FF2B5EF4-FFF2-40B4-BE49-F238E27FC236}">
                <a16:creationId xmlns:a16="http://schemas.microsoft.com/office/drawing/2014/main" id="{9B6B53A5-8BD6-46E5-9A5F-8D33F5250396}"/>
              </a:ext>
            </a:extLst>
          </p:cNvPr>
          <p:cNvSpPr>
            <a:spLocks noChangeShapeType="1"/>
          </p:cNvSpPr>
          <p:nvPr/>
        </p:nvSpPr>
        <p:spPr bwMode="auto">
          <a:xfrm>
            <a:off x="2358629" y="2678906"/>
            <a:ext cx="0" cy="809625"/>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86" name="Line 9">
            <a:extLst>
              <a:ext uri="{FF2B5EF4-FFF2-40B4-BE49-F238E27FC236}">
                <a16:creationId xmlns:a16="http://schemas.microsoft.com/office/drawing/2014/main" id="{94595FEE-A6D4-4466-BBAB-5ECE82FF2ACC}"/>
              </a:ext>
            </a:extLst>
          </p:cNvPr>
          <p:cNvSpPr>
            <a:spLocks noChangeShapeType="1"/>
          </p:cNvSpPr>
          <p:nvPr/>
        </p:nvSpPr>
        <p:spPr bwMode="auto">
          <a:xfrm>
            <a:off x="7110413" y="2678906"/>
            <a:ext cx="0" cy="809625"/>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87" name="Rectangle 10">
            <a:extLst>
              <a:ext uri="{FF2B5EF4-FFF2-40B4-BE49-F238E27FC236}">
                <a16:creationId xmlns:a16="http://schemas.microsoft.com/office/drawing/2014/main" id="{389E013A-2411-4A7C-B0A6-26639B4D6404}"/>
              </a:ext>
            </a:extLst>
          </p:cNvPr>
          <p:cNvSpPr>
            <a:spLocks noChangeArrowheads="1"/>
          </p:cNvSpPr>
          <p:nvPr/>
        </p:nvSpPr>
        <p:spPr bwMode="auto">
          <a:xfrm>
            <a:off x="3006329" y="2625328"/>
            <a:ext cx="2321719" cy="756047"/>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01388" name="Text Box 11">
            <a:extLst>
              <a:ext uri="{FF2B5EF4-FFF2-40B4-BE49-F238E27FC236}">
                <a16:creationId xmlns:a16="http://schemas.microsoft.com/office/drawing/2014/main" id="{9DB6A266-BE24-42A6-B32B-A773B2FC840F}"/>
              </a:ext>
            </a:extLst>
          </p:cNvPr>
          <p:cNvSpPr txBox="1">
            <a:spLocks noChangeArrowheads="1"/>
          </p:cNvSpPr>
          <p:nvPr/>
        </p:nvSpPr>
        <p:spPr bwMode="auto">
          <a:xfrm>
            <a:off x="3114675" y="2840832"/>
            <a:ext cx="7012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500">
                <a:solidFill>
                  <a:srgbClr val="080808"/>
                </a:solidFill>
                <a:latin typeface="Tahoma" panose="020B0604030504040204" pitchFamily="34" charset="0"/>
              </a:rPr>
              <a:t>广播</a:t>
            </a:r>
          </a:p>
        </p:txBody>
      </p:sp>
      <p:sp>
        <p:nvSpPr>
          <p:cNvPr id="101389" name="Line 12">
            <a:extLst>
              <a:ext uri="{FF2B5EF4-FFF2-40B4-BE49-F238E27FC236}">
                <a16:creationId xmlns:a16="http://schemas.microsoft.com/office/drawing/2014/main" id="{EE481FC3-5415-4FC1-AF13-6BDBAD492629}"/>
              </a:ext>
            </a:extLst>
          </p:cNvPr>
          <p:cNvSpPr>
            <a:spLocks noChangeShapeType="1"/>
          </p:cNvSpPr>
          <p:nvPr/>
        </p:nvSpPr>
        <p:spPr bwMode="auto">
          <a:xfrm>
            <a:off x="3654029" y="2625328"/>
            <a:ext cx="0" cy="756047"/>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90" name="Text Box 13">
            <a:extLst>
              <a:ext uri="{FF2B5EF4-FFF2-40B4-BE49-F238E27FC236}">
                <a16:creationId xmlns:a16="http://schemas.microsoft.com/office/drawing/2014/main" id="{94AAA5D2-95B0-4DCB-ABD9-0C0F6EDF702F}"/>
              </a:ext>
            </a:extLst>
          </p:cNvPr>
          <p:cNvSpPr txBox="1">
            <a:spLocks noChangeArrowheads="1"/>
          </p:cNvSpPr>
          <p:nvPr/>
        </p:nvSpPr>
        <p:spPr bwMode="auto">
          <a:xfrm>
            <a:off x="3762375" y="2732485"/>
            <a:ext cx="1457325" cy="553998"/>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200">
                <a:solidFill>
                  <a:srgbClr val="080808"/>
                </a:solidFill>
                <a:latin typeface="Tahoma" panose="020B0604030504040204" pitchFamily="34" charset="0"/>
              </a:rPr>
              <a:t>IP   Z         IP Y</a:t>
            </a:r>
          </a:p>
          <a:p>
            <a:pPr>
              <a:spcBef>
                <a:spcPct val="50000"/>
              </a:spcBef>
            </a:pPr>
            <a:r>
              <a:rPr lang="en-US" altLang="zh-CN" sz="1200">
                <a:solidFill>
                  <a:srgbClr val="080808"/>
                </a:solidFill>
                <a:latin typeface="Tahoma" panose="020B0604030504040204" pitchFamily="34" charset="0"/>
              </a:rPr>
              <a:t>MAC Z?      MAC Y</a:t>
            </a:r>
          </a:p>
        </p:txBody>
      </p:sp>
      <p:sp>
        <p:nvSpPr>
          <p:cNvPr id="101391" name="Line 14">
            <a:extLst>
              <a:ext uri="{FF2B5EF4-FFF2-40B4-BE49-F238E27FC236}">
                <a16:creationId xmlns:a16="http://schemas.microsoft.com/office/drawing/2014/main" id="{0C7E8C05-CC93-4201-9056-64D581324B11}"/>
              </a:ext>
            </a:extLst>
          </p:cNvPr>
          <p:cNvSpPr>
            <a:spLocks noChangeShapeType="1"/>
          </p:cNvSpPr>
          <p:nvPr/>
        </p:nvSpPr>
        <p:spPr bwMode="auto">
          <a:xfrm>
            <a:off x="4464844" y="2732485"/>
            <a:ext cx="0" cy="59412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92" name="Line 15">
            <a:extLst>
              <a:ext uri="{FF2B5EF4-FFF2-40B4-BE49-F238E27FC236}">
                <a16:creationId xmlns:a16="http://schemas.microsoft.com/office/drawing/2014/main" id="{4D11EFB1-D6F8-40A2-9615-10C4273C94CD}"/>
              </a:ext>
            </a:extLst>
          </p:cNvPr>
          <p:cNvSpPr>
            <a:spLocks noChangeShapeType="1"/>
          </p:cNvSpPr>
          <p:nvPr/>
        </p:nvSpPr>
        <p:spPr bwMode="auto">
          <a:xfrm>
            <a:off x="2574131" y="3111104"/>
            <a:ext cx="323850" cy="0"/>
          </a:xfrm>
          <a:prstGeom prst="line">
            <a:avLst/>
          </a:prstGeom>
          <a:noFill/>
          <a:ln w="381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050"/>
          </a:p>
        </p:txBody>
      </p:sp>
      <p:sp>
        <p:nvSpPr>
          <p:cNvPr id="101393" name="Text Box 16">
            <a:extLst>
              <a:ext uri="{FF2B5EF4-FFF2-40B4-BE49-F238E27FC236}">
                <a16:creationId xmlns:a16="http://schemas.microsoft.com/office/drawing/2014/main" id="{BA4F9626-0043-4A19-B162-165A47DCA9DE}"/>
              </a:ext>
            </a:extLst>
          </p:cNvPr>
          <p:cNvSpPr txBox="1">
            <a:spLocks noChangeArrowheads="1"/>
          </p:cNvSpPr>
          <p:nvPr/>
        </p:nvSpPr>
        <p:spPr bwMode="auto">
          <a:xfrm>
            <a:off x="3006329" y="2246710"/>
            <a:ext cx="243006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solidFill>
                  <a:srgbClr val="080808"/>
                </a:solidFill>
                <a:latin typeface="Tahoma" panose="020B0604030504040204" pitchFamily="34" charset="0"/>
              </a:rPr>
              <a:t>ARP</a:t>
            </a:r>
            <a:r>
              <a:rPr lang="zh-CN" altLang="en-US" sz="1050">
                <a:solidFill>
                  <a:srgbClr val="080808"/>
                </a:solidFill>
                <a:latin typeface="Tahoma" panose="020B0604030504040204" pitchFamily="34" charset="0"/>
              </a:rPr>
              <a:t>请求：通过广播帧发送</a:t>
            </a:r>
          </a:p>
        </p:txBody>
      </p:sp>
      <p:sp>
        <p:nvSpPr>
          <p:cNvPr id="101394" name="Rectangle 17">
            <a:extLst>
              <a:ext uri="{FF2B5EF4-FFF2-40B4-BE49-F238E27FC236}">
                <a16:creationId xmlns:a16="http://schemas.microsoft.com/office/drawing/2014/main" id="{620CCE68-7909-46AC-BEC8-5CC8AF4AF5BC}"/>
              </a:ext>
            </a:extLst>
          </p:cNvPr>
          <p:cNvSpPr>
            <a:spLocks noChangeArrowheads="1"/>
          </p:cNvSpPr>
          <p:nvPr/>
        </p:nvSpPr>
        <p:spPr bwMode="auto">
          <a:xfrm>
            <a:off x="4194573" y="3813572"/>
            <a:ext cx="2321719" cy="756047"/>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01395" name="Text Box 18">
            <a:extLst>
              <a:ext uri="{FF2B5EF4-FFF2-40B4-BE49-F238E27FC236}">
                <a16:creationId xmlns:a16="http://schemas.microsoft.com/office/drawing/2014/main" id="{A6EAE192-1A5D-4062-ADC4-B7C8C5C1146B}"/>
              </a:ext>
            </a:extLst>
          </p:cNvPr>
          <p:cNvSpPr txBox="1">
            <a:spLocks noChangeArrowheads="1"/>
          </p:cNvSpPr>
          <p:nvPr/>
        </p:nvSpPr>
        <p:spPr bwMode="auto">
          <a:xfrm>
            <a:off x="4194572" y="3920728"/>
            <a:ext cx="917972"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500">
                <a:solidFill>
                  <a:srgbClr val="080808"/>
                </a:solidFill>
                <a:latin typeface="Tahoma" panose="020B0604030504040204" pitchFamily="34" charset="0"/>
              </a:rPr>
              <a:t>    IP Y</a:t>
            </a:r>
          </a:p>
          <a:p>
            <a:pPr>
              <a:spcBef>
                <a:spcPct val="50000"/>
              </a:spcBef>
            </a:pPr>
            <a:r>
              <a:rPr lang="en-US" altLang="zh-CN" sz="1500">
                <a:solidFill>
                  <a:srgbClr val="080808"/>
                </a:solidFill>
                <a:latin typeface="Tahoma" panose="020B0604030504040204" pitchFamily="34" charset="0"/>
              </a:rPr>
              <a:t>  MAC Y</a:t>
            </a:r>
          </a:p>
        </p:txBody>
      </p:sp>
      <p:sp>
        <p:nvSpPr>
          <p:cNvPr id="101396" name="Line 19">
            <a:extLst>
              <a:ext uri="{FF2B5EF4-FFF2-40B4-BE49-F238E27FC236}">
                <a16:creationId xmlns:a16="http://schemas.microsoft.com/office/drawing/2014/main" id="{B654AABC-79F7-44AE-B9E6-43EB0EB01E28}"/>
              </a:ext>
            </a:extLst>
          </p:cNvPr>
          <p:cNvSpPr>
            <a:spLocks noChangeShapeType="1"/>
          </p:cNvSpPr>
          <p:nvPr/>
        </p:nvSpPr>
        <p:spPr bwMode="auto">
          <a:xfrm>
            <a:off x="5274469" y="3813572"/>
            <a:ext cx="0" cy="756047"/>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97" name="Text Box 20">
            <a:extLst>
              <a:ext uri="{FF2B5EF4-FFF2-40B4-BE49-F238E27FC236}">
                <a16:creationId xmlns:a16="http://schemas.microsoft.com/office/drawing/2014/main" id="{E69F2F8A-5194-45C6-931A-8D1F3AF4C0B0}"/>
              </a:ext>
            </a:extLst>
          </p:cNvPr>
          <p:cNvSpPr txBox="1">
            <a:spLocks noChangeArrowheads="1"/>
          </p:cNvSpPr>
          <p:nvPr/>
        </p:nvSpPr>
        <p:spPr bwMode="auto">
          <a:xfrm>
            <a:off x="5489973" y="3920728"/>
            <a:ext cx="810815" cy="496290"/>
          </a:xfrm>
          <a:prstGeom prst="rect">
            <a:avLst/>
          </a:prstGeom>
          <a:solidFill>
            <a:srgbClr val="FFFF99"/>
          </a:solidFill>
          <a:ln w="9525">
            <a:solidFill>
              <a:srgbClr val="080808"/>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solidFill>
                  <a:srgbClr val="FF0000"/>
                </a:solidFill>
                <a:latin typeface="Tahoma" panose="020B0604030504040204" pitchFamily="34" charset="0"/>
              </a:rPr>
              <a:t>  IP  Z      </a:t>
            </a:r>
          </a:p>
          <a:p>
            <a:pPr>
              <a:spcBef>
                <a:spcPct val="50000"/>
              </a:spcBef>
            </a:pPr>
            <a:r>
              <a:rPr lang="en-US" altLang="zh-CN" sz="1050">
                <a:solidFill>
                  <a:srgbClr val="FF0000"/>
                </a:solidFill>
                <a:latin typeface="Tahoma" panose="020B0604030504040204" pitchFamily="34" charset="0"/>
              </a:rPr>
              <a:t>  MAC Z</a:t>
            </a:r>
          </a:p>
        </p:txBody>
      </p:sp>
      <p:sp>
        <p:nvSpPr>
          <p:cNvPr id="101398" name="Text Box 21">
            <a:extLst>
              <a:ext uri="{FF2B5EF4-FFF2-40B4-BE49-F238E27FC236}">
                <a16:creationId xmlns:a16="http://schemas.microsoft.com/office/drawing/2014/main" id="{66AD401D-74E0-441B-BE9E-FE6D6400CE40}"/>
              </a:ext>
            </a:extLst>
          </p:cNvPr>
          <p:cNvSpPr txBox="1">
            <a:spLocks noChangeArrowheads="1"/>
          </p:cNvSpPr>
          <p:nvPr/>
        </p:nvSpPr>
        <p:spPr bwMode="auto">
          <a:xfrm>
            <a:off x="4248150" y="3538538"/>
            <a:ext cx="248364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solidFill>
                  <a:srgbClr val="080808"/>
                </a:solidFill>
                <a:latin typeface="Tahoma" panose="020B0604030504040204" pitchFamily="34" charset="0"/>
              </a:rPr>
              <a:t>ARP</a:t>
            </a:r>
            <a:r>
              <a:rPr lang="zh-CN" altLang="en-US" sz="1050">
                <a:solidFill>
                  <a:srgbClr val="080808"/>
                </a:solidFill>
                <a:latin typeface="Tahoma" panose="020B0604030504040204" pitchFamily="34" charset="0"/>
              </a:rPr>
              <a:t>应答：回复帧（单播）</a:t>
            </a:r>
          </a:p>
        </p:txBody>
      </p:sp>
      <p:sp>
        <p:nvSpPr>
          <p:cNvPr id="101399" name="Line 22">
            <a:extLst>
              <a:ext uri="{FF2B5EF4-FFF2-40B4-BE49-F238E27FC236}">
                <a16:creationId xmlns:a16="http://schemas.microsoft.com/office/drawing/2014/main" id="{9C1EAC02-C2A8-426C-9064-13397BB4F713}"/>
              </a:ext>
            </a:extLst>
          </p:cNvPr>
          <p:cNvSpPr>
            <a:spLocks noChangeShapeType="1"/>
          </p:cNvSpPr>
          <p:nvPr/>
        </p:nvSpPr>
        <p:spPr bwMode="auto">
          <a:xfrm>
            <a:off x="7272338" y="2840831"/>
            <a:ext cx="0" cy="14049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400" name="Line 23">
            <a:extLst>
              <a:ext uri="{FF2B5EF4-FFF2-40B4-BE49-F238E27FC236}">
                <a16:creationId xmlns:a16="http://schemas.microsoft.com/office/drawing/2014/main" id="{D3B3690A-50DF-42DF-B48D-357F2D00ABFD}"/>
              </a:ext>
            </a:extLst>
          </p:cNvPr>
          <p:cNvSpPr>
            <a:spLocks noChangeShapeType="1"/>
          </p:cNvSpPr>
          <p:nvPr/>
        </p:nvSpPr>
        <p:spPr bwMode="auto">
          <a:xfrm flipH="1">
            <a:off x="6624638" y="4245769"/>
            <a:ext cx="647700" cy="0"/>
          </a:xfrm>
          <a:prstGeom prst="line">
            <a:avLst/>
          </a:prstGeom>
          <a:noFill/>
          <a:ln w="381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050"/>
          </a:p>
        </p:txBody>
      </p:sp>
      <p:sp>
        <p:nvSpPr>
          <p:cNvPr id="101401" name="Text Box 24">
            <a:extLst>
              <a:ext uri="{FF2B5EF4-FFF2-40B4-BE49-F238E27FC236}">
                <a16:creationId xmlns:a16="http://schemas.microsoft.com/office/drawing/2014/main" id="{906591F9-2263-4012-A094-CF7FBC4FDB02}"/>
              </a:ext>
            </a:extLst>
          </p:cNvPr>
          <p:cNvSpPr txBox="1">
            <a:spLocks noChangeArrowheads="1"/>
          </p:cNvSpPr>
          <p:nvPr/>
        </p:nvSpPr>
        <p:spPr bwMode="auto">
          <a:xfrm>
            <a:off x="1980010" y="1437085"/>
            <a:ext cx="5941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050">
                <a:solidFill>
                  <a:srgbClr val="080808"/>
                </a:solidFill>
                <a:latin typeface="Tahoma" panose="020B0604030504040204" pitchFamily="34" charset="0"/>
              </a:rPr>
              <a:t>主机</a:t>
            </a:r>
            <a:r>
              <a:rPr lang="en-US" altLang="zh-CN" sz="1050">
                <a:solidFill>
                  <a:srgbClr val="080808"/>
                </a:solidFill>
                <a:latin typeface="Tahoma" panose="020B0604030504040204" pitchFamily="34" charset="0"/>
              </a:rPr>
              <a:t>Y</a:t>
            </a:r>
          </a:p>
        </p:txBody>
      </p:sp>
      <p:sp>
        <p:nvSpPr>
          <p:cNvPr id="101402" name="Text Box 25">
            <a:extLst>
              <a:ext uri="{FF2B5EF4-FFF2-40B4-BE49-F238E27FC236}">
                <a16:creationId xmlns:a16="http://schemas.microsoft.com/office/drawing/2014/main" id="{4891AAC8-A5B1-4D43-A2A8-D9FD35FD09F3}"/>
              </a:ext>
            </a:extLst>
          </p:cNvPr>
          <p:cNvSpPr txBox="1">
            <a:spLocks noChangeArrowheads="1"/>
          </p:cNvSpPr>
          <p:nvPr/>
        </p:nvSpPr>
        <p:spPr bwMode="auto">
          <a:xfrm>
            <a:off x="6516291" y="1437085"/>
            <a:ext cx="5941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050">
                <a:solidFill>
                  <a:srgbClr val="080808"/>
                </a:solidFill>
                <a:latin typeface="Tahoma" panose="020B0604030504040204" pitchFamily="34" charset="0"/>
              </a:rPr>
              <a:t>主机</a:t>
            </a:r>
            <a:r>
              <a:rPr lang="en-US" altLang="zh-CN" sz="1050">
                <a:solidFill>
                  <a:srgbClr val="080808"/>
                </a:solidFill>
                <a:latin typeface="Tahoma" panose="020B0604030504040204" pitchFamily="34" charset="0"/>
              </a:rPr>
              <a:t>Z</a:t>
            </a:r>
          </a:p>
        </p:txBody>
      </p:sp>
      <p:sp>
        <p:nvSpPr>
          <p:cNvPr id="2" name="灯片编号占位符 1">
            <a:extLst>
              <a:ext uri="{FF2B5EF4-FFF2-40B4-BE49-F238E27FC236}">
                <a16:creationId xmlns:a16="http://schemas.microsoft.com/office/drawing/2014/main" id="{1CED840C-81D1-499D-AF2B-B3A13F8A4DA5}"/>
              </a:ext>
            </a:extLst>
          </p:cNvPr>
          <p:cNvSpPr>
            <a:spLocks noGrp="1"/>
          </p:cNvSpPr>
          <p:nvPr>
            <p:ph type="sldNum" sz="quarter" idx="12"/>
          </p:nvPr>
        </p:nvSpPr>
        <p:spPr/>
        <p:txBody>
          <a:bodyPr/>
          <a:lstStyle/>
          <a:p>
            <a:fld id="{91F2D4EF-46D4-4764-B373-FC59CD1D281E}" type="slidenum">
              <a:rPr lang="zh-CN" altLang="en-US" smtClean="0"/>
              <a:t>63</a:t>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B7F9CA87-EC86-4F76-AF17-6E009C3A55A3}"/>
              </a:ext>
            </a:extLst>
          </p:cNvPr>
          <p:cNvSpPr>
            <a:spLocks noGrp="1" noChangeArrowheads="1"/>
          </p:cNvSpPr>
          <p:nvPr>
            <p:ph type="body" idx="1"/>
          </p:nvPr>
        </p:nvSpPr>
        <p:spPr/>
        <p:txBody>
          <a:bodyPr/>
          <a:lstStyle/>
          <a:p>
            <a:pPr lvl="1" eaLnBrk="1" hangingPunct="1"/>
            <a:r>
              <a:rPr lang="en-US" altLang="zh-CN">
                <a:ea typeface="楷体" panose="02010609060101010101" pitchFamily="49" charset="-122"/>
                <a:cs typeface="Arial" panose="020B0604020202020204" pitchFamily="34" charset="0"/>
              </a:rPr>
              <a:t>ARP</a:t>
            </a:r>
            <a:r>
              <a:rPr lang="zh-CN" altLang="en-US">
                <a:ea typeface="楷体" panose="02010609060101010101" pitchFamily="49" charset="-122"/>
                <a:cs typeface="Arial" panose="020B0604020202020204" pitchFamily="34" charset="0"/>
              </a:rPr>
              <a:t>协议：同一局域网内工作流程</a:t>
            </a:r>
          </a:p>
          <a:p>
            <a:pPr lvl="2" eaLnBrk="1" hangingPunct="1"/>
            <a:r>
              <a:rPr lang="zh-CN" altLang="en-US">
                <a:solidFill>
                  <a:srgbClr val="080808"/>
                </a:solidFill>
                <a:ea typeface="楷体" panose="02010609060101010101" pitchFamily="49" charset="-122"/>
                <a:cs typeface="Arial" panose="020B0604020202020204" pitchFamily="34" charset="0"/>
              </a:rPr>
              <a:t>建立</a:t>
            </a:r>
            <a:r>
              <a:rPr lang="en-US" altLang="zh-CN">
                <a:solidFill>
                  <a:srgbClr val="080808"/>
                </a:solidFill>
                <a:ea typeface="楷体" panose="02010609060101010101" pitchFamily="49" charset="-122"/>
                <a:cs typeface="Arial" panose="020B0604020202020204" pitchFamily="34" charset="0"/>
              </a:rPr>
              <a:t>ARP</a:t>
            </a:r>
            <a:r>
              <a:rPr lang="zh-CN" altLang="en-US">
                <a:solidFill>
                  <a:srgbClr val="080808"/>
                </a:solidFill>
                <a:ea typeface="楷体" panose="02010609060101010101" pitchFamily="49" charset="-122"/>
                <a:cs typeface="Arial" panose="020B0604020202020204" pitchFamily="34" charset="0"/>
              </a:rPr>
              <a:t>请求包</a:t>
            </a:r>
          </a:p>
          <a:p>
            <a:pPr lvl="2" eaLnBrk="1" hangingPunct="1"/>
            <a:endParaRPr lang="zh-CN" altLang="en-US">
              <a:solidFill>
                <a:srgbClr val="080808"/>
              </a:solidFill>
              <a:ea typeface="楷体" panose="02010609060101010101" pitchFamily="49" charset="-122"/>
              <a:cs typeface="Arial" panose="020B0604020202020204" pitchFamily="34" charset="0"/>
            </a:endParaRPr>
          </a:p>
          <a:p>
            <a:pPr lvl="2" eaLnBrk="1" hangingPunct="1"/>
            <a:endParaRPr lang="zh-CN" altLang="en-US">
              <a:solidFill>
                <a:srgbClr val="080808"/>
              </a:solidFill>
              <a:ea typeface="楷体" panose="02010609060101010101" pitchFamily="49" charset="-122"/>
              <a:cs typeface="Arial" panose="020B0604020202020204" pitchFamily="34" charset="0"/>
            </a:endParaRPr>
          </a:p>
          <a:p>
            <a:pPr lvl="2" eaLnBrk="1" hangingPunct="1"/>
            <a:endParaRPr lang="zh-CN" altLang="en-US">
              <a:solidFill>
                <a:srgbClr val="080808"/>
              </a:solidFill>
              <a:ea typeface="楷体" panose="02010609060101010101" pitchFamily="49" charset="-122"/>
              <a:cs typeface="Arial" panose="020B0604020202020204" pitchFamily="34" charset="0"/>
            </a:endParaRPr>
          </a:p>
          <a:p>
            <a:pPr lvl="2" eaLnBrk="1" hangingPunct="1"/>
            <a:endParaRPr lang="zh-CN" altLang="en-US">
              <a:solidFill>
                <a:srgbClr val="080808"/>
              </a:solidFill>
              <a:ea typeface="楷体" panose="02010609060101010101" pitchFamily="49" charset="-122"/>
              <a:cs typeface="Arial" panose="020B0604020202020204" pitchFamily="34" charset="0"/>
            </a:endParaRPr>
          </a:p>
          <a:p>
            <a:pPr lvl="2" eaLnBrk="1" hangingPunct="1"/>
            <a:r>
              <a:rPr lang="zh-CN" altLang="en-US">
                <a:solidFill>
                  <a:srgbClr val="080808"/>
                </a:solidFill>
                <a:ea typeface="楷体" panose="02010609060101010101" pitchFamily="49" charset="-122"/>
                <a:cs typeface="Arial" panose="020B0604020202020204" pitchFamily="34" charset="0"/>
              </a:rPr>
              <a:t>广播发送该</a:t>
            </a:r>
            <a:r>
              <a:rPr lang="en-US" altLang="zh-CN">
                <a:solidFill>
                  <a:srgbClr val="080808"/>
                </a:solidFill>
                <a:ea typeface="楷体" panose="02010609060101010101" pitchFamily="49" charset="-122"/>
                <a:cs typeface="Arial" panose="020B0604020202020204" pitchFamily="34" charset="0"/>
              </a:rPr>
              <a:t>ARP</a:t>
            </a:r>
            <a:r>
              <a:rPr lang="zh-CN" altLang="en-US">
                <a:solidFill>
                  <a:srgbClr val="080808"/>
                </a:solidFill>
                <a:ea typeface="楷体" panose="02010609060101010101" pitchFamily="49" charset="-122"/>
                <a:cs typeface="Arial" panose="020B0604020202020204" pitchFamily="34" charset="0"/>
              </a:rPr>
              <a:t>请求包</a:t>
            </a:r>
          </a:p>
          <a:p>
            <a:pPr lvl="1" eaLnBrk="1" hangingPunct="1"/>
            <a:endParaRPr lang="zh-CN" altLang="en-US">
              <a:ea typeface="楷体" panose="02010609060101010101" pitchFamily="49" charset="-122"/>
              <a:cs typeface="Arial" panose="020B0604020202020204" pitchFamily="34" charset="0"/>
            </a:endParaRPr>
          </a:p>
          <a:p>
            <a:pPr lvl="2" eaLnBrk="1" hangingPunct="1"/>
            <a:endParaRPr lang="en-US" altLang="zh-CN">
              <a:ea typeface="楷体" panose="02010609060101010101" pitchFamily="49" charset="-122"/>
              <a:cs typeface="Arial" panose="020B0604020202020204" pitchFamily="34" charset="0"/>
            </a:endParaRPr>
          </a:p>
        </p:txBody>
      </p:sp>
      <p:grpSp>
        <p:nvGrpSpPr>
          <p:cNvPr id="2" name="Group 5">
            <a:extLst>
              <a:ext uri="{FF2B5EF4-FFF2-40B4-BE49-F238E27FC236}">
                <a16:creationId xmlns:a16="http://schemas.microsoft.com/office/drawing/2014/main" id="{06CA1EE9-8583-404C-BA70-66675618A88E}"/>
              </a:ext>
            </a:extLst>
          </p:cNvPr>
          <p:cNvGrpSpPr>
            <a:grpSpLocks/>
          </p:cNvGrpSpPr>
          <p:nvPr/>
        </p:nvGrpSpPr>
        <p:grpSpPr bwMode="auto">
          <a:xfrm>
            <a:off x="883766" y="2081808"/>
            <a:ext cx="6535340" cy="919163"/>
            <a:chOff x="158" y="1706"/>
            <a:chExt cx="5489" cy="772"/>
          </a:xfrm>
        </p:grpSpPr>
        <p:sp>
          <p:nvSpPr>
            <p:cNvPr id="103431" name="Text Box 6">
              <a:extLst>
                <a:ext uri="{FF2B5EF4-FFF2-40B4-BE49-F238E27FC236}">
                  <a16:creationId xmlns:a16="http://schemas.microsoft.com/office/drawing/2014/main" id="{2F04723F-FC8C-4308-AEDB-BDF4EB21DF8B}"/>
                </a:ext>
              </a:extLst>
            </p:cNvPr>
            <p:cNvSpPr txBox="1">
              <a:spLocks noChangeArrowheads="1"/>
            </p:cNvSpPr>
            <p:nvPr/>
          </p:nvSpPr>
          <p:spPr bwMode="auto">
            <a:xfrm>
              <a:off x="158" y="1706"/>
              <a:ext cx="5489" cy="620"/>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050" dirty="0">
                  <a:solidFill>
                    <a:srgbClr val="080808"/>
                  </a:solidFill>
                  <a:ea typeface="楷体" panose="02010609060101010101" pitchFamily="49" charset="-122"/>
                  <a:cs typeface="Arial" panose="020B0604020202020204" pitchFamily="34" charset="0"/>
                </a:rPr>
                <a:t>                      MAC</a:t>
              </a:r>
              <a:r>
                <a:rPr lang="zh-CN" altLang="en-US" sz="1050" dirty="0">
                  <a:solidFill>
                    <a:srgbClr val="080808"/>
                  </a:solidFill>
                  <a:ea typeface="楷体" panose="02010609060101010101" pitchFamily="49" charset="-122"/>
                  <a:cs typeface="Arial" panose="020B0604020202020204" pitchFamily="34" charset="0"/>
                </a:rPr>
                <a:t>报头                                                                         </a:t>
              </a:r>
              <a:r>
                <a:rPr lang="en-US" altLang="zh-CN" sz="1050" dirty="0">
                  <a:solidFill>
                    <a:srgbClr val="080808"/>
                  </a:solidFill>
                  <a:ea typeface="楷体" panose="02010609060101010101" pitchFamily="49" charset="-122"/>
                  <a:cs typeface="Arial" panose="020B0604020202020204" pitchFamily="34" charset="0"/>
                </a:rPr>
                <a:t>IP</a:t>
              </a:r>
              <a:r>
                <a:rPr lang="zh-CN" altLang="en-US" sz="1050" dirty="0">
                  <a:solidFill>
                    <a:srgbClr val="080808"/>
                  </a:solidFill>
                  <a:ea typeface="楷体" panose="02010609060101010101" pitchFamily="49" charset="-122"/>
                  <a:cs typeface="Arial" panose="020B0604020202020204" pitchFamily="34" charset="0"/>
                </a:rPr>
                <a:t>报头                            </a:t>
              </a:r>
              <a:r>
                <a:rPr lang="en-US" altLang="zh-CN" sz="1050" dirty="0">
                  <a:solidFill>
                    <a:srgbClr val="080808"/>
                  </a:solidFill>
                  <a:ea typeface="楷体" panose="02010609060101010101" pitchFamily="49" charset="-122"/>
                  <a:cs typeface="Arial" panose="020B0604020202020204" pitchFamily="34" charset="0"/>
                </a:rPr>
                <a:t>ARP</a:t>
              </a:r>
              <a:r>
                <a:rPr lang="zh-CN" altLang="en-US" sz="1050" dirty="0">
                  <a:solidFill>
                    <a:srgbClr val="080808"/>
                  </a:solidFill>
                  <a:ea typeface="楷体" panose="02010609060101010101" pitchFamily="49" charset="-122"/>
                  <a:cs typeface="Arial" panose="020B0604020202020204" pitchFamily="34" charset="0"/>
                </a:rPr>
                <a:t>请求报文</a:t>
              </a:r>
            </a:p>
            <a:p>
              <a:pPr eaLnBrk="1" hangingPunct="1">
                <a:spcBef>
                  <a:spcPct val="50000"/>
                </a:spcBef>
              </a:pPr>
              <a:r>
                <a:rPr lang="zh-CN" altLang="en-US" sz="1050" dirty="0">
                  <a:solidFill>
                    <a:srgbClr val="080808"/>
                  </a:solidFill>
                  <a:ea typeface="楷体" panose="02010609060101010101" pitchFamily="49" charset="-122"/>
                  <a:cs typeface="Arial" panose="020B0604020202020204" pitchFamily="34" charset="0"/>
                </a:rPr>
                <a:t>        目标                          源                                                     目标                     源                       你的</a:t>
              </a:r>
              <a:r>
                <a:rPr lang="en-US" altLang="zh-CN" sz="1050" dirty="0">
                  <a:solidFill>
                    <a:srgbClr val="080808"/>
                  </a:solidFill>
                  <a:ea typeface="楷体" panose="02010609060101010101" pitchFamily="49" charset="-122"/>
                  <a:cs typeface="Arial" panose="020B0604020202020204" pitchFamily="34" charset="0"/>
                </a:rPr>
                <a:t>MAC</a:t>
              </a:r>
              <a:r>
                <a:rPr lang="zh-CN" altLang="en-US" sz="1050" dirty="0">
                  <a:solidFill>
                    <a:srgbClr val="080808"/>
                  </a:solidFill>
                  <a:ea typeface="楷体" panose="02010609060101010101" pitchFamily="49" charset="-122"/>
                  <a:cs typeface="Arial" panose="020B0604020202020204" pitchFamily="34" charset="0"/>
                </a:rPr>
                <a:t>地</a:t>
              </a:r>
            </a:p>
            <a:p>
              <a:pPr eaLnBrk="1" hangingPunct="1">
                <a:spcBef>
                  <a:spcPct val="50000"/>
                </a:spcBef>
              </a:pPr>
              <a:r>
                <a:rPr lang="en-US" altLang="zh-CN" sz="1050" dirty="0">
                  <a:solidFill>
                    <a:srgbClr val="080808"/>
                  </a:solidFill>
                  <a:ea typeface="楷体" panose="02010609060101010101" pitchFamily="49" charset="-122"/>
                  <a:cs typeface="Arial" panose="020B0604020202020204" pitchFamily="34" charset="0"/>
                </a:rPr>
                <a:t>FF-FF-FF-FF-FF-FF  </a:t>
              </a:r>
              <a:r>
                <a:rPr lang="en-US" altLang="zh-CN" sz="1050" dirty="0">
                  <a:solidFill>
                    <a:srgbClr val="0070C0"/>
                  </a:solidFill>
                  <a:ea typeface="楷体" panose="02010609060101010101" pitchFamily="49" charset="-122"/>
                  <a:cs typeface="Arial" panose="020B0604020202020204" pitchFamily="34" charset="0"/>
                </a:rPr>
                <a:t>02-60-8C-01-02-03</a:t>
              </a:r>
              <a:r>
                <a:rPr lang="en-US" altLang="zh-CN" sz="1050" dirty="0">
                  <a:solidFill>
                    <a:srgbClr val="080808"/>
                  </a:solidFill>
                  <a:ea typeface="楷体" panose="02010609060101010101" pitchFamily="49" charset="-122"/>
                  <a:cs typeface="Arial" panose="020B0604020202020204" pitchFamily="34" charset="0"/>
                </a:rPr>
                <a:t>                     197.15.22.126         </a:t>
              </a:r>
              <a:r>
                <a:rPr lang="en-US" altLang="zh-CN" sz="1050" dirty="0">
                  <a:solidFill>
                    <a:srgbClr val="0070C0"/>
                  </a:solidFill>
                  <a:ea typeface="楷体" panose="02010609060101010101" pitchFamily="49" charset="-122"/>
                  <a:cs typeface="Arial" panose="020B0604020202020204" pitchFamily="34" charset="0"/>
                </a:rPr>
                <a:t>197.15.22.33 </a:t>
              </a:r>
              <a:r>
                <a:rPr lang="en-US" altLang="zh-CN" sz="1050" dirty="0">
                  <a:solidFill>
                    <a:srgbClr val="080808"/>
                  </a:solidFill>
                  <a:ea typeface="楷体" panose="02010609060101010101" pitchFamily="49" charset="-122"/>
                  <a:cs typeface="Arial" panose="020B0604020202020204" pitchFamily="34" charset="0"/>
                </a:rPr>
                <a:t>            </a:t>
              </a:r>
              <a:r>
                <a:rPr lang="zh-CN" altLang="en-US" sz="1050" dirty="0">
                  <a:solidFill>
                    <a:srgbClr val="080808"/>
                  </a:solidFill>
                  <a:ea typeface="楷体" panose="02010609060101010101" pitchFamily="49" charset="-122"/>
                  <a:cs typeface="Arial" panose="020B0604020202020204" pitchFamily="34" charset="0"/>
                </a:rPr>
                <a:t>址是什么？</a:t>
              </a:r>
            </a:p>
          </p:txBody>
        </p:sp>
        <p:sp>
          <p:nvSpPr>
            <p:cNvPr id="103432" name="Line 7">
              <a:extLst>
                <a:ext uri="{FF2B5EF4-FFF2-40B4-BE49-F238E27FC236}">
                  <a16:creationId xmlns:a16="http://schemas.microsoft.com/office/drawing/2014/main" id="{47F06F8D-ACAD-4E04-9EF2-E53E10795FAD}"/>
                </a:ext>
              </a:extLst>
            </p:cNvPr>
            <p:cNvSpPr>
              <a:spLocks noChangeShapeType="1"/>
            </p:cNvSpPr>
            <p:nvPr/>
          </p:nvSpPr>
          <p:spPr bwMode="auto">
            <a:xfrm>
              <a:off x="2835" y="1706"/>
              <a:ext cx="0" cy="77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3433" name="Line 8">
              <a:extLst>
                <a:ext uri="{FF2B5EF4-FFF2-40B4-BE49-F238E27FC236}">
                  <a16:creationId xmlns:a16="http://schemas.microsoft.com/office/drawing/2014/main" id="{5607500F-E73D-4482-998E-A72A4E182341}"/>
                </a:ext>
              </a:extLst>
            </p:cNvPr>
            <p:cNvSpPr>
              <a:spLocks noChangeShapeType="1"/>
            </p:cNvSpPr>
            <p:nvPr/>
          </p:nvSpPr>
          <p:spPr bwMode="auto">
            <a:xfrm>
              <a:off x="4695" y="1706"/>
              <a:ext cx="0" cy="77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pSp>
      <p:sp>
        <p:nvSpPr>
          <p:cNvPr id="3" name="灯片编号占位符 2">
            <a:extLst>
              <a:ext uri="{FF2B5EF4-FFF2-40B4-BE49-F238E27FC236}">
                <a16:creationId xmlns:a16="http://schemas.microsoft.com/office/drawing/2014/main" id="{35D54D83-75C6-4DC3-817B-057965F91267}"/>
              </a:ext>
            </a:extLst>
          </p:cNvPr>
          <p:cNvSpPr>
            <a:spLocks noGrp="1"/>
          </p:cNvSpPr>
          <p:nvPr>
            <p:ph type="sldNum" sz="quarter" idx="12"/>
          </p:nvPr>
        </p:nvSpPr>
        <p:spPr/>
        <p:txBody>
          <a:bodyPr/>
          <a:lstStyle/>
          <a:p>
            <a:fld id="{91F2D4EF-46D4-4764-B373-FC59CD1D281E}" type="slidenum">
              <a:rPr lang="zh-CN" altLang="en-US" smtClean="0"/>
              <a:t>64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10947">
                                            <p:txEl>
                                              <p:pRg st="1" end="1"/>
                                            </p:txEl>
                                          </p:spTgt>
                                        </p:tgtEl>
                                        <p:attrNameLst>
                                          <p:attrName>style.visibility</p:attrName>
                                        </p:attrNameLst>
                                      </p:cBhvr>
                                      <p:to>
                                        <p:strVal val="visible"/>
                                      </p:to>
                                    </p:set>
                                    <p:anim calcmode="discrete" valueType="clr">
                                      <p:cBhvr override="childStyle">
                                        <p:cTn id="7" dur="80"/>
                                        <p:tgtEl>
                                          <p:spTgt spid="21094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0947">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210947">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210947">
                                            <p:txEl>
                                              <p:pRg st="6" end="6"/>
                                            </p:txEl>
                                          </p:spTgt>
                                        </p:tgtEl>
                                        <p:attrNameLst>
                                          <p:attrName>style.visibility</p:attrName>
                                        </p:attrNameLst>
                                      </p:cBhvr>
                                      <p:to>
                                        <p:strVal val="visible"/>
                                      </p:to>
                                    </p:set>
                                    <p:anim calcmode="discrete" valueType="clr">
                                      <p:cBhvr override="childStyle">
                                        <p:cTn id="19" dur="80"/>
                                        <p:tgtEl>
                                          <p:spTgt spid="210947">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10947">
                                            <p:txEl>
                                              <p:pRg st="6" end="6"/>
                                            </p:txEl>
                                          </p:spTgt>
                                        </p:tgtEl>
                                        <p:attrNameLst>
                                          <p:attrName>fillcolor</p:attrName>
                                        </p:attrNameLst>
                                      </p:cBhvr>
                                      <p:tavLst>
                                        <p:tav tm="0">
                                          <p:val>
                                            <p:clrVal>
                                              <a:schemeClr val="accent2"/>
                                            </p:clrVal>
                                          </p:val>
                                        </p:tav>
                                        <p:tav tm="50000">
                                          <p:val>
                                            <p:clrVal>
                                              <a:schemeClr val="hlink"/>
                                            </p:clrVal>
                                          </p:val>
                                        </p:tav>
                                      </p:tavLst>
                                    </p:anim>
                                    <p:set>
                                      <p:cBhvr>
                                        <p:cTn id="21" dur="80"/>
                                        <p:tgtEl>
                                          <p:spTgt spid="210947">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a:extLst>
              <a:ext uri="{FF2B5EF4-FFF2-40B4-BE49-F238E27FC236}">
                <a16:creationId xmlns:a16="http://schemas.microsoft.com/office/drawing/2014/main" id="{117BA48F-F7BB-442C-9C13-20BFDBCB4AD3}"/>
              </a:ext>
            </a:extLst>
          </p:cNvPr>
          <p:cNvSpPr>
            <a:spLocks noGrp="1" noChangeArrowheads="1"/>
          </p:cNvSpPr>
          <p:nvPr>
            <p:ph type="body" idx="1"/>
          </p:nvPr>
        </p:nvSpPr>
        <p:spPr/>
        <p:txBody>
          <a:bodyPr/>
          <a:lstStyle/>
          <a:p>
            <a:pPr lvl="2" eaLnBrk="1" hangingPunct="1"/>
            <a:r>
              <a:rPr lang="zh-CN" altLang="en-US" dirty="0">
                <a:solidFill>
                  <a:srgbClr val="080808"/>
                </a:solidFill>
                <a:ea typeface="楷体" panose="02010609060101010101" pitchFamily="49" charset="-122"/>
                <a:cs typeface="Arial" panose="020B0604020202020204" pitchFamily="34" charset="0"/>
              </a:rPr>
              <a:t>目的</a:t>
            </a:r>
            <a:r>
              <a:rPr lang="en-US" altLang="zh-CN" dirty="0">
                <a:solidFill>
                  <a:srgbClr val="080808"/>
                </a:solidFill>
                <a:ea typeface="楷体" panose="02010609060101010101" pitchFamily="49" charset="-122"/>
                <a:cs typeface="Arial" panose="020B0604020202020204" pitchFamily="34" charset="0"/>
              </a:rPr>
              <a:t>197.15.22.126</a:t>
            </a:r>
            <a:r>
              <a:rPr lang="zh-CN" altLang="en-US" dirty="0">
                <a:solidFill>
                  <a:srgbClr val="080808"/>
                </a:solidFill>
                <a:ea typeface="楷体" panose="02010609060101010101" pitchFamily="49" charset="-122"/>
                <a:cs typeface="Arial" panose="020B0604020202020204" pitchFamily="34" charset="0"/>
              </a:rPr>
              <a:t>接收到该</a:t>
            </a:r>
            <a:r>
              <a:rPr lang="en-US" altLang="zh-CN" dirty="0">
                <a:solidFill>
                  <a:srgbClr val="080808"/>
                </a:solidFill>
                <a:ea typeface="楷体" panose="02010609060101010101" pitchFamily="49" charset="-122"/>
                <a:cs typeface="Arial" panose="020B0604020202020204" pitchFamily="34" charset="0"/>
              </a:rPr>
              <a:t>ARP</a:t>
            </a:r>
            <a:r>
              <a:rPr lang="zh-CN" altLang="en-US" dirty="0">
                <a:solidFill>
                  <a:srgbClr val="080808"/>
                </a:solidFill>
                <a:ea typeface="楷体" panose="02010609060101010101" pitchFamily="49" charset="-122"/>
                <a:cs typeface="Arial" panose="020B0604020202020204" pitchFamily="34" charset="0"/>
              </a:rPr>
              <a:t>请求包，建立包含自己</a:t>
            </a:r>
            <a:r>
              <a:rPr lang="en-US" altLang="zh-CN" dirty="0">
                <a:solidFill>
                  <a:srgbClr val="080808"/>
                </a:solidFill>
                <a:ea typeface="楷体" panose="02010609060101010101" pitchFamily="49" charset="-122"/>
                <a:cs typeface="Arial" panose="020B0604020202020204" pitchFamily="34" charset="0"/>
              </a:rPr>
              <a:t>MAC</a:t>
            </a:r>
            <a:r>
              <a:rPr lang="zh-CN" altLang="en-US" dirty="0">
                <a:solidFill>
                  <a:srgbClr val="080808"/>
                </a:solidFill>
                <a:ea typeface="楷体" panose="02010609060101010101" pitchFamily="49" charset="-122"/>
                <a:cs typeface="Arial" panose="020B0604020202020204" pitchFamily="34" charset="0"/>
              </a:rPr>
              <a:t>地址的</a:t>
            </a:r>
            <a:r>
              <a:rPr lang="en-US" altLang="zh-CN" dirty="0">
                <a:solidFill>
                  <a:srgbClr val="080808"/>
                </a:solidFill>
                <a:ea typeface="楷体" panose="02010609060101010101" pitchFamily="49" charset="-122"/>
                <a:cs typeface="Arial" panose="020B0604020202020204" pitchFamily="34" charset="0"/>
              </a:rPr>
              <a:t>ARP</a:t>
            </a:r>
            <a:r>
              <a:rPr lang="zh-CN" altLang="en-US" dirty="0">
                <a:solidFill>
                  <a:srgbClr val="080808"/>
                </a:solidFill>
                <a:ea typeface="楷体" panose="02010609060101010101" pitchFamily="49" charset="-122"/>
                <a:cs typeface="Arial" panose="020B0604020202020204" pitchFamily="34" charset="0"/>
              </a:rPr>
              <a:t>应答包（</a:t>
            </a:r>
            <a:r>
              <a:rPr lang="zh-CN" altLang="en-US" dirty="0">
                <a:solidFill>
                  <a:srgbClr val="FF0000"/>
                </a:solidFill>
                <a:ea typeface="楷体" panose="02010609060101010101" pitchFamily="49" charset="-122"/>
                <a:cs typeface="Arial" panose="020B0604020202020204" pitchFamily="34" charset="0"/>
              </a:rPr>
              <a:t>请注意，应答包和请求包的源、目标是不一致的</a:t>
            </a:r>
            <a:r>
              <a:rPr lang="zh-CN" altLang="en-US" dirty="0">
                <a:ea typeface="楷体" panose="02010609060101010101" pitchFamily="49" charset="-122"/>
                <a:cs typeface="Arial" panose="020B0604020202020204" pitchFamily="34" charset="0"/>
              </a:rPr>
              <a:t>）</a:t>
            </a:r>
          </a:p>
          <a:p>
            <a:pPr lvl="2" eaLnBrk="1" hangingPunct="1"/>
            <a:endParaRPr lang="zh-CN" altLang="en-US" dirty="0">
              <a:ea typeface="楷体" panose="02010609060101010101" pitchFamily="49" charset="-122"/>
              <a:cs typeface="Arial" panose="020B0604020202020204" pitchFamily="34" charset="0"/>
            </a:endParaRPr>
          </a:p>
          <a:p>
            <a:pPr lvl="2" eaLnBrk="1" hangingPunct="1"/>
            <a:endParaRPr lang="zh-CN" altLang="en-US" dirty="0">
              <a:ea typeface="楷体" panose="02010609060101010101" pitchFamily="49" charset="-122"/>
              <a:cs typeface="Arial" panose="020B0604020202020204" pitchFamily="34" charset="0"/>
            </a:endParaRPr>
          </a:p>
          <a:p>
            <a:pPr lvl="2" eaLnBrk="1" hangingPunct="1"/>
            <a:endParaRPr lang="zh-CN" altLang="en-US" dirty="0">
              <a:ea typeface="楷体" panose="02010609060101010101" pitchFamily="49" charset="-122"/>
              <a:cs typeface="Arial" panose="020B0604020202020204" pitchFamily="34" charset="0"/>
            </a:endParaRPr>
          </a:p>
          <a:p>
            <a:pPr lvl="2" eaLnBrk="1" hangingPunct="1"/>
            <a:endParaRPr lang="zh-CN" altLang="en-US" dirty="0">
              <a:ea typeface="楷体" panose="02010609060101010101" pitchFamily="49" charset="-122"/>
              <a:cs typeface="Arial" panose="020B0604020202020204" pitchFamily="34" charset="0"/>
            </a:endParaRPr>
          </a:p>
          <a:p>
            <a:pPr lvl="2" eaLnBrk="1" hangingPunct="1"/>
            <a:r>
              <a:rPr lang="zh-CN" altLang="en-US" dirty="0">
                <a:ea typeface="楷体" panose="02010609060101010101" pitchFamily="49" charset="-122"/>
                <a:cs typeface="Arial" panose="020B0604020202020204" pitchFamily="34" charset="0"/>
              </a:rPr>
              <a:t>直接向源</a:t>
            </a:r>
            <a:r>
              <a:rPr lang="en-US" altLang="zh-CN" dirty="0">
                <a:ea typeface="楷体" panose="02010609060101010101" pitchFamily="49" charset="-122"/>
                <a:cs typeface="Arial" panose="020B0604020202020204" pitchFamily="34" charset="0"/>
              </a:rPr>
              <a:t>197.15.22.33</a:t>
            </a:r>
            <a:r>
              <a:rPr lang="zh-CN" altLang="en-US" dirty="0">
                <a:ea typeface="楷体" panose="02010609060101010101" pitchFamily="49" charset="-122"/>
                <a:cs typeface="Arial" panose="020B0604020202020204" pitchFamily="34" charset="0"/>
              </a:rPr>
              <a:t>发送该</a:t>
            </a:r>
            <a:r>
              <a:rPr lang="en-US" altLang="zh-CN" dirty="0">
                <a:ea typeface="楷体" panose="02010609060101010101" pitchFamily="49" charset="-122"/>
                <a:cs typeface="Arial" panose="020B0604020202020204" pitchFamily="34" charset="0"/>
              </a:rPr>
              <a:t>ARP</a:t>
            </a:r>
            <a:r>
              <a:rPr lang="zh-CN" altLang="en-US" dirty="0">
                <a:ea typeface="楷体" panose="02010609060101010101" pitchFamily="49" charset="-122"/>
                <a:cs typeface="Arial" panose="020B0604020202020204" pitchFamily="34" charset="0"/>
              </a:rPr>
              <a:t>应答包</a:t>
            </a:r>
          </a:p>
          <a:p>
            <a:pPr lvl="2" eaLnBrk="1" hangingPunct="1"/>
            <a:r>
              <a:rPr lang="en-US" altLang="zh-CN" dirty="0">
                <a:solidFill>
                  <a:srgbClr val="080808"/>
                </a:solidFill>
                <a:ea typeface="楷体" panose="02010609060101010101" pitchFamily="49" charset="-122"/>
                <a:cs typeface="Arial" panose="020B0604020202020204" pitchFamily="34" charset="0"/>
              </a:rPr>
              <a:t>197.15.22.33</a:t>
            </a:r>
            <a:r>
              <a:rPr lang="zh-CN" altLang="en-US" dirty="0">
                <a:solidFill>
                  <a:srgbClr val="080808"/>
                </a:solidFill>
                <a:ea typeface="楷体" panose="02010609060101010101" pitchFamily="49" charset="-122"/>
                <a:cs typeface="Arial" panose="020B0604020202020204" pitchFamily="34" charset="0"/>
              </a:rPr>
              <a:t>更新</a:t>
            </a:r>
            <a:r>
              <a:rPr lang="en-US" altLang="zh-CN" dirty="0">
                <a:solidFill>
                  <a:srgbClr val="080808"/>
                </a:solidFill>
                <a:ea typeface="楷体" panose="02010609060101010101" pitchFamily="49" charset="-122"/>
                <a:cs typeface="Arial" panose="020B0604020202020204" pitchFamily="34" charset="0"/>
              </a:rPr>
              <a:t>ARP</a:t>
            </a:r>
            <a:r>
              <a:rPr lang="zh-CN" altLang="en-US" dirty="0">
                <a:solidFill>
                  <a:srgbClr val="080808"/>
                </a:solidFill>
                <a:ea typeface="楷体" panose="02010609060101010101" pitchFamily="49" charset="-122"/>
                <a:cs typeface="Arial" panose="020B0604020202020204" pitchFamily="34" charset="0"/>
              </a:rPr>
              <a:t>高速缓存</a:t>
            </a:r>
            <a:endParaRPr lang="zh-CN" altLang="en-US" dirty="0">
              <a:ea typeface="楷体" panose="02010609060101010101" pitchFamily="49" charset="-122"/>
              <a:cs typeface="Arial" panose="020B0604020202020204" pitchFamily="34" charset="0"/>
            </a:endParaRPr>
          </a:p>
        </p:txBody>
      </p:sp>
      <p:grpSp>
        <p:nvGrpSpPr>
          <p:cNvPr id="2" name="Group 4">
            <a:extLst>
              <a:ext uri="{FF2B5EF4-FFF2-40B4-BE49-F238E27FC236}">
                <a16:creationId xmlns:a16="http://schemas.microsoft.com/office/drawing/2014/main" id="{4C68EBAB-F4CE-42CE-B08A-35CD60A2483D}"/>
              </a:ext>
            </a:extLst>
          </p:cNvPr>
          <p:cNvGrpSpPr>
            <a:grpSpLocks/>
          </p:cNvGrpSpPr>
          <p:nvPr/>
        </p:nvGrpSpPr>
        <p:grpSpPr bwMode="auto">
          <a:xfrm>
            <a:off x="1412082" y="1950245"/>
            <a:ext cx="6535340" cy="1053704"/>
            <a:chOff x="181" y="3089"/>
            <a:chExt cx="5489" cy="885"/>
          </a:xfrm>
        </p:grpSpPr>
        <p:sp>
          <p:nvSpPr>
            <p:cNvPr id="105479" name="Text Box 5">
              <a:extLst>
                <a:ext uri="{FF2B5EF4-FFF2-40B4-BE49-F238E27FC236}">
                  <a16:creationId xmlns:a16="http://schemas.microsoft.com/office/drawing/2014/main" id="{C463759A-2EFB-466A-B1D4-E520BFC57ADC}"/>
                </a:ext>
              </a:extLst>
            </p:cNvPr>
            <p:cNvSpPr txBox="1">
              <a:spLocks noChangeArrowheads="1"/>
            </p:cNvSpPr>
            <p:nvPr/>
          </p:nvSpPr>
          <p:spPr bwMode="auto">
            <a:xfrm>
              <a:off x="181" y="3089"/>
              <a:ext cx="5489" cy="620"/>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050" dirty="0">
                  <a:solidFill>
                    <a:srgbClr val="080808"/>
                  </a:solidFill>
                  <a:ea typeface="楷体" panose="02010609060101010101" pitchFamily="49" charset="-122"/>
                  <a:cs typeface="Arial" panose="020B0604020202020204" pitchFamily="34" charset="0"/>
                </a:rPr>
                <a:t>                      MAC</a:t>
              </a:r>
              <a:r>
                <a:rPr lang="zh-CN" altLang="en-US" sz="1050" dirty="0">
                  <a:solidFill>
                    <a:srgbClr val="080808"/>
                  </a:solidFill>
                  <a:ea typeface="楷体" panose="02010609060101010101" pitchFamily="49" charset="-122"/>
                  <a:cs typeface="Arial" panose="020B0604020202020204" pitchFamily="34" charset="0"/>
                </a:rPr>
                <a:t>报头                                                                       </a:t>
              </a:r>
              <a:r>
                <a:rPr lang="en-US" altLang="zh-CN" sz="1050" dirty="0">
                  <a:solidFill>
                    <a:srgbClr val="080808"/>
                  </a:solidFill>
                  <a:ea typeface="楷体" panose="02010609060101010101" pitchFamily="49" charset="-122"/>
                  <a:cs typeface="Arial" panose="020B0604020202020204" pitchFamily="34" charset="0"/>
                </a:rPr>
                <a:t>IP</a:t>
              </a:r>
              <a:r>
                <a:rPr lang="zh-CN" altLang="en-US" sz="1050" dirty="0">
                  <a:solidFill>
                    <a:srgbClr val="080808"/>
                  </a:solidFill>
                  <a:ea typeface="楷体" panose="02010609060101010101" pitchFamily="49" charset="-122"/>
                  <a:cs typeface="Arial" panose="020B0604020202020204" pitchFamily="34" charset="0"/>
                </a:rPr>
                <a:t>报头                             </a:t>
              </a:r>
              <a:r>
                <a:rPr lang="en-US" altLang="zh-CN" sz="1050" dirty="0">
                  <a:solidFill>
                    <a:srgbClr val="080808"/>
                  </a:solidFill>
                  <a:ea typeface="楷体" panose="02010609060101010101" pitchFamily="49" charset="-122"/>
                  <a:cs typeface="Arial" panose="020B0604020202020204" pitchFamily="34" charset="0"/>
                </a:rPr>
                <a:t>ARP</a:t>
              </a:r>
              <a:r>
                <a:rPr lang="zh-CN" altLang="en-US" sz="1050" dirty="0">
                  <a:solidFill>
                    <a:srgbClr val="080808"/>
                  </a:solidFill>
                  <a:ea typeface="楷体" panose="02010609060101010101" pitchFamily="49" charset="-122"/>
                  <a:cs typeface="Arial" panose="020B0604020202020204" pitchFamily="34" charset="0"/>
                </a:rPr>
                <a:t>应答报文</a:t>
              </a:r>
            </a:p>
            <a:p>
              <a:pPr eaLnBrk="1" hangingPunct="1">
                <a:spcBef>
                  <a:spcPct val="50000"/>
                </a:spcBef>
              </a:pPr>
              <a:r>
                <a:rPr lang="zh-CN" altLang="en-US" sz="1050" dirty="0">
                  <a:solidFill>
                    <a:srgbClr val="080808"/>
                  </a:solidFill>
                  <a:ea typeface="楷体" panose="02010609060101010101" pitchFamily="49" charset="-122"/>
                  <a:cs typeface="Arial" panose="020B0604020202020204" pitchFamily="34" charset="0"/>
                </a:rPr>
                <a:t>        目标                          源                                                 目标                 源                            我的</a:t>
              </a:r>
              <a:r>
                <a:rPr lang="en-US" altLang="zh-CN" sz="1050" dirty="0">
                  <a:solidFill>
                    <a:srgbClr val="080808"/>
                  </a:solidFill>
                  <a:ea typeface="楷体" panose="02010609060101010101" pitchFamily="49" charset="-122"/>
                  <a:cs typeface="Arial" panose="020B0604020202020204" pitchFamily="34" charset="0"/>
                </a:rPr>
                <a:t>MAC</a:t>
              </a:r>
              <a:r>
                <a:rPr lang="zh-CN" altLang="en-US" sz="1050" dirty="0">
                  <a:solidFill>
                    <a:srgbClr val="080808"/>
                  </a:solidFill>
                  <a:ea typeface="楷体" panose="02010609060101010101" pitchFamily="49" charset="-122"/>
                  <a:cs typeface="Arial" panose="020B0604020202020204" pitchFamily="34" charset="0"/>
                </a:rPr>
                <a:t>地</a:t>
              </a:r>
            </a:p>
            <a:p>
              <a:pPr eaLnBrk="1" hangingPunct="1">
                <a:spcBef>
                  <a:spcPct val="50000"/>
                </a:spcBef>
              </a:pPr>
              <a:r>
                <a:rPr lang="en-US" altLang="zh-CN" sz="1050" dirty="0">
                  <a:solidFill>
                    <a:srgbClr val="080808"/>
                  </a:solidFill>
                  <a:ea typeface="楷体" panose="02010609060101010101" pitchFamily="49" charset="-122"/>
                  <a:cs typeface="Arial" panose="020B0604020202020204" pitchFamily="34" charset="0"/>
                </a:rPr>
                <a:t>02-60-8C-01-02-03  </a:t>
              </a:r>
              <a:r>
                <a:rPr lang="en-US" altLang="zh-CN" sz="1050" dirty="0">
                  <a:solidFill>
                    <a:srgbClr val="FF0000"/>
                  </a:solidFill>
                  <a:ea typeface="楷体" panose="02010609060101010101" pitchFamily="49" charset="-122"/>
                  <a:cs typeface="Arial" panose="020B0604020202020204" pitchFamily="34" charset="0"/>
                </a:rPr>
                <a:t>08-00-02-89-90-80</a:t>
              </a:r>
              <a:r>
                <a:rPr lang="en-US" altLang="zh-CN" sz="1050" dirty="0">
                  <a:solidFill>
                    <a:srgbClr val="080808"/>
                  </a:solidFill>
                  <a:ea typeface="楷体" panose="02010609060101010101" pitchFamily="49" charset="-122"/>
                  <a:cs typeface="Arial" panose="020B0604020202020204" pitchFamily="34" charset="0"/>
                </a:rPr>
                <a:t>                       197.15.22.33  </a:t>
              </a:r>
              <a:r>
                <a:rPr lang="en-US" altLang="zh-CN" sz="1050" dirty="0">
                  <a:solidFill>
                    <a:srgbClr val="FF0000"/>
                  </a:solidFill>
                  <a:ea typeface="楷体" panose="02010609060101010101" pitchFamily="49" charset="-122"/>
                  <a:cs typeface="Arial" panose="020B0604020202020204" pitchFamily="34" charset="0"/>
                </a:rPr>
                <a:t>197.15.22.126  </a:t>
              </a:r>
              <a:r>
                <a:rPr lang="en-US" altLang="zh-CN" sz="1050" dirty="0">
                  <a:solidFill>
                    <a:srgbClr val="080808"/>
                  </a:solidFill>
                  <a:ea typeface="楷体" panose="02010609060101010101" pitchFamily="49" charset="-122"/>
                  <a:cs typeface="Arial" panose="020B0604020202020204" pitchFamily="34" charset="0"/>
                </a:rPr>
                <a:t>                </a:t>
              </a:r>
              <a:r>
                <a:rPr lang="zh-CN" altLang="en-US" sz="1050" dirty="0">
                  <a:solidFill>
                    <a:srgbClr val="080808"/>
                  </a:solidFill>
                  <a:ea typeface="楷体" panose="02010609060101010101" pitchFamily="49" charset="-122"/>
                  <a:cs typeface="Arial" panose="020B0604020202020204" pitchFamily="34" charset="0"/>
                </a:rPr>
                <a:t>址是</a:t>
              </a:r>
              <a:r>
                <a:rPr lang="en-US" altLang="zh-CN" sz="1050" dirty="0">
                  <a:solidFill>
                    <a:srgbClr val="080808"/>
                  </a:solidFill>
                  <a:ea typeface="楷体" panose="02010609060101010101" pitchFamily="49" charset="-122"/>
                  <a:cs typeface="Arial" panose="020B0604020202020204" pitchFamily="34" charset="0"/>
                </a:rPr>
                <a:t>……</a:t>
              </a:r>
            </a:p>
          </p:txBody>
        </p:sp>
        <p:sp>
          <p:nvSpPr>
            <p:cNvPr id="105480" name="Line 6">
              <a:extLst>
                <a:ext uri="{FF2B5EF4-FFF2-40B4-BE49-F238E27FC236}">
                  <a16:creationId xmlns:a16="http://schemas.microsoft.com/office/drawing/2014/main" id="{F5CC99DF-6800-4FAB-AA73-E3E39CD4C81B}"/>
                </a:ext>
              </a:extLst>
            </p:cNvPr>
            <p:cNvSpPr>
              <a:spLocks noChangeShapeType="1"/>
            </p:cNvSpPr>
            <p:nvPr/>
          </p:nvSpPr>
          <p:spPr bwMode="auto">
            <a:xfrm>
              <a:off x="2744" y="3202"/>
              <a:ext cx="0" cy="77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5481" name="Line 7">
              <a:extLst>
                <a:ext uri="{FF2B5EF4-FFF2-40B4-BE49-F238E27FC236}">
                  <a16:creationId xmlns:a16="http://schemas.microsoft.com/office/drawing/2014/main" id="{19BAC566-2678-476C-A2F4-77903CEF1A38}"/>
                </a:ext>
              </a:extLst>
            </p:cNvPr>
            <p:cNvSpPr>
              <a:spLocks noChangeShapeType="1"/>
            </p:cNvSpPr>
            <p:nvPr/>
          </p:nvSpPr>
          <p:spPr bwMode="auto">
            <a:xfrm>
              <a:off x="4649" y="3202"/>
              <a:ext cx="0" cy="77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pSp>
      <p:sp>
        <p:nvSpPr>
          <p:cNvPr id="3" name="灯片编号占位符 2">
            <a:extLst>
              <a:ext uri="{FF2B5EF4-FFF2-40B4-BE49-F238E27FC236}">
                <a16:creationId xmlns:a16="http://schemas.microsoft.com/office/drawing/2014/main" id="{CCD5F709-FB88-44A3-980A-80A998A054E9}"/>
              </a:ext>
            </a:extLst>
          </p:cNvPr>
          <p:cNvSpPr>
            <a:spLocks noGrp="1"/>
          </p:cNvSpPr>
          <p:nvPr>
            <p:ph type="sldNum" sz="quarter" idx="12"/>
          </p:nvPr>
        </p:nvSpPr>
        <p:spPr/>
        <p:txBody>
          <a:bodyPr/>
          <a:lstStyle/>
          <a:p>
            <a:fld id="{91F2D4EF-46D4-4764-B373-FC59CD1D281E}" type="slidenum">
              <a:rPr lang="zh-CN" altLang="en-US" smtClean="0"/>
              <a:t>65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11971">
                                            <p:txEl>
                                              <p:pRg st="0" end="0"/>
                                            </p:txEl>
                                          </p:spTgt>
                                        </p:tgtEl>
                                        <p:attrNameLst>
                                          <p:attrName>style.visibility</p:attrName>
                                        </p:attrNameLst>
                                      </p:cBhvr>
                                      <p:to>
                                        <p:strVal val="visible"/>
                                      </p:to>
                                    </p:set>
                                    <p:anim calcmode="discrete" valueType="clr">
                                      <p:cBhvr override="childStyle">
                                        <p:cTn id="7" dur="80"/>
                                        <p:tgtEl>
                                          <p:spTgt spid="21197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197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11971">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211971">
                                            <p:txEl>
                                              <p:pRg st="5" end="5"/>
                                            </p:txEl>
                                          </p:spTgt>
                                        </p:tgtEl>
                                        <p:attrNameLst>
                                          <p:attrName>style.visibility</p:attrName>
                                        </p:attrNameLst>
                                      </p:cBhvr>
                                      <p:to>
                                        <p:strVal val="visible"/>
                                      </p:to>
                                    </p:set>
                                    <p:anim calcmode="discrete" valueType="clr">
                                      <p:cBhvr override="childStyle">
                                        <p:cTn id="19" dur="80"/>
                                        <p:tgtEl>
                                          <p:spTgt spid="211971">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11971">
                                            <p:txEl>
                                              <p:pRg st="5" end="5"/>
                                            </p:txEl>
                                          </p:spTgt>
                                        </p:tgtEl>
                                        <p:attrNameLst>
                                          <p:attrName>fillcolor</p:attrName>
                                        </p:attrNameLst>
                                      </p:cBhvr>
                                      <p:tavLst>
                                        <p:tav tm="0">
                                          <p:val>
                                            <p:clrVal>
                                              <a:schemeClr val="accent2"/>
                                            </p:clrVal>
                                          </p:val>
                                        </p:tav>
                                        <p:tav tm="50000">
                                          <p:val>
                                            <p:clrVal>
                                              <a:schemeClr val="hlink"/>
                                            </p:clrVal>
                                          </p:val>
                                        </p:tav>
                                      </p:tavLst>
                                    </p:anim>
                                    <p:set>
                                      <p:cBhvr>
                                        <p:cTn id="21" dur="80"/>
                                        <p:tgtEl>
                                          <p:spTgt spid="211971">
                                            <p:txEl>
                                              <p:pRg st="5" end="5"/>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211971">
                                            <p:txEl>
                                              <p:pRg st="6" end="6"/>
                                            </p:txEl>
                                          </p:spTgt>
                                        </p:tgtEl>
                                        <p:attrNameLst>
                                          <p:attrName>style.visibility</p:attrName>
                                        </p:attrNameLst>
                                      </p:cBhvr>
                                      <p:to>
                                        <p:strVal val="visible"/>
                                      </p:to>
                                    </p:set>
                                    <p:anim calcmode="discrete" valueType="clr">
                                      <p:cBhvr override="childStyle">
                                        <p:cTn id="26" dur="80"/>
                                        <p:tgtEl>
                                          <p:spTgt spid="211971">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11971">
                                            <p:txEl>
                                              <p:pRg st="6" end="6"/>
                                            </p:txEl>
                                          </p:spTgt>
                                        </p:tgtEl>
                                        <p:attrNameLst>
                                          <p:attrName>fillcolor</p:attrName>
                                        </p:attrNameLst>
                                      </p:cBhvr>
                                      <p:tavLst>
                                        <p:tav tm="0">
                                          <p:val>
                                            <p:clrVal>
                                              <a:schemeClr val="accent2"/>
                                            </p:clrVal>
                                          </p:val>
                                        </p:tav>
                                        <p:tav tm="50000">
                                          <p:val>
                                            <p:clrVal>
                                              <a:schemeClr val="hlink"/>
                                            </p:clrVal>
                                          </p:val>
                                        </p:tav>
                                      </p:tavLst>
                                    </p:anim>
                                    <p:set>
                                      <p:cBhvr>
                                        <p:cTn id="28" dur="80"/>
                                        <p:tgtEl>
                                          <p:spTgt spid="211971">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a:extLst>
              <a:ext uri="{FF2B5EF4-FFF2-40B4-BE49-F238E27FC236}">
                <a16:creationId xmlns:a16="http://schemas.microsoft.com/office/drawing/2014/main" id="{02B90E32-EE92-402E-A3CC-E2EDEB0D2D0F}"/>
              </a:ext>
            </a:extLst>
          </p:cNvPr>
          <p:cNvSpPr>
            <a:spLocks noChangeArrowheads="1"/>
          </p:cNvSpPr>
          <p:nvPr/>
        </p:nvSpPr>
        <p:spPr bwMode="auto">
          <a:xfrm>
            <a:off x="1143000" y="0"/>
            <a:ext cx="6858000" cy="262532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grpSp>
        <p:nvGrpSpPr>
          <p:cNvPr id="107525" name="Group 3">
            <a:extLst>
              <a:ext uri="{FF2B5EF4-FFF2-40B4-BE49-F238E27FC236}">
                <a16:creationId xmlns:a16="http://schemas.microsoft.com/office/drawing/2014/main" id="{863CB0A3-6A95-42E4-93A7-3FFB97D65960}"/>
              </a:ext>
            </a:extLst>
          </p:cNvPr>
          <p:cNvGrpSpPr>
            <a:grpSpLocks/>
          </p:cNvGrpSpPr>
          <p:nvPr/>
        </p:nvGrpSpPr>
        <p:grpSpPr bwMode="auto">
          <a:xfrm>
            <a:off x="3920729" y="3595687"/>
            <a:ext cx="1193006" cy="322660"/>
            <a:chOff x="249" y="663"/>
            <a:chExt cx="1002" cy="271"/>
          </a:xfrm>
        </p:grpSpPr>
        <p:sp>
          <p:nvSpPr>
            <p:cNvPr id="107585" name="AutoShape 4">
              <a:extLst>
                <a:ext uri="{FF2B5EF4-FFF2-40B4-BE49-F238E27FC236}">
                  <a16:creationId xmlns:a16="http://schemas.microsoft.com/office/drawing/2014/main" id="{3E76BBD1-B7D5-4506-8C5B-B82A538586C8}"/>
                </a:ext>
              </a:extLst>
            </p:cNvPr>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07586" name="Text Box 5">
              <a:extLst>
                <a:ext uri="{FF2B5EF4-FFF2-40B4-BE49-F238E27FC236}">
                  <a16:creationId xmlns:a16="http://schemas.microsoft.com/office/drawing/2014/main" id="{25BE88E0-DE02-49DE-8D2F-035A4B4F526F}"/>
                </a:ext>
              </a:extLst>
            </p:cNvPr>
            <p:cNvSpPr txBox="1">
              <a:spLocks noChangeArrowheads="1"/>
            </p:cNvSpPr>
            <p:nvPr/>
          </p:nvSpPr>
          <p:spPr bwMode="auto">
            <a:xfrm flipH="1">
              <a:off x="386" y="663"/>
              <a:ext cx="865" cy="271"/>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ARP </a:t>
              </a:r>
              <a:r>
                <a:rPr kumimoji="1" lang="zh-CN" altLang="en-US" sz="1500">
                  <a:solidFill>
                    <a:srgbClr val="333399"/>
                  </a:solidFill>
                  <a:ea typeface="黑体" panose="02010609060101010101" pitchFamily="49" charset="-122"/>
                </a:rPr>
                <a:t>响应</a:t>
              </a:r>
            </a:p>
          </p:txBody>
        </p:sp>
      </p:grpSp>
      <p:sp>
        <p:nvSpPr>
          <p:cNvPr id="107526" name="Line 6">
            <a:extLst>
              <a:ext uri="{FF2B5EF4-FFF2-40B4-BE49-F238E27FC236}">
                <a16:creationId xmlns:a16="http://schemas.microsoft.com/office/drawing/2014/main" id="{7B7AC064-1ABC-4E2E-B75D-0BF46B428A35}"/>
              </a:ext>
            </a:extLst>
          </p:cNvPr>
          <p:cNvSpPr>
            <a:spLocks noChangeShapeType="1"/>
          </p:cNvSpPr>
          <p:nvPr/>
        </p:nvSpPr>
        <p:spPr bwMode="auto">
          <a:xfrm rot="5400000">
            <a:off x="2475310" y="1733551"/>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27" name="Line 7">
            <a:extLst>
              <a:ext uri="{FF2B5EF4-FFF2-40B4-BE49-F238E27FC236}">
                <a16:creationId xmlns:a16="http://schemas.microsoft.com/office/drawing/2014/main" id="{15A6ECAA-4260-4D09-B221-2DF1E0B96DDD}"/>
              </a:ext>
            </a:extLst>
          </p:cNvPr>
          <p:cNvSpPr>
            <a:spLocks noChangeShapeType="1"/>
          </p:cNvSpPr>
          <p:nvPr/>
        </p:nvSpPr>
        <p:spPr bwMode="auto">
          <a:xfrm rot="5400000">
            <a:off x="3986808" y="1727002"/>
            <a:ext cx="441722"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28" name="Line 8">
            <a:extLst>
              <a:ext uri="{FF2B5EF4-FFF2-40B4-BE49-F238E27FC236}">
                <a16:creationId xmlns:a16="http://schemas.microsoft.com/office/drawing/2014/main" id="{1A368FAD-974E-44F6-AFEE-55A7F033A333}"/>
              </a:ext>
            </a:extLst>
          </p:cNvPr>
          <p:cNvSpPr>
            <a:spLocks noChangeShapeType="1"/>
          </p:cNvSpPr>
          <p:nvPr/>
        </p:nvSpPr>
        <p:spPr bwMode="auto">
          <a:xfrm rot="5400000">
            <a:off x="5286376" y="1733551"/>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29" name="Line 9">
            <a:extLst>
              <a:ext uri="{FF2B5EF4-FFF2-40B4-BE49-F238E27FC236}">
                <a16:creationId xmlns:a16="http://schemas.microsoft.com/office/drawing/2014/main" id="{E49A2A23-7F43-48C0-AA11-9F3F15E6DBD8}"/>
              </a:ext>
            </a:extLst>
          </p:cNvPr>
          <p:cNvSpPr>
            <a:spLocks noChangeShapeType="1"/>
          </p:cNvSpPr>
          <p:nvPr/>
        </p:nvSpPr>
        <p:spPr bwMode="auto">
          <a:xfrm rot="5400000">
            <a:off x="6818710" y="1733551"/>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30" name="Line 10">
            <a:extLst>
              <a:ext uri="{FF2B5EF4-FFF2-40B4-BE49-F238E27FC236}">
                <a16:creationId xmlns:a16="http://schemas.microsoft.com/office/drawing/2014/main" id="{93FDA042-CF48-4A56-B4FF-05AA2CD548B0}"/>
              </a:ext>
            </a:extLst>
          </p:cNvPr>
          <p:cNvSpPr>
            <a:spLocks noChangeShapeType="1"/>
          </p:cNvSpPr>
          <p:nvPr/>
        </p:nvSpPr>
        <p:spPr bwMode="auto">
          <a:xfrm rot="5400000">
            <a:off x="1494235" y="1733551"/>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pic>
        <p:nvPicPr>
          <p:cNvPr id="107531" name="Picture 11">
            <a:extLst>
              <a:ext uri="{FF2B5EF4-FFF2-40B4-BE49-F238E27FC236}">
                <a16:creationId xmlns:a16="http://schemas.microsoft.com/office/drawing/2014/main" id="{A0B5AE4F-A405-41DC-BA6B-5F41D931EFE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44278"/>
            <a:ext cx="377429"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2" name="Picture 12">
            <a:extLst>
              <a:ext uri="{FF2B5EF4-FFF2-40B4-BE49-F238E27FC236}">
                <a16:creationId xmlns:a16="http://schemas.microsoft.com/office/drawing/2014/main" id="{AB753B34-9260-4938-A43D-B0D5A101576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694" y="1844278"/>
            <a:ext cx="3762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3" name="Picture 13">
            <a:extLst>
              <a:ext uri="{FF2B5EF4-FFF2-40B4-BE49-F238E27FC236}">
                <a16:creationId xmlns:a16="http://schemas.microsoft.com/office/drawing/2014/main" id="{F1E6704B-1A55-408C-9D49-35EBA8A717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141" y="1844278"/>
            <a:ext cx="37742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4" name="Picture 14">
            <a:extLst>
              <a:ext uri="{FF2B5EF4-FFF2-40B4-BE49-F238E27FC236}">
                <a16:creationId xmlns:a16="http://schemas.microsoft.com/office/drawing/2014/main" id="{2426C9E8-F559-4B3A-8B0D-1544AFCD5AD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9191" y="1844278"/>
            <a:ext cx="37742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35" name="Line 15">
            <a:extLst>
              <a:ext uri="{FF2B5EF4-FFF2-40B4-BE49-F238E27FC236}">
                <a16:creationId xmlns:a16="http://schemas.microsoft.com/office/drawing/2014/main" id="{02D54946-F399-4533-B19F-7E6A2A6F09DB}"/>
              </a:ext>
            </a:extLst>
          </p:cNvPr>
          <p:cNvSpPr>
            <a:spLocks noChangeShapeType="1"/>
          </p:cNvSpPr>
          <p:nvPr/>
        </p:nvSpPr>
        <p:spPr bwMode="auto">
          <a:xfrm>
            <a:off x="1143000" y="1513285"/>
            <a:ext cx="6437710" cy="1547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36" name="Text Box 16">
            <a:extLst>
              <a:ext uri="{FF2B5EF4-FFF2-40B4-BE49-F238E27FC236}">
                <a16:creationId xmlns:a16="http://schemas.microsoft.com/office/drawing/2014/main" id="{54E50DE6-541B-4779-9D6A-ABBD710A71F4}"/>
              </a:ext>
            </a:extLst>
          </p:cNvPr>
          <p:cNvSpPr txBox="1">
            <a:spLocks noChangeArrowheads="1"/>
          </p:cNvSpPr>
          <p:nvPr/>
        </p:nvSpPr>
        <p:spPr bwMode="auto">
          <a:xfrm>
            <a:off x="2844403" y="1896666"/>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a:t>
            </a:r>
          </a:p>
        </p:txBody>
      </p:sp>
      <p:sp>
        <p:nvSpPr>
          <p:cNvPr id="107537" name="Text Box 17">
            <a:extLst>
              <a:ext uri="{FF2B5EF4-FFF2-40B4-BE49-F238E27FC236}">
                <a16:creationId xmlns:a16="http://schemas.microsoft.com/office/drawing/2014/main" id="{32304982-0D5D-4ED8-A874-D0718EADBC5D}"/>
              </a:ext>
            </a:extLst>
          </p:cNvPr>
          <p:cNvSpPr txBox="1">
            <a:spLocks noChangeArrowheads="1"/>
          </p:cNvSpPr>
          <p:nvPr/>
        </p:nvSpPr>
        <p:spPr bwMode="auto">
          <a:xfrm>
            <a:off x="4336256" y="1803798"/>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Y</a:t>
            </a:r>
          </a:p>
        </p:txBody>
      </p:sp>
      <p:sp>
        <p:nvSpPr>
          <p:cNvPr id="107538" name="Text Box 18">
            <a:extLst>
              <a:ext uri="{FF2B5EF4-FFF2-40B4-BE49-F238E27FC236}">
                <a16:creationId xmlns:a16="http://schemas.microsoft.com/office/drawing/2014/main" id="{80D8D60A-3329-42FA-82E1-87F54D25A634}"/>
              </a:ext>
            </a:extLst>
          </p:cNvPr>
          <p:cNvSpPr txBox="1">
            <a:spLocks noChangeArrowheads="1"/>
          </p:cNvSpPr>
          <p:nvPr/>
        </p:nvSpPr>
        <p:spPr bwMode="auto">
          <a:xfrm>
            <a:off x="1849041" y="1803798"/>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X</a:t>
            </a:r>
          </a:p>
        </p:txBody>
      </p:sp>
      <p:sp>
        <p:nvSpPr>
          <p:cNvPr id="107539" name="Text Box 19">
            <a:extLst>
              <a:ext uri="{FF2B5EF4-FFF2-40B4-BE49-F238E27FC236}">
                <a16:creationId xmlns:a16="http://schemas.microsoft.com/office/drawing/2014/main" id="{A3DC8F2E-146C-4700-84E6-A0B1EDB2276E}"/>
              </a:ext>
            </a:extLst>
          </p:cNvPr>
          <p:cNvSpPr txBox="1">
            <a:spLocks noChangeArrowheads="1"/>
          </p:cNvSpPr>
          <p:nvPr/>
        </p:nvSpPr>
        <p:spPr bwMode="auto">
          <a:xfrm>
            <a:off x="5641181" y="1896666"/>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B</a:t>
            </a:r>
          </a:p>
        </p:txBody>
      </p:sp>
      <p:sp>
        <p:nvSpPr>
          <p:cNvPr id="107540" name="Text Box 20">
            <a:extLst>
              <a:ext uri="{FF2B5EF4-FFF2-40B4-BE49-F238E27FC236}">
                <a16:creationId xmlns:a16="http://schemas.microsoft.com/office/drawing/2014/main" id="{FF19481C-976C-4BDA-91D7-82092ABBAD64}"/>
              </a:ext>
            </a:extLst>
          </p:cNvPr>
          <p:cNvSpPr txBox="1">
            <a:spLocks noChangeArrowheads="1"/>
          </p:cNvSpPr>
          <p:nvPr/>
        </p:nvSpPr>
        <p:spPr bwMode="auto">
          <a:xfrm>
            <a:off x="7178278" y="1803798"/>
            <a:ext cx="30168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Z</a:t>
            </a:r>
          </a:p>
        </p:txBody>
      </p:sp>
      <p:sp>
        <p:nvSpPr>
          <p:cNvPr id="372757" name="Text Box 21">
            <a:extLst>
              <a:ext uri="{FF2B5EF4-FFF2-40B4-BE49-F238E27FC236}">
                <a16:creationId xmlns:a16="http://schemas.microsoft.com/office/drawing/2014/main" id="{DF0F118E-F7B4-479B-B3B8-2A044E9B7528}"/>
              </a:ext>
            </a:extLst>
          </p:cNvPr>
          <p:cNvSpPr txBox="1">
            <a:spLocks noChangeArrowheads="1"/>
          </p:cNvSpPr>
          <p:nvPr/>
        </p:nvSpPr>
        <p:spPr bwMode="auto">
          <a:xfrm>
            <a:off x="1743696" y="2842023"/>
            <a:ext cx="1877566" cy="590931"/>
          </a:xfrm>
          <a:prstGeom prst="rect">
            <a:avLst/>
          </a:prstGeom>
          <a:solidFill>
            <a:srgbClr val="CCECFF"/>
          </a:solidFill>
          <a:ln w="9525">
            <a:solidFill>
              <a:schemeClr val="tx2"/>
            </a:solidFill>
            <a:miter lim="800000"/>
            <a:headEnd/>
            <a:tailEnd/>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1800">
                <a:solidFill>
                  <a:srgbClr val="333399"/>
                </a:solidFill>
                <a:ea typeface="黑体" panose="02010609060101010101" pitchFamily="49" charset="-122"/>
              </a:rPr>
              <a:t>主机 </a:t>
            </a:r>
            <a:r>
              <a:rPr kumimoji="1" lang="en-US" altLang="zh-CN" sz="1800">
                <a:solidFill>
                  <a:srgbClr val="333399"/>
                </a:solidFill>
                <a:ea typeface="黑体" panose="02010609060101010101" pitchFamily="49" charset="-122"/>
              </a:rPr>
              <a:t>B </a:t>
            </a:r>
            <a:r>
              <a:rPr kumimoji="1" lang="zh-CN" altLang="en-US" sz="1800">
                <a:solidFill>
                  <a:srgbClr val="333399"/>
                </a:solidFill>
                <a:ea typeface="黑体" panose="02010609060101010101" pitchFamily="49" charset="-122"/>
              </a:rPr>
              <a:t>向 </a:t>
            </a:r>
            <a:r>
              <a:rPr kumimoji="1" lang="en-US" altLang="zh-CN" sz="1800">
                <a:solidFill>
                  <a:srgbClr val="333399"/>
                </a:solidFill>
                <a:ea typeface="黑体" panose="02010609060101010101" pitchFamily="49" charset="-122"/>
              </a:rPr>
              <a:t>A </a:t>
            </a:r>
            <a:r>
              <a:rPr kumimoji="1" lang="zh-CN" altLang="en-US" sz="1800">
                <a:solidFill>
                  <a:srgbClr val="333399"/>
                </a:solidFill>
                <a:ea typeface="黑体" panose="02010609060101010101" pitchFamily="49" charset="-122"/>
              </a:rPr>
              <a:t>发送</a:t>
            </a:r>
          </a:p>
          <a:p>
            <a:pPr algn="ctr" eaLnBrk="1" hangingPunct="1">
              <a:lnSpc>
                <a:spcPct val="90000"/>
              </a:lnSpc>
            </a:pPr>
            <a:r>
              <a:rPr kumimoji="1" lang="en-US" altLang="zh-CN" sz="1800">
                <a:solidFill>
                  <a:srgbClr val="333399"/>
                </a:solidFill>
                <a:ea typeface="黑体" panose="02010609060101010101" pitchFamily="49" charset="-122"/>
              </a:rPr>
              <a:t>ARP </a:t>
            </a:r>
            <a:r>
              <a:rPr kumimoji="1" lang="zh-CN" altLang="en-US" sz="1800">
                <a:solidFill>
                  <a:srgbClr val="333399"/>
                </a:solidFill>
                <a:ea typeface="黑体" panose="02010609060101010101" pitchFamily="49" charset="-122"/>
              </a:rPr>
              <a:t>响应分组 </a:t>
            </a:r>
          </a:p>
        </p:txBody>
      </p:sp>
      <p:sp>
        <p:nvSpPr>
          <p:cNvPr id="372758" name="Text Box 22">
            <a:extLst>
              <a:ext uri="{FF2B5EF4-FFF2-40B4-BE49-F238E27FC236}">
                <a16:creationId xmlns:a16="http://schemas.microsoft.com/office/drawing/2014/main" id="{DA0DE068-2B89-4DCD-8C44-FE591F024CC9}"/>
              </a:ext>
            </a:extLst>
          </p:cNvPr>
          <p:cNvSpPr txBox="1">
            <a:spLocks noChangeArrowheads="1"/>
          </p:cNvSpPr>
          <p:nvPr/>
        </p:nvSpPr>
        <p:spPr bwMode="auto">
          <a:xfrm>
            <a:off x="1297856" y="164307"/>
            <a:ext cx="1826270" cy="590931"/>
          </a:xfrm>
          <a:prstGeom prst="rect">
            <a:avLst/>
          </a:prstGeom>
          <a:solidFill>
            <a:srgbClr val="CCECFF"/>
          </a:solidFill>
          <a:ln w="9525">
            <a:solidFill>
              <a:schemeClr val="tx2"/>
            </a:solidFill>
            <a:miter lim="800000"/>
            <a:headEnd/>
            <a:tailEnd/>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1800">
                <a:solidFill>
                  <a:srgbClr val="333399"/>
                </a:solidFill>
                <a:ea typeface="黑体" panose="02010609060101010101" pitchFamily="49" charset="-122"/>
              </a:rPr>
              <a:t>主机 </a:t>
            </a:r>
            <a:r>
              <a:rPr kumimoji="1" lang="en-US" altLang="zh-CN" sz="1800">
                <a:solidFill>
                  <a:srgbClr val="333399"/>
                </a:solidFill>
                <a:ea typeface="黑体" panose="02010609060101010101" pitchFamily="49" charset="-122"/>
              </a:rPr>
              <a:t>A </a:t>
            </a:r>
            <a:r>
              <a:rPr kumimoji="1" lang="zh-CN" altLang="en-US" sz="1800">
                <a:solidFill>
                  <a:srgbClr val="333399"/>
                </a:solidFill>
                <a:ea typeface="黑体" panose="02010609060101010101" pitchFamily="49" charset="-122"/>
              </a:rPr>
              <a:t>广播发送</a:t>
            </a:r>
          </a:p>
          <a:p>
            <a:pPr algn="ctr" eaLnBrk="1" hangingPunct="1">
              <a:lnSpc>
                <a:spcPct val="90000"/>
              </a:lnSpc>
            </a:pPr>
            <a:r>
              <a:rPr kumimoji="1" lang="en-US" altLang="zh-CN" sz="1800">
                <a:solidFill>
                  <a:srgbClr val="333399"/>
                </a:solidFill>
                <a:ea typeface="黑体" panose="02010609060101010101" pitchFamily="49" charset="-122"/>
              </a:rPr>
              <a:t>ARP </a:t>
            </a:r>
            <a:r>
              <a:rPr kumimoji="1" lang="zh-CN" altLang="en-US" sz="1800">
                <a:solidFill>
                  <a:srgbClr val="333399"/>
                </a:solidFill>
                <a:ea typeface="黑体" panose="02010609060101010101" pitchFamily="49" charset="-122"/>
              </a:rPr>
              <a:t>请求分组 </a:t>
            </a:r>
          </a:p>
        </p:txBody>
      </p:sp>
      <p:sp>
        <p:nvSpPr>
          <p:cNvPr id="107543" name="Text Box 23">
            <a:extLst>
              <a:ext uri="{FF2B5EF4-FFF2-40B4-BE49-F238E27FC236}">
                <a16:creationId xmlns:a16="http://schemas.microsoft.com/office/drawing/2014/main" id="{2E73BD6E-CEF4-4600-9F0E-713D5C2BC146}"/>
              </a:ext>
            </a:extLst>
          </p:cNvPr>
          <p:cNvSpPr txBox="1">
            <a:spLocks noChangeArrowheads="1"/>
          </p:cNvSpPr>
          <p:nvPr/>
        </p:nvSpPr>
        <p:spPr bwMode="auto">
          <a:xfrm>
            <a:off x="3048000" y="1104900"/>
            <a:ext cx="1014765" cy="323165"/>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ARP </a:t>
            </a:r>
            <a:r>
              <a:rPr kumimoji="1" lang="zh-CN" altLang="en-US" sz="1500">
                <a:solidFill>
                  <a:srgbClr val="333399"/>
                </a:solidFill>
                <a:ea typeface="黑体" panose="02010609060101010101" pitchFamily="49" charset="-122"/>
              </a:rPr>
              <a:t>请求</a:t>
            </a:r>
          </a:p>
        </p:txBody>
      </p:sp>
      <p:sp>
        <p:nvSpPr>
          <p:cNvPr id="107544" name="AutoShape 24">
            <a:extLst>
              <a:ext uri="{FF2B5EF4-FFF2-40B4-BE49-F238E27FC236}">
                <a16:creationId xmlns:a16="http://schemas.microsoft.com/office/drawing/2014/main" id="{72AACEFF-8703-4D0F-B9DC-72E193192A3D}"/>
              </a:ext>
            </a:extLst>
          </p:cNvPr>
          <p:cNvSpPr>
            <a:spLocks noChangeArrowheads="1"/>
          </p:cNvSpPr>
          <p:nvPr/>
        </p:nvSpPr>
        <p:spPr bwMode="auto">
          <a:xfrm>
            <a:off x="4030267" y="1177529"/>
            <a:ext cx="163115" cy="153590"/>
          </a:xfrm>
          <a:prstGeom prst="rightArrow">
            <a:avLst>
              <a:gd name="adj1" fmla="val 50000"/>
              <a:gd name="adj2" fmla="val 26550"/>
            </a:avLst>
          </a:prstGeom>
          <a:solidFill>
            <a:srgbClr val="FFCC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07545" name="Text Box 25">
            <a:extLst>
              <a:ext uri="{FF2B5EF4-FFF2-40B4-BE49-F238E27FC236}">
                <a16:creationId xmlns:a16="http://schemas.microsoft.com/office/drawing/2014/main" id="{88EBD673-946B-4C7A-9EC7-7689D098CB67}"/>
              </a:ext>
            </a:extLst>
          </p:cNvPr>
          <p:cNvSpPr txBox="1">
            <a:spLocks noChangeArrowheads="1"/>
          </p:cNvSpPr>
          <p:nvPr/>
        </p:nvSpPr>
        <p:spPr bwMode="auto">
          <a:xfrm>
            <a:off x="4491038" y="1104900"/>
            <a:ext cx="1014765" cy="323165"/>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ARP </a:t>
            </a:r>
            <a:r>
              <a:rPr kumimoji="1" lang="zh-CN" altLang="en-US" sz="1500">
                <a:solidFill>
                  <a:srgbClr val="333399"/>
                </a:solidFill>
                <a:ea typeface="黑体" panose="02010609060101010101" pitchFamily="49" charset="-122"/>
              </a:rPr>
              <a:t>请求</a:t>
            </a:r>
          </a:p>
        </p:txBody>
      </p:sp>
      <p:sp>
        <p:nvSpPr>
          <p:cNvPr id="107546" name="AutoShape 26">
            <a:extLst>
              <a:ext uri="{FF2B5EF4-FFF2-40B4-BE49-F238E27FC236}">
                <a16:creationId xmlns:a16="http://schemas.microsoft.com/office/drawing/2014/main" id="{05DEF7FE-5FFF-4FD2-9C4A-95CB5CC9B2DB}"/>
              </a:ext>
            </a:extLst>
          </p:cNvPr>
          <p:cNvSpPr>
            <a:spLocks noChangeArrowheads="1"/>
          </p:cNvSpPr>
          <p:nvPr/>
        </p:nvSpPr>
        <p:spPr bwMode="auto">
          <a:xfrm>
            <a:off x="5450681" y="1196578"/>
            <a:ext cx="163116" cy="165497"/>
          </a:xfrm>
          <a:prstGeom prst="rightArrow">
            <a:avLst>
              <a:gd name="adj1" fmla="val 50000"/>
              <a:gd name="adj2" fmla="val 25000"/>
            </a:avLst>
          </a:prstGeom>
          <a:solidFill>
            <a:srgbClr val="FFCC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07547" name="Text Box 27">
            <a:extLst>
              <a:ext uri="{FF2B5EF4-FFF2-40B4-BE49-F238E27FC236}">
                <a16:creationId xmlns:a16="http://schemas.microsoft.com/office/drawing/2014/main" id="{C3F7B54B-3282-4B9E-889A-AB914271BB32}"/>
              </a:ext>
            </a:extLst>
          </p:cNvPr>
          <p:cNvSpPr txBox="1">
            <a:spLocks noChangeArrowheads="1"/>
          </p:cNvSpPr>
          <p:nvPr/>
        </p:nvSpPr>
        <p:spPr bwMode="auto">
          <a:xfrm>
            <a:off x="5905500" y="1104900"/>
            <a:ext cx="1014765" cy="323165"/>
          </a:xfrm>
          <a:prstGeom prst="rect">
            <a:avLst/>
          </a:prstGeom>
          <a:solidFill>
            <a:srgbClr val="FFCCFF"/>
          </a:solidFill>
          <a:ln w="12700">
            <a:solidFill>
              <a:schemeClr val="tx1"/>
            </a:solidFill>
            <a:miter lim="800000"/>
            <a:headEnd/>
            <a:tailEnd/>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ARP </a:t>
            </a:r>
            <a:r>
              <a:rPr kumimoji="1" lang="zh-CN" altLang="en-US" sz="1500">
                <a:solidFill>
                  <a:srgbClr val="333399"/>
                </a:solidFill>
                <a:ea typeface="黑体" panose="02010609060101010101" pitchFamily="49" charset="-122"/>
              </a:rPr>
              <a:t>请求</a:t>
            </a:r>
          </a:p>
        </p:txBody>
      </p:sp>
      <p:sp>
        <p:nvSpPr>
          <p:cNvPr id="107548" name="AutoShape 28">
            <a:extLst>
              <a:ext uri="{FF2B5EF4-FFF2-40B4-BE49-F238E27FC236}">
                <a16:creationId xmlns:a16="http://schemas.microsoft.com/office/drawing/2014/main" id="{00F8AE19-1FA9-4996-A3A4-C947FFF4E572}"/>
              </a:ext>
            </a:extLst>
          </p:cNvPr>
          <p:cNvSpPr>
            <a:spLocks noChangeArrowheads="1"/>
          </p:cNvSpPr>
          <p:nvPr/>
        </p:nvSpPr>
        <p:spPr bwMode="auto">
          <a:xfrm>
            <a:off x="6880623" y="1169194"/>
            <a:ext cx="163115" cy="165497"/>
          </a:xfrm>
          <a:prstGeom prst="rightArrow">
            <a:avLst>
              <a:gd name="adj1" fmla="val 50000"/>
              <a:gd name="adj2" fmla="val 25000"/>
            </a:avLst>
          </a:prstGeom>
          <a:solidFill>
            <a:srgbClr val="FFCC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grpSp>
        <p:nvGrpSpPr>
          <p:cNvPr id="107549" name="Group 29">
            <a:extLst>
              <a:ext uri="{FF2B5EF4-FFF2-40B4-BE49-F238E27FC236}">
                <a16:creationId xmlns:a16="http://schemas.microsoft.com/office/drawing/2014/main" id="{094F0010-C0CA-4F80-B635-D8968E36FE12}"/>
              </a:ext>
            </a:extLst>
          </p:cNvPr>
          <p:cNvGrpSpPr>
            <a:grpSpLocks/>
          </p:cNvGrpSpPr>
          <p:nvPr/>
        </p:nvGrpSpPr>
        <p:grpSpPr bwMode="auto">
          <a:xfrm>
            <a:off x="1439467" y="1114425"/>
            <a:ext cx="1193006" cy="322660"/>
            <a:chOff x="249" y="663"/>
            <a:chExt cx="1002" cy="271"/>
          </a:xfrm>
        </p:grpSpPr>
        <p:sp>
          <p:nvSpPr>
            <p:cNvPr id="107583" name="AutoShape 30">
              <a:extLst>
                <a:ext uri="{FF2B5EF4-FFF2-40B4-BE49-F238E27FC236}">
                  <a16:creationId xmlns:a16="http://schemas.microsoft.com/office/drawing/2014/main" id="{141BEF91-13CB-46AB-A83F-F71F3D0492BD}"/>
                </a:ext>
              </a:extLst>
            </p:cNvPr>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07584" name="Text Box 31">
              <a:extLst>
                <a:ext uri="{FF2B5EF4-FFF2-40B4-BE49-F238E27FC236}">
                  <a16:creationId xmlns:a16="http://schemas.microsoft.com/office/drawing/2014/main" id="{789BB2BD-9369-42A3-96AB-2A2A6087F818}"/>
                </a:ext>
              </a:extLst>
            </p:cNvPr>
            <p:cNvSpPr txBox="1">
              <a:spLocks noChangeArrowheads="1"/>
            </p:cNvSpPr>
            <p:nvPr/>
          </p:nvSpPr>
          <p:spPr bwMode="auto">
            <a:xfrm flipH="1">
              <a:off x="386" y="663"/>
              <a:ext cx="865" cy="271"/>
            </a:xfrm>
            <a:prstGeom prst="rect">
              <a:avLst/>
            </a:prstGeom>
            <a:solidFill>
              <a:srgbClr val="FFCCFF"/>
            </a:solidFill>
            <a:ln w="12700">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ARP </a:t>
              </a:r>
              <a:r>
                <a:rPr kumimoji="1" lang="zh-CN" altLang="en-US" sz="1500">
                  <a:solidFill>
                    <a:srgbClr val="333399"/>
                  </a:solidFill>
                  <a:ea typeface="黑体" panose="02010609060101010101" pitchFamily="49" charset="-122"/>
                </a:rPr>
                <a:t>请求</a:t>
              </a:r>
            </a:p>
          </p:txBody>
        </p:sp>
      </p:grpSp>
      <p:sp>
        <p:nvSpPr>
          <p:cNvPr id="107550" name="Text Box 32">
            <a:extLst>
              <a:ext uri="{FF2B5EF4-FFF2-40B4-BE49-F238E27FC236}">
                <a16:creationId xmlns:a16="http://schemas.microsoft.com/office/drawing/2014/main" id="{DEBCA783-CFAD-4C03-928E-A9FA4C75E04B}"/>
              </a:ext>
            </a:extLst>
          </p:cNvPr>
          <p:cNvSpPr txBox="1">
            <a:spLocks noChangeArrowheads="1"/>
          </p:cNvSpPr>
          <p:nvPr/>
        </p:nvSpPr>
        <p:spPr bwMode="auto">
          <a:xfrm>
            <a:off x="2722960" y="1681163"/>
            <a:ext cx="9877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209.0.0.5</a:t>
            </a:r>
          </a:p>
        </p:txBody>
      </p:sp>
      <p:sp>
        <p:nvSpPr>
          <p:cNvPr id="107551" name="Text Box 33">
            <a:extLst>
              <a:ext uri="{FF2B5EF4-FFF2-40B4-BE49-F238E27FC236}">
                <a16:creationId xmlns:a16="http://schemas.microsoft.com/office/drawing/2014/main" id="{2DF38D93-CD89-4018-A4F1-83C6E95DF31C}"/>
              </a:ext>
            </a:extLst>
          </p:cNvPr>
          <p:cNvSpPr txBox="1">
            <a:spLocks noChangeArrowheads="1"/>
          </p:cNvSpPr>
          <p:nvPr/>
        </p:nvSpPr>
        <p:spPr bwMode="auto">
          <a:xfrm>
            <a:off x="5476876" y="1601391"/>
            <a:ext cx="9877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209.0.0.6</a:t>
            </a:r>
          </a:p>
        </p:txBody>
      </p:sp>
      <p:sp>
        <p:nvSpPr>
          <p:cNvPr id="107552" name="Text Box 34">
            <a:extLst>
              <a:ext uri="{FF2B5EF4-FFF2-40B4-BE49-F238E27FC236}">
                <a16:creationId xmlns:a16="http://schemas.microsoft.com/office/drawing/2014/main" id="{46513CDD-26A6-49CA-9FC2-61D538649FC0}"/>
              </a:ext>
            </a:extLst>
          </p:cNvPr>
          <p:cNvSpPr txBox="1">
            <a:spLocks noChangeArrowheads="1"/>
          </p:cNvSpPr>
          <p:nvPr/>
        </p:nvSpPr>
        <p:spPr bwMode="auto">
          <a:xfrm>
            <a:off x="1871663" y="2220516"/>
            <a:ext cx="18790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00-00-C0-15-AD-18</a:t>
            </a:r>
          </a:p>
        </p:txBody>
      </p:sp>
      <p:sp>
        <p:nvSpPr>
          <p:cNvPr id="372771" name="Text Box 35">
            <a:extLst>
              <a:ext uri="{FF2B5EF4-FFF2-40B4-BE49-F238E27FC236}">
                <a16:creationId xmlns:a16="http://schemas.microsoft.com/office/drawing/2014/main" id="{2BAC63D3-B847-4914-9FED-4207E644AC62}"/>
              </a:ext>
            </a:extLst>
          </p:cNvPr>
          <p:cNvSpPr txBox="1">
            <a:spLocks noChangeArrowheads="1"/>
          </p:cNvSpPr>
          <p:nvPr/>
        </p:nvSpPr>
        <p:spPr bwMode="auto">
          <a:xfrm>
            <a:off x="4680348" y="4677966"/>
            <a:ext cx="187743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08-00-2B-00-EE-0A</a:t>
            </a:r>
          </a:p>
        </p:txBody>
      </p:sp>
      <p:sp>
        <p:nvSpPr>
          <p:cNvPr id="107554" name="AutoShape 36">
            <a:extLst>
              <a:ext uri="{FF2B5EF4-FFF2-40B4-BE49-F238E27FC236}">
                <a16:creationId xmlns:a16="http://schemas.microsoft.com/office/drawing/2014/main" id="{83B417A6-EF11-4223-B1BC-70DFEA99A174}"/>
              </a:ext>
            </a:extLst>
          </p:cNvPr>
          <p:cNvSpPr>
            <a:spLocks noChangeArrowheads="1"/>
          </p:cNvSpPr>
          <p:nvPr/>
        </p:nvSpPr>
        <p:spPr bwMode="auto">
          <a:xfrm>
            <a:off x="3430192" y="444104"/>
            <a:ext cx="4441031" cy="496490"/>
          </a:xfrm>
          <a:prstGeom prst="wedgeRoundRectCallout">
            <a:avLst>
              <a:gd name="adj1" fmla="val -51181"/>
              <a:gd name="adj2" fmla="val 85972"/>
              <a:gd name="adj3" fmla="val 16667"/>
            </a:avLst>
          </a:prstGeom>
          <a:solidFill>
            <a:srgbClr val="FFCCFF"/>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1500">
              <a:solidFill>
                <a:srgbClr val="333399"/>
              </a:solidFill>
              <a:ea typeface="黑体" panose="02010609060101010101" pitchFamily="49" charset="-122"/>
            </a:endParaRPr>
          </a:p>
        </p:txBody>
      </p:sp>
      <p:sp>
        <p:nvSpPr>
          <p:cNvPr id="107555" name="Text Box 37">
            <a:extLst>
              <a:ext uri="{FF2B5EF4-FFF2-40B4-BE49-F238E27FC236}">
                <a16:creationId xmlns:a16="http://schemas.microsoft.com/office/drawing/2014/main" id="{1AD2EF81-2512-414F-943F-B5686A1FCB9F}"/>
              </a:ext>
            </a:extLst>
          </p:cNvPr>
          <p:cNvSpPr txBox="1">
            <a:spLocks noChangeArrowheads="1"/>
          </p:cNvSpPr>
          <p:nvPr/>
        </p:nvSpPr>
        <p:spPr bwMode="auto">
          <a:xfrm>
            <a:off x="3483769" y="419100"/>
            <a:ext cx="432682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00">
                <a:solidFill>
                  <a:srgbClr val="333399"/>
                </a:solidFill>
                <a:ea typeface="黑体" panose="02010609060101010101" pitchFamily="49" charset="-122"/>
              </a:rPr>
              <a:t>我是 </a:t>
            </a:r>
            <a:r>
              <a:rPr kumimoji="1" lang="en-US" altLang="zh-CN" sz="1500">
                <a:solidFill>
                  <a:srgbClr val="333399"/>
                </a:solidFill>
                <a:ea typeface="黑体" panose="02010609060101010101" pitchFamily="49" charset="-122"/>
              </a:rPr>
              <a:t>209.0.0.5</a:t>
            </a:r>
            <a:r>
              <a:rPr kumimoji="1" lang="zh-CN" altLang="en-US" sz="1500">
                <a:solidFill>
                  <a:srgbClr val="333399"/>
                </a:solidFill>
                <a:ea typeface="黑体" panose="02010609060101010101" pitchFamily="49" charset="-122"/>
              </a:rPr>
              <a:t>，硬件地址是 </a:t>
            </a:r>
            <a:r>
              <a:rPr kumimoji="1" lang="en-US" altLang="zh-CN" sz="1500">
                <a:solidFill>
                  <a:srgbClr val="333399"/>
                </a:solidFill>
                <a:ea typeface="黑体" panose="02010609060101010101" pitchFamily="49" charset="-122"/>
              </a:rPr>
              <a:t>00-00-C0-15-AD-18</a:t>
            </a:r>
          </a:p>
          <a:p>
            <a:pPr eaLnBrk="1" hangingPunct="1"/>
            <a:r>
              <a:rPr kumimoji="1" lang="zh-CN" altLang="en-US" sz="1500">
                <a:solidFill>
                  <a:srgbClr val="333399"/>
                </a:solidFill>
                <a:ea typeface="黑体" panose="02010609060101010101" pitchFamily="49" charset="-122"/>
              </a:rPr>
              <a:t>我想知道主机 </a:t>
            </a:r>
            <a:r>
              <a:rPr kumimoji="1" lang="en-US" altLang="zh-CN" sz="1500">
                <a:solidFill>
                  <a:srgbClr val="333399"/>
                </a:solidFill>
                <a:ea typeface="黑体" panose="02010609060101010101" pitchFamily="49" charset="-122"/>
              </a:rPr>
              <a:t>209.0.0.6 </a:t>
            </a:r>
            <a:r>
              <a:rPr kumimoji="1" lang="zh-CN" altLang="en-US" sz="1500">
                <a:solidFill>
                  <a:srgbClr val="333399"/>
                </a:solidFill>
                <a:ea typeface="黑体" panose="02010609060101010101" pitchFamily="49" charset="-122"/>
              </a:rPr>
              <a:t>的硬件地址</a:t>
            </a:r>
          </a:p>
        </p:txBody>
      </p:sp>
      <p:sp>
        <p:nvSpPr>
          <p:cNvPr id="107556" name="AutoShape 38">
            <a:extLst>
              <a:ext uri="{FF2B5EF4-FFF2-40B4-BE49-F238E27FC236}">
                <a16:creationId xmlns:a16="http://schemas.microsoft.com/office/drawing/2014/main" id="{11C4C810-4D65-4C1C-83F7-E492A85A7BB8}"/>
              </a:ext>
            </a:extLst>
          </p:cNvPr>
          <p:cNvSpPr>
            <a:spLocks noChangeArrowheads="1"/>
          </p:cNvSpPr>
          <p:nvPr/>
        </p:nvSpPr>
        <p:spPr bwMode="auto">
          <a:xfrm>
            <a:off x="4787503" y="2950369"/>
            <a:ext cx="2919413" cy="545306"/>
          </a:xfrm>
          <a:prstGeom prst="wedgeRoundRectCallout">
            <a:avLst>
              <a:gd name="adj1" fmla="val -44574"/>
              <a:gd name="adj2" fmla="val 81657"/>
              <a:gd name="adj3" fmla="val 16667"/>
            </a:avLst>
          </a:prstGeom>
          <a:solidFill>
            <a:srgbClr val="FFCCFF"/>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1500" b="1">
              <a:solidFill>
                <a:srgbClr val="333399"/>
              </a:solidFill>
              <a:ea typeface="黑体" panose="02010609060101010101" pitchFamily="49" charset="-122"/>
            </a:endParaRPr>
          </a:p>
        </p:txBody>
      </p:sp>
      <p:sp>
        <p:nvSpPr>
          <p:cNvPr id="107557" name="Text Box 39">
            <a:extLst>
              <a:ext uri="{FF2B5EF4-FFF2-40B4-BE49-F238E27FC236}">
                <a16:creationId xmlns:a16="http://schemas.microsoft.com/office/drawing/2014/main" id="{F9DC4E07-1B05-4F31-9316-B0F6EF238F33}"/>
              </a:ext>
            </a:extLst>
          </p:cNvPr>
          <p:cNvSpPr txBox="1">
            <a:spLocks noChangeArrowheads="1"/>
          </p:cNvSpPr>
          <p:nvPr/>
        </p:nvSpPr>
        <p:spPr bwMode="auto">
          <a:xfrm>
            <a:off x="4835129" y="2950369"/>
            <a:ext cx="29229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00">
                <a:solidFill>
                  <a:srgbClr val="333399"/>
                </a:solidFill>
                <a:ea typeface="黑体" panose="02010609060101010101" pitchFamily="49" charset="-122"/>
              </a:rPr>
              <a:t>我是 </a:t>
            </a:r>
            <a:r>
              <a:rPr kumimoji="1" lang="en-US" altLang="zh-CN" sz="1500">
                <a:solidFill>
                  <a:srgbClr val="333399"/>
                </a:solidFill>
                <a:ea typeface="黑体" panose="02010609060101010101" pitchFamily="49" charset="-122"/>
              </a:rPr>
              <a:t>209.0.0.6</a:t>
            </a:r>
          </a:p>
          <a:p>
            <a:pPr eaLnBrk="1" hangingPunct="1"/>
            <a:r>
              <a:rPr kumimoji="1" lang="zh-CN" altLang="en-US" sz="1500">
                <a:solidFill>
                  <a:srgbClr val="333399"/>
                </a:solidFill>
                <a:ea typeface="黑体" panose="02010609060101010101" pitchFamily="49" charset="-122"/>
              </a:rPr>
              <a:t>硬件地址是 </a:t>
            </a:r>
            <a:r>
              <a:rPr kumimoji="1" lang="en-US" altLang="zh-CN" sz="1500">
                <a:solidFill>
                  <a:srgbClr val="333399"/>
                </a:solidFill>
                <a:ea typeface="黑体" panose="02010609060101010101" pitchFamily="49" charset="-122"/>
              </a:rPr>
              <a:t>08-00-2B-00-EE-0A</a:t>
            </a:r>
          </a:p>
        </p:txBody>
      </p:sp>
      <p:pic>
        <p:nvPicPr>
          <p:cNvPr id="107558" name="Picture 40">
            <a:extLst>
              <a:ext uri="{FF2B5EF4-FFF2-40B4-BE49-F238E27FC236}">
                <a16:creationId xmlns:a16="http://schemas.microsoft.com/office/drawing/2014/main" id="{1CE870CF-91BF-4D3B-BAB0-38576F531DF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648" y="1844278"/>
            <a:ext cx="37742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59" name="Line 41">
            <a:extLst>
              <a:ext uri="{FF2B5EF4-FFF2-40B4-BE49-F238E27FC236}">
                <a16:creationId xmlns:a16="http://schemas.microsoft.com/office/drawing/2014/main" id="{09A1E089-245F-4770-8CA0-1DCCC6E3BB80}"/>
              </a:ext>
            </a:extLst>
          </p:cNvPr>
          <p:cNvSpPr>
            <a:spLocks noChangeShapeType="1"/>
          </p:cNvSpPr>
          <p:nvPr/>
        </p:nvSpPr>
        <p:spPr bwMode="auto">
          <a:xfrm rot="5400000">
            <a:off x="2490788" y="4216004"/>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60" name="Line 42">
            <a:extLst>
              <a:ext uri="{FF2B5EF4-FFF2-40B4-BE49-F238E27FC236}">
                <a16:creationId xmlns:a16="http://schemas.microsoft.com/office/drawing/2014/main" id="{4DE227C6-9B47-4089-AE4C-29A1C9B2F1FD}"/>
              </a:ext>
            </a:extLst>
          </p:cNvPr>
          <p:cNvSpPr>
            <a:spLocks noChangeShapeType="1"/>
          </p:cNvSpPr>
          <p:nvPr/>
        </p:nvSpPr>
        <p:spPr bwMode="auto">
          <a:xfrm rot="5400000">
            <a:off x="4002286" y="4209455"/>
            <a:ext cx="441722"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61" name="Line 43">
            <a:extLst>
              <a:ext uri="{FF2B5EF4-FFF2-40B4-BE49-F238E27FC236}">
                <a16:creationId xmlns:a16="http://schemas.microsoft.com/office/drawing/2014/main" id="{49CB78D1-C79F-4165-82AB-06884E1BB12C}"/>
              </a:ext>
            </a:extLst>
          </p:cNvPr>
          <p:cNvSpPr>
            <a:spLocks noChangeShapeType="1"/>
          </p:cNvSpPr>
          <p:nvPr/>
        </p:nvSpPr>
        <p:spPr bwMode="auto">
          <a:xfrm rot="5400000">
            <a:off x="5301853" y="4216004"/>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62" name="Line 44">
            <a:extLst>
              <a:ext uri="{FF2B5EF4-FFF2-40B4-BE49-F238E27FC236}">
                <a16:creationId xmlns:a16="http://schemas.microsoft.com/office/drawing/2014/main" id="{8FFEA6CB-A1E2-4E0D-A6E4-CA77C134C87F}"/>
              </a:ext>
            </a:extLst>
          </p:cNvPr>
          <p:cNvSpPr>
            <a:spLocks noChangeShapeType="1"/>
          </p:cNvSpPr>
          <p:nvPr/>
        </p:nvSpPr>
        <p:spPr bwMode="auto">
          <a:xfrm rot="5400000">
            <a:off x="6834188" y="4216004"/>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63" name="Line 45">
            <a:extLst>
              <a:ext uri="{FF2B5EF4-FFF2-40B4-BE49-F238E27FC236}">
                <a16:creationId xmlns:a16="http://schemas.microsoft.com/office/drawing/2014/main" id="{B4E1B2E4-4ED3-420F-BF1D-52370B7FD30D}"/>
              </a:ext>
            </a:extLst>
          </p:cNvPr>
          <p:cNvSpPr>
            <a:spLocks noChangeShapeType="1"/>
          </p:cNvSpPr>
          <p:nvPr/>
        </p:nvSpPr>
        <p:spPr bwMode="auto">
          <a:xfrm rot="5400000">
            <a:off x="1509713" y="4216004"/>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pic>
        <p:nvPicPr>
          <p:cNvPr id="107564" name="Picture 46">
            <a:extLst>
              <a:ext uri="{FF2B5EF4-FFF2-40B4-BE49-F238E27FC236}">
                <a16:creationId xmlns:a16="http://schemas.microsoft.com/office/drawing/2014/main" id="{DE71AA9E-2E24-45FD-875E-0D9EB7898B6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479" y="4326731"/>
            <a:ext cx="37742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5" name="Picture 47">
            <a:extLst>
              <a:ext uri="{FF2B5EF4-FFF2-40B4-BE49-F238E27FC236}">
                <a16:creationId xmlns:a16="http://schemas.microsoft.com/office/drawing/2014/main" id="{6A24332A-1851-47F3-A6A7-DC63C56398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172" y="4326731"/>
            <a:ext cx="3762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6" name="Picture 48">
            <a:extLst>
              <a:ext uri="{FF2B5EF4-FFF2-40B4-BE49-F238E27FC236}">
                <a16:creationId xmlns:a16="http://schemas.microsoft.com/office/drawing/2014/main" id="{FB5F8812-B0B2-4F0A-B08F-50B846429D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619" y="4326731"/>
            <a:ext cx="377429"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7" name="Picture 49">
            <a:extLst>
              <a:ext uri="{FF2B5EF4-FFF2-40B4-BE49-F238E27FC236}">
                <a16:creationId xmlns:a16="http://schemas.microsoft.com/office/drawing/2014/main" id="{1C5D3563-16F6-4338-8198-1EDE89C353D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669" y="4326731"/>
            <a:ext cx="377429"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68" name="Line 50">
            <a:extLst>
              <a:ext uri="{FF2B5EF4-FFF2-40B4-BE49-F238E27FC236}">
                <a16:creationId xmlns:a16="http://schemas.microsoft.com/office/drawing/2014/main" id="{5CF17018-3C88-4F8A-AAEA-1A9C1F2CB6D8}"/>
              </a:ext>
            </a:extLst>
          </p:cNvPr>
          <p:cNvSpPr>
            <a:spLocks noChangeShapeType="1"/>
          </p:cNvSpPr>
          <p:nvPr/>
        </p:nvSpPr>
        <p:spPr bwMode="auto">
          <a:xfrm>
            <a:off x="1158479" y="3995737"/>
            <a:ext cx="6437709" cy="15479"/>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69" name="Text Box 51">
            <a:extLst>
              <a:ext uri="{FF2B5EF4-FFF2-40B4-BE49-F238E27FC236}">
                <a16:creationId xmlns:a16="http://schemas.microsoft.com/office/drawing/2014/main" id="{34AF72D5-775D-4104-B520-1A9D6AE8D9F9}"/>
              </a:ext>
            </a:extLst>
          </p:cNvPr>
          <p:cNvSpPr txBox="1">
            <a:spLocks noChangeArrowheads="1"/>
          </p:cNvSpPr>
          <p:nvPr/>
        </p:nvSpPr>
        <p:spPr bwMode="auto">
          <a:xfrm>
            <a:off x="2859881" y="4379119"/>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a:t>
            </a:r>
          </a:p>
        </p:txBody>
      </p:sp>
      <p:sp>
        <p:nvSpPr>
          <p:cNvPr id="107570" name="Text Box 52">
            <a:extLst>
              <a:ext uri="{FF2B5EF4-FFF2-40B4-BE49-F238E27FC236}">
                <a16:creationId xmlns:a16="http://schemas.microsoft.com/office/drawing/2014/main" id="{FA8DB16D-FCF1-48DE-9D84-0F6F367103CE}"/>
              </a:ext>
            </a:extLst>
          </p:cNvPr>
          <p:cNvSpPr txBox="1">
            <a:spLocks noChangeArrowheads="1"/>
          </p:cNvSpPr>
          <p:nvPr/>
        </p:nvSpPr>
        <p:spPr bwMode="auto">
          <a:xfrm>
            <a:off x="4351735" y="4286250"/>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Y</a:t>
            </a:r>
          </a:p>
        </p:txBody>
      </p:sp>
      <p:sp>
        <p:nvSpPr>
          <p:cNvPr id="107571" name="Text Box 53">
            <a:extLst>
              <a:ext uri="{FF2B5EF4-FFF2-40B4-BE49-F238E27FC236}">
                <a16:creationId xmlns:a16="http://schemas.microsoft.com/office/drawing/2014/main" id="{E2A279DF-B1E7-419E-A921-FC2574771BD9}"/>
              </a:ext>
            </a:extLst>
          </p:cNvPr>
          <p:cNvSpPr txBox="1">
            <a:spLocks noChangeArrowheads="1"/>
          </p:cNvSpPr>
          <p:nvPr/>
        </p:nvSpPr>
        <p:spPr bwMode="auto">
          <a:xfrm>
            <a:off x="1864519" y="4286250"/>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X</a:t>
            </a:r>
          </a:p>
        </p:txBody>
      </p:sp>
      <p:sp>
        <p:nvSpPr>
          <p:cNvPr id="107572" name="Text Box 54">
            <a:extLst>
              <a:ext uri="{FF2B5EF4-FFF2-40B4-BE49-F238E27FC236}">
                <a16:creationId xmlns:a16="http://schemas.microsoft.com/office/drawing/2014/main" id="{BA1EE1DD-4B5A-4E42-88D5-F6FFFC0468F3}"/>
              </a:ext>
            </a:extLst>
          </p:cNvPr>
          <p:cNvSpPr txBox="1">
            <a:spLocks noChangeArrowheads="1"/>
          </p:cNvSpPr>
          <p:nvPr/>
        </p:nvSpPr>
        <p:spPr bwMode="auto">
          <a:xfrm>
            <a:off x="5656660" y="4379119"/>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B</a:t>
            </a:r>
          </a:p>
        </p:txBody>
      </p:sp>
      <p:sp>
        <p:nvSpPr>
          <p:cNvPr id="107573" name="Text Box 55">
            <a:extLst>
              <a:ext uri="{FF2B5EF4-FFF2-40B4-BE49-F238E27FC236}">
                <a16:creationId xmlns:a16="http://schemas.microsoft.com/office/drawing/2014/main" id="{A1A34C6E-8D98-42A4-A879-87CC16B9D815}"/>
              </a:ext>
            </a:extLst>
          </p:cNvPr>
          <p:cNvSpPr txBox="1">
            <a:spLocks noChangeArrowheads="1"/>
          </p:cNvSpPr>
          <p:nvPr/>
        </p:nvSpPr>
        <p:spPr bwMode="auto">
          <a:xfrm>
            <a:off x="7193756" y="4286250"/>
            <a:ext cx="30168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Z</a:t>
            </a:r>
          </a:p>
        </p:txBody>
      </p:sp>
      <p:sp>
        <p:nvSpPr>
          <p:cNvPr id="107574" name="Text Box 56">
            <a:extLst>
              <a:ext uri="{FF2B5EF4-FFF2-40B4-BE49-F238E27FC236}">
                <a16:creationId xmlns:a16="http://schemas.microsoft.com/office/drawing/2014/main" id="{14249EA7-9814-43BF-B7FB-973164673858}"/>
              </a:ext>
            </a:extLst>
          </p:cNvPr>
          <p:cNvSpPr txBox="1">
            <a:spLocks noChangeArrowheads="1"/>
          </p:cNvSpPr>
          <p:nvPr/>
        </p:nvSpPr>
        <p:spPr bwMode="auto">
          <a:xfrm>
            <a:off x="2738438" y="4163616"/>
            <a:ext cx="9877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209.0.0.5</a:t>
            </a:r>
          </a:p>
        </p:txBody>
      </p:sp>
      <p:sp>
        <p:nvSpPr>
          <p:cNvPr id="107575" name="Text Box 57">
            <a:extLst>
              <a:ext uri="{FF2B5EF4-FFF2-40B4-BE49-F238E27FC236}">
                <a16:creationId xmlns:a16="http://schemas.microsoft.com/office/drawing/2014/main" id="{C87311EF-56AD-4C9E-B032-9BFD79DDAD7F}"/>
              </a:ext>
            </a:extLst>
          </p:cNvPr>
          <p:cNvSpPr txBox="1">
            <a:spLocks noChangeArrowheads="1"/>
          </p:cNvSpPr>
          <p:nvPr/>
        </p:nvSpPr>
        <p:spPr bwMode="auto">
          <a:xfrm>
            <a:off x="5492354" y="4083844"/>
            <a:ext cx="9877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209.0.0.6</a:t>
            </a:r>
          </a:p>
        </p:txBody>
      </p:sp>
      <p:sp>
        <p:nvSpPr>
          <p:cNvPr id="107576" name="Text Box 58">
            <a:extLst>
              <a:ext uri="{FF2B5EF4-FFF2-40B4-BE49-F238E27FC236}">
                <a16:creationId xmlns:a16="http://schemas.microsoft.com/office/drawing/2014/main" id="{E055C98D-56EB-4EAE-8478-FECEA6649410}"/>
              </a:ext>
            </a:extLst>
          </p:cNvPr>
          <p:cNvSpPr txBox="1">
            <a:spLocks noChangeArrowheads="1"/>
          </p:cNvSpPr>
          <p:nvPr/>
        </p:nvSpPr>
        <p:spPr bwMode="auto">
          <a:xfrm>
            <a:off x="2030016" y="4702969"/>
            <a:ext cx="18790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00-00-C0-15-AD-18</a:t>
            </a:r>
          </a:p>
        </p:txBody>
      </p:sp>
      <p:pic>
        <p:nvPicPr>
          <p:cNvPr id="107577" name="Picture 59">
            <a:extLst>
              <a:ext uri="{FF2B5EF4-FFF2-40B4-BE49-F238E27FC236}">
                <a16:creationId xmlns:a16="http://schemas.microsoft.com/office/drawing/2014/main" id="{6FE0E036-C560-40FE-A3C1-2507AEFC4EF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4326731"/>
            <a:ext cx="377429"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96" name="Freeform 60">
            <a:extLst>
              <a:ext uri="{FF2B5EF4-FFF2-40B4-BE49-F238E27FC236}">
                <a16:creationId xmlns:a16="http://schemas.microsoft.com/office/drawing/2014/main" id="{0E23597C-C4EE-4878-B0F6-6CD0D2C82298}"/>
              </a:ext>
            </a:extLst>
          </p:cNvPr>
          <p:cNvSpPr>
            <a:spLocks/>
          </p:cNvSpPr>
          <p:nvPr/>
        </p:nvSpPr>
        <p:spPr bwMode="auto">
          <a:xfrm>
            <a:off x="2682479" y="1571625"/>
            <a:ext cx="1457325" cy="515541"/>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372797" name="Freeform 61">
            <a:extLst>
              <a:ext uri="{FF2B5EF4-FFF2-40B4-BE49-F238E27FC236}">
                <a16:creationId xmlns:a16="http://schemas.microsoft.com/office/drawing/2014/main" id="{244AB2EC-50C6-4596-B1DA-1392EEE9918D}"/>
              </a:ext>
            </a:extLst>
          </p:cNvPr>
          <p:cNvSpPr>
            <a:spLocks/>
          </p:cNvSpPr>
          <p:nvPr/>
        </p:nvSpPr>
        <p:spPr bwMode="auto">
          <a:xfrm>
            <a:off x="2681288" y="1571625"/>
            <a:ext cx="2755106" cy="515541"/>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372798" name="Freeform 62">
            <a:extLst>
              <a:ext uri="{FF2B5EF4-FFF2-40B4-BE49-F238E27FC236}">
                <a16:creationId xmlns:a16="http://schemas.microsoft.com/office/drawing/2014/main" id="{67B4A27E-78C3-4455-BFCA-ABDCF35AE217}"/>
              </a:ext>
            </a:extLst>
          </p:cNvPr>
          <p:cNvSpPr>
            <a:spLocks/>
          </p:cNvSpPr>
          <p:nvPr/>
        </p:nvSpPr>
        <p:spPr bwMode="auto">
          <a:xfrm>
            <a:off x="2681288" y="1571625"/>
            <a:ext cx="4375547" cy="515541"/>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372799" name="Freeform 63">
            <a:extLst>
              <a:ext uri="{FF2B5EF4-FFF2-40B4-BE49-F238E27FC236}">
                <a16:creationId xmlns:a16="http://schemas.microsoft.com/office/drawing/2014/main" id="{0450EB96-79EC-4E7D-B40B-10520AB25FC0}"/>
              </a:ext>
            </a:extLst>
          </p:cNvPr>
          <p:cNvSpPr>
            <a:spLocks/>
          </p:cNvSpPr>
          <p:nvPr/>
        </p:nvSpPr>
        <p:spPr bwMode="auto">
          <a:xfrm flipH="1">
            <a:off x="1656160" y="1571625"/>
            <a:ext cx="1025128" cy="515541"/>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372800" name="Freeform 64">
            <a:extLst>
              <a:ext uri="{FF2B5EF4-FFF2-40B4-BE49-F238E27FC236}">
                <a16:creationId xmlns:a16="http://schemas.microsoft.com/office/drawing/2014/main" id="{1F95535E-E596-445D-AFB5-CB9FAC4371EC}"/>
              </a:ext>
            </a:extLst>
          </p:cNvPr>
          <p:cNvSpPr>
            <a:spLocks/>
          </p:cNvSpPr>
          <p:nvPr/>
        </p:nvSpPr>
        <p:spPr bwMode="auto">
          <a:xfrm flipH="1">
            <a:off x="2681288" y="4055269"/>
            <a:ext cx="2755106" cy="515541"/>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2" name="灯片编号占位符 1">
            <a:extLst>
              <a:ext uri="{FF2B5EF4-FFF2-40B4-BE49-F238E27FC236}">
                <a16:creationId xmlns:a16="http://schemas.microsoft.com/office/drawing/2014/main" id="{E5295023-F7EF-47EB-9B17-D8EB38B4F55A}"/>
              </a:ext>
            </a:extLst>
          </p:cNvPr>
          <p:cNvSpPr>
            <a:spLocks noGrp="1"/>
          </p:cNvSpPr>
          <p:nvPr>
            <p:ph type="sldNum" sz="quarter" idx="12"/>
          </p:nvPr>
        </p:nvSpPr>
        <p:spPr/>
        <p:txBody>
          <a:bodyPr/>
          <a:lstStyle/>
          <a:p>
            <a:fld id="{91F2D4EF-46D4-4764-B373-FC59CD1D281E}" type="slidenum">
              <a:rPr lang="zh-CN" altLang="en-US" smtClean="0"/>
              <a:t>66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372758"/>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3000"/>
                            </p:stCondLst>
                            <p:childTnLst>
                              <p:par>
                                <p:cTn id="8" presetID="22" presetClass="entr" presetSubtype="8" fill="hold" nodeType="afterEffect">
                                  <p:stCondLst>
                                    <p:cond delay="0"/>
                                  </p:stCondLst>
                                  <p:childTnLst>
                                    <p:set>
                                      <p:cBhvr>
                                        <p:cTn id="9" dur="1" fill="hold">
                                          <p:stCondLst>
                                            <p:cond delay="0"/>
                                          </p:stCondLst>
                                        </p:cTn>
                                        <p:tgtEl>
                                          <p:spTgt spid="372796"/>
                                        </p:tgtEl>
                                        <p:attrNameLst>
                                          <p:attrName>style.visibility</p:attrName>
                                        </p:attrNameLst>
                                      </p:cBhvr>
                                      <p:to>
                                        <p:strVal val="visible"/>
                                      </p:to>
                                    </p:set>
                                    <p:animEffect transition="in" filter="wipe(left)">
                                      <p:cBhvr>
                                        <p:cTn id="10" dur="1000"/>
                                        <p:tgtEl>
                                          <p:spTgt spid="372796"/>
                                        </p:tgtEl>
                                      </p:cBhvr>
                                    </p:animEffect>
                                  </p:childTnLst>
                                </p:cTn>
                              </p:par>
                              <p:par>
                                <p:cTn id="11" presetID="22" presetClass="entr" presetSubtype="8" fill="hold" nodeType="withEffect">
                                  <p:stCondLst>
                                    <p:cond delay="0"/>
                                  </p:stCondLst>
                                  <p:childTnLst>
                                    <p:set>
                                      <p:cBhvr>
                                        <p:cTn id="12" dur="1" fill="hold">
                                          <p:stCondLst>
                                            <p:cond delay="0"/>
                                          </p:stCondLst>
                                        </p:cTn>
                                        <p:tgtEl>
                                          <p:spTgt spid="372798"/>
                                        </p:tgtEl>
                                        <p:attrNameLst>
                                          <p:attrName>style.visibility</p:attrName>
                                        </p:attrNameLst>
                                      </p:cBhvr>
                                      <p:to>
                                        <p:strVal val="visible"/>
                                      </p:to>
                                    </p:set>
                                    <p:animEffect transition="in" filter="wipe(left)">
                                      <p:cBhvr>
                                        <p:cTn id="13" dur="1000"/>
                                        <p:tgtEl>
                                          <p:spTgt spid="372798"/>
                                        </p:tgtEl>
                                      </p:cBhvr>
                                    </p:animEffect>
                                  </p:childTnLst>
                                </p:cTn>
                              </p:par>
                              <p:par>
                                <p:cTn id="14" presetID="22" presetClass="entr" presetSubtype="2" fill="hold" nodeType="withEffect">
                                  <p:stCondLst>
                                    <p:cond delay="0"/>
                                  </p:stCondLst>
                                  <p:childTnLst>
                                    <p:set>
                                      <p:cBhvr>
                                        <p:cTn id="15" dur="1" fill="hold">
                                          <p:stCondLst>
                                            <p:cond delay="0"/>
                                          </p:stCondLst>
                                        </p:cTn>
                                        <p:tgtEl>
                                          <p:spTgt spid="372799"/>
                                        </p:tgtEl>
                                        <p:attrNameLst>
                                          <p:attrName>style.visibility</p:attrName>
                                        </p:attrNameLst>
                                      </p:cBhvr>
                                      <p:to>
                                        <p:strVal val="visible"/>
                                      </p:to>
                                    </p:set>
                                    <p:animEffect transition="in" filter="wipe(right)">
                                      <p:cBhvr>
                                        <p:cTn id="16" dur="1000"/>
                                        <p:tgtEl>
                                          <p:spTgt spid="372799"/>
                                        </p:tgtEl>
                                      </p:cBhvr>
                                    </p:animEffect>
                                  </p:childTnLst>
                                </p:cTn>
                              </p:par>
                              <p:par>
                                <p:cTn id="17" presetID="22" presetClass="entr" presetSubtype="8" fill="hold" nodeType="withEffect">
                                  <p:stCondLst>
                                    <p:cond delay="0"/>
                                  </p:stCondLst>
                                  <p:childTnLst>
                                    <p:set>
                                      <p:cBhvr>
                                        <p:cTn id="18" dur="1" fill="hold">
                                          <p:stCondLst>
                                            <p:cond delay="0"/>
                                          </p:stCondLst>
                                        </p:cTn>
                                        <p:tgtEl>
                                          <p:spTgt spid="372797"/>
                                        </p:tgtEl>
                                        <p:attrNameLst>
                                          <p:attrName>style.visibility</p:attrName>
                                        </p:attrNameLst>
                                      </p:cBhvr>
                                      <p:to>
                                        <p:strVal val="visible"/>
                                      </p:to>
                                    </p:set>
                                    <p:animEffect transition="in" filter="wipe(left)">
                                      <p:cBhvr>
                                        <p:cTn id="19" dur="1000"/>
                                        <p:tgtEl>
                                          <p:spTgt spid="372797"/>
                                        </p:tgtEl>
                                      </p:cBhvr>
                                    </p:animEffect>
                                  </p:childTnLst>
                                </p:cTn>
                              </p:par>
                            </p:childTnLst>
                          </p:cTn>
                        </p:par>
                        <p:par>
                          <p:cTn id="20" fill="hold" nodeType="afterGroup">
                            <p:stCondLst>
                              <p:cond delay="4000"/>
                            </p:stCondLst>
                            <p:childTnLst>
                              <p:par>
                                <p:cTn id="21" presetID="35" presetClass="emph" presetSubtype="0" repeatCount="3000" fill="hold" grpId="0" nodeType="afterEffect">
                                  <p:stCondLst>
                                    <p:cond delay="500"/>
                                  </p:stCondLst>
                                  <p:childTnLst>
                                    <p:anim calcmode="discrete" valueType="str">
                                      <p:cBhvr>
                                        <p:cTn id="22" dur="1000" fill="hold"/>
                                        <p:tgtEl>
                                          <p:spTgt spid="372757"/>
                                        </p:tgtEl>
                                        <p:attrNameLst>
                                          <p:attrName>style.visibility</p:attrName>
                                        </p:attrNameLst>
                                      </p:cBhvr>
                                      <p:tavLst>
                                        <p:tav tm="0">
                                          <p:val>
                                            <p:strVal val="hidden"/>
                                          </p:val>
                                        </p:tav>
                                        <p:tav tm="50000">
                                          <p:val>
                                            <p:strVal val="visible"/>
                                          </p:val>
                                        </p:tav>
                                      </p:tavLst>
                                    </p:anim>
                                  </p:childTnLst>
                                </p:cTn>
                              </p:par>
                            </p:childTnLst>
                          </p:cTn>
                        </p:par>
                        <p:par>
                          <p:cTn id="23" fill="hold" nodeType="afterGroup">
                            <p:stCondLst>
                              <p:cond delay="7500"/>
                            </p:stCondLst>
                            <p:childTnLst>
                              <p:par>
                                <p:cTn id="24" presetID="22" presetClass="entr" presetSubtype="2" fill="hold" nodeType="afterEffect">
                                  <p:stCondLst>
                                    <p:cond delay="0"/>
                                  </p:stCondLst>
                                  <p:childTnLst>
                                    <p:set>
                                      <p:cBhvr>
                                        <p:cTn id="25" dur="1" fill="hold">
                                          <p:stCondLst>
                                            <p:cond delay="0"/>
                                          </p:stCondLst>
                                        </p:cTn>
                                        <p:tgtEl>
                                          <p:spTgt spid="372800"/>
                                        </p:tgtEl>
                                        <p:attrNameLst>
                                          <p:attrName>style.visibility</p:attrName>
                                        </p:attrNameLst>
                                      </p:cBhvr>
                                      <p:to>
                                        <p:strVal val="visible"/>
                                      </p:to>
                                    </p:set>
                                    <p:animEffect transition="in" filter="wipe(right)">
                                      <p:cBhvr>
                                        <p:cTn id="26" dur="1000"/>
                                        <p:tgtEl>
                                          <p:spTgt spid="372800"/>
                                        </p:tgtEl>
                                      </p:cBhvr>
                                    </p:animEffect>
                                  </p:childTnLst>
                                </p:cTn>
                              </p:par>
                            </p:childTnLst>
                          </p:cTn>
                        </p:par>
                        <p:par>
                          <p:cTn id="27" fill="hold" nodeType="afterGroup">
                            <p:stCondLst>
                              <p:cond delay="8500"/>
                            </p:stCondLst>
                            <p:childTnLst>
                              <p:par>
                                <p:cTn id="28" presetID="35" presetClass="emph" presetSubtype="0" repeatCount="3000" fill="hold" grpId="0" nodeType="afterEffect">
                                  <p:stCondLst>
                                    <p:cond delay="0"/>
                                  </p:stCondLst>
                                  <p:childTnLst>
                                    <p:anim calcmode="discrete" valueType="str">
                                      <p:cBhvr>
                                        <p:cTn id="29" dur="1000" fill="hold"/>
                                        <p:tgtEl>
                                          <p:spTgt spid="3727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57" grpId="0" animBg="1"/>
      <p:bldP spid="372758" grpId="0" animBg="1"/>
      <p:bldP spid="37277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2" descr="5">
            <a:extLst>
              <a:ext uri="{FF2B5EF4-FFF2-40B4-BE49-F238E27FC236}">
                <a16:creationId xmlns:a16="http://schemas.microsoft.com/office/drawing/2014/main" id="{7AE3724E-3E75-4DB2-BB06-0E399514E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528" y="1616869"/>
            <a:ext cx="6156722" cy="239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Rectangle 3">
            <a:extLst>
              <a:ext uri="{FF2B5EF4-FFF2-40B4-BE49-F238E27FC236}">
                <a16:creationId xmlns:a16="http://schemas.microsoft.com/office/drawing/2014/main" id="{E7AC2C4F-789A-49D1-AE5D-E74585C9019C}"/>
              </a:ext>
            </a:extLst>
          </p:cNvPr>
          <p:cNvSpPr>
            <a:spLocks noGrp="1" noChangeArrowheads="1"/>
          </p:cNvSpPr>
          <p:nvPr>
            <p:ph type="title"/>
          </p:nvPr>
        </p:nvSpPr>
        <p:spPr>
          <a:xfrm>
            <a:off x="1547813" y="357188"/>
            <a:ext cx="5829300" cy="465535"/>
          </a:xfrm>
        </p:spPr>
        <p:txBody>
          <a:bodyPr/>
          <a:lstStyle/>
          <a:p>
            <a:r>
              <a:rPr lang="en-US" altLang="zh-CN" sz="2400"/>
              <a:t>IP</a:t>
            </a:r>
            <a:r>
              <a:rPr lang="zh-CN" altLang="en-US" sz="2400"/>
              <a:t>分组路由到其它 </a:t>
            </a:r>
            <a:r>
              <a:rPr lang="en-US" altLang="zh-CN" sz="2400"/>
              <a:t>LAN</a:t>
            </a:r>
            <a:r>
              <a:rPr lang="zh-CN" altLang="en-US" sz="2400"/>
              <a:t>时，</a:t>
            </a:r>
            <a:r>
              <a:rPr lang="en-US" altLang="zh-CN" sz="2400"/>
              <a:t>ARP</a:t>
            </a:r>
            <a:r>
              <a:rPr lang="zh-CN" altLang="en-US" sz="2400"/>
              <a:t>如何工作</a:t>
            </a:r>
            <a:endParaRPr lang="en-US" altLang="zh-CN" sz="2400"/>
          </a:p>
        </p:txBody>
      </p:sp>
      <p:sp>
        <p:nvSpPr>
          <p:cNvPr id="109574" name="Rectangle 4">
            <a:extLst>
              <a:ext uri="{FF2B5EF4-FFF2-40B4-BE49-F238E27FC236}">
                <a16:creationId xmlns:a16="http://schemas.microsoft.com/office/drawing/2014/main" id="{4264CF99-A322-4400-8F97-F7369CB407FB}"/>
              </a:ext>
            </a:extLst>
          </p:cNvPr>
          <p:cNvSpPr>
            <a:spLocks noGrp="1" noChangeArrowheads="1"/>
          </p:cNvSpPr>
          <p:nvPr>
            <p:ph type="body" idx="1"/>
          </p:nvPr>
        </p:nvSpPr>
        <p:spPr>
          <a:xfrm>
            <a:off x="1543050" y="857249"/>
            <a:ext cx="5829300" cy="4088461"/>
          </a:xfrm>
        </p:spPr>
        <p:txBody>
          <a:bodyPr>
            <a:normAutofit lnSpcReduction="10000"/>
          </a:bodyPr>
          <a:lstStyle/>
          <a:p>
            <a:pPr>
              <a:buFont typeface="Wingdings" panose="05000000000000000000" pitchFamily="2" charset="2"/>
              <a:buNone/>
            </a:pPr>
            <a:r>
              <a:rPr lang="zh-CN" altLang="en-US" dirty="0">
                <a:latin typeface="楷体" panose="02010609060101010101" pitchFamily="49" charset="-122"/>
                <a:ea typeface="楷体" panose="02010609060101010101" pitchFamily="49" charset="-122"/>
              </a:rPr>
              <a:t>穿越</a:t>
            </a:r>
            <a:r>
              <a:rPr lang="en-US" altLang="zh-CN" dirty="0">
                <a:latin typeface="楷体" panose="02010609060101010101" pitchFamily="49" charset="-122"/>
                <a:ea typeface="楷体" panose="02010609060101010101" pitchFamily="49" charset="-122"/>
              </a:rPr>
              <a:t>: </a:t>
            </a:r>
            <a:r>
              <a:rPr lang="zh-CN" altLang="en-US" dirty="0">
                <a:solidFill>
                  <a:srgbClr val="FF0000"/>
                </a:solidFill>
                <a:latin typeface="楷体" panose="02010609060101010101" pitchFamily="49" charset="-122"/>
                <a:ea typeface="楷体" panose="02010609060101010101" pitchFamily="49" charset="-122"/>
              </a:rPr>
              <a:t>从 </a:t>
            </a:r>
            <a:r>
              <a:rPr lang="en-US" altLang="zh-CN" dirty="0">
                <a:solidFill>
                  <a:srgbClr val="FF0000"/>
                </a:solidFill>
                <a:latin typeface="楷体" panose="02010609060101010101" pitchFamily="49" charset="-122"/>
                <a:ea typeface="楷体" panose="02010609060101010101" pitchFamily="49" charset="-122"/>
              </a:rPr>
              <a:t>A </a:t>
            </a:r>
            <a:r>
              <a:rPr lang="zh-CN" altLang="en-US" dirty="0">
                <a:solidFill>
                  <a:srgbClr val="FF0000"/>
                </a:solidFill>
                <a:latin typeface="楷体" panose="02010609060101010101" pitchFamily="49" charset="-122"/>
                <a:ea typeface="楷体" panose="02010609060101010101" pitchFamily="49" charset="-122"/>
              </a:rPr>
              <a:t>发送数据报到</a:t>
            </a:r>
            <a:r>
              <a:rPr lang="en-US" altLang="zh-CN" dirty="0">
                <a:solidFill>
                  <a:srgbClr val="FF0000"/>
                </a:solidFill>
                <a:latin typeface="楷体" panose="02010609060101010101" pitchFamily="49" charset="-122"/>
                <a:ea typeface="楷体" panose="02010609060101010101" pitchFamily="49" charset="-122"/>
              </a:rPr>
              <a:t>B</a:t>
            </a:r>
            <a:r>
              <a:rPr lang="zh-CN" altLang="en-US" dirty="0">
                <a:solidFill>
                  <a:srgbClr val="FF0000"/>
                </a:solidFill>
                <a:latin typeface="楷体" panose="02010609060101010101" pitchFamily="49" charset="-122"/>
                <a:ea typeface="楷体" panose="02010609060101010101" pitchFamily="49" charset="-122"/>
              </a:rPr>
              <a:t>，途经</a:t>
            </a:r>
            <a:r>
              <a:rPr lang="en-US" altLang="zh-CN" dirty="0">
                <a:solidFill>
                  <a:srgbClr val="FF0000"/>
                </a:solidFill>
                <a:latin typeface="楷体" panose="02010609060101010101" pitchFamily="49" charset="-122"/>
                <a:ea typeface="楷体" panose="02010609060101010101" pitchFamily="49" charset="-122"/>
              </a:rPr>
              <a:t>R</a:t>
            </a:r>
            <a:endParaRPr lang="en-US" altLang="zh-CN"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假定 </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知道 </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的 </a:t>
            </a:r>
            <a:r>
              <a:rPr lang="en-US" altLang="zh-CN" dirty="0">
                <a:latin typeface="楷体" panose="02010609060101010101" pitchFamily="49" charset="-122"/>
                <a:ea typeface="楷体" panose="02010609060101010101" pitchFamily="49" charset="-122"/>
              </a:rPr>
              <a:t>IP</a:t>
            </a:r>
            <a:r>
              <a:rPr lang="zh-CN" altLang="en-US" dirty="0">
                <a:latin typeface="楷体" panose="02010609060101010101" pitchFamily="49" charset="-122"/>
                <a:ea typeface="楷体" panose="02010609060101010101" pitchFamily="49" charset="-122"/>
              </a:rPr>
              <a:t>地址</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en-US" altLang="zh-CN" sz="1500" dirty="0">
              <a:latin typeface="楷体" panose="02010609060101010101" pitchFamily="49" charset="-122"/>
              <a:ea typeface="楷体" panose="02010609060101010101" pitchFamily="49" charset="-122"/>
            </a:endParaRPr>
          </a:p>
          <a:p>
            <a:endParaRPr lang="en-US" altLang="zh-CN" sz="1500" dirty="0">
              <a:latin typeface="楷体" panose="02010609060101010101" pitchFamily="49" charset="-122"/>
              <a:ea typeface="楷体" panose="02010609060101010101" pitchFamily="49" charset="-122"/>
            </a:endParaRPr>
          </a:p>
          <a:p>
            <a:r>
              <a:rPr lang="zh-CN" altLang="en-US" sz="1500" dirty="0">
                <a:latin typeface="楷体" panose="02010609060101010101" pitchFamily="49" charset="-122"/>
                <a:ea typeface="楷体" panose="02010609060101010101" pitchFamily="49" charset="-122"/>
              </a:rPr>
              <a:t>在路由器</a:t>
            </a:r>
            <a:r>
              <a:rPr lang="en-US" altLang="zh-CN" sz="1500" dirty="0">
                <a:latin typeface="楷体" panose="02010609060101010101" pitchFamily="49" charset="-122"/>
                <a:ea typeface="楷体" panose="02010609060101010101" pitchFamily="49" charset="-122"/>
              </a:rPr>
              <a:t>R</a:t>
            </a:r>
            <a:r>
              <a:rPr lang="zh-CN" altLang="en-US" sz="1500" dirty="0">
                <a:latin typeface="楷体" panose="02010609060101010101" pitchFamily="49" charset="-122"/>
                <a:ea typeface="楷体" panose="02010609060101010101" pitchFamily="49" charset="-122"/>
              </a:rPr>
              <a:t>中有两个</a:t>
            </a:r>
            <a:r>
              <a:rPr lang="en-US" altLang="zh-CN" sz="1500" dirty="0">
                <a:latin typeface="楷体" panose="02010609060101010101" pitchFamily="49" charset="-122"/>
                <a:ea typeface="楷体" panose="02010609060101010101" pitchFamily="49" charset="-122"/>
              </a:rPr>
              <a:t>ARP</a:t>
            </a:r>
            <a:r>
              <a:rPr lang="zh-CN" altLang="en-US" sz="1500" dirty="0">
                <a:latin typeface="楷体" panose="02010609060101010101" pitchFamily="49" charset="-122"/>
                <a:ea typeface="楷体" panose="02010609060101010101" pitchFamily="49" charset="-122"/>
              </a:rPr>
              <a:t>表</a:t>
            </a:r>
            <a:r>
              <a:rPr lang="en-US" altLang="zh-CN" sz="1500" dirty="0">
                <a:latin typeface="楷体" panose="02010609060101010101" pitchFamily="49" charset="-122"/>
                <a:ea typeface="楷体" panose="02010609060101010101" pitchFamily="49" charset="-122"/>
              </a:rPr>
              <a:t>, </a:t>
            </a:r>
            <a:r>
              <a:rPr lang="zh-CN" altLang="en-US" sz="1500" dirty="0">
                <a:latin typeface="楷体" panose="02010609060101010101" pitchFamily="49" charset="-122"/>
                <a:ea typeface="楷体" panose="02010609060101010101" pitchFamily="49" charset="-122"/>
              </a:rPr>
              <a:t>分别针对两个</a:t>
            </a:r>
            <a:r>
              <a:rPr lang="en-US" altLang="zh-CN" sz="1500" dirty="0">
                <a:latin typeface="楷体" panose="02010609060101010101" pitchFamily="49" charset="-122"/>
                <a:ea typeface="楷体" panose="02010609060101010101" pitchFamily="49" charset="-122"/>
              </a:rPr>
              <a:t>IP</a:t>
            </a:r>
            <a:r>
              <a:rPr lang="zh-CN" altLang="en-US" sz="1500" dirty="0">
                <a:latin typeface="楷体" panose="02010609060101010101" pitchFamily="49" charset="-122"/>
                <a:ea typeface="楷体" panose="02010609060101010101" pitchFamily="49" charset="-122"/>
              </a:rPr>
              <a:t>网络</a:t>
            </a:r>
            <a:r>
              <a:rPr lang="en-US" altLang="zh-CN" sz="1500" dirty="0">
                <a:latin typeface="楷体" panose="02010609060101010101" pitchFamily="49" charset="-122"/>
                <a:ea typeface="楷体" panose="02010609060101010101" pitchFamily="49" charset="-122"/>
              </a:rPr>
              <a:t>(LAN)</a:t>
            </a:r>
          </a:p>
          <a:p>
            <a:r>
              <a:rPr lang="zh-CN" altLang="en-US" sz="1500" dirty="0">
                <a:latin typeface="楷体" panose="02010609060101010101" pitchFamily="49" charset="-122"/>
                <a:ea typeface="楷体" panose="02010609060101010101" pitchFamily="49" charset="-122"/>
              </a:rPr>
              <a:t>从源到目的，穿越几个子网，就发生几次</a:t>
            </a:r>
            <a:r>
              <a:rPr lang="en-US" altLang="zh-CN" sz="1500" dirty="0">
                <a:latin typeface="楷体" panose="02010609060101010101" pitchFamily="49" charset="-122"/>
                <a:ea typeface="楷体" panose="02010609060101010101" pitchFamily="49" charset="-122"/>
              </a:rPr>
              <a:t>ARP</a:t>
            </a:r>
            <a:r>
              <a:rPr lang="zh-CN" altLang="en-US" sz="1500" dirty="0">
                <a:latin typeface="楷体" panose="02010609060101010101" pitchFamily="49" charset="-122"/>
                <a:ea typeface="楷体" panose="02010609060101010101" pitchFamily="49" charset="-122"/>
              </a:rPr>
              <a:t>解析</a:t>
            </a:r>
            <a:endParaRPr lang="en-US" altLang="zh-CN" dirty="0">
              <a:latin typeface="楷体" panose="02010609060101010101" pitchFamily="49" charset="-122"/>
              <a:ea typeface="楷体" panose="02010609060101010101" pitchFamily="49" charset="-122"/>
            </a:endParaRPr>
          </a:p>
          <a:p>
            <a:endParaRPr lang="zh-CN" altLang="en-US" dirty="0"/>
          </a:p>
        </p:txBody>
      </p:sp>
      <p:sp>
        <p:nvSpPr>
          <p:cNvPr id="109575" name="Text Box 5">
            <a:extLst>
              <a:ext uri="{FF2B5EF4-FFF2-40B4-BE49-F238E27FC236}">
                <a16:creationId xmlns:a16="http://schemas.microsoft.com/office/drawing/2014/main" id="{7415A5E3-9331-4809-8CC1-81DAE6169E86}"/>
              </a:ext>
            </a:extLst>
          </p:cNvPr>
          <p:cNvSpPr txBox="1">
            <a:spLocks noChangeArrowheads="1"/>
          </p:cNvSpPr>
          <p:nvPr/>
        </p:nvSpPr>
        <p:spPr bwMode="auto">
          <a:xfrm>
            <a:off x="1815703" y="2481263"/>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A</a:t>
            </a:r>
            <a:endParaRPr lang="en-US" altLang="zh-CN" sz="1050">
              <a:latin typeface="Comic Sans MS" panose="030F0702030302020204" pitchFamily="66" charset="0"/>
            </a:endParaRPr>
          </a:p>
        </p:txBody>
      </p:sp>
      <p:sp>
        <p:nvSpPr>
          <p:cNvPr id="109576" name="Text Box 6">
            <a:extLst>
              <a:ext uri="{FF2B5EF4-FFF2-40B4-BE49-F238E27FC236}">
                <a16:creationId xmlns:a16="http://schemas.microsoft.com/office/drawing/2014/main" id="{DDF369CB-DE5B-4777-BF0E-3315B7FFE544}"/>
              </a:ext>
            </a:extLst>
          </p:cNvPr>
          <p:cNvSpPr txBox="1">
            <a:spLocks noChangeArrowheads="1"/>
          </p:cNvSpPr>
          <p:nvPr/>
        </p:nvSpPr>
        <p:spPr bwMode="auto">
          <a:xfrm>
            <a:off x="4206479" y="3451622"/>
            <a:ext cx="3289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R</a:t>
            </a:r>
            <a:endParaRPr lang="en-US" altLang="zh-CN" sz="1050">
              <a:latin typeface="Comic Sans MS" panose="030F0702030302020204" pitchFamily="66" charset="0"/>
            </a:endParaRPr>
          </a:p>
        </p:txBody>
      </p:sp>
      <p:sp>
        <p:nvSpPr>
          <p:cNvPr id="109577" name="Text Box 7">
            <a:extLst>
              <a:ext uri="{FF2B5EF4-FFF2-40B4-BE49-F238E27FC236}">
                <a16:creationId xmlns:a16="http://schemas.microsoft.com/office/drawing/2014/main" id="{00AFD77E-91EE-4FBA-9BDE-C5FC099F12BD}"/>
              </a:ext>
            </a:extLst>
          </p:cNvPr>
          <p:cNvSpPr txBox="1">
            <a:spLocks noChangeArrowheads="1"/>
          </p:cNvSpPr>
          <p:nvPr/>
        </p:nvSpPr>
        <p:spPr bwMode="auto">
          <a:xfrm>
            <a:off x="7099697" y="3668316"/>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B</a:t>
            </a:r>
            <a:endParaRPr lang="en-US" altLang="zh-CN" sz="1050">
              <a:latin typeface="Comic Sans MS" panose="030F0702030302020204" pitchFamily="66" charset="0"/>
            </a:endParaRPr>
          </a:p>
        </p:txBody>
      </p:sp>
      <p:sp>
        <p:nvSpPr>
          <p:cNvPr id="2" name="灯片编号占位符 1">
            <a:extLst>
              <a:ext uri="{FF2B5EF4-FFF2-40B4-BE49-F238E27FC236}">
                <a16:creationId xmlns:a16="http://schemas.microsoft.com/office/drawing/2014/main" id="{8B55A834-9AE7-453F-9C51-0B05BED4AA3E}"/>
              </a:ext>
            </a:extLst>
          </p:cNvPr>
          <p:cNvSpPr>
            <a:spLocks noGrp="1"/>
          </p:cNvSpPr>
          <p:nvPr>
            <p:ph type="sldNum" sz="quarter" idx="12"/>
          </p:nvPr>
        </p:nvSpPr>
        <p:spPr/>
        <p:txBody>
          <a:bodyPr/>
          <a:lstStyle/>
          <a:p>
            <a:fld id="{91F2D4EF-46D4-4764-B373-FC59CD1D281E}" type="slidenum">
              <a:rPr lang="zh-CN" altLang="en-US" smtClean="0"/>
              <a:t>67</a:t>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6" name="Picture 2" descr="5">
            <a:extLst>
              <a:ext uri="{FF2B5EF4-FFF2-40B4-BE49-F238E27FC236}">
                <a16:creationId xmlns:a16="http://schemas.microsoft.com/office/drawing/2014/main" id="{E216002C-1124-4A4E-8357-2FD2F6E95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991" y="2633187"/>
            <a:ext cx="5223272" cy="203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Rectangle 3">
            <a:extLst>
              <a:ext uri="{FF2B5EF4-FFF2-40B4-BE49-F238E27FC236}">
                <a16:creationId xmlns:a16="http://schemas.microsoft.com/office/drawing/2014/main" id="{C7DD5E1E-98BB-4BBF-AD42-844D727788E9}"/>
              </a:ext>
            </a:extLst>
          </p:cNvPr>
          <p:cNvSpPr>
            <a:spLocks noGrp="1" noChangeArrowheads="1"/>
          </p:cNvSpPr>
          <p:nvPr>
            <p:ph type="body" idx="1"/>
          </p:nvPr>
        </p:nvSpPr>
        <p:spPr>
          <a:xfrm>
            <a:off x="1223963" y="319088"/>
            <a:ext cx="5829300" cy="3008710"/>
          </a:xfrm>
        </p:spPr>
        <p:txBody>
          <a:bodyPr/>
          <a:lstStyle/>
          <a:p>
            <a:pPr lvl="1">
              <a:lnSpc>
                <a:spcPct val="80000"/>
              </a:lnSpc>
            </a:pPr>
            <a:r>
              <a:rPr lang="en-US" altLang="zh-CN" sz="1350" b="1" dirty="0">
                <a:latin typeface="楷体" panose="02010609060101010101" pitchFamily="49" charset="-122"/>
                <a:ea typeface="楷体" panose="02010609060101010101" pitchFamily="49" charset="-122"/>
              </a:rPr>
              <a:t>A</a:t>
            </a:r>
            <a:r>
              <a:rPr lang="zh-CN" altLang="en-US" sz="1350" b="1" dirty="0">
                <a:latin typeface="楷体" panose="02010609060101010101" pitchFamily="49" charset="-122"/>
                <a:ea typeface="楷体" panose="02010609060101010101" pitchFamily="49" charset="-122"/>
              </a:rPr>
              <a:t>创建</a:t>
            </a:r>
            <a:r>
              <a:rPr lang="en-US" altLang="zh-CN" sz="1350" b="1" dirty="0">
                <a:latin typeface="楷体" panose="02010609060101010101" pitchFamily="49" charset="-122"/>
                <a:ea typeface="楷体" panose="02010609060101010101" pitchFamily="49" charset="-122"/>
              </a:rPr>
              <a:t>IP</a:t>
            </a:r>
            <a:r>
              <a:rPr lang="zh-CN" altLang="en-US" sz="1350" b="1" dirty="0">
                <a:latin typeface="楷体" panose="02010609060101010101" pitchFamily="49" charset="-122"/>
                <a:ea typeface="楷体" panose="02010609060101010101" pitchFamily="49" charset="-122"/>
              </a:rPr>
              <a:t>数据报，源地址为</a:t>
            </a:r>
            <a:r>
              <a:rPr lang="en-US" altLang="zh-CN" sz="1350" b="1" dirty="0">
                <a:latin typeface="楷体" panose="02010609060101010101" pitchFamily="49" charset="-122"/>
                <a:ea typeface="楷体" panose="02010609060101010101" pitchFamily="49" charset="-122"/>
              </a:rPr>
              <a:t>A,</a:t>
            </a:r>
            <a:r>
              <a:rPr lang="zh-CN" altLang="en-US" sz="1350" b="1" dirty="0">
                <a:latin typeface="楷体" panose="02010609060101010101" pitchFamily="49" charset="-122"/>
                <a:ea typeface="楷体" panose="02010609060101010101" pitchFamily="49" charset="-122"/>
              </a:rPr>
              <a:t>目的地址为 </a:t>
            </a:r>
            <a:r>
              <a:rPr lang="en-US" altLang="zh-CN" sz="1350" b="1" dirty="0">
                <a:latin typeface="楷体" panose="02010609060101010101" pitchFamily="49" charset="-122"/>
                <a:ea typeface="楷体" panose="02010609060101010101" pitchFamily="49" charset="-122"/>
              </a:rPr>
              <a:t>B </a:t>
            </a:r>
          </a:p>
          <a:p>
            <a:pPr lvl="1">
              <a:lnSpc>
                <a:spcPct val="80000"/>
              </a:lnSpc>
            </a:pPr>
            <a:r>
              <a:rPr lang="en-US" altLang="zh-CN" sz="1350" b="1" dirty="0">
                <a:latin typeface="楷体" panose="02010609060101010101" pitchFamily="49" charset="-122"/>
                <a:ea typeface="楷体" panose="02010609060101010101" pitchFamily="49" charset="-122"/>
              </a:rPr>
              <a:t>A </a:t>
            </a:r>
            <a:r>
              <a:rPr lang="zh-CN" altLang="en-US" sz="1350" b="1" dirty="0">
                <a:latin typeface="楷体" panose="02010609060101010101" pitchFamily="49" charset="-122"/>
                <a:ea typeface="楷体" panose="02010609060101010101" pitchFamily="49" charset="-122"/>
              </a:rPr>
              <a:t>用</a:t>
            </a:r>
            <a:r>
              <a:rPr lang="en-US" altLang="zh-CN" sz="1350" b="1" dirty="0">
                <a:latin typeface="楷体" panose="02010609060101010101" pitchFamily="49" charset="-122"/>
                <a:ea typeface="楷体" panose="02010609060101010101" pitchFamily="49" charset="-122"/>
              </a:rPr>
              <a:t>ARP</a:t>
            </a:r>
            <a:r>
              <a:rPr lang="zh-CN" altLang="en-US" sz="1350" b="1" dirty="0">
                <a:latin typeface="楷体" panose="02010609060101010101" pitchFamily="49" charset="-122"/>
                <a:ea typeface="楷体" panose="02010609060101010101" pitchFamily="49" charset="-122"/>
              </a:rPr>
              <a:t>获得 </a:t>
            </a:r>
            <a:r>
              <a:rPr lang="en-US" altLang="zh-CN" sz="1350" b="1" dirty="0">
                <a:latin typeface="楷体" panose="02010609060101010101" pitchFamily="49" charset="-122"/>
                <a:ea typeface="楷体" panose="02010609060101010101" pitchFamily="49" charset="-122"/>
              </a:rPr>
              <a:t>R</a:t>
            </a:r>
            <a:r>
              <a:rPr lang="zh-CN" altLang="en-US" sz="1350" b="1" dirty="0">
                <a:latin typeface="楷体" panose="02010609060101010101" pitchFamily="49" charset="-122"/>
                <a:ea typeface="楷体" panose="02010609060101010101" pitchFamily="49" charset="-122"/>
              </a:rPr>
              <a:t>中 </a:t>
            </a:r>
            <a:r>
              <a:rPr lang="en-US" altLang="zh-CN" sz="1350" b="1" dirty="0">
                <a:latin typeface="楷体" panose="02010609060101010101" pitchFamily="49" charset="-122"/>
                <a:ea typeface="楷体" panose="02010609060101010101" pitchFamily="49" charset="-122"/>
              </a:rPr>
              <a:t>111.111.111.110 </a:t>
            </a:r>
            <a:r>
              <a:rPr lang="zh-CN" altLang="en-US" sz="1350" b="1" dirty="0">
                <a:latin typeface="楷体" panose="02010609060101010101" pitchFamily="49" charset="-122"/>
                <a:ea typeface="楷体" panose="02010609060101010101" pitchFamily="49" charset="-122"/>
              </a:rPr>
              <a:t>对应的</a:t>
            </a:r>
            <a:r>
              <a:rPr lang="en-US" altLang="zh-CN" sz="1350" b="1" dirty="0">
                <a:latin typeface="楷体" panose="02010609060101010101" pitchFamily="49" charset="-122"/>
                <a:ea typeface="楷体" panose="02010609060101010101" pitchFamily="49" charset="-122"/>
              </a:rPr>
              <a:t>MAC</a:t>
            </a:r>
            <a:r>
              <a:rPr lang="zh-CN" altLang="en-US" sz="1350" b="1" dirty="0">
                <a:latin typeface="楷体" panose="02010609060101010101" pitchFamily="49" charset="-122"/>
                <a:ea typeface="楷体" panose="02010609060101010101" pitchFamily="49" charset="-122"/>
              </a:rPr>
              <a:t>地址</a:t>
            </a:r>
            <a:r>
              <a:rPr lang="en-US" altLang="zh-CN" sz="1350" b="1" dirty="0">
                <a:latin typeface="楷体" panose="02010609060101010101" pitchFamily="49" charset="-122"/>
                <a:ea typeface="楷体" panose="02010609060101010101" pitchFamily="49" charset="-122"/>
              </a:rPr>
              <a:t>(E6-E9-00-17-BB-4B)</a:t>
            </a:r>
          </a:p>
          <a:p>
            <a:pPr lvl="1">
              <a:lnSpc>
                <a:spcPct val="80000"/>
              </a:lnSpc>
            </a:pPr>
            <a:r>
              <a:rPr lang="en-US" altLang="zh-CN" sz="1350" b="1" dirty="0">
                <a:latin typeface="楷体" panose="02010609060101010101" pitchFamily="49" charset="-122"/>
                <a:ea typeface="楷体" panose="02010609060101010101" pitchFamily="49" charset="-122"/>
              </a:rPr>
              <a:t>A</a:t>
            </a:r>
            <a:r>
              <a:rPr lang="zh-CN" altLang="en-US" sz="1350" b="1" dirty="0">
                <a:latin typeface="楷体" panose="02010609060101010101" pitchFamily="49" charset="-122"/>
                <a:ea typeface="楷体" panose="02010609060101010101" pitchFamily="49" charset="-122"/>
              </a:rPr>
              <a:t>创建链路层帧</a:t>
            </a:r>
            <a:r>
              <a:rPr lang="en-US" altLang="zh-CN" sz="1350" b="1" dirty="0">
                <a:latin typeface="楷体" panose="02010609060101010101" pitchFamily="49" charset="-122"/>
                <a:ea typeface="楷体" panose="02010609060101010101" pitchFamily="49" charset="-122"/>
              </a:rPr>
              <a:t>(</a:t>
            </a:r>
            <a:r>
              <a:rPr lang="zh-CN" altLang="en-US" sz="1350" b="1" dirty="0">
                <a:latin typeface="楷体" panose="02010609060101010101" pitchFamily="49" charset="-122"/>
                <a:ea typeface="楷体" panose="02010609060101010101" pitchFamily="49" charset="-122"/>
              </a:rPr>
              <a:t>封装</a:t>
            </a:r>
            <a:r>
              <a:rPr lang="en-US" altLang="zh-CN" sz="1350" b="1" dirty="0">
                <a:latin typeface="楷体" panose="02010609060101010101" pitchFamily="49" charset="-122"/>
                <a:ea typeface="楷体" panose="02010609060101010101" pitchFamily="49" charset="-122"/>
              </a:rPr>
              <a:t>A</a:t>
            </a:r>
            <a:r>
              <a:rPr lang="zh-CN" altLang="en-US" sz="1350" b="1" dirty="0">
                <a:latin typeface="楷体" panose="02010609060101010101" pitchFamily="49" charset="-122"/>
                <a:ea typeface="楷体" panose="02010609060101010101" pitchFamily="49" charset="-122"/>
              </a:rPr>
              <a:t>到</a:t>
            </a:r>
            <a:r>
              <a:rPr lang="en-US" altLang="zh-CN" sz="1350" b="1" dirty="0">
                <a:latin typeface="楷体" panose="02010609060101010101" pitchFamily="49" charset="-122"/>
                <a:ea typeface="楷体" panose="02010609060101010101" pitchFamily="49" charset="-122"/>
              </a:rPr>
              <a:t>B</a:t>
            </a:r>
            <a:r>
              <a:rPr lang="zh-CN" altLang="en-US" sz="1350" b="1" dirty="0">
                <a:latin typeface="楷体" panose="02010609060101010101" pitchFamily="49" charset="-122"/>
                <a:ea typeface="楷体" panose="02010609060101010101" pitchFamily="49" charset="-122"/>
              </a:rPr>
              <a:t>的</a:t>
            </a:r>
            <a:r>
              <a:rPr lang="en-US" altLang="zh-CN" sz="1350" b="1" dirty="0">
                <a:latin typeface="楷体" panose="02010609060101010101" pitchFamily="49" charset="-122"/>
                <a:ea typeface="楷体" panose="02010609060101010101" pitchFamily="49" charset="-122"/>
              </a:rPr>
              <a:t>IP</a:t>
            </a:r>
            <a:r>
              <a:rPr lang="zh-CN" altLang="en-US" sz="1350" b="1" dirty="0">
                <a:latin typeface="楷体" panose="02010609060101010101" pitchFamily="49" charset="-122"/>
                <a:ea typeface="楷体" panose="02010609060101010101" pitchFamily="49" charset="-122"/>
              </a:rPr>
              <a:t>数据报</a:t>
            </a:r>
            <a:r>
              <a:rPr lang="en-US" altLang="zh-CN" sz="1350" b="1" dirty="0">
                <a:latin typeface="楷体" panose="02010609060101010101" pitchFamily="49" charset="-122"/>
                <a:ea typeface="楷体" panose="02010609060101010101" pitchFamily="49" charset="-122"/>
              </a:rPr>
              <a:t>)</a:t>
            </a:r>
            <a:r>
              <a:rPr lang="zh-CN" altLang="en-US" sz="1350" b="1" dirty="0">
                <a:latin typeface="楷体" panose="02010609060101010101" pitchFamily="49" charset="-122"/>
                <a:ea typeface="楷体" panose="02010609060101010101" pitchFamily="49" charset="-122"/>
              </a:rPr>
              <a:t>，目的</a:t>
            </a:r>
            <a:r>
              <a:rPr lang="en-US" altLang="zh-CN" sz="1350" b="1" dirty="0">
                <a:latin typeface="楷体" panose="02010609060101010101" pitchFamily="49" charset="-122"/>
                <a:ea typeface="楷体" panose="02010609060101010101" pitchFamily="49" charset="-122"/>
              </a:rPr>
              <a:t>MAC</a:t>
            </a:r>
            <a:r>
              <a:rPr lang="zh-CN" altLang="en-US" sz="1350" b="1" dirty="0">
                <a:latin typeface="楷体" panose="02010609060101010101" pitchFamily="49" charset="-122"/>
                <a:ea typeface="楷体" panose="02010609060101010101" pitchFamily="49" charset="-122"/>
              </a:rPr>
              <a:t>地址为</a:t>
            </a:r>
            <a:r>
              <a:rPr lang="en-US" altLang="zh-CN" sz="1350" b="1" dirty="0">
                <a:latin typeface="楷体" panose="02010609060101010101" pitchFamily="49" charset="-122"/>
                <a:ea typeface="楷体" panose="02010609060101010101" pitchFamily="49" charset="-122"/>
              </a:rPr>
              <a:t>R</a:t>
            </a:r>
            <a:r>
              <a:rPr lang="zh-CN" altLang="en-US" sz="1350" b="1" dirty="0">
                <a:latin typeface="楷体" panose="02010609060101010101" pitchFamily="49" charset="-122"/>
                <a:ea typeface="楷体" panose="02010609060101010101" pitchFamily="49" charset="-122"/>
              </a:rPr>
              <a:t>的</a:t>
            </a:r>
            <a:r>
              <a:rPr lang="en-US" altLang="zh-CN" sz="1350" b="1" dirty="0">
                <a:latin typeface="楷体" panose="02010609060101010101" pitchFamily="49" charset="-122"/>
                <a:ea typeface="楷体" panose="02010609060101010101" pitchFamily="49" charset="-122"/>
              </a:rPr>
              <a:t>MAC</a:t>
            </a:r>
            <a:r>
              <a:rPr lang="zh-CN" altLang="en-US" sz="1350" b="1" dirty="0">
                <a:latin typeface="楷体" panose="02010609060101010101" pitchFamily="49" charset="-122"/>
                <a:ea typeface="楷体" panose="02010609060101010101" pitchFamily="49" charset="-122"/>
              </a:rPr>
              <a:t>地址</a:t>
            </a:r>
            <a:r>
              <a:rPr lang="en-US" altLang="zh-CN" sz="1350" b="1" dirty="0">
                <a:latin typeface="楷体" panose="02010609060101010101" pitchFamily="49" charset="-122"/>
                <a:ea typeface="楷体" panose="02010609060101010101" pitchFamily="49" charset="-122"/>
              </a:rPr>
              <a:t>(E6-E9-00-17-BB-4B)</a:t>
            </a:r>
            <a:endParaRPr lang="zh-CN" altLang="en-US" sz="1350" b="1" dirty="0">
              <a:latin typeface="楷体" panose="02010609060101010101" pitchFamily="49" charset="-122"/>
              <a:ea typeface="楷体" panose="02010609060101010101" pitchFamily="49" charset="-122"/>
            </a:endParaRPr>
          </a:p>
          <a:p>
            <a:pPr lvl="1">
              <a:lnSpc>
                <a:spcPct val="80000"/>
              </a:lnSpc>
            </a:pPr>
            <a:r>
              <a:rPr lang="en-US" altLang="zh-CN" sz="1350" b="1" dirty="0">
                <a:latin typeface="楷体" panose="02010609060101010101" pitchFamily="49" charset="-122"/>
                <a:ea typeface="楷体" panose="02010609060101010101" pitchFamily="49" charset="-122"/>
              </a:rPr>
              <a:t>A</a:t>
            </a:r>
            <a:r>
              <a:rPr lang="zh-CN" altLang="en-US" sz="1350" b="1" dirty="0">
                <a:latin typeface="楷体" panose="02010609060101010101" pitchFamily="49" charset="-122"/>
                <a:ea typeface="楷体" panose="02010609060101010101" pitchFamily="49" charset="-122"/>
              </a:rPr>
              <a:t>的适配器发送以太网帧</a:t>
            </a:r>
          </a:p>
          <a:p>
            <a:pPr lvl="1">
              <a:lnSpc>
                <a:spcPct val="80000"/>
              </a:lnSpc>
            </a:pPr>
            <a:r>
              <a:rPr lang="en-US" altLang="zh-CN" sz="1350" b="1" dirty="0">
                <a:latin typeface="楷体" panose="02010609060101010101" pitchFamily="49" charset="-122"/>
                <a:ea typeface="楷体" panose="02010609060101010101" pitchFamily="49" charset="-122"/>
              </a:rPr>
              <a:t>R</a:t>
            </a:r>
            <a:r>
              <a:rPr lang="zh-CN" altLang="en-US" sz="1350" b="1" dirty="0">
                <a:latin typeface="楷体" panose="02010609060101010101" pitchFamily="49" charset="-122"/>
                <a:ea typeface="楷体" panose="02010609060101010101" pitchFamily="49" charset="-122"/>
              </a:rPr>
              <a:t>的适配器接收该以太网帧</a:t>
            </a:r>
          </a:p>
          <a:p>
            <a:pPr lvl="1">
              <a:lnSpc>
                <a:spcPct val="80000"/>
              </a:lnSpc>
            </a:pPr>
            <a:r>
              <a:rPr lang="en-US" altLang="zh-CN" sz="1350" b="1" dirty="0">
                <a:latin typeface="楷体" panose="02010609060101010101" pitchFamily="49" charset="-122"/>
                <a:ea typeface="楷体" panose="02010609060101010101" pitchFamily="49" charset="-122"/>
              </a:rPr>
              <a:t>R</a:t>
            </a:r>
            <a:r>
              <a:rPr lang="zh-CN" altLang="en-US" sz="1350" b="1" dirty="0">
                <a:latin typeface="楷体" panose="02010609060101010101" pitchFamily="49" charset="-122"/>
                <a:ea typeface="楷体" panose="02010609060101010101" pitchFamily="49" charset="-122"/>
              </a:rPr>
              <a:t>从以太帧获取</a:t>
            </a:r>
            <a:r>
              <a:rPr lang="en-US" altLang="zh-CN" sz="1350" b="1" dirty="0">
                <a:latin typeface="楷体" panose="02010609060101010101" pitchFamily="49" charset="-122"/>
                <a:ea typeface="楷体" panose="02010609060101010101" pitchFamily="49" charset="-122"/>
              </a:rPr>
              <a:t>IP</a:t>
            </a:r>
            <a:r>
              <a:rPr lang="zh-CN" altLang="en-US" sz="1350" b="1" dirty="0">
                <a:latin typeface="楷体" panose="02010609060101010101" pitchFamily="49" charset="-122"/>
                <a:ea typeface="楷体" panose="02010609060101010101" pitchFamily="49" charset="-122"/>
              </a:rPr>
              <a:t>数据报，得知它的目的是到</a:t>
            </a:r>
            <a:r>
              <a:rPr lang="en-US" altLang="zh-CN" sz="1350" b="1" dirty="0">
                <a:latin typeface="楷体" panose="02010609060101010101" pitchFamily="49" charset="-122"/>
                <a:ea typeface="楷体" panose="02010609060101010101" pitchFamily="49" charset="-122"/>
              </a:rPr>
              <a:t>B(</a:t>
            </a:r>
            <a:r>
              <a:rPr lang="zh-CN" altLang="en-US" sz="1350" b="1" dirty="0">
                <a:latin typeface="楷体" panose="02010609060101010101" pitchFamily="49" charset="-122"/>
                <a:ea typeface="楷体" panose="02010609060101010101" pitchFamily="49" charset="-122"/>
              </a:rPr>
              <a:t>需要穿过子网</a:t>
            </a:r>
            <a:r>
              <a:rPr lang="en-US" altLang="zh-CN" sz="1350" b="1" dirty="0">
                <a:latin typeface="楷体" panose="02010609060101010101" pitchFamily="49" charset="-122"/>
                <a:ea typeface="楷体" panose="02010609060101010101" pitchFamily="49" charset="-122"/>
              </a:rPr>
              <a:t>2)</a:t>
            </a:r>
          </a:p>
          <a:p>
            <a:pPr lvl="1">
              <a:lnSpc>
                <a:spcPct val="80000"/>
              </a:lnSpc>
            </a:pPr>
            <a:r>
              <a:rPr lang="en-US" altLang="zh-CN" sz="1350" b="1" dirty="0">
                <a:latin typeface="楷体" panose="02010609060101010101" pitchFamily="49" charset="-122"/>
                <a:ea typeface="楷体" panose="02010609060101010101" pitchFamily="49" charset="-122"/>
              </a:rPr>
              <a:t>R</a:t>
            </a:r>
            <a:r>
              <a:rPr lang="zh-CN" altLang="en-US" sz="1350" b="1" dirty="0">
                <a:latin typeface="楷体" panose="02010609060101010101" pitchFamily="49" charset="-122"/>
                <a:ea typeface="楷体" panose="02010609060101010101" pitchFamily="49" charset="-122"/>
              </a:rPr>
              <a:t>用</a:t>
            </a:r>
            <a:r>
              <a:rPr lang="en-US" altLang="zh-CN" sz="1350" b="1" dirty="0">
                <a:latin typeface="楷体" panose="02010609060101010101" pitchFamily="49" charset="-122"/>
                <a:ea typeface="楷体" panose="02010609060101010101" pitchFamily="49" charset="-122"/>
              </a:rPr>
              <a:t>ARP</a:t>
            </a:r>
            <a:r>
              <a:rPr lang="zh-CN" altLang="en-US" sz="1350" b="1" dirty="0">
                <a:latin typeface="楷体" panose="02010609060101010101" pitchFamily="49" charset="-122"/>
                <a:ea typeface="楷体" panose="02010609060101010101" pitchFamily="49" charset="-122"/>
              </a:rPr>
              <a:t>获得</a:t>
            </a:r>
            <a:r>
              <a:rPr lang="en-US" altLang="zh-CN" sz="1350" b="1" dirty="0">
                <a:latin typeface="楷体" panose="02010609060101010101" pitchFamily="49" charset="-122"/>
                <a:ea typeface="楷体" panose="02010609060101010101" pitchFamily="49" charset="-122"/>
              </a:rPr>
              <a:t>B</a:t>
            </a:r>
            <a:r>
              <a:rPr lang="zh-CN" altLang="en-US" sz="1350" b="1" dirty="0">
                <a:latin typeface="楷体" panose="02010609060101010101" pitchFamily="49" charset="-122"/>
                <a:ea typeface="楷体" panose="02010609060101010101" pitchFamily="49" charset="-122"/>
              </a:rPr>
              <a:t>的</a:t>
            </a:r>
            <a:r>
              <a:rPr lang="en-US" altLang="zh-CN" sz="1350" b="1" dirty="0">
                <a:latin typeface="楷体" panose="02010609060101010101" pitchFamily="49" charset="-122"/>
                <a:ea typeface="楷体" panose="02010609060101010101" pitchFamily="49" charset="-122"/>
              </a:rPr>
              <a:t>MAC</a:t>
            </a:r>
            <a:r>
              <a:rPr lang="zh-CN" altLang="en-US" sz="1350" b="1" dirty="0">
                <a:latin typeface="楷体" panose="02010609060101010101" pitchFamily="49" charset="-122"/>
                <a:ea typeface="楷体" panose="02010609060101010101" pitchFamily="49" charset="-122"/>
              </a:rPr>
              <a:t>地址</a:t>
            </a:r>
          </a:p>
          <a:p>
            <a:pPr lvl="1">
              <a:lnSpc>
                <a:spcPct val="80000"/>
              </a:lnSpc>
            </a:pPr>
            <a:r>
              <a:rPr lang="en-US" altLang="zh-CN" sz="1350" b="1" dirty="0">
                <a:latin typeface="楷体" panose="02010609060101010101" pitchFamily="49" charset="-122"/>
                <a:ea typeface="楷体" panose="02010609060101010101" pitchFamily="49" charset="-122"/>
              </a:rPr>
              <a:t>R</a:t>
            </a:r>
            <a:r>
              <a:rPr lang="zh-CN" altLang="en-US" sz="1350" b="1" dirty="0">
                <a:latin typeface="楷体" panose="02010609060101010101" pitchFamily="49" charset="-122"/>
                <a:ea typeface="楷体" panose="02010609060101010101" pitchFamily="49" charset="-122"/>
              </a:rPr>
              <a:t>创建帧</a:t>
            </a:r>
            <a:r>
              <a:rPr lang="en-US" altLang="zh-CN" sz="1350" b="1" dirty="0">
                <a:latin typeface="楷体" panose="02010609060101010101" pitchFamily="49" charset="-122"/>
                <a:ea typeface="楷体" panose="02010609060101010101" pitchFamily="49" charset="-122"/>
              </a:rPr>
              <a:t>(</a:t>
            </a:r>
            <a:r>
              <a:rPr lang="zh-CN" altLang="en-US" sz="1350" b="1" dirty="0">
                <a:latin typeface="楷体" panose="02010609060101010101" pitchFamily="49" charset="-122"/>
                <a:ea typeface="楷体" panose="02010609060101010101" pitchFamily="49" charset="-122"/>
              </a:rPr>
              <a:t>封装</a:t>
            </a:r>
            <a:r>
              <a:rPr lang="en-US" altLang="zh-CN" sz="1350" b="1" dirty="0">
                <a:latin typeface="楷体" panose="02010609060101010101" pitchFamily="49" charset="-122"/>
                <a:ea typeface="楷体" panose="02010609060101010101" pitchFamily="49" charset="-122"/>
              </a:rPr>
              <a:t>A</a:t>
            </a:r>
            <a:r>
              <a:rPr lang="zh-CN" altLang="en-US" sz="1350" b="1" dirty="0">
                <a:latin typeface="楷体" panose="02010609060101010101" pitchFamily="49" charset="-122"/>
                <a:ea typeface="楷体" panose="02010609060101010101" pitchFamily="49" charset="-122"/>
              </a:rPr>
              <a:t>到</a:t>
            </a:r>
            <a:r>
              <a:rPr lang="en-US" altLang="zh-CN" sz="1350" b="1" dirty="0">
                <a:latin typeface="楷体" panose="02010609060101010101" pitchFamily="49" charset="-122"/>
                <a:ea typeface="楷体" panose="02010609060101010101" pitchFamily="49" charset="-122"/>
              </a:rPr>
              <a:t>B</a:t>
            </a:r>
            <a:r>
              <a:rPr lang="zh-CN" altLang="en-US" sz="1350" b="1" dirty="0">
                <a:latin typeface="楷体" panose="02010609060101010101" pitchFamily="49" charset="-122"/>
                <a:ea typeface="楷体" panose="02010609060101010101" pitchFamily="49" charset="-122"/>
              </a:rPr>
              <a:t>的</a:t>
            </a:r>
            <a:r>
              <a:rPr lang="en-US" altLang="zh-CN" sz="1350" b="1" dirty="0">
                <a:latin typeface="楷体" panose="02010609060101010101" pitchFamily="49" charset="-122"/>
                <a:ea typeface="楷体" panose="02010609060101010101" pitchFamily="49" charset="-122"/>
              </a:rPr>
              <a:t>IP</a:t>
            </a:r>
            <a:r>
              <a:rPr lang="zh-CN" altLang="en-US" sz="1350" b="1" dirty="0">
                <a:latin typeface="楷体" panose="02010609060101010101" pitchFamily="49" charset="-122"/>
                <a:ea typeface="楷体" panose="02010609060101010101" pitchFamily="49" charset="-122"/>
              </a:rPr>
              <a:t>数据报</a:t>
            </a:r>
            <a:r>
              <a:rPr lang="en-US" altLang="zh-CN" sz="1350" b="1" dirty="0">
                <a:latin typeface="楷体" panose="02010609060101010101" pitchFamily="49" charset="-122"/>
                <a:ea typeface="楷体" panose="02010609060101010101" pitchFamily="49" charset="-122"/>
              </a:rPr>
              <a:t>)</a:t>
            </a:r>
            <a:r>
              <a:rPr lang="zh-CN" altLang="en-US" sz="1350" b="1" dirty="0">
                <a:latin typeface="楷体" panose="02010609060101010101" pitchFamily="49" charset="-122"/>
                <a:ea typeface="楷体" panose="02010609060101010101" pitchFamily="49" charset="-122"/>
              </a:rPr>
              <a:t>，发送给</a:t>
            </a:r>
            <a:r>
              <a:rPr lang="en-US" altLang="zh-CN" sz="1350" b="1" dirty="0">
                <a:latin typeface="楷体" panose="02010609060101010101" pitchFamily="49" charset="-122"/>
                <a:ea typeface="楷体" panose="02010609060101010101" pitchFamily="49" charset="-122"/>
              </a:rPr>
              <a:t>B</a:t>
            </a:r>
          </a:p>
        </p:txBody>
      </p:sp>
      <p:sp>
        <p:nvSpPr>
          <p:cNvPr id="110598" name="Text Box 4">
            <a:extLst>
              <a:ext uri="{FF2B5EF4-FFF2-40B4-BE49-F238E27FC236}">
                <a16:creationId xmlns:a16="http://schemas.microsoft.com/office/drawing/2014/main" id="{87F7CEFE-1E4E-45B5-9A69-ABE928F6443C}"/>
              </a:ext>
            </a:extLst>
          </p:cNvPr>
          <p:cNvSpPr txBox="1">
            <a:spLocks noChangeArrowheads="1"/>
          </p:cNvSpPr>
          <p:nvPr/>
        </p:nvSpPr>
        <p:spPr bwMode="auto">
          <a:xfrm>
            <a:off x="2059781" y="2842022"/>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A</a:t>
            </a:r>
            <a:endParaRPr lang="en-US" altLang="zh-CN" sz="1050">
              <a:latin typeface="Comic Sans MS" panose="030F0702030302020204" pitchFamily="66" charset="0"/>
            </a:endParaRPr>
          </a:p>
        </p:txBody>
      </p:sp>
      <p:sp>
        <p:nvSpPr>
          <p:cNvPr id="110599" name="Text Box 5">
            <a:extLst>
              <a:ext uri="{FF2B5EF4-FFF2-40B4-BE49-F238E27FC236}">
                <a16:creationId xmlns:a16="http://schemas.microsoft.com/office/drawing/2014/main" id="{52702AB3-ADCA-419D-A71A-0327EC10EC62}"/>
              </a:ext>
            </a:extLst>
          </p:cNvPr>
          <p:cNvSpPr txBox="1">
            <a:spLocks noChangeArrowheads="1"/>
          </p:cNvSpPr>
          <p:nvPr/>
        </p:nvSpPr>
        <p:spPr bwMode="auto">
          <a:xfrm>
            <a:off x="4119563" y="4192191"/>
            <a:ext cx="3289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R</a:t>
            </a:r>
            <a:endParaRPr lang="en-US" altLang="zh-CN" sz="1050">
              <a:latin typeface="Comic Sans MS" panose="030F0702030302020204" pitchFamily="66" charset="0"/>
            </a:endParaRPr>
          </a:p>
        </p:txBody>
      </p:sp>
      <p:sp>
        <p:nvSpPr>
          <p:cNvPr id="110600" name="Text Box 6">
            <a:extLst>
              <a:ext uri="{FF2B5EF4-FFF2-40B4-BE49-F238E27FC236}">
                <a16:creationId xmlns:a16="http://schemas.microsoft.com/office/drawing/2014/main" id="{58970C9F-1830-4D5D-BF3F-4A15C6D7CAE1}"/>
              </a:ext>
            </a:extLst>
          </p:cNvPr>
          <p:cNvSpPr txBox="1">
            <a:spLocks noChangeArrowheads="1"/>
          </p:cNvSpPr>
          <p:nvPr/>
        </p:nvSpPr>
        <p:spPr bwMode="auto">
          <a:xfrm>
            <a:off x="6611541" y="3868341"/>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B</a:t>
            </a:r>
            <a:endParaRPr lang="en-US" altLang="zh-CN" sz="1050">
              <a:latin typeface="Comic Sans MS" panose="030F0702030302020204" pitchFamily="66" charset="0"/>
            </a:endParaRPr>
          </a:p>
        </p:txBody>
      </p:sp>
      <p:sp>
        <p:nvSpPr>
          <p:cNvPr id="2" name="灯片编号占位符 1">
            <a:extLst>
              <a:ext uri="{FF2B5EF4-FFF2-40B4-BE49-F238E27FC236}">
                <a16:creationId xmlns:a16="http://schemas.microsoft.com/office/drawing/2014/main" id="{051431E0-A11E-45C2-9C20-6E79C143AE01}"/>
              </a:ext>
            </a:extLst>
          </p:cNvPr>
          <p:cNvSpPr>
            <a:spLocks noGrp="1"/>
          </p:cNvSpPr>
          <p:nvPr>
            <p:ph type="sldNum" sz="quarter" idx="12"/>
          </p:nvPr>
        </p:nvSpPr>
        <p:spPr/>
        <p:txBody>
          <a:bodyPr/>
          <a:lstStyle/>
          <a:p>
            <a:fld id="{91F2D4EF-46D4-4764-B373-FC59CD1D281E}" type="slidenum">
              <a:rPr lang="zh-CN" altLang="en-US" smtClean="0"/>
              <a:t>68</a:t>
            </a:fld>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日期占位符 3">
            <a:extLst>
              <a:ext uri="{FF2B5EF4-FFF2-40B4-BE49-F238E27FC236}">
                <a16:creationId xmlns:a16="http://schemas.microsoft.com/office/drawing/2014/main" id="{2B9893F4-6FAE-405D-9C30-C663104E1F33}"/>
              </a:ext>
            </a:extLst>
          </p:cNvPr>
          <p:cNvSpPr txBox="1">
            <a:spLocks noGrp="1"/>
          </p:cNvSpPr>
          <p:nvPr/>
        </p:nvSpPr>
        <p:spPr bwMode="auto">
          <a:xfrm>
            <a:off x="1485900" y="4682729"/>
            <a:ext cx="1600200" cy="342900"/>
          </a:xfrm>
          <a:prstGeom prst="rect">
            <a:avLst/>
          </a:prstGeom>
          <a:noFill/>
          <a:ln>
            <a:miter lim="800000"/>
            <a:headEnd/>
            <a:tailEnd/>
          </a:ln>
        </p:spPr>
        <p:txBody>
          <a:bodyPr anchor="b"/>
          <a:lstStyle/>
          <a:p>
            <a:pPr>
              <a:defRPr/>
            </a:pPr>
            <a:fld id="{A1041C5A-68FA-4A5C-ADE3-48B69CC4C856}" type="datetime2">
              <a:rPr lang="zh-CN" altLang="en-US" sz="1200">
                <a:latin typeface="+mj-lt"/>
              </a:rPr>
              <a:pPr>
                <a:defRPr/>
              </a:pPr>
              <a:t>2024年12月2日</a:t>
            </a:fld>
            <a:endParaRPr lang="zh-CN" altLang="zh-CN" sz="1200">
              <a:latin typeface="+mj-lt"/>
            </a:endParaRPr>
          </a:p>
        </p:txBody>
      </p:sp>
      <p:sp>
        <p:nvSpPr>
          <p:cNvPr id="111619" name="页脚占位符 4">
            <a:extLst>
              <a:ext uri="{FF2B5EF4-FFF2-40B4-BE49-F238E27FC236}">
                <a16:creationId xmlns:a16="http://schemas.microsoft.com/office/drawing/2014/main" id="{47CF8473-532C-44B8-9ECA-85F5BEF07216}"/>
              </a:ext>
            </a:extLst>
          </p:cNvPr>
          <p:cNvSpPr txBox="1">
            <a:spLocks noGrp="1" noChangeArrowheads="1"/>
          </p:cNvSpPr>
          <p:nvPr/>
        </p:nvSpPr>
        <p:spPr bwMode="auto">
          <a:xfrm>
            <a:off x="5489972" y="4677966"/>
            <a:ext cx="21717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278E21C-31E1-49EE-A543-0B31847F26DF}" type="slidenum">
              <a:rPr lang="en-US" altLang="zh-CN" sz="1200">
                <a:latin typeface="Garamond" panose="02020404030301010803" pitchFamily="18" charset="0"/>
              </a:rPr>
              <a:pPr algn="r"/>
              <a:t>69</a:t>
            </a:fld>
            <a:endParaRPr lang="en-US" altLang="zh-CN" sz="1200">
              <a:latin typeface="Garamond" panose="02020404030301010803" pitchFamily="18" charset="0"/>
            </a:endParaRPr>
          </a:p>
        </p:txBody>
      </p:sp>
      <p:sp>
        <p:nvSpPr>
          <p:cNvPr id="111621" name="Rectangle 3">
            <a:extLst>
              <a:ext uri="{FF2B5EF4-FFF2-40B4-BE49-F238E27FC236}">
                <a16:creationId xmlns:a16="http://schemas.microsoft.com/office/drawing/2014/main" id="{DB5E66E5-43B9-4E60-8794-822D8BC6FCEC}"/>
              </a:ext>
            </a:extLst>
          </p:cNvPr>
          <p:cNvSpPr>
            <a:spLocks noGrp="1" noChangeArrowheads="1"/>
          </p:cNvSpPr>
          <p:nvPr>
            <p:ph type="body" idx="4294967295"/>
          </p:nvPr>
        </p:nvSpPr>
        <p:spPr>
          <a:xfrm>
            <a:off x="683419" y="732809"/>
            <a:ext cx="7886700" cy="3263504"/>
          </a:xfrm>
        </p:spPr>
        <p:txBody>
          <a:bodyPr/>
          <a:lstStyle/>
          <a:p>
            <a:pPr lvl="1" eaLnBrk="1" hangingPunct="1"/>
            <a:r>
              <a:rPr lang="zh-CN" altLang="en-US" dirty="0"/>
              <a:t>互联网环境下的</a:t>
            </a:r>
            <a:r>
              <a:rPr lang="en-US" altLang="zh-CN" dirty="0"/>
              <a:t>ARP</a:t>
            </a:r>
          </a:p>
        </p:txBody>
      </p:sp>
      <p:pic>
        <p:nvPicPr>
          <p:cNvPr id="111622" name="Picture 5" descr="j0223368">
            <a:extLst>
              <a:ext uri="{FF2B5EF4-FFF2-40B4-BE49-F238E27FC236}">
                <a16:creationId xmlns:a16="http://schemas.microsoft.com/office/drawing/2014/main" id="{1926269E-0F8B-4E85-8182-E41AD5403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657" y="2505075"/>
            <a:ext cx="1265635" cy="448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3" name="Picture 6" descr="BS00094_[1]">
            <a:extLst>
              <a:ext uri="{FF2B5EF4-FFF2-40B4-BE49-F238E27FC236}">
                <a16:creationId xmlns:a16="http://schemas.microsoft.com/office/drawing/2014/main" id="{AF631E84-950B-4321-AD4D-722B5A69A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467" y="1425178"/>
            <a:ext cx="620315"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4" name="Picture 7" descr="BS00094_[1]">
            <a:extLst>
              <a:ext uri="{FF2B5EF4-FFF2-40B4-BE49-F238E27FC236}">
                <a16:creationId xmlns:a16="http://schemas.microsoft.com/office/drawing/2014/main" id="{78501DF7-794B-4F40-B874-5FD7CB155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485" y="1425178"/>
            <a:ext cx="619125"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Line 10">
            <a:extLst>
              <a:ext uri="{FF2B5EF4-FFF2-40B4-BE49-F238E27FC236}">
                <a16:creationId xmlns:a16="http://schemas.microsoft.com/office/drawing/2014/main" id="{1C7DB59B-5959-4809-B233-27C42DF2705A}"/>
              </a:ext>
            </a:extLst>
          </p:cNvPr>
          <p:cNvSpPr>
            <a:spLocks noChangeShapeType="1"/>
          </p:cNvSpPr>
          <p:nvPr/>
        </p:nvSpPr>
        <p:spPr bwMode="auto">
          <a:xfrm>
            <a:off x="1764506" y="2074069"/>
            <a:ext cx="0" cy="21550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26" name="Line 11">
            <a:extLst>
              <a:ext uri="{FF2B5EF4-FFF2-40B4-BE49-F238E27FC236}">
                <a16:creationId xmlns:a16="http://schemas.microsoft.com/office/drawing/2014/main" id="{51AD5D14-634C-4B0C-88F9-5F04534C8312}"/>
              </a:ext>
            </a:extLst>
          </p:cNvPr>
          <p:cNvSpPr>
            <a:spLocks noChangeShapeType="1"/>
          </p:cNvSpPr>
          <p:nvPr/>
        </p:nvSpPr>
        <p:spPr bwMode="auto">
          <a:xfrm>
            <a:off x="7272338" y="2074069"/>
            <a:ext cx="0" cy="21550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27" name="Line 12">
            <a:extLst>
              <a:ext uri="{FF2B5EF4-FFF2-40B4-BE49-F238E27FC236}">
                <a16:creationId xmlns:a16="http://schemas.microsoft.com/office/drawing/2014/main" id="{6B4B0A4C-35CD-4BFF-B3B4-3474D2941A69}"/>
              </a:ext>
            </a:extLst>
          </p:cNvPr>
          <p:cNvSpPr>
            <a:spLocks noChangeShapeType="1"/>
          </p:cNvSpPr>
          <p:nvPr/>
        </p:nvSpPr>
        <p:spPr bwMode="auto">
          <a:xfrm>
            <a:off x="1764507" y="2289572"/>
            <a:ext cx="1241822"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28" name="Line 13">
            <a:extLst>
              <a:ext uri="{FF2B5EF4-FFF2-40B4-BE49-F238E27FC236}">
                <a16:creationId xmlns:a16="http://schemas.microsoft.com/office/drawing/2014/main" id="{85DA1B5B-2013-45A5-846A-187878633DCE}"/>
              </a:ext>
            </a:extLst>
          </p:cNvPr>
          <p:cNvSpPr>
            <a:spLocks noChangeShapeType="1"/>
          </p:cNvSpPr>
          <p:nvPr/>
        </p:nvSpPr>
        <p:spPr bwMode="auto">
          <a:xfrm>
            <a:off x="6192441" y="2289572"/>
            <a:ext cx="107989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29" name="Line 14">
            <a:extLst>
              <a:ext uri="{FF2B5EF4-FFF2-40B4-BE49-F238E27FC236}">
                <a16:creationId xmlns:a16="http://schemas.microsoft.com/office/drawing/2014/main" id="{C7FA548D-1B7E-41FD-AD0E-8C680D1934BD}"/>
              </a:ext>
            </a:extLst>
          </p:cNvPr>
          <p:cNvSpPr>
            <a:spLocks noChangeShapeType="1"/>
          </p:cNvSpPr>
          <p:nvPr/>
        </p:nvSpPr>
        <p:spPr bwMode="auto">
          <a:xfrm>
            <a:off x="3006329" y="2289573"/>
            <a:ext cx="0" cy="21669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30" name="Line 15">
            <a:extLst>
              <a:ext uri="{FF2B5EF4-FFF2-40B4-BE49-F238E27FC236}">
                <a16:creationId xmlns:a16="http://schemas.microsoft.com/office/drawing/2014/main" id="{763867C1-5226-4053-8FBE-EF108F8E3F0A}"/>
              </a:ext>
            </a:extLst>
          </p:cNvPr>
          <p:cNvSpPr>
            <a:spLocks noChangeShapeType="1"/>
          </p:cNvSpPr>
          <p:nvPr/>
        </p:nvSpPr>
        <p:spPr bwMode="auto">
          <a:xfrm>
            <a:off x="6192441" y="2289573"/>
            <a:ext cx="0" cy="21669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31" name="Text Box 16">
            <a:extLst>
              <a:ext uri="{FF2B5EF4-FFF2-40B4-BE49-F238E27FC236}">
                <a16:creationId xmlns:a16="http://schemas.microsoft.com/office/drawing/2014/main" id="{17B8929B-985C-4B89-B1CC-5D4F1F7F0AB2}"/>
              </a:ext>
            </a:extLst>
          </p:cNvPr>
          <p:cNvSpPr txBox="1">
            <a:spLocks noChangeArrowheads="1"/>
          </p:cNvSpPr>
          <p:nvPr/>
        </p:nvSpPr>
        <p:spPr bwMode="auto">
          <a:xfrm>
            <a:off x="2033588" y="2568179"/>
            <a:ext cx="809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050">
                <a:solidFill>
                  <a:srgbClr val="080808"/>
                </a:solidFill>
                <a:latin typeface="Tahoma" panose="020B0604030504040204" pitchFamily="34" charset="0"/>
              </a:rPr>
              <a:t>网络</a:t>
            </a:r>
            <a:r>
              <a:rPr lang="en-US" altLang="zh-CN" sz="1050">
                <a:solidFill>
                  <a:srgbClr val="080808"/>
                </a:solidFill>
                <a:latin typeface="Tahoma" panose="020B0604030504040204" pitchFamily="34" charset="0"/>
              </a:rPr>
              <a:t>1</a:t>
            </a:r>
          </a:p>
        </p:txBody>
      </p:sp>
      <p:sp>
        <p:nvSpPr>
          <p:cNvPr id="111632" name="Text Box 17">
            <a:extLst>
              <a:ext uri="{FF2B5EF4-FFF2-40B4-BE49-F238E27FC236}">
                <a16:creationId xmlns:a16="http://schemas.microsoft.com/office/drawing/2014/main" id="{66457024-5F0F-44B4-B58E-FCF046821D1E}"/>
              </a:ext>
            </a:extLst>
          </p:cNvPr>
          <p:cNvSpPr txBox="1">
            <a:spLocks noChangeArrowheads="1"/>
          </p:cNvSpPr>
          <p:nvPr/>
        </p:nvSpPr>
        <p:spPr bwMode="auto">
          <a:xfrm>
            <a:off x="6516291" y="2568179"/>
            <a:ext cx="809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050">
                <a:solidFill>
                  <a:srgbClr val="080808"/>
                </a:solidFill>
                <a:latin typeface="Tahoma" panose="020B0604030504040204" pitchFamily="34" charset="0"/>
              </a:rPr>
              <a:t>网络</a:t>
            </a:r>
            <a:r>
              <a:rPr lang="en-US" altLang="zh-CN" sz="1050">
                <a:solidFill>
                  <a:srgbClr val="080808"/>
                </a:solidFill>
                <a:latin typeface="Tahoma" panose="020B0604030504040204" pitchFamily="34" charset="0"/>
              </a:rPr>
              <a:t>3</a:t>
            </a:r>
          </a:p>
        </p:txBody>
      </p:sp>
      <p:sp>
        <p:nvSpPr>
          <p:cNvPr id="111633" name="Text Box 18">
            <a:extLst>
              <a:ext uri="{FF2B5EF4-FFF2-40B4-BE49-F238E27FC236}">
                <a16:creationId xmlns:a16="http://schemas.microsoft.com/office/drawing/2014/main" id="{931307F5-A6BF-42BF-B870-29711C690A13}"/>
              </a:ext>
            </a:extLst>
          </p:cNvPr>
          <p:cNvSpPr txBox="1">
            <a:spLocks noChangeArrowheads="1"/>
          </p:cNvSpPr>
          <p:nvPr/>
        </p:nvSpPr>
        <p:spPr bwMode="auto">
          <a:xfrm>
            <a:off x="3006329" y="2235994"/>
            <a:ext cx="809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050">
                <a:solidFill>
                  <a:srgbClr val="080808"/>
                </a:solidFill>
                <a:latin typeface="Tahoma" panose="020B0604030504040204" pitchFamily="34" charset="0"/>
              </a:rPr>
              <a:t>R1</a:t>
            </a:r>
          </a:p>
        </p:txBody>
      </p:sp>
      <p:pic>
        <p:nvPicPr>
          <p:cNvPr id="111634" name="Picture 19" descr="j0223368">
            <a:extLst>
              <a:ext uri="{FF2B5EF4-FFF2-40B4-BE49-F238E27FC236}">
                <a16:creationId xmlns:a16="http://schemas.microsoft.com/office/drawing/2014/main" id="{AF28E924-C5A3-40B0-8339-26DCADA21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6" y="2505075"/>
            <a:ext cx="1260872" cy="448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35" name="Line 20">
            <a:extLst>
              <a:ext uri="{FF2B5EF4-FFF2-40B4-BE49-F238E27FC236}">
                <a16:creationId xmlns:a16="http://schemas.microsoft.com/office/drawing/2014/main" id="{B36C832A-9EEB-44F4-8924-359AA41E20A4}"/>
              </a:ext>
            </a:extLst>
          </p:cNvPr>
          <p:cNvSpPr>
            <a:spLocks noChangeShapeType="1"/>
          </p:cNvSpPr>
          <p:nvPr/>
        </p:nvSpPr>
        <p:spPr bwMode="auto">
          <a:xfrm>
            <a:off x="3815954" y="2289573"/>
            <a:ext cx="0" cy="21669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36" name="Line 21">
            <a:extLst>
              <a:ext uri="{FF2B5EF4-FFF2-40B4-BE49-F238E27FC236}">
                <a16:creationId xmlns:a16="http://schemas.microsoft.com/office/drawing/2014/main" id="{48AEC35A-4D79-4A90-A630-A1FE92430FC2}"/>
              </a:ext>
            </a:extLst>
          </p:cNvPr>
          <p:cNvSpPr>
            <a:spLocks noChangeShapeType="1"/>
          </p:cNvSpPr>
          <p:nvPr/>
        </p:nvSpPr>
        <p:spPr bwMode="auto">
          <a:xfrm>
            <a:off x="5544741" y="2289573"/>
            <a:ext cx="0" cy="21669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37" name="Line 22">
            <a:extLst>
              <a:ext uri="{FF2B5EF4-FFF2-40B4-BE49-F238E27FC236}">
                <a16:creationId xmlns:a16="http://schemas.microsoft.com/office/drawing/2014/main" id="{989ABA60-1420-48A8-99B3-51FF52FA63F2}"/>
              </a:ext>
            </a:extLst>
          </p:cNvPr>
          <p:cNvSpPr>
            <a:spLocks noChangeShapeType="1"/>
          </p:cNvSpPr>
          <p:nvPr/>
        </p:nvSpPr>
        <p:spPr bwMode="auto">
          <a:xfrm>
            <a:off x="3815953" y="2289572"/>
            <a:ext cx="1728788"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38" name="Text Box 23">
            <a:extLst>
              <a:ext uri="{FF2B5EF4-FFF2-40B4-BE49-F238E27FC236}">
                <a16:creationId xmlns:a16="http://schemas.microsoft.com/office/drawing/2014/main" id="{50151B5A-A86D-4467-93D3-99B673964BD9}"/>
              </a:ext>
            </a:extLst>
          </p:cNvPr>
          <p:cNvSpPr txBox="1">
            <a:spLocks noChangeArrowheads="1"/>
          </p:cNvSpPr>
          <p:nvPr/>
        </p:nvSpPr>
        <p:spPr bwMode="auto">
          <a:xfrm>
            <a:off x="4356497" y="2568179"/>
            <a:ext cx="809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050">
                <a:solidFill>
                  <a:srgbClr val="080808"/>
                </a:solidFill>
                <a:latin typeface="Tahoma" panose="020B0604030504040204" pitchFamily="34" charset="0"/>
              </a:rPr>
              <a:t>网络</a:t>
            </a:r>
            <a:r>
              <a:rPr lang="en-US" altLang="zh-CN" sz="1050">
                <a:solidFill>
                  <a:srgbClr val="080808"/>
                </a:solidFill>
                <a:latin typeface="Tahoma" panose="020B0604030504040204" pitchFamily="34" charset="0"/>
              </a:rPr>
              <a:t>2</a:t>
            </a:r>
          </a:p>
        </p:txBody>
      </p:sp>
      <p:sp>
        <p:nvSpPr>
          <p:cNvPr id="111639" name="Text Box 24">
            <a:extLst>
              <a:ext uri="{FF2B5EF4-FFF2-40B4-BE49-F238E27FC236}">
                <a16:creationId xmlns:a16="http://schemas.microsoft.com/office/drawing/2014/main" id="{B680667A-0677-478F-8B56-7877AE2AE5DB}"/>
              </a:ext>
            </a:extLst>
          </p:cNvPr>
          <p:cNvSpPr txBox="1">
            <a:spLocks noChangeArrowheads="1"/>
          </p:cNvSpPr>
          <p:nvPr/>
        </p:nvSpPr>
        <p:spPr bwMode="auto">
          <a:xfrm>
            <a:off x="5489972" y="2235994"/>
            <a:ext cx="809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050">
                <a:solidFill>
                  <a:srgbClr val="080808"/>
                </a:solidFill>
                <a:latin typeface="Tahoma" panose="020B0604030504040204" pitchFamily="34" charset="0"/>
              </a:rPr>
              <a:t>R2</a:t>
            </a:r>
          </a:p>
        </p:txBody>
      </p:sp>
      <p:sp>
        <p:nvSpPr>
          <p:cNvPr id="111640" name="Text Box 25">
            <a:extLst>
              <a:ext uri="{FF2B5EF4-FFF2-40B4-BE49-F238E27FC236}">
                <a16:creationId xmlns:a16="http://schemas.microsoft.com/office/drawing/2014/main" id="{563CC112-1337-43A2-964B-2D9003B81501}"/>
              </a:ext>
            </a:extLst>
          </p:cNvPr>
          <p:cNvSpPr txBox="1">
            <a:spLocks noChangeArrowheads="1"/>
          </p:cNvSpPr>
          <p:nvPr/>
        </p:nvSpPr>
        <p:spPr bwMode="auto">
          <a:xfrm>
            <a:off x="2033588" y="1533526"/>
            <a:ext cx="665567" cy="32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1500">
                <a:solidFill>
                  <a:srgbClr val="080808"/>
                </a:solidFill>
                <a:latin typeface="宋体" panose="02010600030101010101" pitchFamily="2" charset="-122"/>
              </a:rPr>
              <a:t>主机</a:t>
            </a:r>
            <a:r>
              <a:rPr lang="en-US" altLang="zh-CN" sz="1500">
                <a:solidFill>
                  <a:srgbClr val="080808"/>
                </a:solidFill>
                <a:latin typeface="宋体" panose="02010600030101010101" pitchFamily="2" charset="-122"/>
              </a:rPr>
              <a:t>Y</a:t>
            </a:r>
          </a:p>
        </p:txBody>
      </p:sp>
      <p:sp>
        <p:nvSpPr>
          <p:cNvPr id="111641" name="Text Box 26">
            <a:extLst>
              <a:ext uri="{FF2B5EF4-FFF2-40B4-BE49-F238E27FC236}">
                <a16:creationId xmlns:a16="http://schemas.microsoft.com/office/drawing/2014/main" id="{7D743509-CE1F-456A-8D1B-1D09CE9FF1F7}"/>
              </a:ext>
            </a:extLst>
          </p:cNvPr>
          <p:cNvSpPr txBox="1">
            <a:spLocks noChangeArrowheads="1"/>
          </p:cNvSpPr>
          <p:nvPr/>
        </p:nvSpPr>
        <p:spPr bwMode="auto">
          <a:xfrm>
            <a:off x="6300788" y="1641873"/>
            <a:ext cx="665567" cy="32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1500">
                <a:solidFill>
                  <a:srgbClr val="080808"/>
                </a:solidFill>
                <a:latin typeface="宋体" panose="02010600030101010101" pitchFamily="2" charset="-122"/>
              </a:rPr>
              <a:t>主机</a:t>
            </a:r>
            <a:r>
              <a:rPr lang="en-US" altLang="zh-CN" sz="1500">
                <a:solidFill>
                  <a:srgbClr val="080808"/>
                </a:solidFill>
                <a:latin typeface="宋体" panose="02010600030101010101" pitchFamily="2" charset="-122"/>
              </a:rPr>
              <a:t>Z</a:t>
            </a:r>
          </a:p>
        </p:txBody>
      </p:sp>
      <p:grpSp>
        <p:nvGrpSpPr>
          <p:cNvPr id="2" name="Group 27">
            <a:extLst>
              <a:ext uri="{FF2B5EF4-FFF2-40B4-BE49-F238E27FC236}">
                <a16:creationId xmlns:a16="http://schemas.microsoft.com/office/drawing/2014/main" id="{7529807E-6EF3-4EEB-81CC-1B790C8509B0}"/>
              </a:ext>
            </a:extLst>
          </p:cNvPr>
          <p:cNvGrpSpPr>
            <a:grpSpLocks/>
          </p:cNvGrpSpPr>
          <p:nvPr/>
        </p:nvGrpSpPr>
        <p:grpSpPr bwMode="auto">
          <a:xfrm>
            <a:off x="1131218" y="3152775"/>
            <a:ext cx="2228850" cy="1569244"/>
            <a:chOff x="68" y="3086"/>
            <a:chExt cx="1723" cy="1318"/>
          </a:xfrm>
        </p:grpSpPr>
        <p:sp>
          <p:nvSpPr>
            <p:cNvPr id="111659" name="Text Box 28">
              <a:extLst>
                <a:ext uri="{FF2B5EF4-FFF2-40B4-BE49-F238E27FC236}">
                  <a16:creationId xmlns:a16="http://schemas.microsoft.com/office/drawing/2014/main" id="{82B3B3AA-682A-43BA-BDFE-315A7ECAF143}"/>
                </a:ext>
              </a:extLst>
            </p:cNvPr>
            <p:cNvSpPr txBox="1">
              <a:spLocks noChangeArrowheads="1"/>
            </p:cNvSpPr>
            <p:nvPr/>
          </p:nvSpPr>
          <p:spPr bwMode="auto">
            <a:xfrm>
              <a:off x="68" y="3086"/>
              <a:ext cx="1723" cy="1318"/>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latin typeface="Tahoma" panose="020B0604030504040204" pitchFamily="34" charset="0"/>
                </a:rPr>
                <a:t>    </a:t>
              </a:r>
              <a:r>
                <a:rPr lang="zh-CN" altLang="en-US" sz="1200">
                  <a:solidFill>
                    <a:srgbClr val="3333CC"/>
                  </a:solidFill>
                  <a:latin typeface="Tahoma" panose="020B0604030504040204" pitchFamily="34" charset="0"/>
                </a:rPr>
                <a:t>帧首部           </a:t>
              </a:r>
              <a:r>
                <a:rPr lang="en-US" altLang="zh-CN" sz="1200">
                  <a:solidFill>
                    <a:srgbClr val="3333CC"/>
                  </a:solidFill>
                  <a:latin typeface="Tahoma" panose="020B0604030504040204" pitchFamily="34" charset="0"/>
                </a:rPr>
                <a:t>IP</a:t>
              </a:r>
              <a:r>
                <a:rPr lang="zh-CN" altLang="en-US" sz="1200">
                  <a:solidFill>
                    <a:srgbClr val="3333CC"/>
                  </a:solidFill>
                  <a:latin typeface="Tahoma" panose="020B0604030504040204" pitchFamily="34" charset="0"/>
                </a:rPr>
                <a:t>首部</a:t>
              </a:r>
            </a:p>
            <a:p>
              <a:pPr>
                <a:spcBef>
                  <a:spcPct val="50000"/>
                </a:spcBef>
              </a:pPr>
              <a:r>
                <a:rPr lang="zh-CN" altLang="en-US" sz="1200">
                  <a:solidFill>
                    <a:srgbClr val="9C21A5"/>
                  </a:solidFill>
                  <a:latin typeface="Tahoma" panose="020B0604030504040204" pitchFamily="34" charset="0"/>
                </a:rPr>
                <a:t>目标</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目标</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p>
            <a:p>
              <a:pPr>
                <a:spcBef>
                  <a:spcPct val="50000"/>
                </a:spcBef>
              </a:pPr>
              <a:r>
                <a:rPr lang="zh-CN" altLang="en-US" sz="1200">
                  <a:latin typeface="Tahoma" panose="020B0604030504040204" pitchFamily="34" charset="0"/>
                </a:rPr>
                <a:t>    </a:t>
              </a:r>
              <a:r>
                <a:rPr lang="en-US" altLang="zh-CN" sz="1200">
                  <a:solidFill>
                    <a:srgbClr val="FF0000"/>
                  </a:solidFill>
                  <a:latin typeface="Tahoma" panose="020B0604030504040204" pitchFamily="34" charset="0"/>
                </a:rPr>
                <a:t>R1(</a:t>
              </a:r>
              <a:r>
                <a:rPr lang="zh-CN" altLang="en-US" sz="1200">
                  <a:solidFill>
                    <a:srgbClr val="FF0000"/>
                  </a:solidFill>
                  <a:latin typeface="Tahoma" panose="020B0604030504040204" pitchFamily="34" charset="0"/>
                </a:rPr>
                <a:t>接口</a:t>
              </a:r>
              <a:r>
                <a:rPr lang="en-US" altLang="zh-CN" sz="1200">
                  <a:solidFill>
                    <a:srgbClr val="FF0000"/>
                  </a:solidFill>
                  <a:latin typeface="Tahoma" panose="020B0604030504040204" pitchFamily="34" charset="0"/>
                </a:rPr>
                <a:t>1)</a:t>
              </a:r>
              <a:r>
                <a:rPr lang="zh-CN" altLang="en-US" sz="1200">
                  <a:latin typeface="Tahoma" panose="020B0604030504040204" pitchFamily="34" charset="0"/>
                </a:rPr>
                <a:t>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Z</a:t>
              </a:r>
            </a:p>
            <a:p>
              <a:pPr>
                <a:spcBef>
                  <a:spcPct val="50000"/>
                </a:spcBef>
              </a:pPr>
              <a:r>
                <a:rPr lang="en-US" altLang="zh-CN" sz="1200">
                  <a:latin typeface="Tahoma" panose="020B0604030504040204" pitchFamily="34" charset="0"/>
                </a:rPr>
                <a:t>  </a:t>
              </a:r>
              <a:r>
                <a:rPr lang="zh-CN" altLang="en-US" sz="1200">
                  <a:solidFill>
                    <a:srgbClr val="9C21A5"/>
                  </a:solidFill>
                  <a:latin typeface="Tahoma" panose="020B0604030504040204" pitchFamily="34" charset="0"/>
                </a:rPr>
                <a:t>源</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源</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p>
            <a:p>
              <a:pPr>
                <a:spcBef>
                  <a:spcPct val="50000"/>
                </a:spcBef>
              </a:pPr>
              <a:r>
                <a:rPr lang="zh-CN" altLang="en-US" sz="1200">
                  <a:solidFill>
                    <a:srgbClr val="080808"/>
                  </a:solidFill>
                  <a:latin typeface="Tahoma" panose="020B0604030504040204" pitchFamily="34" charset="0"/>
                </a:rPr>
                <a:t>    主机</a:t>
              </a:r>
              <a:r>
                <a:rPr lang="en-US" altLang="zh-CN" sz="1200">
                  <a:solidFill>
                    <a:srgbClr val="080808"/>
                  </a:solidFill>
                  <a:latin typeface="Tahoma" panose="020B0604030504040204" pitchFamily="34" charset="0"/>
                </a:rPr>
                <a:t>Y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Y</a:t>
              </a:r>
            </a:p>
          </p:txBody>
        </p:sp>
        <p:sp>
          <p:nvSpPr>
            <p:cNvPr id="111660" name="Line 29">
              <a:extLst>
                <a:ext uri="{FF2B5EF4-FFF2-40B4-BE49-F238E27FC236}">
                  <a16:creationId xmlns:a16="http://schemas.microsoft.com/office/drawing/2014/main" id="{F152FDD4-CD2D-4373-806F-6B8D8DFCEC70}"/>
                </a:ext>
              </a:extLst>
            </p:cNvPr>
            <p:cNvSpPr>
              <a:spLocks noChangeShapeType="1"/>
            </p:cNvSpPr>
            <p:nvPr/>
          </p:nvSpPr>
          <p:spPr bwMode="auto">
            <a:xfrm>
              <a:off x="975" y="3113"/>
              <a:ext cx="0" cy="113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pSp>
      <p:grpSp>
        <p:nvGrpSpPr>
          <p:cNvPr id="3" name="Group 30">
            <a:extLst>
              <a:ext uri="{FF2B5EF4-FFF2-40B4-BE49-F238E27FC236}">
                <a16:creationId xmlns:a16="http://schemas.microsoft.com/office/drawing/2014/main" id="{D373B3CF-955A-46AA-A6F7-97B8D9DDA1F1}"/>
              </a:ext>
            </a:extLst>
          </p:cNvPr>
          <p:cNvGrpSpPr>
            <a:grpSpLocks/>
          </p:cNvGrpSpPr>
          <p:nvPr/>
        </p:nvGrpSpPr>
        <p:grpSpPr bwMode="auto">
          <a:xfrm>
            <a:off x="3437336" y="3152776"/>
            <a:ext cx="2160984" cy="1569244"/>
            <a:chOff x="2019" y="3086"/>
            <a:chExt cx="1723" cy="1318"/>
          </a:xfrm>
        </p:grpSpPr>
        <p:sp>
          <p:nvSpPr>
            <p:cNvPr id="111657" name="Text Box 31">
              <a:extLst>
                <a:ext uri="{FF2B5EF4-FFF2-40B4-BE49-F238E27FC236}">
                  <a16:creationId xmlns:a16="http://schemas.microsoft.com/office/drawing/2014/main" id="{401CC79C-D7D6-4532-8086-EF6128DA5C99}"/>
                </a:ext>
              </a:extLst>
            </p:cNvPr>
            <p:cNvSpPr txBox="1">
              <a:spLocks noChangeArrowheads="1"/>
            </p:cNvSpPr>
            <p:nvPr/>
          </p:nvSpPr>
          <p:spPr bwMode="auto">
            <a:xfrm>
              <a:off x="2019" y="3086"/>
              <a:ext cx="1723" cy="1318"/>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latin typeface="Tahoma" panose="020B0604030504040204" pitchFamily="34" charset="0"/>
                </a:rPr>
                <a:t>    </a:t>
              </a:r>
              <a:r>
                <a:rPr lang="zh-CN" altLang="en-US" sz="1200">
                  <a:solidFill>
                    <a:srgbClr val="3333CC"/>
                  </a:solidFill>
                  <a:latin typeface="Tahoma" panose="020B0604030504040204" pitchFamily="34" charset="0"/>
                </a:rPr>
                <a:t>帧首部           </a:t>
              </a:r>
              <a:r>
                <a:rPr lang="en-US" altLang="zh-CN" sz="1200">
                  <a:solidFill>
                    <a:srgbClr val="3333CC"/>
                  </a:solidFill>
                  <a:latin typeface="Tahoma" panose="020B0604030504040204" pitchFamily="34" charset="0"/>
                </a:rPr>
                <a:t>IP</a:t>
              </a:r>
              <a:r>
                <a:rPr lang="zh-CN" altLang="en-US" sz="1200">
                  <a:solidFill>
                    <a:srgbClr val="3333CC"/>
                  </a:solidFill>
                  <a:latin typeface="Tahoma" panose="020B0604030504040204" pitchFamily="34" charset="0"/>
                </a:rPr>
                <a:t>首部</a:t>
              </a:r>
            </a:p>
            <a:p>
              <a:pPr>
                <a:spcBef>
                  <a:spcPct val="50000"/>
                </a:spcBef>
              </a:pPr>
              <a:r>
                <a:rPr lang="zh-CN" altLang="en-US" sz="1200">
                  <a:solidFill>
                    <a:srgbClr val="9C21A5"/>
                  </a:solidFill>
                  <a:latin typeface="Tahoma" panose="020B0604030504040204" pitchFamily="34" charset="0"/>
                </a:rPr>
                <a:t>目标</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目标</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p>
            <a:p>
              <a:pPr>
                <a:spcBef>
                  <a:spcPct val="50000"/>
                </a:spcBef>
              </a:pPr>
              <a:r>
                <a:rPr lang="zh-CN" altLang="en-US" sz="1200">
                  <a:latin typeface="Tahoma" panose="020B0604030504040204" pitchFamily="34" charset="0"/>
                </a:rPr>
                <a:t>   </a:t>
              </a:r>
              <a:r>
                <a:rPr lang="en-US" altLang="zh-CN" sz="1200">
                  <a:solidFill>
                    <a:srgbClr val="FF0000"/>
                  </a:solidFill>
                  <a:latin typeface="Tahoma" panose="020B0604030504040204" pitchFamily="34" charset="0"/>
                </a:rPr>
                <a:t>R2(</a:t>
              </a:r>
              <a:r>
                <a:rPr lang="zh-CN" altLang="en-US" sz="1200">
                  <a:solidFill>
                    <a:srgbClr val="FF0000"/>
                  </a:solidFill>
                  <a:latin typeface="Tahoma" panose="020B0604030504040204" pitchFamily="34" charset="0"/>
                </a:rPr>
                <a:t>接口</a:t>
              </a:r>
              <a:r>
                <a:rPr lang="en-US" altLang="zh-CN" sz="1200">
                  <a:solidFill>
                    <a:srgbClr val="FF0000"/>
                  </a:solidFill>
                  <a:latin typeface="Tahoma" panose="020B0604030504040204" pitchFamily="34" charset="0"/>
                </a:rPr>
                <a:t>1)</a:t>
              </a:r>
              <a:r>
                <a:rPr lang="zh-CN" altLang="en-US" sz="1200">
                  <a:latin typeface="Tahoma" panose="020B0604030504040204" pitchFamily="34" charset="0"/>
                </a:rPr>
                <a:t>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Z</a:t>
              </a:r>
            </a:p>
            <a:p>
              <a:pPr>
                <a:spcBef>
                  <a:spcPct val="50000"/>
                </a:spcBef>
              </a:pPr>
              <a:r>
                <a:rPr lang="en-US" altLang="zh-CN" sz="1200">
                  <a:latin typeface="Tahoma" panose="020B0604030504040204" pitchFamily="34" charset="0"/>
                </a:rPr>
                <a:t>  </a:t>
              </a:r>
              <a:r>
                <a:rPr lang="zh-CN" altLang="en-US" sz="1200">
                  <a:solidFill>
                    <a:srgbClr val="9C21A5"/>
                  </a:solidFill>
                  <a:latin typeface="Tahoma" panose="020B0604030504040204" pitchFamily="34" charset="0"/>
                </a:rPr>
                <a:t>源</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源</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r>
                <a:rPr lang="zh-CN" altLang="en-US" sz="1200">
                  <a:solidFill>
                    <a:srgbClr val="FFFF00"/>
                  </a:solidFill>
                  <a:latin typeface="Tahoma" panose="020B0604030504040204" pitchFamily="34" charset="0"/>
                </a:rPr>
                <a:t> </a:t>
              </a:r>
            </a:p>
            <a:p>
              <a:pPr>
                <a:spcBef>
                  <a:spcPct val="50000"/>
                </a:spcBef>
              </a:pPr>
              <a:r>
                <a:rPr lang="zh-CN" altLang="en-US" sz="1050">
                  <a:solidFill>
                    <a:srgbClr val="FF0000"/>
                  </a:solidFill>
                  <a:latin typeface="Tahoma" panose="020B0604030504040204" pitchFamily="34" charset="0"/>
                </a:rPr>
                <a:t>   </a:t>
              </a:r>
              <a:r>
                <a:rPr lang="en-US" altLang="zh-CN" sz="1200">
                  <a:latin typeface="Tahoma" panose="020B0604030504040204" pitchFamily="34" charset="0"/>
                </a:rPr>
                <a:t>R1(</a:t>
              </a:r>
              <a:r>
                <a:rPr lang="zh-CN" altLang="en-US" sz="1200">
                  <a:latin typeface="Tahoma" panose="020B0604030504040204" pitchFamily="34" charset="0"/>
                </a:rPr>
                <a:t>接口</a:t>
              </a:r>
              <a:r>
                <a:rPr lang="en-US" altLang="zh-CN" sz="1200">
                  <a:latin typeface="Tahoma" panose="020B0604030504040204" pitchFamily="34" charset="0"/>
                </a:rPr>
                <a:t>2)</a:t>
              </a:r>
              <a:r>
                <a:rPr lang="zh-CN" altLang="en-US" sz="1050">
                  <a:solidFill>
                    <a:srgbClr val="FF0000"/>
                  </a:solidFill>
                  <a:latin typeface="Tahoma" panose="020B0604030504040204" pitchFamily="34" charset="0"/>
                </a:rPr>
                <a:t>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Y</a:t>
              </a:r>
            </a:p>
          </p:txBody>
        </p:sp>
        <p:sp>
          <p:nvSpPr>
            <p:cNvPr id="111658" name="Line 32">
              <a:extLst>
                <a:ext uri="{FF2B5EF4-FFF2-40B4-BE49-F238E27FC236}">
                  <a16:creationId xmlns:a16="http://schemas.microsoft.com/office/drawing/2014/main" id="{1C719B36-E677-40E6-8C8A-C98947C4939D}"/>
                </a:ext>
              </a:extLst>
            </p:cNvPr>
            <p:cNvSpPr>
              <a:spLocks noChangeShapeType="1"/>
            </p:cNvSpPr>
            <p:nvPr/>
          </p:nvSpPr>
          <p:spPr bwMode="auto">
            <a:xfrm>
              <a:off x="2926" y="3113"/>
              <a:ext cx="0" cy="113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pSp>
      <p:grpSp>
        <p:nvGrpSpPr>
          <p:cNvPr id="4" name="Group 33">
            <a:extLst>
              <a:ext uri="{FF2B5EF4-FFF2-40B4-BE49-F238E27FC236}">
                <a16:creationId xmlns:a16="http://schemas.microsoft.com/office/drawing/2014/main" id="{74878F3B-D59E-4341-891A-447EA62AFB78}"/>
              </a:ext>
            </a:extLst>
          </p:cNvPr>
          <p:cNvGrpSpPr>
            <a:grpSpLocks/>
          </p:cNvGrpSpPr>
          <p:nvPr/>
        </p:nvGrpSpPr>
        <p:grpSpPr bwMode="auto">
          <a:xfrm>
            <a:off x="5706666" y="3152775"/>
            <a:ext cx="1997869" cy="1390650"/>
            <a:chOff x="3969" y="3067"/>
            <a:chExt cx="1678" cy="1168"/>
          </a:xfrm>
        </p:grpSpPr>
        <p:sp>
          <p:nvSpPr>
            <p:cNvPr id="111655" name="Text Box 34">
              <a:extLst>
                <a:ext uri="{FF2B5EF4-FFF2-40B4-BE49-F238E27FC236}">
                  <a16:creationId xmlns:a16="http://schemas.microsoft.com/office/drawing/2014/main" id="{3B299256-FAC7-4DC7-9FC5-9DA81A6A5D72}"/>
                </a:ext>
              </a:extLst>
            </p:cNvPr>
            <p:cNvSpPr txBox="1">
              <a:spLocks noChangeArrowheads="1"/>
            </p:cNvSpPr>
            <p:nvPr/>
          </p:nvSpPr>
          <p:spPr bwMode="auto">
            <a:xfrm>
              <a:off x="3969" y="3067"/>
              <a:ext cx="1678" cy="1163"/>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latin typeface="Tahoma" panose="020B0604030504040204" pitchFamily="34" charset="0"/>
                </a:rPr>
                <a:t>    </a:t>
              </a:r>
              <a:r>
                <a:rPr lang="zh-CN" altLang="en-US" sz="1200">
                  <a:solidFill>
                    <a:srgbClr val="3333CC"/>
                  </a:solidFill>
                  <a:latin typeface="Tahoma" panose="020B0604030504040204" pitchFamily="34" charset="0"/>
                </a:rPr>
                <a:t>帧首部           </a:t>
              </a:r>
              <a:r>
                <a:rPr lang="en-US" altLang="zh-CN" sz="1200">
                  <a:solidFill>
                    <a:srgbClr val="3333CC"/>
                  </a:solidFill>
                  <a:latin typeface="Tahoma" panose="020B0604030504040204" pitchFamily="34" charset="0"/>
                </a:rPr>
                <a:t>IP</a:t>
              </a:r>
              <a:r>
                <a:rPr lang="zh-CN" altLang="en-US" sz="1200">
                  <a:solidFill>
                    <a:srgbClr val="3333CC"/>
                  </a:solidFill>
                  <a:latin typeface="Tahoma" panose="020B0604030504040204" pitchFamily="34" charset="0"/>
                </a:rPr>
                <a:t>首部</a:t>
              </a:r>
            </a:p>
            <a:p>
              <a:pPr>
                <a:spcBef>
                  <a:spcPct val="50000"/>
                </a:spcBef>
              </a:pPr>
              <a:r>
                <a:rPr lang="zh-CN" altLang="en-US" sz="1200">
                  <a:solidFill>
                    <a:srgbClr val="9C21A5"/>
                  </a:solidFill>
                  <a:latin typeface="Tahoma" panose="020B0604030504040204" pitchFamily="34" charset="0"/>
                </a:rPr>
                <a:t>目标</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目标</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p>
            <a:p>
              <a:pPr>
                <a:spcBef>
                  <a:spcPct val="50000"/>
                </a:spcBef>
              </a:pPr>
              <a:r>
                <a:rPr lang="zh-CN" altLang="en-US" sz="1200">
                  <a:latin typeface="Tahoma" panose="020B0604030504040204" pitchFamily="34" charset="0"/>
                </a:rPr>
                <a:t>     </a:t>
              </a:r>
              <a:r>
                <a:rPr lang="zh-CN" altLang="en-US" sz="1200">
                  <a:solidFill>
                    <a:srgbClr val="FF0000"/>
                  </a:solidFill>
                  <a:latin typeface="Tahoma" panose="020B0604030504040204" pitchFamily="34" charset="0"/>
                </a:rPr>
                <a:t>主机</a:t>
              </a:r>
              <a:r>
                <a:rPr lang="en-US" altLang="zh-CN" sz="1200">
                  <a:solidFill>
                    <a:srgbClr val="FF0000"/>
                  </a:solidFill>
                  <a:latin typeface="Tahoma" panose="020B0604030504040204" pitchFamily="34" charset="0"/>
                </a:rPr>
                <a:t>Z</a:t>
              </a:r>
              <a:r>
                <a:rPr lang="en-US" altLang="zh-CN" sz="1200">
                  <a:solidFill>
                    <a:srgbClr val="080808"/>
                  </a:solidFill>
                  <a:latin typeface="Tahoma" panose="020B0604030504040204" pitchFamily="34" charset="0"/>
                </a:rPr>
                <a:t>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Z</a:t>
              </a:r>
            </a:p>
            <a:p>
              <a:pPr>
                <a:spcBef>
                  <a:spcPct val="50000"/>
                </a:spcBef>
              </a:pPr>
              <a:r>
                <a:rPr lang="en-US" altLang="zh-CN" sz="1200">
                  <a:latin typeface="Tahoma" panose="020B0604030504040204" pitchFamily="34" charset="0"/>
                </a:rPr>
                <a:t>  </a:t>
              </a:r>
              <a:r>
                <a:rPr lang="zh-CN" altLang="en-US" sz="1200">
                  <a:solidFill>
                    <a:srgbClr val="9C21A5"/>
                  </a:solidFill>
                  <a:latin typeface="Tahoma" panose="020B0604030504040204" pitchFamily="34" charset="0"/>
                </a:rPr>
                <a:t>源</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源</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p>
            <a:p>
              <a:pPr>
                <a:spcBef>
                  <a:spcPct val="50000"/>
                </a:spcBef>
              </a:pPr>
              <a:r>
                <a:rPr lang="zh-CN" altLang="en-US" sz="1050">
                  <a:latin typeface="Tahoma" panose="020B0604030504040204" pitchFamily="34" charset="0"/>
                </a:rPr>
                <a:t>  </a:t>
              </a:r>
              <a:r>
                <a:rPr lang="en-US" altLang="zh-CN" sz="1200">
                  <a:latin typeface="Tahoma" panose="020B0604030504040204" pitchFamily="34" charset="0"/>
                </a:rPr>
                <a:t>R2(</a:t>
              </a:r>
              <a:r>
                <a:rPr lang="zh-CN" altLang="en-US" sz="1200">
                  <a:latin typeface="Tahoma" panose="020B0604030504040204" pitchFamily="34" charset="0"/>
                </a:rPr>
                <a:t>接口</a:t>
              </a:r>
              <a:r>
                <a:rPr lang="en-US" altLang="zh-CN" sz="1200">
                  <a:latin typeface="Tahoma" panose="020B0604030504040204" pitchFamily="34" charset="0"/>
                </a:rPr>
                <a:t>2)</a:t>
              </a:r>
              <a:r>
                <a:rPr lang="en-US" altLang="zh-CN" sz="1050">
                  <a:solidFill>
                    <a:srgbClr val="FF0000"/>
                  </a:solidFill>
                  <a:latin typeface="Tahoma" panose="020B0604030504040204" pitchFamily="34" charset="0"/>
                </a:rPr>
                <a:t>  </a:t>
              </a:r>
              <a:r>
                <a:rPr lang="zh-CN" altLang="en-US" sz="1050">
                  <a:latin typeface="Tahoma" panose="020B0604030504040204" pitchFamily="34" charset="0"/>
                </a:rPr>
                <a:t>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Y</a:t>
              </a:r>
            </a:p>
          </p:txBody>
        </p:sp>
        <p:sp>
          <p:nvSpPr>
            <p:cNvPr id="111656" name="Line 35">
              <a:extLst>
                <a:ext uri="{FF2B5EF4-FFF2-40B4-BE49-F238E27FC236}">
                  <a16:creationId xmlns:a16="http://schemas.microsoft.com/office/drawing/2014/main" id="{7C52DD9B-6DEE-4466-BBD0-B6D20A74C034}"/>
                </a:ext>
              </a:extLst>
            </p:cNvPr>
            <p:cNvSpPr>
              <a:spLocks noChangeShapeType="1"/>
            </p:cNvSpPr>
            <p:nvPr/>
          </p:nvSpPr>
          <p:spPr bwMode="auto">
            <a:xfrm>
              <a:off x="4876" y="3067"/>
              <a:ext cx="3" cy="1168"/>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pSp>
      <p:sp>
        <p:nvSpPr>
          <p:cNvPr id="111645" name="Text Box 18">
            <a:extLst>
              <a:ext uri="{FF2B5EF4-FFF2-40B4-BE49-F238E27FC236}">
                <a16:creationId xmlns:a16="http://schemas.microsoft.com/office/drawing/2014/main" id="{91D302B7-E88F-4CC9-9863-A2670156E45F}"/>
              </a:ext>
            </a:extLst>
          </p:cNvPr>
          <p:cNvSpPr txBox="1">
            <a:spLocks noChangeArrowheads="1"/>
          </p:cNvSpPr>
          <p:nvPr/>
        </p:nvSpPr>
        <p:spPr bwMode="auto">
          <a:xfrm>
            <a:off x="2412207" y="2239567"/>
            <a:ext cx="917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200">
                <a:solidFill>
                  <a:srgbClr val="080808"/>
                </a:solidFill>
                <a:latin typeface="Tahoma" panose="020B0604030504040204" pitchFamily="34" charset="0"/>
              </a:rPr>
              <a:t>R1(</a:t>
            </a:r>
            <a:r>
              <a:rPr lang="zh-CN" altLang="en-US" sz="1200">
                <a:solidFill>
                  <a:srgbClr val="080808"/>
                </a:solidFill>
                <a:latin typeface="Tahoma" panose="020B0604030504040204" pitchFamily="34" charset="0"/>
              </a:rPr>
              <a:t>接口</a:t>
            </a:r>
            <a:r>
              <a:rPr lang="en-US" altLang="zh-CN" sz="1200">
                <a:solidFill>
                  <a:srgbClr val="080808"/>
                </a:solidFill>
                <a:latin typeface="Tahoma" panose="020B0604030504040204" pitchFamily="34" charset="0"/>
              </a:rPr>
              <a:t>1)</a:t>
            </a:r>
          </a:p>
        </p:txBody>
      </p:sp>
      <p:sp>
        <p:nvSpPr>
          <p:cNvPr id="111646" name="Text Box 18">
            <a:extLst>
              <a:ext uri="{FF2B5EF4-FFF2-40B4-BE49-F238E27FC236}">
                <a16:creationId xmlns:a16="http://schemas.microsoft.com/office/drawing/2014/main" id="{8E261716-54AC-4E61-BFBB-828B2228304B}"/>
              </a:ext>
            </a:extLst>
          </p:cNvPr>
          <p:cNvSpPr txBox="1">
            <a:spLocks noChangeArrowheads="1"/>
          </p:cNvSpPr>
          <p:nvPr/>
        </p:nvSpPr>
        <p:spPr bwMode="auto">
          <a:xfrm>
            <a:off x="3492103" y="2249092"/>
            <a:ext cx="917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200">
                <a:solidFill>
                  <a:srgbClr val="080808"/>
                </a:solidFill>
                <a:latin typeface="Tahoma" panose="020B0604030504040204" pitchFamily="34" charset="0"/>
              </a:rPr>
              <a:t>R1(</a:t>
            </a:r>
            <a:r>
              <a:rPr lang="zh-CN" altLang="en-US" sz="1200">
                <a:solidFill>
                  <a:srgbClr val="080808"/>
                </a:solidFill>
                <a:latin typeface="Tahoma" panose="020B0604030504040204" pitchFamily="34" charset="0"/>
              </a:rPr>
              <a:t>接口</a:t>
            </a:r>
            <a:r>
              <a:rPr lang="en-US" altLang="zh-CN" sz="1200">
                <a:solidFill>
                  <a:srgbClr val="080808"/>
                </a:solidFill>
                <a:latin typeface="Tahoma" panose="020B0604030504040204" pitchFamily="34" charset="0"/>
              </a:rPr>
              <a:t>2)</a:t>
            </a:r>
          </a:p>
        </p:txBody>
      </p:sp>
      <p:sp>
        <p:nvSpPr>
          <p:cNvPr id="111647" name="Text Box 18">
            <a:extLst>
              <a:ext uri="{FF2B5EF4-FFF2-40B4-BE49-F238E27FC236}">
                <a16:creationId xmlns:a16="http://schemas.microsoft.com/office/drawing/2014/main" id="{5EB0E4EC-F3AB-4AF5-B6A0-97B64692BE7E}"/>
              </a:ext>
            </a:extLst>
          </p:cNvPr>
          <p:cNvSpPr txBox="1">
            <a:spLocks noChangeArrowheads="1"/>
          </p:cNvSpPr>
          <p:nvPr/>
        </p:nvSpPr>
        <p:spPr bwMode="auto">
          <a:xfrm>
            <a:off x="4895851" y="2265760"/>
            <a:ext cx="917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200">
                <a:solidFill>
                  <a:srgbClr val="080808"/>
                </a:solidFill>
                <a:latin typeface="Tahoma" panose="020B0604030504040204" pitchFamily="34" charset="0"/>
              </a:rPr>
              <a:t>R2(</a:t>
            </a:r>
            <a:r>
              <a:rPr lang="zh-CN" altLang="en-US" sz="1200">
                <a:solidFill>
                  <a:srgbClr val="080808"/>
                </a:solidFill>
                <a:latin typeface="Tahoma" panose="020B0604030504040204" pitchFamily="34" charset="0"/>
              </a:rPr>
              <a:t>接口</a:t>
            </a:r>
            <a:r>
              <a:rPr lang="en-US" altLang="zh-CN" sz="1200">
                <a:solidFill>
                  <a:srgbClr val="080808"/>
                </a:solidFill>
                <a:latin typeface="Tahoma" panose="020B0604030504040204" pitchFamily="34" charset="0"/>
              </a:rPr>
              <a:t>1)</a:t>
            </a:r>
          </a:p>
        </p:txBody>
      </p:sp>
      <p:sp>
        <p:nvSpPr>
          <p:cNvPr id="111648" name="Text Box 18">
            <a:extLst>
              <a:ext uri="{FF2B5EF4-FFF2-40B4-BE49-F238E27FC236}">
                <a16:creationId xmlns:a16="http://schemas.microsoft.com/office/drawing/2014/main" id="{92C90829-3CAF-48B4-ABB9-FA28E9365379}"/>
              </a:ext>
            </a:extLst>
          </p:cNvPr>
          <p:cNvSpPr txBox="1">
            <a:spLocks noChangeArrowheads="1"/>
          </p:cNvSpPr>
          <p:nvPr/>
        </p:nvSpPr>
        <p:spPr bwMode="auto">
          <a:xfrm>
            <a:off x="5975747" y="2247901"/>
            <a:ext cx="917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200">
                <a:solidFill>
                  <a:srgbClr val="080808"/>
                </a:solidFill>
                <a:latin typeface="Tahoma" panose="020B0604030504040204" pitchFamily="34" charset="0"/>
              </a:rPr>
              <a:t>R2(</a:t>
            </a:r>
            <a:r>
              <a:rPr lang="zh-CN" altLang="en-US" sz="1200">
                <a:solidFill>
                  <a:srgbClr val="080808"/>
                </a:solidFill>
                <a:latin typeface="Tahoma" panose="020B0604030504040204" pitchFamily="34" charset="0"/>
              </a:rPr>
              <a:t>接口</a:t>
            </a:r>
            <a:r>
              <a:rPr lang="en-US" altLang="zh-CN" sz="1200">
                <a:solidFill>
                  <a:srgbClr val="080808"/>
                </a:solidFill>
                <a:latin typeface="Tahoma" panose="020B0604030504040204" pitchFamily="34" charset="0"/>
              </a:rPr>
              <a:t>2)</a:t>
            </a:r>
          </a:p>
        </p:txBody>
      </p:sp>
      <p:sp>
        <p:nvSpPr>
          <p:cNvPr id="226343" name="Text Box 39">
            <a:extLst>
              <a:ext uri="{FF2B5EF4-FFF2-40B4-BE49-F238E27FC236}">
                <a16:creationId xmlns:a16="http://schemas.microsoft.com/office/drawing/2014/main" id="{66AC96E3-5820-490F-9ABF-89A32246C3F0}"/>
              </a:ext>
            </a:extLst>
          </p:cNvPr>
          <p:cNvSpPr txBox="1">
            <a:spLocks noChangeArrowheads="1"/>
          </p:cNvSpPr>
          <p:nvPr/>
        </p:nvSpPr>
        <p:spPr bwMode="auto">
          <a:xfrm>
            <a:off x="1208485" y="2590800"/>
            <a:ext cx="73129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t>ARP</a:t>
            </a:r>
            <a:r>
              <a:rPr lang="zh-CN" altLang="en-US" sz="1050"/>
              <a:t>解析</a:t>
            </a:r>
          </a:p>
        </p:txBody>
      </p:sp>
      <p:sp>
        <p:nvSpPr>
          <p:cNvPr id="226344" name="Line 40">
            <a:extLst>
              <a:ext uri="{FF2B5EF4-FFF2-40B4-BE49-F238E27FC236}">
                <a16:creationId xmlns:a16="http://schemas.microsoft.com/office/drawing/2014/main" id="{485C4A7B-9ADA-459C-93DF-05FF7CDA788F}"/>
              </a:ext>
            </a:extLst>
          </p:cNvPr>
          <p:cNvSpPr>
            <a:spLocks noChangeShapeType="1"/>
          </p:cNvSpPr>
          <p:nvPr/>
        </p:nvSpPr>
        <p:spPr bwMode="auto">
          <a:xfrm>
            <a:off x="1601391" y="2895600"/>
            <a:ext cx="270272" cy="86439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050"/>
          </a:p>
        </p:txBody>
      </p:sp>
      <p:sp>
        <p:nvSpPr>
          <p:cNvPr id="226345" name="Text Box 41">
            <a:extLst>
              <a:ext uri="{FF2B5EF4-FFF2-40B4-BE49-F238E27FC236}">
                <a16:creationId xmlns:a16="http://schemas.microsoft.com/office/drawing/2014/main" id="{5EDFA413-9154-42C1-807B-3CE8B844DA1B}"/>
              </a:ext>
            </a:extLst>
          </p:cNvPr>
          <p:cNvSpPr txBox="1">
            <a:spLocks noChangeArrowheads="1"/>
          </p:cNvSpPr>
          <p:nvPr/>
        </p:nvSpPr>
        <p:spPr bwMode="auto">
          <a:xfrm>
            <a:off x="4170760" y="2820591"/>
            <a:ext cx="73129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t>ARP</a:t>
            </a:r>
            <a:r>
              <a:rPr lang="zh-CN" altLang="en-US" sz="1050"/>
              <a:t>解析</a:t>
            </a:r>
          </a:p>
        </p:txBody>
      </p:sp>
      <p:sp>
        <p:nvSpPr>
          <p:cNvPr id="226346" name="Line 42">
            <a:extLst>
              <a:ext uri="{FF2B5EF4-FFF2-40B4-BE49-F238E27FC236}">
                <a16:creationId xmlns:a16="http://schemas.microsoft.com/office/drawing/2014/main" id="{AFED54E3-2D35-45FA-BCC4-C8A024F6BE0E}"/>
              </a:ext>
            </a:extLst>
          </p:cNvPr>
          <p:cNvSpPr>
            <a:spLocks noChangeShapeType="1"/>
          </p:cNvSpPr>
          <p:nvPr/>
        </p:nvSpPr>
        <p:spPr bwMode="auto">
          <a:xfrm flipH="1">
            <a:off x="4086226" y="3003947"/>
            <a:ext cx="432197" cy="809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050"/>
          </a:p>
        </p:txBody>
      </p:sp>
      <p:sp>
        <p:nvSpPr>
          <p:cNvPr id="226347" name="Text Box 43">
            <a:extLst>
              <a:ext uri="{FF2B5EF4-FFF2-40B4-BE49-F238E27FC236}">
                <a16:creationId xmlns:a16="http://schemas.microsoft.com/office/drawing/2014/main" id="{4155A93A-2533-4374-B5A1-F49D81ACD0DA}"/>
              </a:ext>
            </a:extLst>
          </p:cNvPr>
          <p:cNvSpPr txBox="1">
            <a:spLocks noChangeArrowheads="1"/>
          </p:cNvSpPr>
          <p:nvPr/>
        </p:nvSpPr>
        <p:spPr bwMode="auto">
          <a:xfrm>
            <a:off x="6547247" y="2812256"/>
            <a:ext cx="73129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t>ARP</a:t>
            </a:r>
            <a:r>
              <a:rPr lang="zh-CN" altLang="en-US" sz="1050"/>
              <a:t>解析</a:t>
            </a:r>
          </a:p>
        </p:txBody>
      </p:sp>
      <p:sp>
        <p:nvSpPr>
          <p:cNvPr id="226348" name="Line 44">
            <a:extLst>
              <a:ext uri="{FF2B5EF4-FFF2-40B4-BE49-F238E27FC236}">
                <a16:creationId xmlns:a16="http://schemas.microsoft.com/office/drawing/2014/main" id="{D0E55F58-76BF-4DBE-A757-BCADA9CFB820}"/>
              </a:ext>
            </a:extLst>
          </p:cNvPr>
          <p:cNvSpPr>
            <a:spLocks noChangeShapeType="1"/>
          </p:cNvSpPr>
          <p:nvPr/>
        </p:nvSpPr>
        <p:spPr bwMode="auto">
          <a:xfrm flipH="1">
            <a:off x="6354366" y="3003947"/>
            <a:ext cx="377428" cy="809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050"/>
          </a:p>
        </p:txBody>
      </p:sp>
      <p:sp>
        <p:nvSpPr>
          <p:cNvPr id="5" name="灯片编号占位符 4">
            <a:extLst>
              <a:ext uri="{FF2B5EF4-FFF2-40B4-BE49-F238E27FC236}">
                <a16:creationId xmlns:a16="http://schemas.microsoft.com/office/drawing/2014/main" id="{22EE7E95-13A2-45CC-9839-38A62FD867D1}"/>
              </a:ext>
            </a:extLst>
          </p:cNvPr>
          <p:cNvSpPr>
            <a:spLocks noGrp="1"/>
          </p:cNvSpPr>
          <p:nvPr>
            <p:ph type="sldNum" sz="quarter" idx="12"/>
          </p:nvPr>
        </p:nvSpPr>
        <p:spPr/>
        <p:txBody>
          <a:bodyPr/>
          <a:lstStyle/>
          <a:p>
            <a:fld id="{91F2D4EF-46D4-4764-B373-FC59CD1D281E}" type="slidenum">
              <a:rPr lang="zh-CN" altLang="en-US" smtClean="0"/>
              <a:t>69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anim calcmode="lin" valueType="num">
                                      <p:cBhvr>
                                        <p:cTn id="16" dur="2000" fill="hold"/>
                                        <p:tgtEl>
                                          <p:spTgt spid="3"/>
                                        </p:tgtEl>
                                        <p:attrNameLst>
                                          <p:attrName>style.rotation</p:attrName>
                                        </p:attrNameLst>
                                      </p:cBhvr>
                                      <p:tavLst>
                                        <p:tav tm="0">
                                          <p:val>
                                            <p:fltVal val="720"/>
                                          </p:val>
                                        </p:tav>
                                        <p:tav tm="100000">
                                          <p:val>
                                            <p:fltVal val="0"/>
                                          </p:val>
                                        </p:tav>
                                      </p:tavLst>
                                    </p:anim>
                                    <p:anim calcmode="lin" valueType="num">
                                      <p:cBhvr>
                                        <p:cTn id="17" dur="2000" fill="hold"/>
                                        <p:tgtEl>
                                          <p:spTgt spid="3"/>
                                        </p:tgtEl>
                                        <p:attrNameLst>
                                          <p:attrName>ppt_h</p:attrName>
                                        </p:attrNameLst>
                                      </p:cBhvr>
                                      <p:tavLst>
                                        <p:tav tm="0">
                                          <p:val>
                                            <p:fltVal val="0"/>
                                          </p:val>
                                        </p:tav>
                                        <p:tav tm="100000">
                                          <p:val>
                                            <p:strVal val="#ppt_h"/>
                                          </p:val>
                                        </p:tav>
                                      </p:tavLst>
                                    </p:anim>
                                    <p:anim calcmode="lin" valueType="num">
                                      <p:cBhvr>
                                        <p:cTn id="18" dur="2000" fill="hold"/>
                                        <p:tgtEl>
                                          <p:spTgt spid="3"/>
                                        </p:tgtEl>
                                        <p:attrNameLst>
                                          <p:attrName>ppt_w</p:attrName>
                                        </p:attrNameLst>
                                      </p:cBhvr>
                                      <p:tavLst>
                                        <p:tav tm="0">
                                          <p:val>
                                            <p:fltVal val="0"/>
                                          </p:val>
                                        </p:tav>
                                        <p:tav tm="100000">
                                          <p:val>
                                            <p:strVal val="#ppt_w"/>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5"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26" dur="1000" fill="hold"/>
                                        <p:tgtEl>
                                          <p:spTgt spid="4"/>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26343"/>
                                        </p:tgtEl>
                                        <p:attrNameLst>
                                          <p:attrName>style.visibility</p:attrName>
                                        </p:attrNameLst>
                                      </p:cBhvr>
                                      <p:to>
                                        <p:strVal val="visible"/>
                                      </p:to>
                                    </p:set>
                                    <p:animEffect transition="in" filter="blinds(horizontal)">
                                      <p:cBhvr>
                                        <p:cTn id="35" dur="500"/>
                                        <p:tgtEl>
                                          <p:spTgt spid="226343"/>
                                        </p:tgtEl>
                                      </p:cBhvr>
                                    </p:animEffect>
                                  </p:childTnLst>
                                </p:cTn>
                              </p:par>
                              <p:par>
                                <p:cTn id="36" presetID="3" presetClass="entr" presetSubtype="10" fill="hold" nodeType="withEffect">
                                  <p:stCondLst>
                                    <p:cond delay="0"/>
                                  </p:stCondLst>
                                  <p:childTnLst>
                                    <p:set>
                                      <p:cBhvr>
                                        <p:cTn id="37" dur="1" fill="hold">
                                          <p:stCondLst>
                                            <p:cond delay="0"/>
                                          </p:stCondLst>
                                        </p:cTn>
                                        <p:tgtEl>
                                          <p:spTgt spid="226344"/>
                                        </p:tgtEl>
                                        <p:attrNameLst>
                                          <p:attrName>style.visibility</p:attrName>
                                        </p:attrNameLst>
                                      </p:cBhvr>
                                      <p:to>
                                        <p:strVal val="visible"/>
                                      </p:to>
                                    </p:set>
                                    <p:animEffect transition="in" filter="blinds(horizontal)">
                                      <p:cBhvr>
                                        <p:cTn id="38" dur="500"/>
                                        <p:tgtEl>
                                          <p:spTgt spid="22634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26345"/>
                                        </p:tgtEl>
                                        <p:attrNameLst>
                                          <p:attrName>style.visibility</p:attrName>
                                        </p:attrNameLst>
                                      </p:cBhvr>
                                      <p:to>
                                        <p:strVal val="visible"/>
                                      </p:to>
                                    </p:set>
                                    <p:animEffect transition="in" filter="blinds(horizontal)">
                                      <p:cBhvr>
                                        <p:cTn id="43" dur="500"/>
                                        <p:tgtEl>
                                          <p:spTgt spid="226345"/>
                                        </p:tgtEl>
                                      </p:cBhvr>
                                    </p:animEffect>
                                  </p:childTnLst>
                                </p:cTn>
                              </p:par>
                              <p:par>
                                <p:cTn id="44" presetID="3" presetClass="entr" presetSubtype="10" fill="hold" nodeType="withEffect">
                                  <p:stCondLst>
                                    <p:cond delay="0"/>
                                  </p:stCondLst>
                                  <p:childTnLst>
                                    <p:set>
                                      <p:cBhvr>
                                        <p:cTn id="45" dur="1" fill="hold">
                                          <p:stCondLst>
                                            <p:cond delay="0"/>
                                          </p:stCondLst>
                                        </p:cTn>
                                        <p:tgtEl>
                                          <p:spTgt spid="226346"/>
                                        </p:tgtEl>
                                        <p:attrNameLst>
                                          <p:attrName>style.visibility</p:attrName>
                                        </p:attrNameLst>
                                      </p:cBhvr>
                                      <p:to>
                                        <p:strVal val="visible"/>
                                      </p:to>
                                    </p:set>
                                    <p:animEffect transition="in" filter="blinds(horizontal)">
                                      <p:cBhvr>
                                        <p:cTn id="46" dur="500"/>
                                        <p:tgtEl>
                                          <p:spTgt spid="22634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26347"/>
                                        </p:tgtEl>
                                        <p:attrNameLst>
                                          <p:attrName>style.visibility</p:attrName>
                                        </p:attrNameLst>
                                      </p:cBhvr>
                                      <p:to>
                                        <p:strVal val="visible"/>
                                      </p:to>
                                    </p:set>
                                    <p:animEffect transition="in" filter="blinds(horizontal)">
                                      <p:cBhvr>
                                        <p:cTn id="51" dur="500"/>
                                        <p:tgtEl>
                                          <p:spTgt spid="226347"/>
                                        </p:tgtEl>
                                      </p:cBhvr>
                                    </p:animEffect>
                                  </p:childTnLst>
                                </p:cTn>
                              </p:par>
                              <p:par>
                                <p:cTn id="52" presetID="3" presetClass="entr" presetSubtype="10" fill="hold" nodeType="withEffect">
                                  <p:stCondLst>
                                    <p:cond delay="0"/>
                                  </p:stCondLst>
                                  <p:childTnLst>
                                    <p:set>
                                      <p:cBhvr>
                                        <p:cTn id="53" dur="1" fill="hold">
                                          <p:stCondLst>
                                            <p:cond delay="0"/>
                                          </p:stCondLst>
                                        </p:cTn>
                                        <p:tgtEl>
                                          <p:spTgt spid="226348"/>
                                        </p:tgtEl>
                                        <p:attrNameLst>
                                          <p:attrName>style.visibility</p:attrName>
                                        </p:attrNameLst>
                                      </p:cBhvr>
                                      <p:to>
                                        <p:strVal val="visible"/>
                                      </p:to>
                                    </p:set>
                                    <p:animEffect transition="in" filter="blinds(horizontal)">
                                      <p:cBhvr>
                                        <p:cTn id="54" dur="500"/>
                                        <p:tgtEl>
                                          <p:spTgt spid="226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43" grpId="0"/>
      <p:bldP spid="226345" grpId="0"/>
      <p:bldP spid="22634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845795" cy="1071442"/>
            <a:chOff x="551030" y="-368704"/>
            <a:chExt cx="6461060"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810459" cy="718775"/>
              <a:chOff x="1839058" y="967769"/>
              <a:chExt cx="5810459"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4614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486342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链路层的简单模型</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31" name="Text Box 521">
            <a:extLst>
              <a:ext uri="{FF2B5EF4-FFF2-40B4-BE49-F238E27FC236}">
                <a16:creationId xmlns:a16="http://schemas.microsoft.com/office/drawing/2014/main" id="{19600FB4-FE46-4D44-AA37-4CBCD4C3858D}"/>
              </a:ext>
            </a:extLst>
          </p:cNvPr>
          <p:cNvSpPr txBox="1">
            <a:spLocks noChangeArrowheads="1"/>
          </p:cNvSpPr>
          <p:nvPr/>
        </p:nvSpPr>
        <p:spPr bwMode="auto">
          <a:xfrm>
            <a:off x="2992636" y="1534232"/>
            <a:ext cx="315872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333399"/>
                </a:solidFill>
                <a:ea typeface="楷体" panose="02010609060101010101" pitchFamily="49" charset="-122"/>
                <a:cs typeface="Arial" panose="020B0604020202020204" pitchFamily="34" charset="0"/>
              </a:rPr>
              <a:t>主机</a:t>
            </a:r>
            <a:r>
              <a:rPr kumimoji="1" lang="zh-CN" altLang="en-US">
                <a:solidFill>
                  <a:srgbClr val="333399"/>
                </a:solidFill>
                <a:ea typeface="楷体" panose="02010609060101010101" pitchFamily="49" charset="-122"/>
                <a:cs typeface="Arial" panose="020B0604020202020204" pitchFamily="34" charset="0"/>
              </a:rPr>
              <a:t> </a:t>
            </a:r>
            <a:r>
              <a:rPr kumimoji="1" lang="en-US" altLang="zh-CN" sz="2400">
                <a:solidFill>
                  <a:srgbClr val="333399"/>
                </a:solidFill>
                <a:ea typeface="楷体" panose="02010609060101010101" pitchFamily="49" charset="-122"/>
                <a:cs typeface="Arial" panose="020B0604020202020204" pitchFamily="34" charset="0"/>
              </a:rPr>
              <a:t>H</a:t>
            </a:r>
            <a:r>
              <a:rPr kumimoji="1" lang="en-US" altLang="zh-CN" sz="2400" baseline="-25000">
                <a:solidFill>
                  <a:srgbClr val="333399"/>
                </a:solidFill>
                <a:ea typeface="楷体" panose="02010609060101010101" pitchFamily="49" charset="-122"/>
                <a:cs typeface="Arial" panose="020B0604020202020204" pitchFamily="34" charset="0"/>
              </a:rPr>
              <a:t>1</a:t>
            </a:r>
            <a:r>
              <a:rPr kumimoji="1" lang="en-US" altLang="zh-CN">
                <a:solidFill>
                  <a:srgbClr val="333399"/>
                </a:solidFill>
                <a:ea typeface="楷体" panose="02010609060101010101" pitchFamily="49" charset="-122"/>
                <a:cs typeface="Arial" panose="020B0604020202020204" pitchFamily="34" charset="0"/>
              </a:rPr>
              <a:t> </a:t>
            </a:r>
            <a:r>
              <a:rPr kumimoji="1" lang="zh-CN" altLang="en-US" sz="2400">
                <a:solidFill>
                  <a:srgbClr val="333399"/>
                </a:solidFill>
                <a:ea typeface="楷体" panose="02010609060101010101" pitchFamily="49" charset="-122"/>
                <a:cs typeface="Arial" panose="020B0604020202020204" pitchFamily="34" charset="0"/>
              </a:rPr>
              <a:t>向</a:t>
            </a:r>
            <a:r>
              <a:rPr kumimoji="1" lang="zh-CN" altLang="en-US">
                <a:solidFill>
                  <a:srgbClr val="333399"/>
                </a:solidFill>
                <a:ea typeface="楷体" panose="02010609060101010101" pitchFamily="49" charset="-122"/>
                <a:cs typeface="Arial" panose="020B0604020202020204" pitchFamily="34" charset="0"/>
              </a:rPr>
              <a:t> </a:t>
            </a:r>
            <a:r>
              <a:rPr kumimoji="1" lang="en-US" altLang="zh-CN" sz="2400">
                <a:solidFill>
                  <a:srgbClr val="333399"/>
                </a:solidFill>
                <a:ea typeface="楷体" panose="02010609060101010101" pitchFamily="49" charset="-122"/>
                <a:cs typeface="Arial" panose="020B0604020202020204" pitchFamily="34" charset="0"/>
              </a:rPr>
              <a:t>H</a:t>
            </a:r>
            <a:r>
              <a:rPr kumimoji="1" lang="en-US" altLang="zh-CN" sz="2400" baseline="-25000">
                <a:solidFill>
                  <a:srgbClr val="333399"/>
                </a:solidFill>
                <a:ea typeface="楷体" panose="02010609060101010101" pitchFamily="49" charset="-122"/>
                <a:cs typeface="Arial" panose="020B0604020202020204" pitchFamily="34" charset="0"/>
              </a:rPr>
              <a:t>2</a:t>
            </a:r>
            <a:r>
              <a:rPr kumimoji="1" lang="en-US" altLang="zh-CN">
                <a:solidFill>
                  <a:srgbClr val="333399"/>
                </a:solidFill>
                <a:ea typeface="楷体" panose="02010609060101010101" pitchFamily="49" charset="-122"/>
                <a:cs typeface="Arial" panose="020B0604020202020204" pitchFamily="34" charset="0"/>
              </a:rPr>
              <a:t> </a:t>
            </a:r>
            <a:r>
              <a:rPr kumimoji="1" lang="zh-CN" altLang="en-US" sz="2400">
                <a:solidFill>
                  <a:srgbClr val="333399"/>
                </a:solidFill>
                <a:ea typeface="楷体" panose="02010609060101010101" pitchFamily="49" charset="-122"/>
                <a:cs typeface="Arial" panose="020B0604020202020204" pitchFamily="34" charset="0"/>
              </a:rPr>
              <a:t>发送数据</a:t>
            </a:r>
            <a:endParaRPr kumimoji="1" lang="zh-CN" altLang="en-US" sz="2400" baseline="-25000">
              <a:solidFill>
                <a:srgbClr val="333399"/>
              </a:solidFill>
              <a:ea typeface="楷体" panose="02010609060101010101" pitchFamily="49" charset="-122"/>
              <a:cs typeface="Arial" panose="020B0604020202020204" pitchFamily="34" charset="0"/>
            </a:endParaRPr>
          </a:p>
        </p:txBody>
      </p:sp>
      <p:grpSp>
        <p:nvGrpSpPr>
          <p:cNvPr id="2" name="组合 1"/>
          <p:cNvGrpSpPr/>
          <p:nvPr/>
        </p:nvGrpSpPr>
        <p:grpSpPr>
          <a:xfrm>
            <a:off x="1218139" y="2128354"/>
            <a:ext cx="6713754" cy="2570559"/>
            <a:chOff x="1310283" y="2128354"/>
            <a:chExt cx="6713754" cy="2570559"/>
          </a:xfrm>
        </p:grpSpPr>
        <p:sp>
          <p:nvSpPr>
            <p:cNvPr id="225" name="Line 4">
              <a:extLst>
                <a:ext uri="{FF2B5EF4-FFF2-40B4-BE49-F238E27FC236}">
                  <a16:creationId xmlns:a16="http://schemas.microsoft.com/office/drawing/2014/main" id="{1E8517C7-5897-4330-B68F-77B13B1D3ED5}"/>
                </a:ext>
              </a:extLst>
            </p:cNvPr>
            <p:cNvSpPr>
              <a:spLocks noChangeShapeType="1"/>
            </p:cNvSpPr>
            <p:nvPr/>
          </p:nvSpPr>
          <p:spPr bwMode="auto">
            <a:xfrm flipH="1" flipV="1">
              <a:off x="6999089" y="2785579"/>
              <a:ext cx="504825" cy="476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26" name="Line 5">
              <a:extLst>
                <a:ext uri="{FF2B5EF4-FFF2-40B4-BE49-F238E27FC236}">
                  <a16:creationId xmlns:a16="http://schemas.microsoft.com/office/drawing/2014/main" id="{DC6B4DAC-B4D4-49F8-B984-F097F224F422}"/>
                </a:ext>
              </a:extLst>
            </p:cNvPr>
            <p:cNvSpPr>
              <a:spLocks noChangeShapeType="1"/>
            </p:cNvSpPr>
            <p:nvPr/>
          </p:nvSpPr>
          <p:spPr bwMode="auto">
            <a:xfrm flipH="1" flipV="1">
              <a:off x="6179939" y="2556979"/>
              <a:ext cx="476250" cy="1619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27" name="Line 6">
              <a:extLst>
                <a:ext uri="{FF2B5EF4-FFF2-40B4-BE49-F238E27FC236}">
                  <a16:creationId xmlns:a16="http://schemas.microsoft.com/office/drawing/2014/main" id="{EDF64E13-B873-4F5A-9AF4-512B6E94B2EE}"/>
                </a:ext>
              </a:extLst>
            </p:cNvPr>
            <p:cNvSpPr>
              <a:spLocks noChangeShapeType="1"/>
            </p:cNvSpPr>
            <p:nvPr/>
          </p:nvSpPr>
          <p:spPr bwMode="auto">
            <a:xfrm flipV="1">
              <a:off x="5513189" y="2547454"/>
              <a:ext cx="571500" cy="1143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9" name="Line 7">
              <a:extLst>
                <a:ext uri="{FF2B5EF4-FFF2-40B4-BE49-F238E27FC236}">
                  <a16:creationId xmlns:a16="http://schemas.microsoft.com/office/drawing/2014/main" id="{53155E77-B74D-446C-8863-C7584C2DB8E0}"/>
                </a:ext>
              </a:extLst>
            </p:cNvPr>
            <p:cNvSpPr>
              <a:spLocks noChangeShapeType="1"/>
            </p:cNvSpPr>
            <p:nvPr/>
          </p:nvSpPr>
          <p:spPr bwMode="auto">
            <a:xfrm flipV="1">
              <a:off x="4713089" y="2604604"/>
              <a:ext cx="685800" cy="571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40" name="Line 8">
              <a:extLst>
                <a:ext uri="{FF2B5EF4-FFF2-40B4-BE49-F238E27FC236}">
                  <a16:creationId xmlns:a16="http://schemas.microsoft.com/office/drawing/2014/main" id="{A918F647-8999-4D5A-9B4C-467CBC364F25}"/>
                </a:ext>
              </a:extLst>
            </p:cNvPr>
            <p:cNvSpPr>
              <a:spLocks noChangeShapeType="1"/>
            </p:cNvSpPr>
            <p:nvPr/>
          </p:nvSpPr>
          <p:spPr bwMode="auto">
            <a:xfrm>
              <a:off x="3912989" y="2661754"/>
              <a:ext cx="6858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42" name="Line 9">
              <a:extLst>
                <a:ext uri="{FF2B5EF4-FFF2-40B4-BE49-F238E27FC236}">
                  <a16:creationId xmlns:a16="http://schemas.microsoft.com/office/drawing/2014/main" id="{F5A66E42-A9A9-4362-B623-97138138BDCD}"/>
                </a:ext>
              </a:extLst>
            </p:cNvPr>
            <p:cNvSpPr>
              <a:spLocks noChangeShapeType="1"/>
            </p:cNvSpPr>
            <p:nvPr/>
          </p:nvSpPr>
          <p:spPr bwMode="auto">
            <a:xfrm>
              <a:off x="3055739" y="2490304"/>
              <a:ext cx="685800" cy="1714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43" name="Freeform 10">
              <a:extLst>
                <a:ext uri="{FF2B5EF4-FFF2-40B4-BE49-F238E27FC236}">
                  <a16:creationId xmlns:a16="http://schemas.microsoft.com/office/drawing/2014/main" id="{6366196E-F353-4CDC-9A9D-CDD6F94B6CB5}"/>
                </a:ext>
              </a:extLst>
            </p:cNvPr>
            <p:cNvSpPr>
              <a:spLocks/>
            </p:cNvSpPr>
            <p:nvPr/>
          </p:nvSpPr>
          <p:spPr bwMode="auto">
            <a:xfrm>
              <a:off x="1703189" y="2518879"/>
              <a:ext cx="1314450" cy="381000"/>
            </a:xfrm>
            <a:custGeom>
              <a:avLst/>
              <a:gdLst>
                <a:gd name="T0" fmla="*/ 0 w 1104"/>
                <a:gd name="T1" fmla="*/ 2147483646 h 320"/>
                <a:gd name="T2" fmla="*/ 2147483646 w 1104"/>
                <a:gd name="T3" fmla="*/ 2147483646 h 320"/>
                <a:gd name="T4" fmla="*/ 2147483646 w 1104"/>
                <a:gd name="T5" fmla="*/ 0 h 320"/>
                <a:gd name="T6" fmla="*/ 0 60000 65536"/>
                <a:gd name="T7" fmla="*/ 0 60000 65536"/>
                <a:gd name="T8" fmla="*/ 0 60000 65536"/>
                <a:gd name="T9" fmla="*/ 0 w 1104"/>
                <a:gd name="T10" fmla="*/ 0 h 320"/>
                <a:gd name="T11" fmla="*/ 1104 w 1104"/>
                <a:gd name="T12" fmla="*/ 320 h 320"/>
              </a:gdLst>
              <a:ahLst/>
              <a:cxnLst>
                <a:cxn ang="T6">
                  <a:pos x="T0" y="T1"/>
                </a:cxn>
                <a:cxn ang="T7">
                  <a:pos x="T2" y="T3"/>
                </a:cxn>
                <a:cxn ang="T8">
                  <a:pos x="T4" y="T5"/>
                </a:cxn>
              </a:cxnLst>
              <a:rect l="T9" t="T10" r="T11" b="T12"/>
              <a:pathLst>
                <a:path w="1104" h="320">
                  <a:moveTo>
                    <a:pt x="0" y="320"/>
                  </a:moveTo>
                  <a:lnTo>
                    <a:pt x="568" y="200"/>
                  </a:lnTo>
                  <a:lnTo>
                    <a:pt x="1104"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grpSp>
          <p:nvGrpSpPr>
            <p:cNvPr id="245" name="Group 11">
              <a:extLst>
                <a:ext uri="{FF2B5EF4-FFF2-40B4-BE49-F238E27FC236}">
                  <a16:creationId xmlns:a16="http://schemas.microsoft.com/office/drawing/2014/main" id="{F0BC0358-6C7C-4418-BFDB-5A5FC4CDB087}"/>
                </a:ext>
              </a:extLst>
            </p:cNvPr>
            <p:cNvGrpSpPr>
              <a:grpSpLocks/>
            </p:cNvGrpSpPr>
            <p:nvPr/>
          </p:nvGrpSpPr>
          <p:grpSpPr bwMode="auto">
            <a:xfrm>
              <a:off x="1969889" y="2376004"/>
              <a:ext cx="846535" cy="585788"/>
              <a:chOff x="1680" y="240"/>
              <a:chExt cx="2529" cy="1270"/>
            </a:xfrm>
          </p:grpSpPr>
          <p:sp>
            <p:nvSpPr>
              <p:cNvPr id="246" name="Oval 12">
                <a:extLst>
                  <a:ext uri="{FF2B5EF4-FFF2-40B4-BE49-F238E27FC236}">
                    <a16:creationId xmlns:a16="http://schemas.microsoft.com/office/drawing/2014/main" id="{95F14186-4657-4265-9212-DB1385B5592C}"/>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47" name="Oval 13">
                <a:extLst>
                  <a:ext uri="{FF2B5EF4-FFF2-40B4-BE49-F238E27FC236}">
                    <a16:creationId xmlns:a16="http://schemas.microsoft.com/office/drawing/2014/main" id="{0DA95B3E-DD32-4F0C-BC7F-390DBD9D1FD0}"/>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48" name="Oval 14">
                <a:extLst>
                  <a:ext uri="{FF2B5EF4-FFF2-40B4-BE49-F238E27FC236}">
                    <a16:creationId xmlns:a16="http://schemas.microsoft.com/office/drawing/2014/main" id="{0927E6A2-6172-4496-B039-308510CD0DEF}"/>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49" name="Oval 15">
                <a:extLst>
                  <a:ext uri="{FF2B5EF4-FFF2-40B4-BE49-F238E27FC236}">
                    <a16:creationId xmlns:a16="http://schemas.microsoft.com/office/drawing/2014/main" id="{179F0304-2C5A-4CA1-B88A-E20DF27AFD49}"/>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0" name="Oval 16">
                <a:extLst>
                  <a:ext uri="{FF2B5EF4-FFF2-40B4-BE49-F238E27FC236}">
                    <a16:creationId xmlns:a16="http://schemas.microsoft.com/office/drawing/2014/main" id="{1215DBE8-9A32-461B-B2B6-9E0945342667}"/>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1" name="Oval 17">
                <a:extLst>
                  <a:ext uri="{FF2B5EF4-FFF2-40B4-BE49-F238E27FC236}">
                    <a16:creationId xmlns:a16="http://schemas.microsoft.com/office/drawing/2014/main" id="{95510AD9-1E32-4C32-B5A0-7AEED8483E60}"/>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2" name="Oval 18">
                <a:extLst>
                  <a:ext uri="{FF2B5EF4-FFF2-40B4-BE49-F238E27FC236}">
                    <a16:creationId xmlns:a16="http://schemas.microsoft.com/office/drawing/2014/main" id="{E6390904-B1C0-4C6F-8B7C-1F4638B0DD16}"/>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3" name="Oval 19">
                <a:extLst>
                  <a:ext uri="{FF2B5EF4-FFF2-40B4-BE49-F238E27FC236}">
                    <a16:creationId xmlns:a16="http://schemas.microsoft.com/office/drawing/2014/main" id="{E10D9A61-BC6C-4ED1-B59F-0936CFE37F86}"/>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4" name="Oval 20">
                <a:extLst>
                  <a:ext uri="{FF2B5EF4-FFF2-40B4-BE49-F238E27FC236}">
                    <a16:creationId xmlns:a16="http://schemas.microsoft.com/office/drawing/2014/main" id="{05704A4B-9874-4862-9A60-8FD2F5845057}"/>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255" name="Group 21">
              <a:extLst>
                <a:ext uri="{FF2B5EF4-FFF2-40B4-BE49-F238E27FC236}">
                  <a16:creationId xmlns:a16="http://schemas.microsoft.com/office/drawing/2014/main" id="{036017E7-FD5A-4B25-AFC5-E68978AB0466}"/>
                </a:ext>
              </a:extLst>
            </p:cNvPr>
            <p:cNvGrpSpPr>
              <a:grpSpLocks/>
            </p:cNvGrpSpPr>
            <p:nvPr/>
          </p:nvGrpSpPr>
          <p:grpSpPr bwMode="auto">
            <a:xfrm>
              <a:off x="3398639" y="2376004"/>
              <a:ext cx="846535" cy="585788"/>
              <a:chOff x="1680" y="240"/>
              <a:chExt cx="2529" cy="1270"/>
            </a:xfrm>
          </p:grpSpPr>
          <p:sp>
            <p:nvSpPr>
              <p:cNvPr id="256" name="Oval 22">
                <a:extLst>
                  <a:ext uri="{FF2B5EF4-FFF2-40B4-BE49-F238E27FC236}">
                    <a16:creationId xmlns:a16="http://schemas.microsoft.com/office/drawing/2014/main" id="{8D19B43B-B8B7-497A-B942-DEDC46B820F6}"/>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7" name="Oval 23">
                <a:extLst>
                  <a:ext uri="{FF2B5EF4-FFF2-40B4-BE49-F238E27FC236}">
                    <a16:creationId xmlns:a16="http://schemas.microsoft.com/office/drawing/2014/main" id="{B7B7BF24-15CA-4C71-9544-41F8F32FF258}"/>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8" name="Oval 24">
                <a:extLst>
                  <a:ext uri="{FF2B5EF4-FFF2-40B4-BE49-F238E27FC236}">
                    <a16:creationId xmlns:a16="http://schemas.microsoft.com/office/drawing/2014/main" id="{41D9FFFA-AB26-4F55-9D27-274552B888B9}"/>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9" name="Oval 25">
                <a:extLst>
                  <a:ext uri="{FF2B5EF4-FFF2-40B4-BE49-F238E27FC236}">
                    <a16:creationId xmlns:a16="http://schemas.microsoft.com/office/drawing/2014/main" id="{B484E8A2-D971-4790-9AD1-F55AD422C4DE}"/>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0" name="Oval 26">
                <a:extLst>
                  <a:ext uri="{FF2B5EF4-FFF2-40B4-BE49-F238E27FC236}">
                    <a16:creationId xmlns:a16="http://schemas.microsoft.com/office/drawing/2014/main" id="{854085B2-E4F7-4095-AF8C-E5E485027EAE}"/>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1" name="Oval 27">
                <a:extLst>
                  <a:ext uri="{FF2B5EF4-FFF2-40B4-BE49-F238E27FC236}">
                    <a16:creationId xmlns:a16="http://schemas.microsoft.com/office/drawing/2014/main" id="{F4C7F646-885C-42F4-9105-CC868A55E003}"/>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2" name="Oval 28">
                <a:extLst>
                  <a:ext uri="{FF2B5EF4-FFF2-40B4-BE49-F238E27FC236}">
                    <a16:creationId xmlns:a16="http://schemas.microsoft.com/office/drawing/2014/main" id="{794E81F6-40AC-4B2A-98EC-88E39A131ED9}"/>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3" name="Oval 29">
                <a:extLst>
                  <a:ext uri="{FF2B5EF4-FFF2-40B4-BE49-F238E27FC236}">
                    <a16:creationId xmlns:a16="http://schemas.microsoft.com/office/drawing/2014/main" id="{924BB33A-81EC-453C-9A73-E66987E53C3B}"/>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4" name="Oval 30">
                <a:extLst>
                  <a:ext uri="{FF2B5EF4-FFF2-40B4-BE49-F238E27FC236}">
                    <a16:creationId xmlns:a16="http://schemas.microsoft.com/office/drawing/2014/main" id="{A09DACD1-C6D8-4A8E-A088-677B9987DEC7}"/>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265" name="Text Box 31">
              <a:extLst>
                <a:ext uri="{FF2B5EF4-FFF2-40B4-BE49-F238E27FC236}">
                  <a16:creationId xmlns:a16="http://schemas.microsoft.com/office/drawing/2014/main" id="{D9798D0C-A90C-4978-9AAF-2A0CF3EE88C9}"/>
                </a:ext>
              </a:extLst>
            </p:cNvPr>
            <p:cNvSpPr txBox="1">
              <a:spLocks noChangeArrowheads="1"/>
            </p:cNvSpPr>
            <p:nvPr/>
          </p:nvSpPr>
          <p:spPr bwMode="auto">
            <a:xfrm>
              <a:off x="3541513" y="2517688"/>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局域网</a:t>
              </a:r>
            </a:p>
          </p:txBody>
        </p:sp>
        <p:pic>
          <p:nvPicPr>
            <p:cNvPr id="266" name="Picture 32">
              <a:extLst>
                <a:ext uri="{FF2B5EF4-FFF2-40B4-BE49-F238E27FC236}">
                  <a16:creationId xmlns:a16="http://schemas.microsoft.com/office/drawing/2014/main" id="{3900B221-CF8E-4EA6-86D8-0780E13E80AB}"/>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5720" y="2399817"/>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67" name="Picture 33">
              <a:extLst>
                <a:ext uri="{FF2B5EF4-FFF2-40B4-BE49-F238E27FC236}">
                  <a16:creationId xmlns:a16="http://schemas.microsoft.com/office/drawing/2014/main" id="{97EE5B2D-C6F2-4562-95D4-38E8D9F77C0B}"/>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4489" y="2547454"/>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68" name="Picture 34">
              <a:extLst>
                <a:ext uri="{FF2B5EF4-FFF2-40B4-BE49-F238E27FC236}">
                  <a16:creationId xmlns:a16="http://schemas.microsoft.com/office/drawing/2014/main" id="{ED979463-5D98-41E5-8C43-EEC194C0FC0C}"/>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4839" y="2595079"/>
              <a:ext cx="400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35">
              <a:extLst>
                <a:ext uri="{FF2B5EF4-FFF2-40B4-BE49-F238E27FC236}">
                  <a16:creationId xmlns:a16="http://schemas.microsoft.com/office/drawing/2014/main" id="{61AEDE97-BD9B-4FBA-A51E-ACBF8F574224}"/>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0389" y="2435535"/>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70" name="Group 36">
              <a:extLst>
                <a:ext uri="{FF2B5EF4-FFF2-40B4-BE49-F238E27FC236}">
                  <a16:creationId xmlns:a16="http://schemas.microsoft.com/office/drawing/2014/main" id="{B774F8F2-8359-4E72-BB86-1F1257B252E5}"/>
                </a:ext>
              </a:extLst>
            </p:cNvPr>
            <p:cNvGrpSpPr>
              <a:grpSpLocks/>
            </p:cNvGrpSpPr>
            <p:nvPr/>
          </p:nvGrpSpPr>
          <p:grpSpPr bwMode="auto">
            <a:xfrm>
              <a:off x="4998839" y="2376004"/>
              <a:ext cx="846535" cy="585788"/>
              <a:chOff x="1680" y="240"/>
              <a:chExt cx="2529" cy="1270"/>
            </a:xfrm>
          </p:grpSpPr>
          <p:sp>
            <p:nvSpPr>
              <p:cNvPr id="271" name="Oval 37">
                <a:extLst>
                  <a:ext uri="{FF2B5EF4-FFF2-40B4-BE49-F238E27FC236}">
                    <a16:creationId xmlns:a16="http://schemas.microsoft.com/office/drawing/2014/main" id="{1BA4B34C-BE49-4AE0-8A9B-42EDBCA3FDFE}"/>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2" name="Oval 38">
                <a:extLst>
                  <a:ext uri="{FF2B5EF4-FFF2-40B4-BE49-F238E27FC236}">
                    <a16:creationId xmlns:a16="http://schemas.microsoft.com/office/drawing/2014/main" id="{18ECC476-75A4-456B-8559-8E060A20A3F5}"/>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3" name="Oval 39">
                <a:extLst>
                  <a:ext uri="{FF2B5EF4-FFF2-40B4-BE49-F238E27FC236}">
                    <a16:creationId xmlns:a16="http://schemas.microsoft.com/office/drawing/2014/main" id="{F61BDC9C-18DA-4A88-B6EC-821DC6359FBD}"/>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4" name="Oval 40">
                <a:extLst>
                  <a:ext uri="{FF2B5EF4-FFF2-40B4-BE49-F238E27FC236}">
                    <a16:creationId xmlns:a16="http://schemas.microsoft.com/office/drawing/2014/main" id="{43804A68-7C44-422F-A0ED-72AA2418F381}"/>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5" name="Oval 41">
                <a:extLst>
                  <a:ext uri="{FF2B5EF4-FFF2-40B4-BE49-F238E27FC236}">
                    <a16:creationId xmlns:a16="http://schemas.microsoft.com/office/drawing/2014/main" id="{C3515BE0-075D-4987-A0B1-D12EEFA5B0AE}"/>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6" name="Oval 42">
                <a:extLst>
                  <a:ext uri="{FF2B5EF4-FFF2-40B4-BE49-F238E27FC236}">
                    <a16:creationId xmlns:a16="http://schemas.microsoft.com/office/drawing/2014/main" id="{5BDB29D6-5436-4504-96E7-862BD2C88B70}"/>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7" name="Oval 43">
                <a:extLst>
                  <a:ext uri="{FF2B5EF4-FFF2-40B4-BE49-F238E27FC236}">
                    <a16:creationId xmlns:a16="http://schemas.microsoft.com/office/drawing/2014/main" id="{7214D4D4-29BB-4CBA-96A1-FC94A538874B}"/>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8" name="Oval 44">
                <a:extLst>
                  <a:ext uri="{FF2B5EF4-FFF2-40B4-BE49-F238E27FC236}">
                    <a16:creationId xmlns:a16="http://schemas.microsoft.com/office/drawing/2014/main" id="{65D2450D-0747-4A9E-8766-8553A21C6C11}"/>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9" name="Oval 45">
                <a:extLst>
                  <a:ext uri="{FF2B5EF4-FFF2-40B4-BE49-F238E27FC236}">
                    <a16:creationId xmlns:a16="http://schemas.microsoft.com/office/drawing/2014/main" id="{065408C0-8BBB-432A-B6FB-FE11C2E25F7C}"/>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280" name="Text Box 46">
              <a:extLst>
                <a:ext uri="{FF2B5EF4-FFF2-40B4-BE49-F238E27FC236}">
                  <a16:creationId xmlns:a16="http://schemas.microsoft.com/office/drawing/2014/main" id="{53A285D2-EC16-49E7-B67E-CF118D992082}"/>
                </a:ext>
              </a:extLst>
            </p:cNvPr>
            <p:cNvSpPr txBox="1">
              <a:spLocks noChangeArrowheads="1"/>
            </p:cNvSpPr>
            <p:nvPr/>
          </p:nvSpPr>
          <p:spPr bwMode="auto">
            <a:xfrm>
              <a:off x="5122663" y="2517688"/>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广域网</a:t>
              </a:r>
            </a:p>
          </p:txBody>
        </p:sp>
        <p:sp>
          <p:nvSpPr>
            <p:cNvPr id="281" name="Text Box 47">
              <a:extLst>
                <a:ext uri="{FF2B5EF4-FFF2-40B4-BE49-F238E27FC236}">
                  <a16:creationId xmlns:a16="http://schemas.microsoft.com/office/drawing/2014/main" id="{AAE50464-9351-47E7-B6EC-74B63BFD51FF}"/>
                </a:ext>
              </a:extLst>
            </p:cNvPr>
            <p:cNvSpPr txBox="1">
              <a:spLocks noChangeArrowheads="1"/>
            </p:cNvSpPr>
            <p:nvPr/>
          </p:nvSpPr>
          <p:spPr bwMode="auto">
            <a:xfrm>
              <a:off x="1361480" y="2266466"/>
              <a:ext cx="73321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主机</a:t>
              </a:r>
              <a:r>
                <a:rPr kumimoji="1" lang="zh-CN" altLang="en-US" sz="11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282" name="Text Box 48">
              <a:extLst>
                <a:ext uri="{FF2B5EF4-FFF2-40B4-BE49-F238E27FC236}">
                  <a16:creationId xmlns:a16="http://schemas.microsoft.com/office/drawing/2014/main" id="{8DE2024C-B945-40BB-8618-A313F6703096}"/>
                </a:ext>
              </a:extLst>
            </p:cNvPr>
            <p:cNvSpPr txBox="1">
              <a:spLocks noChangeArrowheads="1"/>
            </p:cNvSpPr>
            <p:nvPr/>
          </p:nvSpPr>
          <p:spPr bwMode="auto">
            <a:xfrm>
              <a:off x="7140773" y="2355763"/>
              <a:ext cx="73321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主机</a:t>
              </a:r>
              <a:r>
                <a:rPr kumimoji="1" lang="zh-CN" altLang="en-US" sz="1100" b="1">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283" name="Text Box 49">
              <a:extLst>
                <a:ext uri="{FF2B5EF4-FFF2-40B4-BE49-F238E27FC236}">
                  <a16:creationId xmlns:a16="http://schemas.microsoft.com/office/drawing/2014/main" id="{FD9CB905-8BB9-4485-848C-46A4456E2B40}"/>
                </a:ext>
              </a:extLst>
            </p:cNvPr>
            <p:cNvSpPr txBox="1">
              <a:spLocks noChangeArrowheads="1"/>
            </p:cNvSpPr>
            <p:nvPr/>
          </p:nvSpPr>
          <p:spPr bwMode="auto">
            <a:xfrm>
              <a:off x="2658070" y="2128354"/>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284" name="Text Box 50">
              <a:extLst>
                <a:ext uri="{FF2B5EF4-FFF2-40B4-BE49-F238E27FC236}">
                  <a16:creationId xmlns:a16="http://schemas.microsoft.com/office/drawing/2014/main" id="{055332E8-7977-454A-8442-268DA57379F4}"/>
                </a:ext>
              </a:extLst>
            </p:cNvPr>
            <p:cNvSpPr txBox="1">
              <a:spLocks noChangeArrowheads="1"/>
            </p:cNvSpPr>
            <p:nvPr/>
          </p:nvSpPr>
          <p:spPr bwMode="auto">
            <a:xfrm>
              <a:off x="4277320" y="2275991"/>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b="1">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285" name="Text Box 51">
              <a:extLst>
                <a:ext uri="{FF2B5EF4-FFF2-40B4-BE49-F238E27FC236}">
                  <a16:creationId xmlns:a16="http://schemas.microsoft.com/office/drawing/2014/main" id="{6E33E435-7B80-4DC0-92AA-CA1174B0F897}"/>
                </a:ext>
              </a:extLst>
            </p:cNvPr>
            <p:cNvSpPr txBox="1">
              <a:spLocks noChangeArrowheads="1"/>
            </p:cNvSpPr>
            <p:nvPr/>
          </p:nvSpPr>
          <p:spPr bwMode="auto">
            <a:xfrm>
              <a:off x="5735836" y="2171216"/>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b="1">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3</a:t>
              </a:r>
            </a:p>
          </p:txBody>
        </p:sp>
        <p:sp>
          <p:nvSpPr>
            <p:cNvPr id="286" name="Text Box 52">
              <a:extLst>
                <a:ext uri="{FF2B5EF4-FFF2-40B4-BE49-F238E27FC236}">
                  <a16:creationId xmlns:a16="http://schemas.microsoft.com/office/drawing/2014/main" id="{0A1179BA-E326-4064-9ED4-FA0E2653E42E}"/>
                </a:ext>
              </a:extLst>
            </p:cNvPr>
            <p:cNvSpPr txBox="1">
              <a:spLocks noChangeArrowheads="1"/>
            </p:cNvSpPr>
            <p:nvPr/>
          </p:nvSpPr>
          <p:spPr bwMode="auto">
            <a:xfrm>
              <a:off x="2084188" y="252721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电话网</a:t>
              </a:r>
            </a:p>
          </p:txBody>
        </p:sp>
        <p:grpSp>
          <p:nvGrpSpPr>
            <p:cNvPr id="287" name="Group 53">
              <a:extLst>
                <a:ext uri="{FF2B5EF4-FFF2-40B4-BE49-F238E27FC236}">
                  <a16:creationId xmlns:a16="http://schemas.microsoft.com/office/drawing/2014/main" id="{A7C1FCD2-CAA5-4912-A7D7-D8AE1531BF66}"/>
                </a:ext>
              </a:extLst>
            </p:cNvPr>
            <p:cNvGrpSpPr>
              <a:grpSpLocks/>
            </p:cNvGrpSpPr>
            <p:nvPr/>
          </p:nvGrpSpPr>
          <p:grpSpPr bwMode="auto">
            <a:xfrm>
              <a:off x="1398389" y="2547454"/>
              <a:ext cx="498872" cy="409575"/>
              <a:chOff x="624" y="2968"/>
              <a:chExt cx="1331" cy="920"/>
            </a:xfrm>
          </p:grpSpPr>
          <p:sp>
            <p:nvSpPr>
              <p:cNvPr id="288" name="Freeform 54">
                <a:extLst>
                  <a:ext uri="{FF2B5EF4-FFF2-40B4-BE49-F238E27FC236}">
                    <a16:creationId xmlns:a16="http://schemas.microsoft.com/office/drawing/2014/main" id="{F922CFD4-444E-4A7F-8F05-7E19172F2499}"/>
                  </a:ext>
                </a:extLst>
              </p:cNvPr>
              <p:cNvSpPr>
                <a:spLocks/>
              </p:cNvSpPr>
              <p:nvPr/>
            </p:nvSpPr>
            <p:spPr bwMode="auto">
              <a:xfrm>
                <a:off x="1238" y="2968"/>
                <a:ext cx="713" cy="770"/>
              </a:xfrm>
              <a:custGeom>
                <a:avLst/>
                <a:gdLst>
                  <a:gd name="T0" fmla="*/ 1 w 1426"/>
                  <a:gd name="T1" fmla="*/ 0 h 2309"/>
                  <a:gd name="T2" fmla="*/ 1 w 1426"/>
                  <a:gd name="T3" fmla="*/ 0 h 2309"/>
                  <a:gd name="T4" fmla="*/ 0 w 1426"/>
                  <a:gd name="T5" fmla="*/ 0 h 2309"/>
                  <a:gd name="T6" fmla="*/ 1 w 1426"/>
                  <a:gd name="T7" fmla="*/ 0 h 2309"/>
                  <a:gd name="T8" fmla="*/ 1 w 1426"/>
                  <a:gd name="T9" fmla="*/ 0 h 2309"/>
                  <a:gd name="T10" fmla="*/ 1 w 1426"/>
                  <a:gd name="T11" fmla="*/ 0 h 2309"/>
                  <a:gd name="T12" fmla="*/ 1 w 1426"/>
                  <a:gd name="T13" fmla="*/ 0 h 2309"/>
                  <a:gd name="T14" fmla="*/ 1 w 1426"/>
                  <a:gd name="T15" fmla="*/ 0 h 2309"/>
                  <a:gd name="T16" fmla="*/ 1 w 1426"/>
                  <a:gd name="T17" fmla="*/ 0 h 2309"/>
                  <a:gd name="T18" fmla="*/ 1 w 1426"/>
                  <a:gd name="T19" fmla="*/ 0 h 2309"/>
                  <a:gd name="T20" fmla="*/ 1 w 1426"/>
                  <a:gd name="T21" fmla="*/ 0 h 2309"/>
                  <a:gd name="T22" fmla="*/ 1 w 1426"/>
                  <a:gd name="T23" fmla="*/ 0 h 2309"/>
                  <a:gd name="T24" fmla="*/ 1 w 1426"/>
                  <a:gd name="T25" fmla="*/ 0 h 2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26"/>
                  <a:gd name="T40" fmla="*/ 0 h 2309"/>
                  <a:gd name="T41" fmla="*/ 1426 w 1426"/>
                  <a:gd name="T42" fmla="*/ 2309 h 23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55">
                <a:extLst>
                  <a:ext uri="{FF2B5EF4-FFF2-40B4-BE49-F238E27FC236}">
                    <a16:creationId xmlns:a16="http://schemas.microsoft.com/office/drawing/2014/main" id="{696FFE16-DA1C-44DE-9A3C-1558F8559C08}"/>
                  </a:ext>
                </a:extLst>
              </p:cNvPr>
              <p:cNvSpPr>
                <a:spLocks/>
              </p:cNvSpPr>
              <p:nvPr/>
            </p:nvSpPr>
            <p:spPr bwMode="auto">
              <a:xfrm>
                <a:off x="1668" y="3087"/>
                <a:ext cx="286" cy="660"/>
              </a:xfrm>
              <a:custGeom>
                <a:avLst/>
                <a:gdLst>
                  <a:gd name="T0" fmla="*/ 0 w 573"/>
                  <a:gd name="T1" fmla="*/ 0 h 1980"/>
                  <a:gd name="T2" fmla="*/ 0 w 573"/>
                  <a:gd name="T3" fmla="*/ 0 h 1980"/>
                  <a:gd name="T4" fmla="*/ 0 w 573"/>
                  <a:gd name="T5" fmla="*/ 0 h 1980"/>
                  <a:gd name="T6" fmla="*/ 0 w 573"/>
                  <a:gd name="T7" fmla="*/ 0 h 1980"/>
                  <a:gd name="T8" fmla="*/ 0 w 573"/>
                  <a:gd name="T9" fmla="*/ 0 h 1980"/>
                  <a:gd name="T10" fmla="*/ 0 w 573"/>
                  <a:gd name="T11" fmla="*/ 0 h 1980"/>
                  <a:gd name="T12" fmla="*/ 0 w 573"/>
                  <a:gd name="T13" fmla="*/ 0 h 1980"/>
                  <a:gd name="T14" fmla="*/ 0 w 573"/>
                  <a:gd name="T15" fmla="*/ 0 h 1980"/>
                  <a:gd name="T16" fmla="*/ 0 w 573"/>
                  <a:gd name="T17" fmla="*/ 0 h 1980"/>
                  <a:gd name="T18" fmla="*/ 0 w 573"/>
                  <a:gd name="T19" fmla="*/ 0 h 1980"/>
                  <a:gd name="T20" fmla="*/ 0 w 573"/>
                  <a:gd name="T21" fmla="*/ 0 h 1980"/>
                  <a:gd name="T22" fmla="*/ 0 w 573"/>
                  <a:gd name="T23" fmla="*/ 0 h 1980"/>
                  <a:gd name="T24" fmla="*/ 0 w 573"/>
                  <a:gd name="T25" fmla="*/ 0 h 1980"/>
                  <a:gd name="T26" fmla="*/ 0 w 573"/>
                  <a:gd name="T27" fmla="*/ 0 h 1980"/>
                  <a:gd name="T28" fmla="*/ 0 w 573"/>
                  <a:gd name="T29" fmla="*/ 0 h 1980"/>
                  <a:gd name="T30" fmla="*/ 0 w 573"/>
                  <a:gd name="T31" fmla="*/ 0 h 19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73"/>
                  <a:gd name="T49" fmla="*/ 0 h 1980"/>
                  <a:gd name="T50" fmla="*/ 573 w 573"/>
                  <a:gd name="T51" fmla="*/ 1980 h 19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round/>
                <a:headEnd/>
                <a:tailEnd/>
              </a:ln>
            </p:spPr>
            <p:txBody>
              <a:bodyPr/>
              <a:lstStyle/>
              <a:p>
                <a:endParaRPr lang="zh-CN" altLang="en-US"/>
              </a:p>
            </p:txBody>
          </p:sp>
          <p:sp>
            <p:nvSpPr>
              <p:cNvPr id="290" name="Freeform 56">
                <a:extLst>
                  <a:ext uri="{FF2B5EF4-FFF2-40B4-BE49-F238E27FC236}">
                    <a16:creationId xmlns:a16="http://schemas.microsoft.com/office/drawing/2014/main" id="{C218FADD-27DB-4FD2-86FB-3D90D8772A13}"/>
                  </a:ext>
                </a:extLst>
              </p:cNvPr>
              <p:cNvSpPr>
                <a:spLocks/>
              </p:cNvSpPr>
              <p:nvPr/>
            </p:nvSpPr>
            <p:spPr bwMode="auto">
              <a:xfrm>
                <a:off x="1432" y="2970"/>
                <a:ext cx="523" cy="147"/>
              </a:xfrm>
              <a:custGeom>
                <a:avLst/>
                <a:gdLst>
                  <a:gd name="T0" fmla="*/ 0 w 1045"/>
                  <a:gd name="T1" fmla="*/ 0 h 441"/>
                  <a:gd name="T2" fmla="*/ 1 w 1045"/>
                  <a:gd name="T3" fmla="*/ 0 h 441"/>
                  <a:gd name="T4" fmla="*/ 1 w 1045"/>
                  <a:gd name="T5" fmla="*/ 0 h 441"/>
                  <a:gd name="T6" fmla="*/ 1 w 1045"/>
                  <a:gd name="T7" fmla="*/ 0 h 441"/>
                  <a:gd name="T8" fmla="*/ 1 w 1045"/>
                  <a:gd name="T9" fmla="*/ 0 h 441"/>
                  <a:gd name="T10" fmla="*/ 1 w 1045"/>
                  <a:gd name="T11" fmla="*/ 0 h 441"/>
                  <a:gd name="T12" fmla="*/ 0 w 1045"/>
                  <a:gd name="T13" fmla="*/ 0 h 441"/>
                  <a:gd name="T14" fmla="*/ 0 60000 65536"/>
                  <a:gd name="T15" fmla="*/ 0 60000 65536"/>
                  <a:gd name="T16" fmla="*/ 0 60000 65536"/>
                  <a:gd name="T17" fmla="*/ 0 60000 65536"/>
                  <a:gd name="T18" fmla="*/ 0 60000 65536"/>
                  <a:gd name="T19" fmla="*/ 0 60000 65536"/>
                  <a:gd name="T20" fmla="*/ 0 60000 65536"/>
                  <a:gd name="T21" fmla="*/ 0 w 1045"/>
                  <a:gd name="T22" fmla="*/ 0 h 441"/>
                  <a:gd name="T23" fmla="*/ 1045 w 1045"/>
                  <a:gd name="T24" fmla="*/ 441 h 4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round/>
                <a:headEnd/>
                <a:tailEnd/>
              </a:ln>
            </p:spPr>
            <p:txBody>
              <a:bodyPr/>
              <a:lstStyle/>
              <a:p>
                <a:endParaRPr lang="zh-CN" altLang="en-US"/>
              </a:p>
            </p:txBody>
          </p:sp>
          <p:sp>
            <p:nvSpPr>
              <p:cNvPr id="291" name="Freeform 57">
                <a:extLst>
                  <a:ext uri="{FF2B5EF4-FFF2-40B4-BE49-F238E27FC236}">
                    <a16:creationId xmlns:a16="http://schemas.microsoft.com/office/drawing/2014/main" id="{E9EA7FB6-4A4B-4F60-855F-68854B3B4847}"/>
                  </a:ext>
                </a:extLst>
              </p:cNvPr>
              <p:cNvSpPr>
                <a:spLocks/>
              </p:cNvSpPr>
              <p:nvPr/>
            </p:nvSpPr>
            <p:spPr bwMode="auto">
              <a:xfrm>
                <a:off x="1315" y="3056"/>
                <a:ext cx="478" cy="573"/>
              </a:xfrm>
              <a:custGeom>
                <a:avLst/>
                <a:gdLst>
                  <a:gd name="T0" fmla="*/ 1 w 955"/>
                  <a:gd name="T1" fmla="*/ 0 h 1719"/>
                  <a:gd name="T2" fmla="*/ 0 w 955"/>
                  <a:gd name="T3" fmla="*/ 0 h 1719"/>
                  <a:gd name="T4" fmla="*/ 1 w 955"/>
                  <a:gd name="T5" fmla="*/ 0 h 1719"/>
                  <a:gd name="T6" fmla="*/ 1 w 955"/>
                  <a:gd name="T7" fmla="*/ 0 h 1719"/>
                  <a:gd name="T8" fmla="*/ 1 w 955"/>
                  <a:gd name="T9" fmla="*/ 0 h 1719"/>
                  <a:gd name="T10" fmla="*/ 0 60000 65536"/>
                  <a:gd name="T11" fmla="*/ 0 60000 65536"/>
                  <a:gd name="T12" fmla="*/ 0 60000 65536"/>
                  <a:gd name="T13" fmla="*/ 0 60000 65536"/>
                  <a:gd name="T14" fmla="*/ 0 60000 65536"/>
                  <a:gd name="T15" fmla="*/ 0 w 955"/>
                  <a:gd name="T16" fmla="*/ 0 h 1719"/>
                  <a:gd name="T17" fmla="*/ 955 w 955"/>
                  <a:gd name="T18" fmla="*/ 1719 h 1719"/>
                </a:gdLst>
                <a:ahLst/>
                <a:cxnLst>
                  <a:cxn ang="T10">
                    <a:pos x="T0" y="T1"/>
                  </a:cxn>
                  <a:cxn ang="T11">
                    <a:pos x="T2" y="T3"/>
                  </a:cxn>
                  <a:cxn ang="T12">
                    <a:pos x="T4" y="T5"/>
                  </a:cxn>
                  <a:cxn ang="T13">
                    <a:pos x="T6" y="T7"/>
                  </a:cxn>
                  <a:cxn ang="T14">
                    <a:pos x="T8" y="T9"/>
                  </a:cxn>
                </a:cxnLst>
                <a:rect l="T15" t="T16" r="T17" b="T18"/>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round/>
                <a:headEnd/>
                <a:tailEnd/>
              </a:ln>
            </p:spPr>
            <p:txBody>
              <a:bodyPr/>
              <a:lstStyle/>
              <a:p>
                <a:endParaRPr lang="zh-CN" altLang="en-US"/>
              </a:p>
            </p:txBody>
          </p:sp>
          <p:sp>
            <p:nvSpPr>
              <p:cNvPr id="292" name="Freeform 58">
                <a:extLst>
                  <a:ext uri="{FF2B5EF4-FFF2-40B4-BE49-F238E27FC236}">
                    <a16:creationId xmlns:a16="http://schemas.microsoft.com/office/drawing/2014/main" id="{C01CCE66-B0EB-4C52-82E0-6A59B5C3D34A}"/>
                  </a:ext>
                </a:extLst>
              </p:cNvPr>
              <p:cNvSpPr>
                <a:spLocks/>
              </p:cNvSpPr>
              <p:nvPr/>
            </p:nvSpPr>
            <p:spPr bwMode="auto">
              <a:xfrm>
                <a:off x="1337" y="3076"/>
                <a:ext cx="431" cy="529"/>
              </a:xfrm>
              <a:custGeom>
                <a:avLst/>
                <a:gdLst>
                  <a:gd name="T0" fmla="*/ 1 w 862"/>
                  <a:gd name="T1" fmla="*/ 0 h 1587"/>
                  <a:gd name="T2" fmla="*/ 0 w 862"/>
                  <a:gd name="T3" fmla="*/ 0 h 1587"/>
                  <a:gd name="T4" fmla="*/ 1 w 862"/>
                  <a:gd name="T5" fmla="*/ 0 h 1587"/>
                  <a:gd name="T6" fmla="*/ 1 w 862"/>
                  <a:gd name="T7" fmla="*/ 0 h 1587"/>
                  <a:gd name="T8" fmla="*/ 1 w 862"/>
                  <a:gd name="T9" fmla="*/ 0 h 1587"/>
                  <a:gd name="T10" fmla="*/ 0 60000 65536"/>
                  <a:gd name="T11" fmla="*/ 0 60000 65536"/>
                  <a:gd name="T12" fmla="*/ 0 60000 65536"/>
                  <a:gd name="T13" fmla="*/ 0 60000 65536"/>
                  <a:gd name="T14" fmla="*/ 0 60000 65536"/>
                  <a:gd name="T15" fmla="*/ 0 w 862"/>
                  <a:gd name="T16" fmla="*/ 0 h 1587"/>
                  <a:gd name="T17" fmla="*/ 862 w 862"/>
                  <a:gd name="T18" fmla="*/ 1587 h 1587"/>
                </a:gdLst>
                <a:ahLst/>
                <a:cxnLst>
                  <a:cxn ang="T10">
                    <a:pos x="T0" y="T1"/>
                  </a:cxn>
                  <a:cxn ang="T11">
                    <a:pos x="T2" y="T3"/>
                  </a:cxn>
                  <a:cxn ang="T12">
                    <a:pos x="T4" y="T5"/>
                  </a:cxn>
                  <a:cxn ang="T13">
                    <a:pos x="T6" y="T7"/>
                  </a:cxn>
                  <a:cxn ang="T14">
                    <a:pos x="T8" y="T9"/>
                  </a:cxn>
                </a:cxnLst>
                <a:rect l="T15" t="T16" r="T17" b="T18"/>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round/>
                <a:headEnd/>
                <a:tailEnd/>
              </a:ln>
            </p:spPr>
            <p:txBody>
              <a:bodyPr/>
              <a:lstStyle/>
              <a:p>
                <a:endParaRPr lang="zh-CN" altLang="en-US"/>
              </a:p>
            </p:txBody>
          </p:sp>
          <p:sp>
            <p:nvSpPr>
              <p:cNvPr id="293" name="Freeform 59">
                <a:extLst>
                  <a:ext uri="{FF2B5EF4-FFF2-40B4-BE49-F238E27FC236}">
                    <a16:creationId xmlns:a16="http://schemas.microsoft.com/office/drawing/2014/main" id="{0C86B66F-19B5-4F15-BEA6-E955D29CC765}"/>
                  </a:ext>
                </a:extLst>
              </p:cNvPr>
              <p:cNvSpPr>
                <a:spLocks/>
              </p:cNvSpPr>
              <p:nvPr/>
            </p:nvSpPr>
            <p:spPr bwMode="auto">
              <a:xfrm>
                <a:off x="1233" y="2968"/>
                <a:ext cx="203" cy="494"/>
              </a:xfrm>
              <a:custGeom>
                <a:avLst/>
                <a:gdLst>
                  <a:gd name="T0" fmla="*/ 0 w 408"/>
                  <a:gd name="T1" fmla="*/ 0 h 1480"/>
                  <a:gd name="T2" fmla="*/ 0 w 408"/>
                  <a:gd name="T3" fmla="*/ 0 h 1480"/>
                  <a:gd name="T4" fmla="*/ 0 w 408"/>
                  <a:gd name="T5" fmla="*/ 0 h 1480"/>
                  <a:gd name="T6" fmla="*/ 0 w 408"/>
                  <a:gd name="T7" fmla="*/ 0 h 1480"/>
                  <a:gd name="T8" fmla="*/ 0 w 408"/>
                  <a:gd name="T9" fmla="*/ 0 h 1480"/>
                  <a:gd name="T10" fmla="*/ 0 w 408"/>
                  <a:gd name="T11" fmla="*/ 0 h 1480"/>
                  <a:gd name="T12" fmla="*/ 0 w 408"/>
                  <a:gd name="T13" fmla="*/ 0 h 1480"/>
                  <a:gd name="T14" fmla="*/ 0 w 408"/>
                  <a:gd name="T15" fmla="*/ 0 h 1480"/>
                  <a:gd name="T16" fmla="*/ 0 w 408"/>
                  <a:gd name="T17" fmla="*/ 0 h 1480"/>
                  <a:gd name="T18" fmla="*/ 0 w 408"/>
                  <a:gd name="T19" fmla="*/ 0 h 1480"/>
                  <a:gd name="T20" fmla="*/ 0 w 408"/>
                  <a:gd name="T21" fmla="*/ 0 h 1480"/>
                  <a:gd name="T22" fmla="*/ 0 w 408"/>
                  <a:gd name="T23" fmla="*/ 0 h 1480"/>
                  <a:gd name="T24" fmla="*/ 0 w 408"/>
                  <a:gd name="T25" fmla="*/ 0 h 1480"/>
                  <a:gd name="T26" fmla="*/ 0 w 408"/>
                  <a:gd name="T27" fmla="*/ 0 h 1480"/>
                  <a:gd name="T28" fmla="*/ 0 w 408"/>
                  <a:gd name="T29" fmla="*/ 0 h 1480"/>
                  <a:gd name="T30" fmla="*/ 0 w 408"/>
                  <a:gd name="T31" fmla="*/ 0 h 14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8"/>
                  <a:gd name="T49" fmla="*/ 0 h 1480"/>
                  <a:gd name="T50" fmla="*/ 408 w 408"/>
                  <a:gd name="T51" fmla="*/ 1480 h 14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60">
                <a:extLst>
                  <a:ext uri="{FF2B5EF4-FFF2-40B4-BE49-F238E27FC236}">
                    <a16:creationId xmlns:a16="http://schemas.microsoft.com/office/drawing/2014/main" id="{D13244BB-20E3-4E7F-BC84-C51A4E611D0B}"/>
                  </a:ext>
                </a:extLst>
              </p:cNvPr>
              <p:cNvSpPr>
                <a:spLocks/>
              </p:cNvSpPr>
              <p:nvPr/>
            </p:nvSpPr>
            <p:spPr bwMode="auto">
              <a:xfrm>
                <a:off x="1204" y="3479"/>
                <a:ext cx="532" cy="321"/>
              </a:xfrm>
              <a:custGeom>
                <a:avLst/>
                <a:gdLst>
                  <a:gd name="T0" fmla="*/ 0 w 1065"/>
                  <a:gd name="T1" fmla="*/ 0 h 963"/>
                  <a:gd name="T2" fmla="*/ 0 w 1065"/>
                  <a:gd name="T3" fmla="*/ 0 h 963"/>
                  <a:gd name="T4" fmla="*/ 0 w 1065"/>
                  <a:gd name="T5" fmla="*/ 0 h 963"/>
                  <a:gd name="T6" fmla="*/ 0 w 1065"/>
                  <a:gd name="T7" fmla="*/ 0 h 963"/>
                  <a:gd name="T8" fmla="*/ 0 w 1065"/>
                  <a:gd name="T9" fmla="*/ 0 h 963"/>
                  <a:gd name="T10" fmla="*/ 0 w 1065"/>
                  <a:gd name="T11" fmla="*/ 0 h 963"/>
                  <a:gd name="T12" fmla="*/ 0 w 1065"/>
                  <a:gd name="T13" fmla="*/ 0 h 963"/>
                  <a:gd name="T14" fmla="*/ 0 w 1065"/>
                  <a:gd name="T15" fmla="*/ 0 h 963"/>
                  <a:gd name="T16" fmla="*/ 0 w 1065"/>
                  <a:gd name="T17" fmla="*/ 0 h 963"/>
                  <a:gd name="T18" fmla="*/ 0 w 1065"/>
                  <a:gd name="T19" fmla="*/ 0 h 9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5"/>
                  <a:gd name="T31" fmla="*/ 0 h 963"/>
                  <a:gd name="T32" fmla="*/ 1065 w 1065"/>
                  <a:gd name="T33" fmla="*/ 963 h 9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61">
                <a:extLst>
                  <a:ext uri="{FF2B5EF4-FFF2-40B4-BE49-F238E27FC236}">
                    <a16:creationId xmlns:a16="http://schemas.microsoft.com/office/drawing/2014/main" id="{BB9F311C-87F7-4C41-A4C7-4F0F4B3E41F1}"/>
                  </a:ext>
                </a:extLst>
              </p:cNvPr>
              <p:cNvSpPr>
                <a:spLocks/>
              </p:cNvSpPr>
              <p:nvPr/>
            </p:nvSpPr>
            <p:spPr bwMode="auto">
              <a:xfrm>
                <a:off x="642" y="3519"/>
                <a:ext cx="985" cy="288"/>
              </a:xfrm>
              <a:custGeom>
                <a:avLst/>
                <a:gdLst>
                  <a:gd name="T0" fmla="*/ 0 w 1969"/>
                  <a:gd name="T1" fmla="*/ 0 h 862"/>
                  <a:gd name="T2" fmla="*/ 1 w 1969"/>
                  <a:gd name="T3" fmla="*/ 0 h 862"/>
                  <a:gd name="T4" fmla="*/ 1 w 1969"/>
                  <a:gd name="T5" fmla="*/ 0 h 862"/>
                  <a:gd name="T6" fmla="*/ 1 w 1969"/>
                  <a:gd name="T7" fmla="*/ 0 h 862"/>
                  <a:gd name="T8" fmla="*/ 0 w 1969"/>
                  <a:gd name="T9" fmla="*/ 0 h 862"/>
                  <a:gd name="T10" fmla="*/ 0 60000 65536"/>
                  <a:gd name="T11" fmla="*/ 0 60000 65536"/>
                  <a:gd name="T12" fmla="*/ 0 60000 65536"/>
                  <a:gd name="T13" fmla="*/ 0 60000 65536"/>
                  <a:gd name="T14" fmla="*/ 0 60000 65536"/>
                  <a:gd name="T15" fmla="*/ 0 w 1969"/>
                  <a:gd name="T16" fmla="*/ 0 h 862"/>
                  <a:gd name="T17" fmla="*/ 1969 w 1969"/>
                  <a:gd name="T18" fmla="*/ 862 h 862"/>
                </a:gdLst>
                <a:ahLst/>
                <a:cxnLst>
                  <a:cxn ang="T10">
                    <a:pos x="T0" y="T1"/>
                  </a:cxn>
                  <a:cxn ang="T11">
                    <a:pos x="T2" y="T3"/>
                  </a:cxn>
                  <a:cxn ang="T12">
                    <a:pos x="T4" y="T5"/>
                  </a:cxn>
                  <a:cxn ang="T13">
                    <a:pos x="T6" y="T7"/>
                  </a:cxn>
                  <a:cxn ang="T14">
                    <a:pos x="T8" y="T9"/>
                  </a:cxn>
                </a:cxnLst>
                <a:rect l="T15" t="T16" r="T17" b="T18"/>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62">
                <a:extLst>
                  <a:ext uri="{FF2B5EF4-FFF2-40B4-BE49-F238E27FC236}">
                    <a16:creationId xmlns:a16="http://schemas.microsoft.com/office/drawing/2014/main" id="{F3CBE89C-9884-489A-A7C1-52DF35A4CC2C}"/>
                  </a:ext>
                </a:extLst>
              </p:cNvPr>
              <p:cNvSpPr>
                <a:spLocks/>
              </p:cNvSpPr>
              <p:nvPr/>
            </p:nvSpPr>
            <p:spPr bwMode="auto">
              <a:xfrm>
                <a:off x="852" y="3789"/>
                <a:ext cx="889" cy="99"/>
              </a:xfrm>
              <a:custGeom>
                <a:avLst/>
                <a:gdLst>
                  <a:gd name="T0" fmla="*/ 1 w 1777"/>
                  <a:gd name="T1" fmla="*/ 0 h 297"/>
                  <a:gd name="T2" fmla="*/ 0 w 1777"/>
                  <a:gd name="T3" fmla="*/ 0 h 297"/>
                  <a:gd name="T4" fmla="*/ 1 w 1777"/>
                  <a:gd name="T5" fmla="*/ 0 h 297"/>
                  <a:gd name="T6" fmla="*/ 1 w 1777"/>
                  <a:gd name="T7" fmla="*/ 0 h 297"/>
                  <a:gd name="T8" fmla="*/ 1 w 1777"/>
                  <a:gd name="T9" fmla="*/ 0 h 297"/>
                  <a:gd name="T10" fmla="*/ 1 w 1777"/>
                  <a:gd name="T11" fmla="*/ 0 h 297"/>
                  <a:gd name="T12" fmla="*/ 1 w 1777"/>
                  <a:gd name="T13" fmla="*/ 0 h 297"/>
                  <a:gd name="T14" fmla="*/ 0 60000 65536"/>
                  <a:gd name="T15" fmla="*/ 0 60000 65536"/>
                  <a:gd name="T16" fmla="*/ 0 60000 65536"/>
                  <a:gd name="T17" fmla="*/ 0 60000 65536"/>
                  <a:gd name="T18" fmla="*/ 0 60000 65536"/>
                  <a:gd name="T19" fmla="*/ 0 60000 65536"/>
                  <a:gd name="T20" fmla="*/ 0 60000 65536"/>
                  <a:gd name="T21" fmla="*/ 0 w 1777"/>
                  <a:gd name="T22" fmla="*/ 0 h 297"/>
                  <a:gd name="T23" fmla="*/ 1777 w 1777"/>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63">
                <a:extLst>
                  <a:ext uri="{FF2B5EF4-FFF2-40B4-BE49-F238E27FC236}">
                    <a16:creationId xmlns:a16="http://schemas.microsoft.com/office/drawing/2014/main" id="{760F086A-4423-4016-95C6-F3B041CDDD90}"/>
                  </a:ext>
                </a:extLst>
              </p:cNvPr>
              <p:cNvSpPr>
                <a:spLocks/>
              </p:cNvSpPr>
              <p:nvPr/>
            </p:nvSpPr>
            <p:spPr bwMode="auto">
              <a:xfrm>
                <a:off x="624" y="3519"/>
                <a:ext cx="256" cy="369"/>
              </a:xfrm>
              <a:custGeom>
                <a:avLst/>
                <a:gdLst>
                  <a:gd name="T0" fmla="*/ 0 w 513"/>
                  <a:gd name="T1" fmla="*/ 0 h 1106"/>
                  <a:gd name="T2" fmla="*/ 0 w 513"/>
                  <a:gd name="T3" fmla="*/ 0 h 1106"/>
                  <a:gd name="T4" fmla="*/ 0 w 513"/>
                  <a:gd name="T5" fmla="*/ 0 h 1106"/>
                  <a:gd name="T6" fmla="*/ 0 w 513"/>
                  <a:gd name="T7" fmla="*/ 0 h 1106"/>
                  <a:gd name="T8" fmla="*/ 0 w 513"/>
                  <a:gd name="T9" fmla="*/ 0 h 1106"/>
                  <a:gd name="T10" fmla="*/ 0 60000 65536"/>
                  <a:gd name="T11" fmla="*/ 0 60000 65536"/>
                  <a:gd name="T12" fmla="*/ 0 60000 65536"/>
                  <a:gd name="T13" fmla="*/ 0 60000 65536"/>
                  <a:gd name="T14" fmla="*/ 0 60000 65536"/>
                  <a:gd name="T15" fmla="*/ 0 w 513"/>
                  <a:gd name="T16" fmla="*/ 0 h 1106"/>
                  <a:gd name="T17" fmla="*/ 513 w 513"/>
                  <a:gd name="T18" fmla="*/ 1106 h 1106"/>
                </a:gdLst>
                <a:ahLst/>
                <a:cxnLst>
                  <a:cxn ang="T10">
                    <a:pos x="T0" y="T1"/>
                  </a:cxn>
                  <a:cxn ang="T11">
                    <a:pos x="T2" y="T3"/>
                  </a:cxn>
                  <a:cxn ang="T12">
                    <a:pos x="T4" y="T5"/>
                  </a:cxn>
                  <a:cxn ang="T13">
                    <a:pos x="T6" y="T7"/>
                  </a:cxn>
                  <a:cxn ang="T14">
                    <a:pos x="T8" y="T9"/>
                  </a:cxn>
                </a:cxnLst>
                <a:rect l="T15" t="T16" r="T17" b="T18"/>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64">
                <a:extLst>
                  <a:ext uri="{FF2B5EF4-FFF2-40B4-BE49-F238E27FC236}">
                    <a16:creationId xmlns:a16="http://schemas.microsoft.com/office/drawing/2014/main" id="{B7C1B077-DBBF-43F0-B871-4AD860A27DBD}"/>
                  </a:ext>
                </a:extLst>
              </p:cNvPr>
              <p:cNvSpPr>
                <a:spLocks/>
              </p:cNvSpPr>
              <p:nvPr/>
            </p:nvSpPr>
            <p:spPr bwMode="auto">
              <a:xfrm>
                <a:off x="1206" y="3791"/>
                <a:ext cx="132" cy="8"/>
              </a:xfrm>
              <a:custGeom>
                <a:avLst/>
                <a:gdLst>
                  <a:gd name="T0" fmla="*/ 1 w 262"/>
                  <a:gd name="T1" fmla="*/ 0 h 25"/>
                  <a:gd name="T2" fmla="*/ 0 w 262"/>
                  <a:gd name="T3" fmla="*/ 0 h 25"/>
                  <a:gd name="T4" fmla="*/ 1 w 262"/>
                  <a:gd name="T5" fmla="*/ 0 h 25"/>
                  <a:gd name="T6" fmla="*/ 1 w 262"/>
                  <a:gd name="T7" fmla="*/ 0 h 25"/>
                  <a:gd name="T8" fmla="*/ 1 w 262"/>
                  <a:gd name="T9" fmla="*/ 0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65">
                <a:extLst>
                  <a:ext uri="{FF2B5EF4-FFF2-40B4-BE49-F238E27FC236}">
                    <a16:creationId xmlns:a16="http://schemas.microsoft.com/office/drawing/2014/main" id="{96884ED2-02F7-4DE0-9992-250650AB4DA7}"/>
                  </a:ext>
                </a:extLst>
              </p:cNvPr>
              <p:cNvSpPr>
                <a:spLocks/>
              </p:cNvSpPr>
              <p:nvPr/>
            </p:nvSpPr>
            <p:spPr bwMode="auto">
              <a:xfrm>
                <a:off x="927" y="3521"/>
                <a:ext cx="281" cy="279"/>
              </a:xfrm>
              <a:custGeom>
                <a:avLst/>
                <a:gdLst>
                  <a:gd name="T0" fmla="*/ 1 w 561"/>
                  <a:gd name="T1" fmla="*/ 0 h 836"/>
                  <a:gd name="T2" fmla="*/ 0 w 561"/>
                  <a:gd name="T3" fmla="*/ 0 h 836"/>
                  <a:gd name="T4" fmla="*/ 1 w 561"/>
                  <a:gd name="T5" fmla="*/ 0 h 836"/>
                  <a:gd name="T6" fmla="*/ 1 w 561"/>
                  <a:gd name="T7" fmla="*/ 0 h 836"/>
                  <a:gd name="T8" fmla="*/ 0 60000 65536"/>
                  <a:gd name="T9" fmla="*/ 0 60000 65536"/>
                  <a:gd name="T10" fmla="*/ 0 60000 65536"/>
                  <a:gd name="T11" fmla="*/ 0 60000 65536"/>
                  <a:gd name="T12" fmla="*/ 0 w 561"/>
                  <a:gd name="T13" fmla="*/ 0 h 836"/>
                  <a:gd name="T14" fmla="*/ 561 w 561"/>
                  <a:gd name="T15" fmla="*/ 836 h 836"/>
                </a:gdLst>
                <a:ahLst/>
                <a:cxnLst>
                  <a:cxn ang="T8">
                    <a:pos x="T0" y="T1"/>
                  </a:cxn>
                  <a:cxn ang="T9">
                    <a:pos x="T2" y="T3"/>
                  </a:cxn>
                  <a:cxn ang="T10">
                    <a:pos x="T4" y="T5"/>
                  </a:cxn>
                  <a:cxn ang="T11">
                    <a:pos x="T6" y="T7"/>
                  </a:cxn>
                </a:cxnLst>
                <a:rect l="T12" t="T13" r="T14" b="T15"/>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0" name="Group 66">
                <a:extLst>
                  <a:ext uri="{FF2B5EF4-FFF2-40B4-BE49-F238E27FC236}">
                    <a16:creationId xmlns:a16="http://schemas.microsoft.com/office/drawing/2014/main" id="{1DF34ADE-1AFB-4139-9D75-095F82628B38}"/>
                  </a:ext>
                </a:extLst>
              </p:cNvPr>
              <p:cNvGrpSpPr>
                <a:grpSpLocks/>
              </p:cNvGrpSpPr>
              <p:nvPr/>
            </p:nvGrpSpPr>
            <p:grpSpPr bwMode="auto">
              <a:xfrm>
                <a:off x="700" y="3526"/>
                <a:ext cx="515" cy="270"/>
                <a:chOff x="700" y="3526"/>
                <a:chExt cx="515" cy="270"/>
              </a:xfrm>
            </p:grpSpPr>
            <p:grpSp>
              <p:nvGrpSpPr>
                <p:cNvPr id="326" name="Group 67">
                  <a:extLst>
                    <a:ext uri="{FF2B5EF4-FFF2-40B4-BE49-F238E27FC236}">
                      <a16:creationId xmlns:a16="http://schemas.microsoft.com/office/drawing/2014/main" id="{4C2E50E3-6040-47B8-B4CA-E109C387AAE2}"/>
                    </a:ext>
                  </a:extLst>
                </p:cNvPr>
                <p:cNvGrpSpPr>
                  <a:grpSpLocks/>
                </p:cNvGrpSpPr>
                <p:nvPr/>
              </p:nvGrpSpPr>
              <p:grpSpPr bwMode="auto">
                <a:xfrm>
                  <a:off x="737" y="3534"/>
                  <a:ext cx="49" cy="23"/>
                  <a:chOff x="737" y="3534"/>
                  <a:chExt cx="49" cy="23"/>
                </a:xfrm>
              </p:grpSpPr>
              <p:sp>
                <p:nvSpPr>
                  <p:cNvPr id="813" name="Freeform 68">
                    <a:extLst>
                      <a:ext uri="{FF2B5EF4-FFF2-40B4-BE49-F238E27FC236}">
                        <a16:creationId xmlns:a16="http://schemas.microsoft.com/office/drawing/2014/main" id="{C56B053C-C484-4807-AE8C-E1F5E6979398}"/>
                      </a:ext>
                    </a:extLst>
                  </p:cNvPr>
                  <p:cNvSpPr>
                    <a:spLocks/>
                  </p:cNvSpPr>
                  <p:nvPr/>
                </p:nvSpPr>
                <p:spPr bwMode="auto">
                  <a:xfrm>
                    <a:off x="737" y="3534"/>
                    <a:ext cx="11" cy="23"/>
                  </a:xfrm>
                  <a:custGeom>
                    <a:avLst/>
                    <a:gdLst>
                      <a:gd name="T0" fmla="*/ 1 w 22"/>
                      <a:gd name="T1" fmla="*/ 0 h 67"/>
                      <a:gd name="T2" fmla="*/ 0 w 22"/>
                      <a:gd name="T3" fmla="*/ 0 h 67"/>
                      <a:gd name="T4" fmla="*/ 1 w 22"/>
                      <a:gd name="T5" fmla="*/ 0 h 67"/>
                      <a:gd name="T6" fmla="*/ 1 w 22"/>
                      <a:gd name="T7" fmla="*/ 0 h 67"/>
                      <a:gd name="T8" fmla="*/ 1 w 22"/>
                      <a:gd name="T9" fmla="*/ 0 h 67"/>
                      <a:gd name="T10" fmla="*/ 0 60000 65536"/>
                      <a:gd name="T11" fmla="*/ 0 60000 65536"/>
                      <a:gd name="T12" fmla="*/ 0 60000 65536"/>
                      <a:gd name="T13" fmla="*/ 0 60000 65536"/>
                      <a:gd name="T14" fmla="*/ 0 60000 65536"/>
                      <a:gd name="T15" fmla="*/ 0 w 22"/>
                      <a:gd name="T16" fmla="*/ 0 h 67"/>
                      <a:gd name="T17" fmla="*/ 22 w 22"/>
                      <a:gd name="T18" fmla="*/ 67 h 67"/>
                    </a:gdLst>
                    <a:ahLst/>
                    <a:cxnLst>
                      <a:cxn ang="T10">
                        <a:pos x="T0" y="T1"/>
                      </a:cxn>
                      <a:cxn ang="T11">
                        <a:pos x="T2" y="T3"/>
                      </a:cxn>
                      <a:cxn ang="T12">
                        <a:pos x="T4" y="T5"/>
                      </a:cxn>
                      <a:cxn ang="T13">
                        <a:pos x="T6" y="T7"/>
                      </a:cxn>
                      <a:cxn ang="T14">
                        <a:pos x="T8" y="T9"/>
                      </a:cxn>
                    </a:cxnLst>
                    <a:rect l="T15" t="T16" r="T17" b="T18"/>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4" name="Freeform 69">
                    <a:extLst>
                      <a:ext uri="{FF2B5EF4-FFF2-40B4-BE49-F238E27FC236}">
                        <a16:creationId xmlns:a16="http://schemas.microsoft.com/office/drawing/2014/main" id="{2A44B8FB-8A6C-4BD4-993C-D5FA4D2DD452}"/>
                      </a:ext>
                    </a:extLst>
                  </p:cNvPr>
                  <p:cNvSpPr>
                    <a:spLocks/>
                  </p:cNvSpPr>
                  <p:nvPr/>
                </p:nvSpPr>
                <p:spPr bwMode="auto">
                  <a:xfrm>
                    <a:off x="742" y="3535"/>
                    <a:ext cx="36" cy="9"/>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5" name="Freeform 70">
                    <a:extLst>
                      <a:ext uri="{FF2B5EF4-FFF2-40B4-BE49-F238E27FC236}">
                        <a16:creationId xmlns:a16="http://schemas.microsoft.com/office/drawing/2014/main" id="{2ADB296B-37FD-4014-BE35-B1A76FEDDE68}"/>
                      </a:ext>
                    </a:extLst>
                  </p:cNvPr>
                  <p:cNvSpPr>
                    <a:spLocks/>
                  </p:cNvSpPr>
                  <p:nvPr/>
                </p:nvSpPr>
                <p:spPr bwMode="auto">
                  <a:xfrm>
                    <a:off x="744" y="3545"/>
                    <a:ext cx="42"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7" name="Group 71">
                  <a:extLst>
                    <a:ext uri="{FF2B5EF4-FFF2-40B4-BE49-F238E27FC236}">
                      <a16:creationId xmlns:a16="http://schemas.microsoft.com/office/drawing/2014/main" id="{ED2C514A-84DA-483D-BD5D-F21B517B9877}"/>
                    </a:ext>
                  </a:extLst>
                </p:cNvPr>
                <p:cNvGrpSpPr>
                  <a:grpSpLocks/>
                </p:cNvGrpSpPr>
                <p:nvPr/>
              </p:nvGrpSpPr>
              <p:grpSpPr bwMode="auto">
                <a:xfrm>
                  <a:off x="748" y="3547"/>
                  <a:ext cx="50" cy="23"/>
                  <a:chOff x="748" y="3547"/>
                  <a:chExt cx="50" cy="23"/>
                </a:xfrm>
              </p:grpSpPr>
              <p:sp>
                <p:nvSpPr>
                  <p:cNvPr id="810" name="Freeform 72">
                    <a:extLst>
                      <a:ext uri="{FF2B5EF4-FFF2-40B4-BE49-F238E27FC236}">
                        <a16:creationId xmlns:a16="http://schemas.microsoft.com/office/drawing/2014/main" id="{7F710736-7270-442C-9866-A20A6BFE22FD}"/>
                      </a:ext>
                    </a:extLst>
                  </p:cNvPr>
                  <p:cNvSpPr>
                    <a:spLocks/>
                  </p:cNvSpPr>
                  <p:nvPr/>
                </p:nvSpPr>
                <p:spPr bwMode="auto">
                  <a:xfrm>
                    <a:off x="748"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 name="Freeform 73">
                    <a:extLst>
                      <a:ext uri="{FF2B5EF4-FFF2-40B4-BE49-F238E27FC236}">
                        <a16:creationId xmlns:a16="http://schemas.microsoft.com/office/drawing/2014/main" id="{3036ACC5-B788-40A2-B574-EF4F55E52CA1}"/>
                      </a:ext>
                    </a:extLst>
                  </p:cNvPr>
                  <p:cNvSpPr>
                    <a:spLocks/>
                  </p:cNvSpPr>
                  <p:nvPr/>
                </p:nvSpPr>
                <p:spPr bwMode="auto">
                  <a:xfrm>
                    <a:off x="753" y="3548"/>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2" name="Freeform 74">
                    <a:extLst>
                      <a:ext uri="{FF2B5EF4-FFF2-40B4-BE49-F238E27FC236}">
                        <a16:creationId xmlns:a16="http://schemas.microsoft.com/office/drawing/2014/main" id="{5BB90E8C-E818-4A1B-943B-25A9DB735226}"/>
                      </a:ext>
                    </a:extLst>
                  </p:cNvPr>
                  <p:cNvSpPr>
                    <a:spLocks/>
                  </p:cNvSpPr>
                  <p:nvPr/>
                </p:nvSpPr>
                <p:spPr bwMode="auto">
                  <a:xfrm>
                    <a:off x="757" y="3558"/>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8" name="Freeform 75">
                  <a:extLst>
                    <a:ext uri="{FF2B5EF4-FFF2-40B4-BE49-F238E27FC236}">
                      <a16:creationId xmlns:a16="http://schemas.microsoft.com/office/drawing/2014/main" id="{C0F01C16-5C7D-40AB-AA4C-2E95DB959844}"/>
                    </a:ext>
                  </a:extLst>
                </p:cNvPr>
                <p:cNvSpPr>
                  <a:spLocks/>
                </p:cNvSpPr>
                <p:nvPr/>
              </p:nvSpPr>
              <p:spPr bwMode="auto">
                <a:xfrm>
                  <a:off x="952" y="3538"/>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76">
                  <a:extLst>
                    <a:ext uri="{FF2B5EF4-FFF2-40B4-BE49-F238E27FC236}">
                      <a16:creationId xmlns:a16="http://schemas.microsoft.com/office/drawing/2014/main" id="{28EF1098-BFAB-42F9-8E95-AE855C506AEF}"/>
                    </a:ext>
                  </a:extLst>
                </p:cNvPr>
                <p:cNvSpPr>
                  <a:spLocks/>
                </p:cNvSpPr>
                <p:nvPr/>
              </p:nvSpPr>
              <p:spPr bwMode="auto">
                <a:xfrm>
                  <a:off x="861" y="3535"/>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77">
                  <a:extLst>
                    <a:ext uri="{FF2B5EF4-FFF2-40B4-BE49-F238E27FC236}">
                      <a16:creationId xmlns:a16="http://schemas.microsoft.com/office/drawing/2014/main" id="{986CE259-FC16-4C3A-BEA4-0F4A0211DED5}"/>
                    </a:ext>
                  </a:extLst>
                </p:cNvPr>
                <p:cNvSpPr>
                  <a:spLocks/>
                </p:cNvSpPr>
                <p:nvPr/>
              </p:nvSpPr>
              <p:spPr bwMode="auto">
                <a:xfrm>
                  <a:off x="867" y="3535"/>
                  <a:ext cx="34" cy="10"/>
                </a:xfrm>
                <a:custGeom>
                  <a:avLst/>
                  <a:gdLst>
                    <a:gd name="T0" fmla="*/ 0 w 70"/>
                    <a:gd name="T1" fmla="*/ 0 h 30"/>
                    <a:gd name="T2" fmla="*/ 0 w 70"/>
                    <a:gd name="T3" fmla="*/ 0 h 30"/>
                    <a:gd name="T4" fmla="*/ 0 w 70"/>
                    <a:gd name="T5" fmla="*/ 0 h 30"/>
                    <a:gd name="T6" fmla="*/ 0 w 70"/>
                    <a:gd name="T7" fmla="*/ 0 h 30"/>
                    <a:gd name="T8" fmla="*/ 0 w 70"/>
                    <a:gd name="T9" fmla="*/ 0 h 30"/>
                    <a:gd name="T10" fmla="*/ 0 w 70"/>
                    <a:gd name="T11" fmla="*/ 0 h 30"/>
                    <a:gd name="T12" fmla="*/ 0 w 70"/>
                    <a:gd name="T13" fmla="*/ 0 h 30"/>
                    <a:gd name="T14" fmla="*/ 0 w 70"/>
                    <a:gd name="T15" fmla="*/ 0 h 30"/>
                    <a:gd name="T16" fmla="*/ 0 w 70"/>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30"/>
                    <a:gd name="T29" fmla="*/ 70 w 7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78">
                  <a:extLst>
                    <a:ext uri="{FF2B5EF4-FFF2-40B4-BE49-F238E27FC236}">
                      <a16:creationId xmlns:a16="http://schemas.microsoft.com/office/drawing/2014/main" id="{EF9187C5-842A-4EE5-8F50-300A1B0E6850}"/>
                    </a:ext>
                  </a:extLst>
                </p:cNvPr>
                <p:cNvSpPr>
                  <a:spLocks/>
                </p:cNvSpPr>
                <p:nvPr/>
              </p:nvSpPr>
              <p:spPr bwMode="auto">
                <a:xfrm>
                  <a:off x="868" y="354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2" name="Group 79">
                  <a:extLst>
                    <a:ext uri="{FF2B5EF4-FFF2-40B4-BE49-F238E27FC236}">
                      <a16:creationId xmlns:a16="http://schemas.microsoft.com/office/drawing/2014/main" id="{E1EDD75E-5F51-4E13-8335-F183988D3211}"/>
                    </a:ext>
                  </a:extLst>
                </p:cNvPr>
                <p:cNvGrpSpPr>
                  <a:grpSpLocks/>
                </p:cNvGrpSpPr>
                <p:nvPr/>
              </p:nvGrpSpPr>
              <p:grpSpPr bwMode="auto">
                <a:xfrm>
                  <a:off x="872" y="3547"/>
                  <a:ext cx="50" cy="23"/>
                  <a:chOff x="872" y="3547"/>
                  <a:chExt cx="50" cy="23"/>
                </a:xfrm>
              </p:grpSpPr>
              <p:sp>
                <p:nvSpPr>
                  <p:cNvPr id="807" name="Freeform 80">
                    <a:extLst>
                      <a:ext uri="{FF2B5EF4-FFF2-40B4-BE49-F238E27FC236}">
                        <a16:creationId xmlns:a16="http://schemas.microsoft.com/office/drawing/2014/main" id="{A1B97AE7-73FB-453F-80A2-08553180172A}"/>
                      </a:ext>
                    </a:extLst>
                  </p:cNvPr>
                  <p:cNvSpPr>
                    <a:spLocks/>
                  </p:cNvSpPr>
                  <p:nvPr/>
                </p:nvSpPr>
                <p:spPr bwMode="auto">
                  <a:xfrm>
                    <a:off x="872"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8" name="Freeform 81">
                    <a:extLst>
                      <a:ext uri="{FF2B5EF4-FFF2-40B4-BE49-F238E27FC236}">
                        <a16:creationId xmlns:a16="http://schemas.microsoft.com/office/drawing/2014/main" id="{94AC7E20-6115-45A5-9184-99B919BACC71}"/>
                      </a:ext>
                    </a:extLst>
                  </p:cNvPr>
                  <p:cNvSpPr>
                    <a:spLocks/>
                  </p:cNvSpPr>
                  <p:nvPr/>
                </p:nvSpPr>
                <p:spPr bwMode="auto">
                  <a:xfrm>
                    <a:off x="878" y="3547"/>
                    <a:ext cx="36" cy="10"/>
                  </a:xfrm>
                  <a:custGeom>
                    <a:avLst/>
                    <a:gdLst>
                      <a:gd name="T0" fmla="*/ 0 w 73"/>
                      <a:gd name="T1" fmla="*/ 0 h 30"/>
                      <a:gd name="T2" fmla="*/ 0 w 73"/>
                      <a:gd name="T3" fmla="*/ 0 h 30"/>
                      <a:gd name="T4" fmla="*/ 0 w 73"/>
                      <a:gd name="T5" fmla="*/ 0 h 30"/>
                      <a:gd name="T6" fmla="*/ 0 w 73"/>
                      <a:gd name="T7" fmla="*/ 0 h 30"/>
                      <a:gd name="T8" fmla="*/ 0 w 73"/>
                      <a:gd name="T9" fmla="*/ 0 h 30"/>
                      <a:gd name="T10" fmla="*/ 0 w 73"/>
                      <a:gd name="T11" fmla="*/ 0 h 30"/>
                      <a:gd name="T12" fmla="*/ 0 w 73"/>
                      <a:gd name="T13" fmla="*/ 0 h 30"/>
                      <a:gd name="T14" fmla="*/ 0 w 73"/>
                      <a:gd name="T15" fmla="*/ 0 h 30"/>
                      <a:gd name="T16" fmla="*/ 0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 name="Freeform 82">
                    <a:extLst>
                      <a:ext uri="{FF2B5EF4-FFF2-40B4-BE49-F238E27FC236}">
                        <a16:creationId xmlns:a16="http://schemas.microsoft.com/office/drawing/2014/main" id="{9608279C-1748-4572-8A61-8725693EC994}"/>
                      </a:ext>
                    </a:extLst>
                  </p:cNvPr>
                  <p:cNvSpPr>
                    <a:spLocks/>
                  </p:cNvSpPr>
                  <p:nvPr/>
                </p:nvSpPr>
                <p:spPr bwMode="auto">
                  <a:xfrm>
                    <a:off x="880" y="3558"/>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3" name="Group 83">
                  <a:extLst>
                    <a:ext uri="{FF2B5EF4-FFF2-40B4-BE49-F238E27FC236}">
                      <a16:creationId xmlns:a16="http://schemas.microsoft.com/office/drawing/2014/main" id="{87842A6A-9C00-4E01-B49A-3E01751BA52E}"/>
                    </a:ext>
                  </a:extLst>
                </p:cNvPr>
                <p:cNvGrpSpPr>
                  <a:grpSpLocks/>
                </p:cNvGrpSpPr>
                <p:nvPr/>
              </p:nvGrpSpPr>
              <p:grpSpPr bwMode="auto">
                <a:xfrm>
                  <a:off x="885" y="3559"/>
                  <a:ext cx="50" cy="23"/>
                  <a:chOff x="885" y="3559"/>
                  <a:chExt cx="50" cy="23"/>
                </a:xfrm>
              </p:grpSpPr>
              <p:sp>
                <p:nvSpPr>
                  <p:cNvPr id="804" name="Freeform 84">
                    <a:extLst>
                      <a:ext uri="{FF2B5EF4-FFF2-40B4-BE49-F238E27FC236}">
                        <a16:creationId xmlns:a16="http://schemas.microsoft.com/office/drawing/2014/main" id="{AE5C7726-567B-42C7-B31C-07F64DB25E80}"/>
                      </a:ext>
                    </a:extLst>
                  </p:cNvPr>
                  <p:cNvSpPr>
                    <a:spLocks/>
                  </p:cNvSpPr>
                  <p:nvPr/>
                </p:nvSpPr>
                <p:spPr bwMode="auto">
                  <a:xfrm>
                    <a:off x="885" y="3559"/>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5" name="Freeform 85">
                    <a:extLst>
                      <a:ext uri="{FF2B5EF4-FFF2-40B4-BE49-F238E27FC236}">
                        <a16:creationId xmlns:a16="http://schemas.microsoft.com/office/drawing/2014/main" id="{E68C7FAD-A39D-4043-81FF-93327D4711B2}"/>
                      </a:ext>
                    </a:extLst>
                  </p:cNvPr>
                  <p:cNvSpPr>
                    <a:spLocks/>
                  </p:cNvSpPr>
                  <p:nvPr/>
                </p:nvSpPr>
                <p:spPr bwMode="auto">
                  <a:xfrm>
                    <a:off x="890" y="3560"/>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6" name="Freeform 86">
                    <a:extLst>
                      <a:ext uri="{FF2B5EF4-FFF2-40B4-BE49-F238E27FC236}">
                        <a16:creationId xmlns:a16="http://schemas.microsoft.com/office/drawing/2014/main" id="{10628D39-A0DD-4663-A416-FAD6D406EEF4}"/>
                      </a:ext>
                    </a:extLst>
                  </p:cNvPr>
                  <p:cNvSpPr>
                    <a:spLocks/>
                  </p:cNvSpPr>
                  <p:nvPr/>
                </p:nvSpPr>
                <p:spPr bwMode="auto">
                  <a:xfrm>
                    <a:off x="893" y="357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4" name="Group 87">
                  <a:extLst>
                    <a:ext uri="{FF2B5EF4-FFF2-40B4-BE49-F238E27FC236}">
                      <a16:creationId xmlns:a16="http://schemas.microsoft.com/office/drawing/2014/main" id="{EE3C8FDD-8A02-48DE-AA49-AFC8DFE79285}"/>
                    </a:ext>
                  </a:extLst>
                </p:cNvPr>
                <p:cNvGrpSpPr>
                  <a:grpSpLocks/>
                </p:cNvGrpSpPr>
                <p:nvPr/>
              </p:nvGrpSpPr>
              <p:grpSpPr bwMode="auto">
                <a:xfrm>
                  <a:off x="898" y="3571"/>
                  <a:ext cx="49" cy="23"/>
                  <a:chOff x="898" y="3571"/>
                  <a:chExt cx="49" cy="23"/>
                </a:xfrm>
              </p:grpSpPr>
              <p:sp>
                <p:nvSpPr>
                  <p:cNvPr id="801" name="Freeform 88">
                    <a:extLst>
                      <a:ext uri="{FF2B5EF4-FFF2-40B4-BE49-F238E27FC236}">
                        <a16:creationId xmlns:a16="http://schemas.microsoft.com/office/drawing/2014/main" id="{0031D9E7-4008-45C1-8101-E9393F5B2C1A}"/>
                      </a:ext>
                    </a:extLst>
                  </p:cNvPr>
                  <p:cNvSpPr>
                    <a:spLocks/>
                  </p:cNvSpPr>
                  <p:nvPr/>
                </p:nvSpPr>
                <p:spPr bwMode="auto">
                  <a:xfrm>
                    <a:off x="898" y="3571"/>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2" name="Freeform 89">
                    <a:extLst>
                      <a:ext uri="{FF2B5EF4-FFF2-40B4-BE49-F238E27FC236}">
                        <a16:creationId xmlns:a16="http://schemas.microsoft.com/office/drawing/2014/main" id="{128A9F6D-3083-429B-81E9-5B14B7EE6A10}"/>
                      </a:ext>
                    </a:extLst>
                  </p:cNvPr>
                  <p:cNvSpPr>
                    <a:spLocks/>
                  </p:cNvSpPr>
                  <p:nvPr/>
                </p:nvSpPr>
                <p:spPr bwMode="auto">
                  <a:xfrm>
                    <a:off x="903" y="3572"/>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3" name="Freeform 90">
                    <a:extLst>
                      <a:ext uri="{FF2B5EF4-FFF2-40B4-BE49-F238E27FC236}">
                        <a16:creationId xmlns:a16="http://schemas.microsoft.com/office/drawing/2014/main" id="{DA46B873-1845-4DAC-9174-D223E97F7C6B}"/>
                      </a:ext>
                    </a:extLst>
                  </p:cNvPr>
                  <p:cNvSpPr>
                    <a:spLocks/>
                  </p:cNvSpPr>
                  <p:nvPr/>
                </p:nvSpPr>
                <p:spPr bwMode="auto">
                  <a:xfrm>
                    <a:off x="907" y="3582"/>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 name="Group 91">
                  <a:extLst>
                    <a:ext uri="{FF2B5EF4-FFF2-40B4-BE49-F238E27FC236}">
                      <a16:creationId xmlns:a16="http://schemas.microsoft.com/office/drawing/2014/main" id="{D9600B04-61EB-4B71-AF04-F5D218165EA6}"/>
                    </a:ext>
                  </a:extLst>
                </p:cNvPr>
                <p:cNvGrpSpPr>
                  <a:grpSpLocks/>
                </p:cNvGrpSpPr>
                <p:nvPr/>
              </p:nvGrpSpPr>
              <p:grpSpPr bwMode="auto">
                <a:xfrm>
                  <a:off x="911" y="3585"/>
                  <a:ext cx="49" cy="23"/>
                  <a:chOff x="911" y="3585"/>
                  <a:chExt cx="49" cy="23"/>
                </a:xfrm>
              </p:grpSpPr>
              <p:sp>
                <p:nvSpPr>
                  <p:cNvPr id="798" name="Freeform 92">
                    <a:extLst>
                      <a:ext uri="{FF2B5EF4-FFF2-40B4-BE49-F238E27FC236}">
                        <a16:creationId xmlns:a16="http://schemas.microsoft.com/office/drawing/2014/main" id="{1058657C-5C2A-40EB-AB9D-D58B1D0DC4A0}"/>
                      </a:ext>
                    </a:extLst>
                  </p:cNvPr>
                  <p:cNvSpPr>
                    <a:spLocks/>
                  </p:cNvSpPr>
                  <p:nvPr/>
                </p:nvSpPr>
                <p:spPr bwMode="auto">
                  <a:xfrm>
                    <a:off x="911" y="3585"/>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 name="Freeform 93">
                    <a:extLst>
                      <a:ext uri="{FF2B5EF4-FFF2-40B4-BE49-F238E27FC236}">
                        <a16:creationId xmlns:a16="http://schemas.microsoft.com/office/drawing/2014/main" id="{435C4A35-214B-4869-BD88-D15A00FE3335}"/>
                      </a:ext>
                    </a:extLst>
                  </p:cNvPr>
                  <p:cNvSpPr>
                    <a:spLocks/>
                  </p:cNvSpPr>
                  <p:nvPr/>
                </p:nvSpPr>
                <p:spPr bwMode="auto">
                  <a:xfrm>
                    <a:off x="915" y="3585"/>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0" name="Freeform 94">
                    <a:extLst>
                      <a:ext uri="{FF2B5EF4-FFF2-40B4-BE49-F238E27FC236}">
                        <a16:creationId xmlns:a16="http://schemas.microsoft.com/office/drawing/2014/main" id="{DE8222C5-4EF5-4C2D-9988-A32B378A35DE}"/>
                      </a:ext>
                    </a:extLst>
                  </p:cNvPr>
                  <p:cNvSpPr>
                    <a:spLocks/>
                  </p:cNvSpPr>
                  <p:nvPr/>
                </p:nvSpPr>
                <p:spPr bwMode="auto">
                  <a:xfrm>
                    <a:off x="919" y="359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6" name="Group 95">
                  <a:extLst>
                    <a:ext uri="{FF2B5EF4-FFF2-40B4-BE49-F238E27FC236}">
                      <a16:creationId xmlns:a16="http://schemas.microsoft.com/office/drawing/2014/main" id="{226B044E-94A7-4559-9896-A0473F9AEDF6}"/>
                    </a:ext>
                  </a:extLst>
                </p:cNvPr>
                <p:cNvGrpSpPr>
                  <a:grpSpLocks/>
                </p:cNvGrpSpPr>
                <p:nvPr/>
              </p:nvGrpSpPr>
              <p:grpSpPr bwMode="auto">
                <a:xfrm>
                  <a:off x="923" y="3600"/>
                  <a:ext cx="99" cy="73"/>
                  <a:chOff x="923" y="3600"/>
                  <a:chExt cx="99" cy="73"/>
                </a:xfrm>
              </p:grpSpPr>
              <p:grpSp>
                <p:nvGrpSpPr>
                  <p:cNvPr id="778" name="Group 96">
                    <a:extLst>
                      <a:ext uri="{FF2B5EF4-FFF2-40B4-BE49-F238E27FC236}">
                        <a16:creationId xmlns:a16="http://schemas.microsoft.com/office/drawing/2014/main" id="{C3CBE97C-F1A3-4596-BBFE-1C221077CD0B}"/>
                      </a:ext>
                    </a:extLst>
                  </p:cNvPr>
                  <p:cNvGrpSpPr>
                    <a:grpSpLocks/>
                  </p:cNvGrpSpPr>
                  <p:nvPr/>
                </p:nvGrpSpPr>
                <p:grpSpPr bwMode="auto">
                  <a:xfrm>
                    <a:off x="923" y="3600"/>
                    <a:ext cx="49" cy="23"/>
                    <a:chOff x="923" y="3600"/>
                    <a:chExt cx="49" cy="23"/>
                  </a:xfrm>
                </p:grpSpPr>
                <p:sp>
                  <p:nvSpPr>
                    <p:cNvPr id="795" name="Freeform 97">
                      <a:extLst>
                        <a:ext uri="{FF2B5EF4-FFF2-40B4-BE49-F238E27FC236}">
                          <a16:creationId xmlns:a16="http://schemas.microsoft.com/office/drawing/2014/main" id="{72A4A10D-5460-4DF8-B025-AA237D43D3B7}"/>
                        </a:ext>
                      </a:extLst>
                    </p:cNvPr>
                    <p:cNvSpPr>
                      <a:spLocks/>
                    </p:cNvSpPr>
                    <p:nvPr/>
                  </p:nvSpPr>
                  <p:spPr bwMode="auto">
                    <a:xfrm>
                      <a:off x="923" y="3600"/>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6" name="Freeform 98">
                      <a:extLst>
                        <a:ext uri="{FF2B5EF4-FFF2-40B4-BE49-F238E27FC236}">
                          <a16:creationId xmlns:a16="http://schemas.microsoft.com/office/drawing/2014/main" id="{F0C36FBF-0A72-4D33-81E0-3CDBD7A47491}"/>
                        </a:ext>
                      </a:extLst>
                    </p:cNvPr>
                    <p:cNvSpPr>
                      <a:spLocks/>
                    </p:cNvSpPr>
                    <p:nvPr/>
                  </p:nvSpPr>
                  <p:spPr bwMode="auto">
                    <a:xfrm>
                      <a:off x="928" y="3600"/>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7" name="Freeform 99">
                      <a:extLst>
                        <a:ext uri="{FF2B5EF4-FFF2-40B4-BE49-F238E27FC236}">
                          <a16:creationId xmlns:a16="http://schemas.microsoft.com/office/drawing/2014/main" id="{7C61A03A-3C11-4D61-A7A3-79DB605790E0}"/>
                        </a:ext>
                      </a:extLst>
                    </p:cNvPr>
                    <p:cNvSpPr>
                      <a:spLocks/>
                    </p:cNvSpPr>
                    <p:nvPr/>
                  </p:nvSpPr>
                  <p:spPr bwMode="auto">
                    <a:xfrm>
                      <a:off x="930" y="3610"/>
                      <a:ext cx="42" cy="13"/>
                    </a:xfrm>
                    <a:custGeom>
                      <a:avLst/>
                      <a:gdLst>
                        <a:gd name="T0" fmla="*/ 0 w 82"/>
                        <a:gd name="T1" fmla="*/ 0 h 37"/>
                        <a:gd name="T2" fmla="*/ 1 w 82"/>
                        <a:gd name="T3" fmla="*/ 0 h 37"/>
                        <a:gd name="T4" fmla="*/ 1 w 82"/>
                        <a:gd name="T5" fmla="*/ 0 h 37"/>
                        <a:gd name="T6" fmla="*/ 1 w 82"/>
                        <a:gd name="T7" fmla="*/ 0 h 37"/>
                        <a:gd name="T8" fmla="*/ 1 w 82"/>
                        <a:gd name="T9" fmla="*/ 0 h 37"/>
                        <a:gd name="T10" fmla="*/ 1 w 82"/>
                        <a:gd name="T11" fmla="*/ 0 h 37"/>
                        <a:gd name="T12" fmla="*/ 0 w 82"/>
                        <a:gd name="T13" fmla="*/ 0 h 37"/>
                        <a:gd name="T14" fmla="*/ 0 60000 65536"/>
                        <a:gd name="T15" fmla="*/ 0 60000 65536"/>
                        <a:gd name="T16" fmla="*/ 0 60000 65536"/>
                        <a:gd name="T17" fmla="*/ 0 60000 65536"/>
                        <a:gd name="T18" fmla="*/ 0 60000 65536"/>
                        <a:gd name="T19" fmla="*/ 0 60000 65536"/>
                        <a:gd name="T20" fmla="*/ 0 60000 65536"/>
                        <a:gd name="T21" fmla="*/ 0 w 82"/>
                        <a:gd name="T22" fmla="*/ 0 h 37"/>
                        <a:gd name="T23" fmla="*/ 82 w 82"/>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9" name="Group 100">
                    <a:extLst>
                      <a:ext uri="{FF2B5EF4-FFF2-40B4-BE49-F238E27FC236}">
                        <a16:creationId xmlns:a16="http://schemas.microsoft.com/office/drawing/2014/main" id="{9913E3C2-95C3-4199-8157-98021A1459A9}"/>
                      </a:ext>
                    </a:extLst>
                  </p:cNvPr>
                  <p:cNvGrpSpPr>
                    <a:grpSpLocks/>
                  </p:cNvGrpSpPr>
                  <p:nvPr/>
                </p:nvGrpSpPr>
                <p:grpSpPr bwMode="auto">
                  <a:xfrm>
                    <a:off x="935" y="3612"/>
                    <a:ext cx="48" cy="23"/>
                    <a:chOff x="935" y="3612"/>
                    <a:chExt cx="48" cy="23"/>
                  </a:xfrm>
                </p:grpSpPr>
                <p:sp>
                  <p:nvSpPr>
                    <p:cNvPr id="792" name="Freeform 101">
                      <a:extLst>
                        <a:ext uri="{FF2B5EF4-FFF2-40B4-BE49-F238E27FC236}">
                          <a16:creationId xmlns:a16="http://schemas.microsoft.com/office/drawing/2014/main" id="{5A06772B-1688-4521-B0F9-D1AC280FC769}"/>
                        </a:ext>
                      </a:extLst>
                    </p:cNvPr>
                    <p:cNvSpPr>
                      <a:spLocks/>
                    </p:cNvSpPr>
                    <p:nvPr/>
                  </p:nvSpPr>
                  <p:spPr bwMode="auto">
                    <a:xfrm>
                      <a:off x="935"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3" name="Freeform 102">
                      <a:extLst>
                        <a:ext uri="{FF2B5EF4-FFF2-40B4-BE49-F238E27FC236}">
                          <a16:creationId xmlns:a16="http://schemas.microsoft.com/office/drawing/2014/main" id="{DDCA6013-7869-4EEB-AE72-B9A81413836F}"/>
                        </a:ext>
                      </a:extLst>
                    </p:cNvPr>
                    <p:cNvSpPr>
                      <a:spLocks/>
                    </p:cNvSpPr>
                    <p:nvPr/>
                  </p:nvSpPr>
                  <p:spPr bwMode="auto">
                    <a:xfrm>
                      <a:off x="939" y="3612"/>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4" name="Freeform 103">
                      <a:extLst>
                        <a:ext uri="{FF2B5EF4-FFF2-40B4-BE49-F238E27FC236}">
                          <a16:creationId xmlns:a16="http://schemas.microsoft.com/office/drawing/2014/main" id="{2B5EF517-D0DC-4363-BC41-2A405D76C878}"/>
                        </a:ext>
                      </a:extLst>
                    </p:cNvPr>
                    <p:cNvSpPr>
                      <a:spLocks/>
                    </p:cNvSpPr>
                    <p:nvPr/>
                  </p:nvSpPr>
                  <p:spPr bwMode="auto">
                    <a:xfrm>
                      <a:off x="943"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80" name="Group 104">
                    <a:extLst>
                      <a:ext uri="{FF2B5EF4-FFF2-40B4-BE49-F238E27FC236}">
                        <a16:creationId xmlns:a16="http://schemas.microsoft.com/office/drawing/2014/main" id="{BFFA9054-7B36-41D7-979A-11CA5A12ED27}"/>
                      </a:ext>
                    </a:extLst>
                  </p:cNvPr>
                  <p:cNvGrpSpPr>
                    <a:grpSpLocks/>
                  </p:cNvGrpSpPr>
                  <p:nvPr/>
                </p:nvGrpSpPr>
                <p:grpSpPr bwMode="auto">
                  <a:xfrm>
                    <a:off x="947" y="3625"/>
                    <a:ext cx="50" cy="22"/>
                    <a:chOff x="947" y="3625"/>
                    <a:chExt cx="50" cy="22"/>
                  </a:xfrm>
                </p:grpSpPr>
                <p:sp>
                  <p:nvSpPr>
                    <p:cNvPr id="789" name="Freeform 105">
                      <a:extLst>
                        <a:ext uri="{FF2B5EF4-FFF2-40B4-BE49-F238E27FC236}">
                          <a16:creationId xmlns:a16="http://schemas.microsoft.com/office/drawing/2014/main" id="{8EACECF1-9312-4DEA-B47B-6AA3B90572A3}"/>
                        </a:ext>
                      </a:extLst>
                    </p:cNvPr>
                    <p:cNvSpPr>
                      <a:spLocks/>
                    </p:cNvSpPr>
                    <p:nvPr/>
                  </p:nvSpPr>
                  <p:spPr bwMode="auto">
                    <a:xfrm>
                      <a:off x="947" y="3625"/>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 name="Freeform 106">
                      <a:extLst>
                        <a:ext uri="{FF2B5EF4-FFF2-40B4-BE49-F238E27FC236}">
                          <a16:creationId xmlns:a16="http://schemas.microsoft.com/office/drawing/2014/main" id="{51A73FBD-4E34-4D65-A629-E3867607DBCA}"/>
                        </a:ext>
                      </a:extLst>
                    </p:cNvPr>
                    <p:cNvSpPr>
                      <a:spLocks/>
                    </p:cNvSpPr>
                    <p:nvPr/>
                  </p:nvSpPr>
                  <p:spPr bwMode="auto">
                    <a:xfrm>
                      <a:off x="953" y="3625"/>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1" name="Freeform 107">
                      <a:extLst>
                        <a:ext uri="{FF2B5EF4-FFF2-40B4-BE49-F238E27FC236}">
                          <a16:creationId xmlns:a16="http://schemas.microsoft.com/office/drawing/2014/main" id="{2288C462-4DE1-465E-AE94-4699900C4F00}"/>
                        </a:ext>
                      </a:extLst>
                    </p:cNvPr>
                    <p:cNvSpPr>
                      <a:spLocks/>
                    </p:cNvSpPr>
                    <p:nvPr/>
                  </p:nvSpPr>
                  <p:spPr bwMode="auto">
                    <a:xfrm>
                      <a:off x="955" y="363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81" name="Group 108">
                    <a:extLst>
                      <a:ext uri="{FF2B5EF4-FFF2-40B4-BE49-F238E27FC236}">
                        <a16:creationId xmlns:a16="http://schemas.microsoft.com/office/drawing/2014/main" id="{AB355783-AE14-4C59-9619-1355FAA6B7C6}"/>
                      </a:ext>
                    </a:extLst>
                  </p:cNvPr>
                  <p:cNvGrpSpPr>
                    <a:grpSpLocks/>
                  </p:cNvGrpSpPr>
                  <p:nvPr/>
                </p:nvGrpSpPr>
                <p:grpSpPr bwMode="auto">
                  <a:xfrm>
                    <a:off x="960" y="3637"/>
                    <a:ext cx="50" cy="23"/>
                    <a:chOff x="960" y="3637"/>
                    <a:chExt cx="50" cy="23"/>
                  </a:xfrm>
                </p:grpSpPr>
                <p:sp>
                  <p:nvSpPr>
                    <p:cNvPr id="786" name="Freeform 109">
                      <a:extLst>
                        <a:ext uri="{FF2B5EF4-FFF2-40B4-BE49-F238E27FC236}">
                          <a16:creationId xmlns:a16="http://schemas.microsoft.com/office/drawing/2014/main" id="{64BED3D1-8AF8-4536-9BC6-017A6BAB5E38}"/>
                        </a:ext>
                      </a:extLst>
                    </p:cNvPr>
                    <p:cNvSpPr>
                      <a:spLocks/>
                    </p:cNvSpPr>
                    <p:nvPr/>
                  </p:nvSpPr>
                  <p:spPr bwMode="auto">
                    <a:xfrm>
                      <a:off x="960" y="363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7" name="Freeform 110">
                      <a:extLst>
                        <a:ext uri="{FF2B5EF4-FFF2-40B4-BE49-F238E27FC236}">
                          <a16:creationId xmlns:a16="http://schemas.microsoft.com/office/drawing/2014/main" id="{17AE5359-5AF5-4826-87D9-B1FC6B853C9E}"/>
                        </a:ext>
                      </a:extLst>
                    </p:cNvPr>
                    <p:cNvSpPr>
                      <a:spLocks/>
                    </p:cNvSpPr>
                    <p:nvPr/>
                  </p:nvSpPr>
                  <p:spPr bwMode="auto">
                    <a:xfrm>
                      <a:off x="965" y="3638"/>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8" name="Freeform 111">
                      <a:extLst>
                        <a:ext uri="{FF2B5EF4-FFF2-40B4-BE49-F238E27FC236}">
                          <a16:creationId xmlns:a16="http://schemas.microsoft.com/office/drawing/2014/main" id="{DE21092A-430E-4E3B-BE46-08D225ED58EF}"/>
                        </a:ext>
                      </a:extLst>
                    </p:cNvPr>
                    <p:cNvSpPr>
                      <a:spLocks/>
                    </p:cNvSpPr>
                    <p:nvPr/>
                  </p:nvSpPr>
                  <p:spPr bwMode="auto">
                    <a:xfrm>
                      <a:off x="968" y="3648"/>
                      <a:ext cx="42" cy="12"/>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82" name="Group 112">
                    <a:extLst>
                      <a:ext uri="{FF2B5EF4-FFF2-40B4-BE49-F238E27FC236}">
                        <a16:creationId xmlns:a16="http://schemas.microsoft.com/office/drawing/2014/main" id="{3805F6FE-E028-4362-91AE-8995F6937892}"/>
                      </a:ext>
                    </a:extLst>
                  </p:cNvPr>
                  <p:cNvGrpSpPr>
                    <a:grpSpLocks/>
                  </p:cNvGrpSpPr>
                  <p:nvPr/>
                </p:nvGrpSpPr>
                <p:grpSpPr bwMode="auto">
                  <a:xfrm>
                    <a:off x="973" y="3650"/>
                    <a:ext cx="49" cy="23"/>
                    <a:chOff x="973" y="3650"/>
                    <a:chExt cx="49" cy="23"/>
                  </a:xfrm>
                </p:grpSpPr>
                <p:sp>
                  <p:nvSpPr>
                    <p:cNvPr id="783" name="Freeform 113">
                      <a:extLst>
                        <a:ext uri="{FF2B5EF4-FFF2-40B4-BE49-F238E27FC236}">
                          <a16:creationId xmlns:a16="http://schemas.microsoft.com/office/drawing/2014/main" id="{3740E424-A8A3-4739-8428-4F066C8A28CC}"/>
                        </a:ext>
                      </a:extLst>
                    </p:cNvPr>
                    <p:cNvSpPr>
                      <a:spLocks/>
                    </p:cNvSpPr>
                    <p:nvPr/>
                  </p:nvSpPr>
                  <p:spPr bwMode="auto">
                    <a:xfrm>
                      <a:off x="973" y="3650"/>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4" name="Freeform 114">
                      <a:extLst>
                        <a:ext uri="{FF2B5EF4-FFF2-40B4-BE49-F238E27FC236}">
                          <a16:creationId xmlns:a16="http://schemas.microsoft.com/office/drawing/2014/main" id="{2D421DA1-3141-4D75-887B-F95AD0893EE5}"/>
                        </a:ext>
                      </a:extLst>
                    </p:cNvPr>
                    <p:cNvSpPr>
                      <a:spLocks/>
                    </p:cNvSpPr>
                    <p:nvPr/>
                  </p:nvSpPr>
                  <p:spPr bwMode="auto">
                    <a:xfrm>
                      <a:off x="978"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5" name="Freeform 115">
                      <a:extLst>
                        <a:ext uri="{FF2B5EF4-FFF2-40B4-BE49-F238E27FC236}">
                          <a16:creationId xmlns:a16="http://schemas.microsoft.com/office/drawing/2014/main" id="{71732F31-13A2-496F-9757-5B5DDD074FA3}"/>
                        </a:ext>
                      </a:extLst>
                    </p:cNvPr>
                    <p:cNvSpPr>
                      <a:spLocks/>
                    </p:cNvSpPr>
                    <p:nvPr/>
                  </p:nvSpPr>
                  <p:spPr bwMode="auto">
                    <a:xfrm>
                      <a:off x="982" y="3661"/>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7" name="Group 116">
                  <a:extLst>
                    <a:ext uri="{FF2B5EF4-FFF2-40B4-BE49-F238E27FC236}">
                      <a16:creationId xmlns:a16="http://schemas.microsoft.com/office/drawing/2014/main" id="{B9C06CA2-3F49-42F7-A369-C5A9A9EFED77}"/>
                    </a:ext>
                  </a:extLst>
                </p:cNvPr>
                <p:cNvGrpSpPr>
                  <a:grpSpLocks/>
                </p:cNvGrpSpPr>
                <p:nvPr/>
              </p:nvGrpSpPr>
              <p:grpSpPr bwMode="auto">
                <a:xfrm>
                  <a:off x="985" y="3665"/>
                  <a:ext cx="100" cy="73"/>
                  <a:chOff x="985" y="3665"/>
                  <a:chExt cx="100" cy="73"/>
                </a:xfrm>
              </p:grpSpPr>
              <p:grpSp>
                <p:nvGrpSpPr>
                  <p:cNvPr id="758" name="Group 117">
                    <a:extLst>
                      <a:ext uri="{FF2B5EF4-FFF2-40B4-BE49-F238E27FC236}">
                        <a16:creationId xmlns:a16="http://schemas.microsoft.com/office/drawing/2014/main" id="{11FFA923-67CD-4F29-912A-9D4AB1EF57A5}"/>
                      </a:ext>
                    </a:extLst>
                  </p:cNvPr>
                  <p:cNvGrpSpPr>
                    <a:grpSpLocks/>
                  </p:cNvGrpSpPr>
                  <p:nvPr/>
                </p:nvGrpSpPr>
                <p:grpSpPr bwMode="auto">
                  <a:xfrm>
                    <a:off x="985" y="3665"/>
                    <a:ext cx="50" cy="23"/>
                    <a:chOff x="985" y="3665"/>
                    <a:chExt cx="50" cy="23"/>
                  </a:xfrm>
                </p:grpSpPr>
                <p:sp>
                  <p:nvSpPr>
                    <p:cNvPr id="775" name="Freeform 118">
                      <a:extLst>
                        <a:ext uri="{FF2B5EF4-FFF2-40B4-BE49-F238E27FC236}">
                          <a16:creationId xmlns:a16="http://schemas.microsoft.com/office/drawing/2014/main" id="{997FD8B2-7DA8-40FC-BB3F-1EC7EBCA9A94}"/>
                        </a:ext>
                      </a:extLst>
                    </p:cNvPr>
                    <p:cNvSpPr>
                      <a:spLocks/>
                    </p:cNvSpPr>
                    <p:nvPr/>
                  </p:nvSpPr>
                  <p:spPr bwMode="auto">
                    <a:xfrm>
                      <a:off x="985" y="366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6" name="Freeform 119">
                      <a:extLst>
                        <a:ext uri="{FF2B5EF4-FFF2-40B4-BE49-F238E27FC236}">
                          <a16:creationId xmlns:a16="http://schemas.microsoft.com/office/drawing/2014/main" id="{AE6E71D7-D760-414E-A3D8-2B2E73604D05}"/>
                        </a:ext>
                      </a:extLst>
                    </p:cNvPr>
                    <p:cNvSpPr>
                      <a:spLocks/>
                    </p:cNvSpPr>
                    <p:nvPr/>
                  </p:nvSpPr>
                  <p:spPr bwMode="auto">
                    <a:xfrm>
                      <a:off x="989" y="3665"/>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7" name="Freeform 120">
                      <a:extLst>
                        <a:ext uri="{FF2B5EF4-FFF2-40B4-BE49-F238E27FC236}">
                          <a16:creationId xmlns:a16="http://schemas.microsoft.com/office/drawing/2014/main" id="{389286F2-BDE4-45A1-9A9D-A7793429515A}"/>
                        </a:ext>
                      </a:extLst>
                    </p:cNvPr>
                    <p:cNvSpPr>
                      <a:spLocks/>
                    </p:cNvSpPr>
                    <p:nvPr/>
                  </p:nvSpPr>
                  <p:spPr bwMode="auto">
                    <a:xfrm>
                      <a:off x="993"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59" name="Group 121">
                    <a:extLst>
                      <a:ext uri="{FF2B5EF4-FFF2-40B4-BE49-F238E27FC236}">
                        <a16:creationId xmlns:a16="http://schemas.microsoft.com/office/drawing/2014/main" id="{FF844F50-BF6E-4BF5-81C6-C6A63222DF85}"/>
                      </a:ext>
                    </a:extLst>
                  </p:cNvPr>
                  <p:cNvGrpSpPr>
                    <a:grpSpLocks/>
                  </p:cNvGrpSpPr>
                  <p:nvPr/>
                </p:nvGrpSpPr>
                <p:grpSpPr bwMode="auto">
                  <a:xfrm>
                    <a:off x="997" y="3677"/>
                    <a:ext cx="49" cy="23"/>
                    <a:chOff x="997" y="3677"/>
                    <a:chExt cx="49" cy="23"/>
                  </a:xfrm>
                </p:grpSpPr>
                <p:sp>
                  <p:nvSpPr>
                    <p:cNvPr id="772" name="Freeform 122">
                      <a:extLst>
                        <a:ext uri="{FF2B5EF4-FFF2-40B4-BE49-F238E27FC236}">
                          <a16:creationId xmlns:a16="http://schemas.microsoft.com/office/drawing/2014/main" id="{AB30F3D0-AABC-4EC3-8120-4BFB1D07B811}"/>
                        </a:ext>
                      </a:extLst>
                    </p:cNvPr>
                    <p:cNvSpPr>
                      <a:spLocks/>
                    </p:cNvSpPr>
                    <p:nvPr/>
                  </p:nvSpPr>
                  <p:spPr bwMode="auto">
                    <a:xfrm>
                      <a:off x="997" y="367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3" name="Freeform 123">
                      <a:extLst>
                        <a:ext uri="{FF2B5EF4-FFF2-40B4-BE49-F238E27FC236}">
                          <a16:creationId xmlns:a16="http://schemas.microsoft.com/office/drawing/2014/main" id="{D491EFA0-5F31-437C-BF63-DCFA5136DD6B}"/>
                        </a:ext>
                      </a:extLst>
                    </p:cNvPr>
                    <p:cNvSpPr>
                      <a:spLocks/>
                    </p:cNvSpPr>
                    <p:nvPr/>
                  </p:nvSpPr>
                  <p:spPr bwMode="auto">
                    <a:xfrm>
                      <a:off x="1002" y="367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4" name="Freeform 124">
                      <a:extLst>
                        <a:ext uri="{FF2B5EF4-FFF2-40B4-BE49-F238E27FC236}">
                          <a16:creationId xmlns:a16="http://schemas.microsoft.com/office/drawing/2014/main" id="{C7A1A10C-1A5C-4F6A-8648-C44501D3CC5C}"/>
                        </a:ext>
                      </a:extLst>
                    </p:cNvPr>
                    <p:cNvSpPr>
                      <a:spLocks/>
                    </p:cNvSpPr>
                    <p:nvPr/>
                  </p:nvSpPr>
                  <p:spPr bwMode="auto">
                    <a:xfrm>
                      <a:off x="1005" y="3688"/>
                      <a:ext cx="41" cy="12"/>
                    </a:xfrm>
                    <a:custGeom>
                      <a:avLst/>
                      <a:gdLst>
                        <a:gd name="T0" fmla="*/ 0 w 83"/>
                        <a:gd name="T1" fmla="*/ 0 h 37"/>
                        <a:gd name="T2" fmla="*/ 0 w 83"/>
                        <a:gd name="T3" fmla="*/ 0 h 37"/>
                        <a:gd name="T4" fmla="*/ 0 w 83"/>
                        <a:gd name="T5" fmla="*/ 0 h 37"/>
                        <a:gd name="T6" fmla="*/ 0 w 83"/>
                        <a:gd name="T7" fmla="*/ 0 h 37"/>
                        <a:gd name="T8" fmla="*/ 0 w 83"/>
                        <a:gd name="T9" fmla="*/ 0 h 37"/>
                        <a:gd name="T10" fmla="*/ 0 w 83"/>
                        <a:gd name="T11" fmla="*/ 0 h 37"/>
                        <a:gd name="T12" fmla="*/ 0 w 83"/>
                        <a:gd name="T13" fmla="*/ 0 h 37"/>
                        <a:gd name="T14" fmla="*/ 0 60000 65536"/>
                        <a:gd name="T15" fmla="*/ 0 60000 65536"/>
                        <a:gd name="T16" fmla="*/ 0 60000 65536"/>
                        <a:gd name="T17" fmla="*/ 0 60000 65536"/>
                        <a:gd name="T18" fmla="*/ 0 60000 65536"/>
                        <a:gd name="T19" fmla="*/ 0 60000 65536"/>
                        <a:gd name="T20" fmla="*/ 0 60000 65536"/>
                        <a:gd name="T21" fmla="*/ 0 w 83"/>
                        <a:gd name="T22" fmla="*/ 0 h 37"/>
                        <a:gd name="T23" fmla="*/ 83 w 8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0" name="Group 125">
                    <a:extLst>
                      <a:ext uri="{FF2B5EF4-FFF2-40B4-BE49-F238E27FC236}">
                        <a16:creationId xmlns:a16="http://schemas.microsoft.com/office/drawing/2014/main" id="{C578C113-6CD1-4879-BDC2-3761AEA0CD79}"/>
                      </a:ext>
                    </a:extLst>
                  </p:cNvPr>
                  <p:cNvGrpSpPr>
                    <a:grpSpLocks/>
                  </p:cNvGrpSpPr>
                  <p:nvPr/>
                </p:nvGrpSpPr>
                <p:grpSpPr bwMode="auto">
                  <a:xfrm>
                    <a:off x="1010" y="3690"/>
                    <a:ext cx="48" cy="23"/>
                    <a:chOff x="1010" y="3690"/>
                    <a:chExt cx="48" cy="23"/>
                  </a:xfrm>
                </p:grpSpPr>
                <p:sp>
                  <p:nvSpPr>
                    <p:cNvPr id="769" name="Freeform 126">
                      <a:extLst>
                        <a:ext uri="{FF2B5EF4-FFF2-40B4-BE49-F238E27FC236}">
                          <a16:creationId xmlns:a16="http://schemas.microsoft.com/office/drawing/2014/main" id="{5EF18B85-8126-4789-92EE-E796BA290084}"/>
                        </a:ext>
                      </a:extLst>
                    </p:cNvPr>
                    <p:cNvSpPr>
                      <a:spLocks/>
                    </p:cNvSpPr>
                    <p:nvPr/>
                  </p:nvSpPr>
                  <p:spPr bwMode="auto">
                    <a:xfrm>
                      <a:off x="1010" y="3690"/>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0" name="Freeform 127">
                      <a:extLst>
                        <a:ext uri="{FF2B5EF4-FFF2-40B4-BE49-F238E27FC236}">
                          <a16:creationId xmlns:a16="http://schemas.microsoft.com/office/drawing/2014/main" id="{47B08233-5938-4FFD-9B8B-FF89E274C034}"/>
                        </a:ext>
                      </a:extLst>
                    </p:cNvPr>
                    <p:cNvSpPr>
                      <a:spLocks/>
                    </p:cNvSpPr>
                    <p:nvPr/>
                  </p:nvSpPr>
                  <p:spPr bwMode="auto">
                    <a:xfrm>
                      <a:off x="1014" y="369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1" name="Freeform 128">
                      <a:extLst>
                        <a:ext uri="{FF2B5EF4-FFF2-40B4-BE49-F238E27FC236}">
                          <a16:creationId xmlns:a16="http://schemas.microsoft.com/office/drawing/2014/main" id="{EAD4877A-4954-4F89-8B6F-34ECB39259A4}"/>
                        </a:ext>
                      </a:extLst>
                    </p:cNvPr>
                    <p:cNvSpPr>
                      <a:spLocks/>
                    </p:cNvSpPr>
                    <p:nvPr/>
                  </p:nvSpPr>
                  <p:spPr bwMode="auto">
                    <a:xfrm>
                      <a:off x="1018" y="3701"/>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1" name="Group 129">
                    <a:extLst>
                      <a:ext uri="{FF2B5EF4-FFF2-40B4-BE49-F238E27FC236}">
                        <a16:creationId xmlns:a16="http://schemas.microsoft.com/office/drawing/2014/main" id="{01CDF315-1313-4437-8447-630313803DEE}"/>
                      </a:ext>
                    </a:extLst>
                  </p:cNvPr>
                  <p:cNvGrpSpPr>
                    <a:grpSpLocks/>
                  </p:cNvGrpSpPr>
                  <p:nvPr/>
                </p:nvGrpSpPr>
                <p:grpSpPr bwMode="auto">
                  <a:xfrm>
                    <a:off x="1023" y="3703"/>
                    <a:ext cx="49" cy="22"/>
                    <a:chOff x="1023" y="3703"/>
                    <a:chExt cx="49" cy="22"/>
                  </a:xfrm>
                </p:grpSpPr>
                <p:sp>
                  <p:nvSpPr>
                    <p:cNvPr id="766" name="Freeform 130">
                      <a:extLst>
                        <a:ext uri="{FF2B5EF4-FFF2-40B4-BE49-F238E27FC236}">
                          <a16:creationId xmlns:a16="http://schemas.microsoft.com/office/drawing/2014/main" id="{D3321760-000A-48E8-B70B-179D6E53E87A}"/>
                        </a:ext>
                      </a:extLst>
                    </p:cNvPr>
                    <p:cNvSpPr>
                      <a:spLocks/>
                    </p:cNvSpPr>
                    <p:nvPr/>
                  </p:nvSpPr>
                  <p:spPr bwMode="auto">
                    <a:xfrm>
                      <a:off x="1023" y="3703"/>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7" name="Freeform 131">
                      <a:extLst>
                        <a:ext uri="{FF2B5EF4-FFF2-40B4-BE49-F238E27FC236}">
                          <a16:creationId xmlns:a16="http://schemas.microsoft.com/office/drawing/2014/main" id="{870D5295-4B26-4971-8637-008B7AC474FB}"/>
                        </a:ext>
                      </a:extLst>
                    </p:cNvPr>
                    <p:cNvSpPr>
                      <a:spLocks/>
                    </p:cNvSpPr>
                    <p:nvPr/>
                  </p:nvSpPr>
                  <p:spPr bwMode="auto">
                    <a:xfrm>
                      <a:off x="1028" y="3703"/>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 name="Freeform 132">
                      <a:extLst>
                        <a:ext uri="{FF2B5EF4-FFF2-40B4-BE49-F238E27FC236}">
                          <a16:creationId xmlns:a16="http://schemas.microsoft.com/office/drawing/2014/main" id="{95289D02-4075-4E9A-B2BC-E579FDFAFEC7}"/>
                        </a:ext>
                      </a:extLst>
                    </p:cNvPr>
                    <p:cNvSpPr>
                      <a:spLocks/>
                    </p:cNvSpPr>
                    <p:nvPr/>
                  </p:nvSpPr>
                  <p:spPr bwMode="auto">
                    <a:xfrm>
                      <a:off x="1030" y="371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2" name="Group 133">
                    <a:extLst>
                      <a:ext uri="{FF2B5EF4-FFF2-40B4-BE49-F238E27FC236}">
                        <a16:creationId xmlns:a16="http://schemas.microsoft.com/office/drawing/2014/main" id="{C46D91D7-EA1C-4890-90E9-33E5CB032E4A}"/>
                      </a:ext>
                    </a:extLst>
                  </p:cNvPr>
                  <p:cNvGrpSpPr>
                    <a:grpSpLocks/>
                  </p:cNvGrpSpPr>
                  <p:nvPr/>
                </p:nvGrpSpPr>
                <p:grpSpPr bwMode="auto">
                  <a:xfrm>
                    <a:off x="1036" y="3716"/>
                    <a:ext cx="49" cy="22"/>
                    <a:chOff x="1036" y="3716"/>
                    <a:chExt cx="49" cy="22"/>
                  </a:xfrm>
                </p:grpSpPr>
                <p:sp>
                  <p:nvSpPr>
                    <p:cNvPr id="763" name="Freeform 134">
                      <a:extLst>
                        <a:ext uri="{FF2B5EF4-FFF2-40B4-BE49-F238E27FC236}">
                          <a16:creationId xmlns:a16="http://schemas.microsoft.com/office/drawing/2014/main" id="{D3E925F1-168C-451C-9811-0C84F661A740}"/>
                        </a:ext>
                      </a:extLst>
                    </p:cNvPr>
                    <p:cNvSpPr>
                      <a:spLocks/>
                    </p:cNvSpPr>
                    <p:nvPr/>
                  </p:nvSpPr>
                  <p:spPr bwMode="auto">
                    <a:xfrm>
                      <a:off x="1036" y="3716"/>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4" name="Freeform 135">
                      <a:extLst>
                        <a:ext uri="{FF2B5EF4-FFF2-40B4-BE49-F238E27FC236}">
                          <a16:creationId xmlns:a16="http://schemas.microsoft.com/office/drawing/2014/main" id="{F729617E-811B-45D3-A114-1EFE2786A4FD}"/>
                        </a:ext>
                      </a:extLst>
                    </p:cNvPr>
                    <p:cNvSpPr>
                      <a:spLocks/>
                    </p:cNvSpPr>
                    <p:nvPr/>
                  </p:nvSpPr>
                  <p:spPr bwMode="auto">
                    <a:xfrm>
                      <a:off x="1040" y="371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5" name="Freeform 136">
                      <a:extLst>
                        <a:ext uri="{FF2B5EF4-FFF2-40B4-BE49-F238E27FC236}">
                          <a16:creationId xmlns:a16="http://schemas.microsoft.com/office/drawing/2014/main" id="{DF7772A3-9C5C-4BEF-83A8-769C4D049D12}"/>
                        </a:ext>
                      </a:extLst>
                    </p:cNvPr>
                    <p:cNvSpPr>
                      <a:spLocks/>
                    </p:cNvSpPr>
                    <p:nvPr/>
                  </p:nvSpPr>
                  <p:spPr bwMode="auto">
                    <a:xfrm>
                      <a:off x="1043" y="3726"/>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8" name="Group 137">
                  <a:extLst>
                    <a:ext uri="{FF2B5EF4-FFF2-40B4-BE49-F238E27FC236}">
                      <a16:creationId xmlns:a16="http://schemas.microsoft.com/office/drawing/2014/main" id="{041BF9BF-8543-41EE-B796-C90A95FFA618}"/>
                    </a:ext>
                  </a:extLst>
                </p:cNvPr>
                <p:cNvGrpSpPr>
                  <a:grpSpLocks/>
                </p:cNvGrpSpPr>
                <p:nvPr/>
              </p:nvGrpSpPr>
              <p:grpSpPr bwMode="auto">
                <a:xfrm>
                  <a:off x="1046" y="3727"/>
                  <a:ext cx="49" cy="23"/>
                  <a:chOff x="1046" y="3727"/>
                  <a:chExt cx="49" cy="23"/>
                </a:xfrm>
              </p:grpSpPr>
              <p:sp>
                <p:nvSpPr>
                  <p:cNvPr id="755" name="Freeform 138">
                    <a:extLst>
                      <a:ext uri="{FF2B5EF4-FFF2-40B4-BE49-F238E27FC236}">
                        <a16:creationId xmlns:a16="http://schemas.microsoft.com/office/drawing/2014/main" id="{199231D1-9FAE-4BCD-9AE4-21E43165718E}"/>
                      </a:ext>
                    </a:extLst>
                  </p:cNvPr>
                  <p:cNvSpPr>
                    <a:spLocks/>
                  </p:cNvSpPr>
                  <p:nvPr/>
                </p:nvSpPr>
                <p:spPr bwMode="auto">
                  <a:xfrm>
                    <a:off x="1046" y="372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6" name="Freeform 139">
                    <a:extLst>
                      <a:ext uri="{FF2B5EF4-FFF2-40B4-BE49-F238E27FC236}">
                        <a16:creationId xmlns:a16="http://schemas.microsoft.com/office/drawing/2014/main" id="{6813B325-0A69-4CFF-BDCD-595D17337A1F}"/>
                      </a:ext>
                    </a:extLst>
                  </p:cNvPr>
                  <p:cNvSpPr>
                    <a:spLocks/>
                  </p:cNvSpPr>
                  <p:nvPr/>
                </p:nvSpPr>
                <p:spPr bwMode="auto">
                  <a:xfrm>
                    <a:off x="1051" y="3727"/>
                    <a:ext cx="36" cy="11"/>
                  </a:xfrm>
                  <a:custGeom>
                    <a:avLst/>
                    <a:gdLst>
                      <a:gd name="T0" fmla="*/ 0 w 73"/>
                      <a:gd name="T1" fmla="*/ 0 h 31"/>
                      <a:gd name="T2" fmla="*/ 0 w 73"/>
                      <a:gd name="T3" fmla="*/ 0 h 31"/>
                      <a:gd name="T4" fmla="*/ 0 w 73"/>
                      <a:gd name="T5" fmla="*/ 0 h 31"/>
                      <a:gd name="T6" fmla="*/ 0 w 73"/>
                      <a:gd name="T7" fmla="*/ 0 h 31"/>
                      <a:gd name="T8" fmla="*/ 0 w 73"/>
                      <a:gd name="T9" fmla="*/ 0 h 31"/>
                      <a:gd name="T10" fmla="*/ 0 w 73"/>
                      <a:gd name="T11" fmla="*/ 0 h 31"/>
                      <a:gd name="T12" fmla="*/ 0 w 73"/>
                      <a:gd name="T13" fmla="*/ 0 h 31"/>
                      <a:gd name="T14" fmla="*/ 0 w 73"/>
                      <a:gd name="T15" fmla="*/ 0 h 31"/>
                      <a:gd name="T16" fmla="*/ 0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7" name="Freeform 140">
                    <a:extLst>
                      <a:ext uri="{FF2B5EF4-FFF2-40B4-BE49-F238E27FC236}">
                        <a16:creationId xmlns:a16="http://schemas.microsoft.com/office/drawing/2014/main" id="{759B48F5-5F89-4B4D-A0CF-DD68FD43B73E}"/>
                      </a:ext>
                    </a:extLst>
                  </p:cNvPr>
                  <p:cNvSpPr>
                    <a:spLocks/>
                  </p:cNvSpPr>
                  <p:nvPr/>
                </p:nvSpPr>
                <p:spPr bwMode="auto">
                  <a:xfrm>
                    <a:off x="1054" y="3738"/>
                    <a:ext cx="41"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9" name="Group 141">
                  <a:extLst>
                    <a:ext uri="{FF2B5EF4-FFF2-40B4-BE49-F238E27FC236}">
                      <a16:creationId xmlns:a16="http://schemas.microsoft.com/office/drawing/2014/main" id="{DEBAF71D-E8DA-41EE-85AA-C78962DAEFDD}"/>
                    </a:ext>
                  </a:extLst>
                </p:cNvPr>
                <p:cNvGrpSpPr>
                  <a:grpSpLocks/>
                </p:cNvGrpSpPr>
                <p:nvPr/>
              </p:nvGrpSpPr>
              <p:grpSpPr bwMode="auto">
                <a:xfrm>
                  <a:off x="1058" y="3739"/>
                  <a:ext cx="50" cy="23"/>
                  <a:chOff x="1058" y="3739"/>
                  <a:chExt cx="50" cy="23"/>
                </a:xfrm>
              </p:grpSpPr>
              <p:sp>
                <p:nvSpPr>
                  <p:cNvPr id="752" name="Freeform 142">
                    <a:extLst>
                      <a:ext uri="{FF2B5EF4-FFF2-40B4-BE49-F238E27FC236}">
                        <a16:creationId xmlns:a16="http://schemas.microsoft.com/office/drawing/2014/main" id="{19A8B5D4-6A9A-4B0E-A862-08C4FA1CBA2E}"/>
                      </a:ext>
                    </a:extLst>
                  </p:cNvPr>
                  <p:cNvSpPr>
                    <a:spLocks/>
                  </p:cNvSpPr>
                  <p:nvPr/>
                </p:nvSpPr>
                <p:spPr bwMode="auto">
                  <a:xfrm>
                    <a:off x="1058" y="3739"/>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3" name="Freeform 143">
                    <a:extLst>
                      <a:ext uri="{FF2B5EF4-FFF2-40B4-BE49-F238E27FC236}">
                        <a16:creationId xmlns:a16="http://schemas.microsoft.com/office/drawing/2014/main" id="{4EE36EB8-E242-4B6C-9C40-CE8632EDA048}"/>
                      </a:ext>
                    </a:extLst>
                  </p:cNvPr>
                  <p:cNvSpPr>
                    <a:spLocks/>
                  </p:cNvSpPr>
                  <p:nvPr/>
                </p:nvSpPr>
                <p:spPr bwMode="auto">
                  <a:xfrm>
                    <a:off x="1063" y="3740"/>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4" name="Freeform 144">
                    <a:extLst>
                      <a:ext uri="{FF2B5EF4-FFF2-40B4-BE49-F238E27FC236}">
                        <a16:creationId xmlns:a16="http://schemas.microsoft.com/office/drawing/2014/main" id="{36761424-35CA-414F-A6DD-5BCE9E766DEA}"/>
                      </a:ext>
                    </a:extLst>
                  </p:cNvPr>
                  <p:cNvSpPr>
                    <a:spLocks/>
                  </p:cNvSpPr>
                  <p:nvPr/>
                </p:nvSpPr>
                <p:spPr bwMode="auto">
                  <a:xfrm>
                    <a:off x="1067" y="3750"/>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0" name="Group 145">
                  <a:extLst>
                    <a:ext uri="{FF2B5EF4-FFF2-40B4-BE49-F238E27FC236}">
                      <a16:creationId xmlns:a16="http://schemas.microsoft.com/office/drawing/2014/main" id="{CD6CDD51-8433-43B2-BA25-738B201159F2}"/>
                    </a:ext>
                  </a:extLst>
                </p:cNvPr>
                <p:cNvGrpSpPr>
                  <a:grpSpLocks/>
                </p:cNvGrpSpPr>
                <p:nvPr/>
              </p:nvGrpSpPr>
              <p:grpSpPr bwMode="auto">
                <a:xfrm>
                  <a:off x="1072" y="3753"/>
                  <a:ext cx="48" cy="22"/>
                  <a:chOff x="1072" y="3753"/>
                  <a:chExt cx="48" cy="22"/>
                </a:xfrm>
              </p:grpSpPr>
              <p:sp>
                <p:nvSpPr>
                  <p:cNvPr id="749" name="Freeform 146">
                    <a:extLst>
                      <a:ext uri="{FF2B5EF4-FFF2-40B4-BE49-F238E27FC236}">
                        <a16:creationId xmlns:a16="http://schemas.microsoft.com/office/drawing/2014/main" id="{302DE899-9A93-47D4-AC10-7C1811B028A2}"/>
                      </a:ext>
                    </a:extLst>
                  </p:cNvPr>
                  <p:cNvSpPr>
                    <a:spLocks/>
                  </p:cNvSpPr>
                  <p:nvPr/>
                </p:nvSpPr>
                <p:spPr bwMode="auto">
                  <a:xfrm>
                    <a:off x="1072" y="3753"/>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0" name="Freeform 147">
                    <a:extLst>
                      <a:ext uri="{FF2B5EF4-FFF2-40B4-BE49-F238E27FC236}">
                        <a16:creationId xmlns:a16="http://schemas.microsoft.com/office/drawing/2014/main" id="{A34633E9-ECBF-43A1-A40C-AF8D38DB0689}"/>
                      </a:ext>
                    </a:extLst>
                  </p:cNvPr>
                  <p:cNvSpPr>
                    <a:spLocks/>
                  </p:cNvSpPr>
                  <p:nvPr/>
                </p:nvSpPr>
                <p:spPr bwMode="auto">
                  <a:xfrm>
                    <a:off x="1076" y="3753"/>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1" name="Freeform 148">
                    <a:extLst>
                      <a:ext uri="{FF2B5EF4-FFF2-40B4-BE49-F238E27FC236}">
                        <a16:creationId xmlns:a16="http://schemas.microsoft.com/office/drawing/2014/main" id="{D6BD876E-E8B6-4DD9-A342-0276301F37E4}"/>
                      </a:ext>
                    </a:extLst>
                  </p:cNvPr>
                  <p:cNvSpPr>
                    <a:spLocks/>
                  </p:cNvSpPr>
                  <p:nvPr/>
                </p:nvSpPr>
                <p:spPr bwMode="auto">
                  <a:xfrm>
                    <a:off x="1079" y="376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1" name="Freeform 149">
                  <a:extLst>
                    <a:ext uri="{FF2B5EF4-FFF2-40B4-BE49-F238E27FC236}">
                      <a16:creationId xmlns:a16="http://schemas.microsoft.com/office/drawing/2014/main" id="{FFE2AED0-F634-4562-87D1-848B7FD1CC70}"/>
                    </a:ext>
                  </a:extLst>
                </p:cNvPr>
                <p:cNvSpPr>
                  <a:spLocks/>
                </p:cNvSpPr>
                <p:nvPr/>
              </p:nvSpPr>
              <p:spPr bwMode="auto">
                <a:xfrm>
                  <a:off x="820" y="3535"/>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50">
                  <a:extLst>
                    <a:ext uri="{FF2B5EF4-FFF2-40B4-BE49-F238E27FC236}">
                      <a16:creationId xmlns:a16="http://schemas.microsoft.com/office/drawing/2014/main" id="{05820A5E-CC51-490A-9A25-7C256FBACFC9}"/>
                    </a:ext>
                  </a:extLst>
                </p:cNvPr>
                <p:cNvSpPr>
                  <a:spLocks/>
                </p:cNvSpPr>
                <p:nvPr/>
              </p:nvSpPr>
              <p:spPr bwMode="auto">
                <a:xfrm>
                  <a:off x="825" y="3535"/>
                  <a:ext cx="36" cy="9"/>
                </a:xfrm>
                <a:custGeom>
                  <a:avLst/>
                  <a:gdLst>
                    <a:gd name="T0" fmla="*/ 0 w 71"/>
                    <a:gd name="T1" fmla="*/ 0 h 27"/>
                    <a:gd name="T2" fmla="*/ 1 w 71"/>
                    <a:gd name="T3" fmla="*/ 0 h 27"/>
                    <a:gd name="T4" fmla="*/ 1 w 71"/>
                    <a:gd name="T5" fmla="*/ 0 h 27"/>
                    <a:gd name="T6" fmla="*/ 1 w 71"/>
                    <a:gd name="T7" fmla="*/ 0 h 27"/>
                    <a:gd name="T8" fmla="*/ 1 w 71"/>
                    <a:gd name="T9" fmla="*/ 0 h 27"/>
                    <a:gd name="T10" fmla="*/ 1 w 71"/>
                    <a:gd name="T11" fmla="*/ 0 h 27"/>
                    <a:gd name="T12" fmla="*/ 1 w 71"/>
                    <a:gd name="T13" fmla="*/ 0 h 27"/>
                    <a:gd name="T14" fmla="*/ 0 w 71"/>
                    <a:gd name="T15" fmla="*/ 0 h 27"/>
                    <a:gd name="T16" fmla="*/ 0 w 71"/>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7"/>
                    <a:gd name="T29" fmla="*/ 71 w 71"/>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51">
                  <a:extLst>
                    <a:ext uri="{FF2B5EF4-FFF2-40B4-BE49-F238E27FC236}">
                      <a16:creationId xmlns:a16="http://schemas.microsoft.com/office/drawing/2014/main" id="{91E34B7A-8BE7-4885-A717-B47EBDB62315}"/>
                    </a:ext>
                  </a:extLst>
                </p:cNvPr>
                <p:cNvSpPr>
                  <a:spLocks/>
                </p:cNvSpPr>
                <p:nvPr/>
              </p:nvSpPr>
              <p:spPr bwMode="auto">
                <a:xfrm>
                  <a:off x="828" y="354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4" name="Group 152">
                  <a:extLst>
                    <a:ext uri="{FF2B5EF4-FFF2-40B4-BE49-F238E27FC236}">
                      <a16:creationId xmlns:a16="http://schemas.microsoft.com/office/drawing/2014/main" id="{C4DA7FE4-F5BA-4E12-B890-BD43A9ADF1A4}"/>
                    </a:ext>
                  </a:extLst>
                </p:cNvPr>
                <p:cNvGrpSpPr>
                  <a:grpSpLocks/>
                </p:cNvGrpSpPr>
                <p:nvPr/>
              </p:nvGrpSpPr>
              <p:grpSpPr bwMode="auto">
                <a:xfrm>
                  <a:off x="832" y="3547"/>
                  <a:ext cx="49" cy="23"/>
                  <a:chOff x="832" y="3547"/>
                  <a:chExt cx="49" cy="23"/>
                </a:xfrm>
              </p:grpSpPr>
              <p:sp>
                <p:nvSpPr>
                  <p:cNvPr id="746" name="Freeform 153">
                    <a:extLst>
                      <a:ext uri="{FF2B5EF4-FFF2-40B4-BE49-F238E27FC236}">
                        <a16:creationId xmlns:a16="http://schemas.microsoft.com/office/drawing/2014/main" id="{C63ECC83-344E-40D3-8DCA-3F3491B1F9BC}"/>
                      </a:ext>
                    </a:extLst>
                  </p:cNvPr>
                  <p:cNvSpPr>
                    <a:spLocks/>
                  </p:cNvSpPr>
                  <p:nvPr/>
                </p:nvSpPr>
                <p:spPr bwMode="auto">
                  <a:xfrm>
                    <a:off x="832" y="354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 name="Freeform 154">
                    <a:extLst>
                      <a:ext uri="{FF2B5EF4-FFF2-40B4-BE49-F238E27FC236}">
                        <a16:creationId xmlns:a16="http://schemas.microsoft.com/office/drawing/2014/main" id="{300EDA39-B431-41D0-943A-4D91F242A0CC}"/>
                      </a:ext>
                    </a:extLst>
                  </p:cNvPr>
                  <p:cNvSpPr>
                    <a:spLocks/>
                  </p:cNvSpPr>
                  <p:nvPr/>
                </p:nvSpPr>
                <p:spPr bwMode="auto">
                  <a:xfrm>
                    <a:off x="837" y="3548"/>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 name="Freeform 155">
                    <a:extLst>
                      <a:ext uri="{FF2B5EF4-FFF2-40B4-BE49-F238E27FC236}">
                        <a16:creationId xmlns:a16="http://schemas.microsoft.com/office/drawing/2014/main" id="{6AF505D6-6C5D-42C6-9C8E-D54ED6C9BB86}"/>
                      </a:ext>
                    </a:extLst>
                  </p:cNvPr>
                  <p:cNvSpPr>
                    <a:spLocks/>
                  </p:cNvSpPr>
                  <p:nvPr/>
                </p:nvSpPr>
                <p:spPr bwMode="auto">
                  <a:xfrm>
                    <a:off x="840" y="355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5" name="Group 156">
                  <a:extLst>
                    <a:ext uri="{FF2B5EF4-FFF2-40B4-BE49-F238E27FC236}">
                      <a16:creationId xmlns:a16="http://schemas.microsoft.com/office/drawing/2014/main" id="{7E72E391-7B6B-4275-B0EB-E4BD550E1C2C}"/>
                    </a:ext>
                  </a:extLst>
                </p:cNvPr>
                <p:cNvGrpSpPr>
                  <a:grpSpLocks/>
                </p:cNvGrpSpPr>
                <p:nvPr/>
              </p:nvGrpSpPr>
              <p:grpSpPr bwMode="auto">
                <a:xfrm>
                  <a:off x="844" y="3560"/>
                  <a:ext cx="49" cy="22"/>
                  <a:chOff x="844" y="3560"/>
                  <a:chExt cx="49" cy="22"/>
                </a:xfrm>
              </p:grpSpPr>
              <p:sp>
                <p:nvSpPr>
                  <p:cNvPr id="743" name="Freeform 157">
                    <a:extLst>
                      <a:ext uri="{FF2B5EF4-FFF2-40B4-BE49-F238E27FC236}">
                        <a16:creationId xmlns:a16="http://schemas.microsoft.com/office/drawing/2014/main" id="{C1085FC3-084F-42A0-9648-BDD87B68B36F}"/>
                      </a:ext>
                    </a:extLst>
                  </p:cNvPr>
                  <p:cNvSpPr>
                    <a:spLocks/>
                  </p:cNvSpPr>
                  <p:nvPr/>
                </p:nvSpPr>
                <p:spPr bwMode="auto">
                  <a:xfrm>
                    <a:off x="844" y="3560"/>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4" name="Freeform 158">
                    <a:extLst>
                      <a:ext uri="{FF2B5EF4-FFF2-40B4-BE49-F238E27FC236}">
                        <a16:creationId xmlns:a16="http://schemas.microsoft.com/office/drawing/2014/main" id="{9E4E3EDC-F1A9-45DC-986E-E4BA04A4ECF0}"/>
                      </a:ext>
                    </a:extLst>
                  </p:cNvPr>
                  <p:cNvSpPr>
                    <a:spLocks/>
                  </p:cNvSpPr>
                  <p:nvPr/>
                </p:nvSpPr>
                <p:spPr bwMode="auto">
                  <a:xfrm>
                    <a:off x="849" y="3560"/>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5" name="Freeform 159">
                    <a:extLst>
                      <a:ext uri="{FF2B5EF4-FFF2-40B4-BE49-F238E27FC236}">
                        <a16:creationId xmlns:a16="http://schemas.microsoft.com/office/drawing/2014/main" id="{C351CF78-8BEC-490B-88C8-4395539C87E5}"/>
                      </a:ext>
                    </a:extLst>
                  </p:cNvPr>
                  <p:cNvSpPr>
                    <a:spLocks/>
                  </p:cNvSpPr>
                  <p:nvPr/>
                </p:nvSpPr>
                <p:spPr bwMode="auto">
                  <a:xfrm>
                    <a:off x="853" y="3571"/>
                    <a:ext cx="40" cy="11"/>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6" name="Group 160">
                  <a:extLst>
                    <a:ext uri="{FF2B5EF4-FFF2-40B4-BE49-F238E27FC236}">
                      <a16:creationId xmlns:a16="http://schemas.microsoft.com/office/drawing/2014/main" id="{E0FE4AFE-F81B-4A83-B18E-42E30DD08671}"/>
                    </a:ext>
                  </a:extLst>
                </p:cNvPr>
                <p:cNvGrpSpPr>
                  <a:grpSpLocks/>
                </p:cNvGrpSpPr>
                <p:nvPr/>
              </p:nvGrpSpPr>
              <p:grpSpPr bwMode="auto">
                <a:xfrm>
                  <a:off x="857" y="3572"/>
                  <a:ext cx="50" cy="23"/>
                  <a:chOff x="857" y="3572"/>
                  <a:chExt cx="50" cy="23"/>
                </a:xfrm>
              </p:grpSpPr>
              <p:sp>
                <p:nvSpPr>
                  <p:cNvPr id="740" name="Freeform 161">
                    <a:extLst>
                      <a:ext uri="{FF2B5EF4-FFF2-40B4-BE49-F238E27FC236}">
                        <a16:creationId xmlns:a16="http://schemas.microsoft.com/office/drawing/2014/main" id="{37047E8C-3950-4969-B4E8-F8CD2B2B3E71}"/>
                      </a:ext>
                    </a:extLst>
                  </p:cNvPr>
                  <p:cNvSpPr>
                    <a:spLocks/>
                  </p:cNvSpPr>
                  <p:nvPr/>
                </p:nvSpPr>
                <p:spPr bwMode="auto">
                  <a:xfrm>
                    <a:off x="857" y="3572"/>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1" name="Freeform 162">
                    <a:extLst>
                      <a:ext uri="{FF2B5EF4-FFF2-40B4-BE49-F238E27FC236}">
                        <a16:creationId xmlns:a16="http://schemas.microsoft.com/office/drawing/2014/main" id="{4C9B3F06-737A-4566-98E9-1BA6D1A12E1C}"/>
                      </a:ext>
                    </a:extLst>
                  </p:cNvPr>
                  <p:cNvSpPr>
                    <a:spLocks/>
                  </p:cNvSpPr>
                  <p:nvPr/>
                </p:nvSpPr>
                <p:spPr bwMode="auto">
                  <a:xfrm>
                    <a:off x="862" y="3573"/>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2" name="Freeform 163">
                    <a:extLst>
                      <a:ext uri="{FF2B5EF4-FFF2-40B4-BE49-F238E27FC236}">
                        <a16:creationId xmlns:a16="http://schemas.microsoft.com/office/drawing/2014/main" id="{446A6330-7908-4B24-AD1C-C9A64166141E}"/>
                      </a:ext>
                    </a:extLst>
                  </p:cNvPr>
                  <p:cNvSpPr>
                    <a:spLocks/>
                  </p:cNvSpPr>
                  <p:nvPr/>
                </p:nvSpPr>
                <p:spPr bwMode="auto">
                  <a:xfrm>
                    <a:off x="865" y="358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7" name="Group 164">
                  <a:extLst>
                    <a:ext uri="{FF2B5EF4-FFF2-40B4-BE49-F238E27FC236}">
                      <a16:creationId xmlns:a16="http://schemas.microsoft.com/office/drawing/2014/main" id="{325591D0-F61B-433C-8C9F-D88741320DC1}"/>
                    </a:ext>
                  </a:extLst>
                </p:cNvPr>
                <p:cNvGrpSpPr>
                  <a:grpSpLocks/>
                </p:cNvGrpSpPr>
                <p:nvPr/>
              </p:nvGrpSpPr>
              <p:grpSpPr bwMode="auto">
                <a:xfrm>
                  <a:off x="870" y="3585"/>
                  <a:ext cx="48" cy="23"/>
                  <a:chOff x="870" y="3585"/>
                  <a:chExt cx="48" cy="23"/>
                </a:xfrm>
              </p:grpSpPr>
              <p:sp>
                <p:nvSpPr>
                  <p:cNvPr id="729" name="Freeform 165">
                    <a:extLst>
                      <a:ext uri="{FF2B5EF4-FFF2-40B4-BE49-F238E27FC236}">
                        <a16:creationId xmlns:a16="http://schemas.microsoft.com/office/drawing/2014/main" id="{03FC0BBE-3BDD-4718-9D50-9AA23271D32E}"/>
                      </a:ext>
                    </a:extLst>
                  </p:cNvPr>
                  <p:cNvSpPr>
                    <a:spLocks/>
                  </p:cNvSpPr>
                  <p:nvPr/>
                </p:nvSpPr>
                <p:spPr bwMode="auto">
                  <a:xfrm>
                    <a:off x="870" y="358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0" name="Freeform 166">
                    <a:extLst>
                      <a:ext uri="{FF2B5EF4-FFF2-40B4-BE49-F238E27FC236}">
                        <a16:creationId xmlns:a16="http://schemas.microsoft.com/office/drawing/2014/main" id="{20CE742E-382E-4AD3-92E1-080367FF994A}"/>
                      </a:ext>
                    </a:extLst>
                  </p:cNvPr>
                  <p:cNvSpPr>
                    <a:spLocks/>
                  </p:cNvSpPr>
                  <p:nvPr/>
                </p:nvSpPr>
                <p:spPr bwMode="auto">
                  <a:xfrm>
                    <a:off x="874" y="3586"/>
                    <a:ext cx="38" cy="10"/>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2" name="Freeform 167">
                    <a:extLst>
                      <a:ext uri="{FF2B5EF4-FFF2-40B4-BE49-F238E27FC236}">
                        <a16:creationId xmlns:a16="http://schemas.microsoft.com/office/drawing/2014/main" id="{42F2F502-8453-4397-B0A2-37D4AB0C006A}"/>
                      </a:ext>
                    </a:extLst>
                  </p:cNvPr>
                  <p:cNvSpPr>
                    <a:spLocks/>
                  </p:cNvSpPr>
                  <p:nvPr/>
                </p:nvSpPr>
                <p:spPr bwMode="auto">
                  <a:xfrm>
                    <a:off x="878"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8" name="Group 168">
                  <a:extLst>
                    <a:ext uri="{FF2B5EF4-FFF2-40B4-BE49-F238E27FC236}">
                      <a16:creationId xmlns:a16="http://schemas.microsoft.com/office/drawing/2014/main" id="{1A3B7D37-B8EF-4026-AB05-08FBF8D712FE}"/>
                    </a:ext>
                  </a:extLst>
                </p:cNvPr>
                <p:cNvGrpSpPr>
                  <a:grpSpLocks/>
                </p:cNvGrpSpPr>
                <p:nvPr/>
              </p:nvGrpSpPr>
              <p:grpSpPr bwMode="auto">
                <a:xfrm>
                  <a:off x="882" y="3600"/>
                  <a:ext cx="100" cy="73"/>
                  <a:chOff x="882" y="3600"/>
                  <a:chExt cx="100" cy="73"/>
                </a:xfrm>
              </p:grpSpPr>
              <p:grpSp>
                <p:nvGrpSpPr>
                  <p:cNvPr id="689" name="Group 169">
                    <a:extLst>
                      <a:ext uri="{FF2B5EF4-FFF2-40B4-BE49-F238E27FC236}">
                        <a16:creationId xmlns:a16="http://schemas.microsoft.com/office/drawing/2014/main" id="{964D0652-8A9A-42F7-9161-C6D4F13992FF}"/>
                      </a:ext>
                    </a:extLst>
                  </p:cNvPr>
                  <p:cNvGrpSpPr>
                    <a:grpSpLocks/>
                  </p:cNvGrpSpPr>
                  <p:nvPr/>
                </p:nvGrpSpPr>
                <p:grpSpPr bwMode="auto">
                  <a:xfrm>
                    <a:off x="882" y="3600"/>
                    <a:ext cx="49" cy="23"/>
                    <a:chOff x="882" y="3600"/>
                    <a:chExt cx="49" cy="23"/>
                  </a:xfrm>
                </p:grpSpPr>
                <p:sp>
                  <p:nvSpPr>
                    <p:cNvPr id="717" name="Freeform 170">
                      <a:extLst>
                        <a:ext uri="{FF2B5EF4-FFF2-40B4-BE49-F238E27FC236}">
                          <a16:creationId xmlns:a16="http://schemas.microsoft.com/office/drawing/2014/main" id="{E428192F-25EE-46B5-801C-83AC7A092BB6}"/>
                        </a:ext>
                      </a:extLst>
                    </p:cNvPr>
                    <p:cNvSpPr>
                      <a:spLocks/>
                    </p:cNvSpPr>
                    <p:nvPr/>
                  </p:nvSpPr>
                  <p:spPr bwMode="auto">
                    <a:xfrm>
                      <a:off x="882" y="3600"/>
                      <a:ext cx="12" cy="23"/>
                    </a:xfrm>
                    <a:custGeom>
                      <a:avLst/>
                      <a:gdLst>
                        <a:gd name="T0" fmla="*/ 1 w 23"/>
                        <a:gd name="T1" fmla="*/ 0 h 70"/>
                        <a:gd name="T2" fmla="*/ 0 w 23"/>
                        <a:gd name="T3" fmla="*/ 0 h 70"/>
                        <a:gd name="T4" fmla="*/ 1 w 23"/>
                        <a:gd name="T5" fmla="*/ 0 h 70"/>
                        <a:gd name="T6" fmla="*/ 1 w 23"/>
                        <a:gd name="T7" fmla="*/ 0 h 70"/>
                        <a:gd name="T8" fmla="*/ 1 w 23"/>
                        <a:gd name="T9" fmla="*/ 0 h 70"/>
                        <a:gd name="T10" fmla="*/ 0 60000 65536"/>
                        <a:gd name="T11" fmla="*/ 0 60000 65536"/>
                        <a:gd name="T12" fmla="*/ 0 60000 65536"/>
                        <a:gd name="T13" fmla="*/ 0 60000 65536"/>
                        <a:gd name="T14" fmla="*/ 0 60000 65536"/>
                        <a:gd name="T15" fmla="*/ 0 w 23"/>
                        <a:gd name="T16" fmla="*/ 0 h 70"/>
                        <a:gd name="T17" fmla="*/ 23 w 23"/>
                        <a:gd name="T18" fmla="*/ 70 h 70"/>
                      </a:gdLst>
                      <a:ahLst/>
                      <a:cxnLst>
                        <a:cxn ang="T10">
                          <a:pos x="T0" y="T1"/>
                        </a:cxn>
                        <a:cxn ang="T11">
                          <a:pos x="T2" y="T3"/>
                        </a:cxn>
                        <a:cxn ang="T12">
                          <a:pos x="T4" y="T5"/>
                        </a:cxn>
                        <a:cxn ang="T13">
                          <a:pos x="T6" y="T7"/>
                        </a:cxn>
                        <a:cxn ang="T14">
                          <a:pos x="T8" y="T9"/>
                        </a:cxn>
                      </a:cxnLst>
                      <a:rect l="T15" t="T16" r="T17" b="T18"/>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6" name="Freeform 171">
                      <a:extLst>
                        <a:ext uri="{FF2B5EF4-FFF2-40B4-BE49-F238E27FC236}">
                          <a16:creationId xmlns:a16="http://schemas.microsoft.com/office/drawing/2014/main" id="{08F75ED1-DE02-40FB-A39E-4131EB0B0ECA}"/>
                        </a:ext>
                      </a:extLst>
                    </p:cNvPr>
                    <p:cNvSpPr>
                      <a:spLocks/>
                    </p:cNvSpPr>
                    <p:nvPr/>
                  </p:nvSpPr>
                  <p:spPr bwMode="auto">
                    <a:xfrm>
                      <a:off x="887" y="3600"/>
                      <a:ext cx="37" cy="11"/>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7" name="Freeform 172">
                      <a:extLst>
                        <a:ext uri="{FF2B5EF4-FFF2-40B4-BE49-F238E27FC236}">
                          <a16:creationId xmlns:a16="http://schemas.microsoft.com/office/drawing/2014/main" id="{E4BB3DDA-BD80-4D20-83B4-AE37FDC3DF55}"/>
                        </a:ext>
                      </a:extLst>
                    </p:cNvPr>
                    <p:cNvSpPr>
                      <a:spLocks/>
                    </p:cNvSpPr>
                    <p:nvPr/>
                  </p:nvSpPr>
                  <p:spPr bwMode="auto">
                    <a:xfrm>
                      <a:off x="890" y="3611"/>
                      <a:ext cx="41" cy="12"/>
                    </a:xfrm>
                    <a:custGeom>
                      <a:avLst/>
                      <a:gdLst>
                        <a:gd name="T0" fmla="*/ 0 w 83"/>
                        <a:gd name="T1" fmla="*/ 0 h 38"/>
                        <a:gd name="T2" fmla="*/ 0 w 83"/>
                        <a:gd name="T3" fmla="*/ 0 h 38"/>
                        <a:gd name="T4" fmla="*/ 0 w 83"/>
                        <a:gd name="T5" fmla="*/ 0 h 38"/>
                        <a:gd name="T6" fmla="*/ 0 w 83"/>
                        <a:gd name="T7" fmla="*/ 0 h 38"/>
                        <a:gd name="T8" fmla="*/ 0 w 83"/>
                        <a:gd name="T9" fmla="*/ 0 h 38"/>
                        <a:gd name="T10" fmla="*/ 0 w 83"/>
                        <a:gd name="T11" fmla="*/ 0 h 38"/>
                        <a:gd name="T12" fmla="*/ 0 w 83"/>
                        <a:gd name="T13" fmla="*/ 0 h 38"/>
                        <a:gd name="T14" fmla="*/ 0 60000 65536"/>
                        <a:gd name="T15" fmla="*/ 0 60000 65536"/>
                        <a:gd name="T16" fmla="*/ 0 60000 65536"/>
                        <a:gd name="T17" fmla="*/ 0 60000 65536"/>
                        <a:gd name="T18" fmla="*/ 0 60000 65536"/>
                        <a:gd name="T19" fmla="*/ 0 60000 65536"/>
                        <a:gd name="T20" fmla="*/ 0 60000 65536"/>
                        <a:gd name="T21" fmla="*/ 0 w 83"/>
                        <a:gd name="T22" fmla="*/ 0 h 38"/>
                        <a:gd name="T23" fmla="*/ 83 w 83"/>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0" name="Group 173">
                    <a:extLst>
                      <a:ext uri="{FF2B5EF4-FFF2-40B4-BE49-F238E27FC236}">
                        <a16:creationId xmlns:a16="http://schemas.microsoft.com/office/drawing/2014/main" id="{3B474986-C41D-4223-B14D-E177E229CFB6}"/>
                      </a:ext>
                    </a:extLst>
                  </p:cNvPr>
                  <p:cNvGrpSpPr>
                    <a:grpSpLocks/>
                  </p:cNvGrpSpPr>
                  <p:nvPr/>
                </p:nvGrpSpPr>
                <p:grpSpPr bwMode="auto">
                  <a:xfrm>
                    <a:off x="894" y="3612"/>
                    <a:ext cx="49" cy="23"/>
                    <a:chOff x="894" y="3612"/>
                    <a:chExt cx="49" cy="23"/>
                  </a:xfrm>
                </p:grpSpPr>
                <p:sp>
                  <p:nvSpPr>
                    <p:cNvPr id="714" name="Freeform 174">
                      <a:extLst>
                        <a:ext uri="{FF2B5EF4-FFF2-40B4-BE49-F238E27FC236}">
                          <a16:creationId xmlns:a16="http://schemas.microsoft.com/office/drawing/2014/main" id="{BBC9B506-7862-42A5-A0E7-F89FC8A898FA}"/>
                        </a:ext>
                      </a:extLst>
                    </p:cNvPr>
                    <p:cNvSpPr>
                      <a:spLocks/>
                    </p:cNvSpPr>
                    <p:nvPr/>
                  </p:nvSpPr>
                  <p:spPr bwMode="auto">
                    <a:xfrm>
                      <a:off x="894" y="3612"/>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5" name="Freeform 175">
                      <a:extLst>
                        <a:ext uri="{FF2B5EF4-FFF2-40B4-BE49-F238E27FC236}">
                          <a16:creationId xmlns:a16="http://schemas.microsoft.com/office/drawing/2014/main" id="{2760DED6-8B76-4060-AD86-102F67EA975F}"/>
                        </a:ext>
                      </a:extLst>
                    </p:cNvPr>
                    <p:cNvSpPr>
                      <a:spLocks/>
                    </p:cNvSpPr>
                    <p:nvPr/>
                  </p:nvSpPr>
                  <p:spPr bwMode="auto">
                    <a:xfrm>
                      <a:off x="899" y="3613"/>
                      <a:ext cx="37" cy="10"/>
                    </a:xfrm>
                    <a:custGeom>
                      <a:avLst/>
                      <a:gdLst>
                        <a:gd name="T0" fmla="*/ 0 w 75"/>
                        <a:gd name="T1" fmla="*/ 0 h 32"/>
                        <a:gd name="T2" fmla="*/ 0 w 75"/>
                        <a:gd name="T3" fmla="*/ 0 h 32"/>
                        <a:gd name="T4" fmla="*/ 0 w 75"/>
                        <a:gd name="T5" fmla="*/ 0 h 32"/>
                        <a:gd name="T6" fmla="*/ 0 w 75"/>
                        <a:gd name="T7" fmla="*/ 0 h 32"/>
                        <a:gd name="T8" fmla="*/ 0 w 75"/>
                        <a:gd name="T9" fmla="*/ 0 h 32"/>
                        <a:gd name="T10" fmla="*/ 0 w 75"/>
                        <a:gd name="T11" fmla="*/ 0 h 32"/>
                        <a:gd name="T12" fmla="*/ 0 w 75"/>
                        <a:gd name="T13" fmla="*/ 0 h 32"/>
                        <a:gd name="T14" fmla="*/ 0 w 75"/>
                        <a:gd name="T15" fmla="*/ 0 h 32"/>
                        <a:gd name="T16" fmla="*/ 0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 name="Freeform 176">
                      <a:extLst>
                        <a:ext uri="{FF2B5EF4-FFF2-40B4-BE49-F238E27FC236}">
                          <a16:creationId xmlns:a16="http://schemas.microsoft.com/office/drawing/2014/main" id="{A10ACDE0-4537-48F1-A0DF-48EB7E13D401}"/>
                        </a:ext>
                      </a:extLst>
                    </p:cNvPr>
                    <p:cNvSpPr>
                      <a:spLocks/>
                    </p:cNvSpPr>
                    <p:nvPr/>
                  </p:nvSpPr>
                  <p:spPr bwMode="auto">
                    <a:xfrm>
                      <a:off x="902" y="362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1" name="Group 177">
                    <a:extLst>
                      <a:ext uri="{FF2B5EF4-FFF2-40B4-BE49-F238E27FC236}">
                        <a16:creationId xmlns:a16="http://schemas.microsoft.com/office/drawing/2014/main" id="{15EC73FB-1B5C-40E7-9E75-C6DFA011FB6F}"/>
                      </a:ext>
                    </a:extLst>
                  </p:cNvPr>
                  <p:cNvGrpSpPr>
                    <a:grpSpLocks/>
                  </p:cNvGrpSpPr>
                  <p:nvPr/>
                </p:nvGrpSpPr>
                <p:grpSpPr bwMode="auto">
                  <a:xfrm>
                    <a:off x="907" y="3625"/>
                    <a:ext cx="49" cy="23"/>
                    <a:chOff x="907" y="3625"/>
                    <a:chExt cx="49" cy="23"/>
                  </a:xfrm>
                </p:grpSpPr>
                <p:sp>
                  <p:nvSpPr>
                    <p:cNvPr id="711" name="Freeform 178">
                      <a:extLst>
                        <a:ext uri="{FF2B5EF4-FFF2-40B4-BE49-F238E27FC236}">
                          <a16:creationId xmlns:a16="http://schemas.microsoft.com/office/drawing/2014/main" id="{6EFDBA55-2D54-4EDC-BB88-854CAB0F8B10}"/>
                        </a:ext>
                      </a:extLst>
                    </p:cNvPr>
                    <p:cNvSpPr>
                      <a:spLocks/>
                    </p:cNvSpPr>
                    <p:nvPr/>
                  </p:nvSpPr>
                  <p:spPr bwMode="auto">
                    <a:xfrm>
                      <a:off x="907" y="3625"/>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2" name="Freeform 179">
                      <a:extLst>
                        <a:ext uri="{FF2B5EF4-FFF2-40B4-BE49-F238E27FC236}">
                          <a16:creationId xmlns:a16="http://schemas.microsoft.com/office/drawing/2014/main" id="{E195B7FF-EA40-441F-9DBC-CBC1BE8293D4}"/>
                        </a:ext>
                      </a:extLst>
                    </p:cNvPr>
                    <p:cNvSpPr>
                      <a:spLocks/>
                    </p:cNvSpPr>
                    <p:nvPr/>
                  </p:nvSpPr>
                  <p:spPr bwMode="auto">
                    <a:xfrm>
                      <a:off x="912" y="3626"/>
                      <a:ext cx="36" cy="9"/>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3" name="Freeform 180">
                      <a:extLst>
                        <a:ext uri="{FF2B5EF4-FFF2-40B4-BE49-F238E27FC236}">
                          <a16:creationId xmlns:a16="http://schemas.microsoft.com/office/drawing/2014/main" id="{77D5919F-903D-41E5-82F1-08EF3DDF2349}"/>
                        </a:ext>
                      </a:extLst>
                    </p:cNvPr>
                    <p:cNvSpPr>
                      <a:spLocks/>
                    </p:cNvSpPr>
                    <p:nvPr/>
                  </p:nvSpPr>
                  <p:spPr bwMode="auto">
                    <a:xfrm>
                      <a:off x="914" y="363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2" name="Group 181">
                    <a:extLst>
                      <a:ext uri="{FF2B5EF4-FFF2-40B4-BE49-F238E27FC236}">
                        <a16:creationId xmlns:a16="http://schemas.microsoft.com/office/drawing/2014/main" id="{A90E73A1-B133-4C76-835C-0801B81F2BCE}"/>
                      </a:ext>
                    </a:extLst>
                  </p:cNvPr>
                  <p:cNvGrpSpPr>
                    <a:grpSpLocks/>
                  </p:cNvGrpSpPr>
                  <p:nvPr/>
                </p:nvGrpSpPr>
                <p:grpSpPr bwMode="auto">
                  <a:xfrm>
                    <a:off x="919" y="3638"/>
                    <a:ext cx="49" cy="22"/>
                    <a:chOff x="919" y="3638"/>
                    <a:chExt cx="49" cy="22"/>
                  </a:xfrm>
                </p:grpSpPr>
                <p:sp>
                  <p:nvSpPr>
                    <p:cNvPr id="697" name="Freeform 182">
                      <a:extLst>
                        <a:ext uri="{FF2B5EF4-FFF2-40B4-BE49-F238E27FC236}">
                          <a16:creationId xmlns:a16="http://schemas.microsoft.com/office/drawing/2014/main" id="{58075D27-2FAD-46F0-AE1D-88E1BFAA86B1}"/>
                        </a:ext>
                      </a:extLst>
                    </p:cNvPr>
                    <p:cNvSpPr>
                      <a:spLocks/>
                    </p:cNvSpPr>
                    <p:nvPr/>
                  </p:nvSpPr>
                  <p:spPr bwMode="auto">
                    <a:xfrm>
                      <a:off x="919" y="3638"/>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9" name="Freeform 183">
                      <a:extLst>
                        <a:ext uri="{FF2B5EF4-FFF2-40B4-BE49-F238E27FC236}">
                          <a16:creationId xmlns:a16="http://schemas.microsoft.com/office/drawing/2014/main" id="{A1E607AC-6A5E-4661-B41C-C7E1C2217E5E}"/>
                        </a:ext>
                      </a:extLst>
                    </p:cNvPr>
                    <p:cNvSpPr>
                      <a:spLocks/>
                    </p:cNvSpPr>
                    <p:nvPr/>
                  </p:nvSpPr>
                  <p:spPr bwMode="auto">
                    <a:xfrm>
                      <a:off x="924" y="363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0" name="Freeform 184">
                      <a:extLst>
                        <a:ext uri="{FF2B5EF4-FFF2-40B4-BE49-F238E27FC236}">
                          <a16:creationId xmlns:a16="http://schemas.microsoft.com/office/drawing/2014/main" id="{4A4511A1-19BA-4EF2-9858-5301988A6766}"/>
                        </a:ext>
                      </a:extLst>
                    </p:cNvPr>
                    <p:cNvSpPr>
                      <a:spLocks/>
                    </p:cNvSpPr>
                    <p:nvPr/>
                  </p:nvSpPr>
                  <p:spPr bwMode="auto">
                    <a:xfrm>
                      <a:off x="928" y="364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3" name="Group 185">
                    <a:extLst>
                      <a:ext uri="{FF2B5EF4-FFF2-40B4-BE49-F238E27FC236}">
                        <a16:creationId xmlns:a16="http://schemas.microsoft.com/office/drawing/2014/main" id="{29A8BEDD-5F15-4AAF-9F2D-94D42974C3C4}"/>
                      </a:ext>
                    </a:extLst>
                  </p:cNvPr>
                  <p:cNvGrpSpPr>
                    <a:grpSpLocks/>
                  </p:cNvGrpSpPr>
                  <p:nvPr/>
                </p:nvGrpSpPr>
                <p:grpSpPr bwMode="auto">
                  <a:xfrm>
                    <a:off x="932" y="3651"/>
                    <a:ext cx="50" cy="22"/>
                    <a:chOff x="932" y="3651"/>
                    <a:chExt cx="50" cy="22"/>
                  </a:xfrm>
                </p:grpSpPr>
                <p:sp>
                  <p:nvSpPr>
                    <p:cNvPr id="694" name="Freeform 186">
                      <a:extLst>
                        <a:ext uri="{FF2B5EF4-FFF2-40B4-BE49-F238E27FC236}">
                          <a16:creationId xmlns:a16="http://schemas.microsoft.com/office/drawing/2014/main" id="{68F6E753-4E7A-48FB-BB79-D91CFC4A9708}"/>
                        </a:ext>
                      </a:extLst>
                    </p:cNvPr>
                    <p:cNvSpPr>
                      <a:spLocks/>
                    </p:cNvSpPr>
                    <p:nvPr/>
                  </p:nvSpPr>
                  <p:spPr bwMode="auto">
                    <a:xfrm>
                      <a:off x="932" y="36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5" name="Freeform 187">
                      <a:extLst>
                        <a:ext uri="{FF2B5EF4-FFF2-40B4-BE49-F238E27FC236}">
                          <a16:creationId xmlns:a16="http://schemas.microsoft.com/office/drawing/2014/main" id="{1ECB2788-63FE-4491-A9E7-36D7EBAC0E81}"/>
                        </a:ext>
                      </a:extLst>
                    </p:cNvPr>
                    <p:cNvSpPr>
                      <a:spLocks/>
                    </p:cNvSpPr>
                    <p:nvPr/>
                  </p:nvSpPr>
                  <p:spPr bwMode="auto">
                    <a:xfrm>
                      <a:off x="937" y="3651"/>
                      <a:ext cx="37"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 name="Freeform 188">
                      <a:extLst>
                        <a:ext uri="{FF2B5EF4-FFF2-40B4-BE49-F238E27FC236}">
                          <a16:creationId xmlns:a16="http://schemas.microsoft.com/office/drawing/2014/main" id="{288513D8-AC0A-4991-81C9-96AC139050DA}"/>
                        </a:ext>
                      </a:extLst>
                    </p:cNvPr>
                    <p:cNvSpPr>
                      <a:spLocks/>
                    </p:cNvSpPr>
                    <p:nvPr/>
                  </p:nvSpPr>
                  <p:spPr bwMode="auto">
                    <a:xfrm>
                      <a:off x="940" y="3662"/>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49" name="Group 189">
                  <a:extLst>
                    <a:ext uri="{FF2B5EF4-FFF2-40B4-BE49-F238E27FC236}">
                      <a16:creationId xmlns:a16="http://schemas.microsoft.com/office/drawing/2014/main" id="{271D67B5-9189-4D1E-8828-86B816C52BC7}"/>
                    </a:ext>
                  </a:extLst>
                </p:cNvPr>
                <p:cNvGrpSpPr>
                  <a:grpSpLocks/>
                </p:cNvGrpSpPr>
                <p:nvPr/>
              </p:nvGrpSpPr>
              <p:grpSpPr bwMode="auto">
                <a:xfrm>
                  <a:off x="944" y="3665"/>
                  <a:ext cx="99" cy="74"/>
                  <a:chOff x="944" y="3665"/>
                  <a:chExt cx="99" cy="74"/>
                </a:xfrm>
              </p:grpSpPr>
              <p:grpSp>
                <p:nvGrpSpPr>
                  <p:cNvPr id="669" name="Group 190">
                    <a:extLst>
                      <a:ext uri="{FF2B5EF4-FFF2-40B4-BE49-F238E27FC236}">
                        <a16:creationId xmlns:a16="http://schemas.microsoft.com/office/drawing/2014/main" id="{E1E71D01-C9F3-4A66-A5D7-0A11988B0761}"/>
                      </a:ext>
                    </a:extLst>
                  </p:cNvPr>
                  <p:cNvGrpSpPr>
                    <a:grpSpLocks/>
                  </p:cNvGrpSpPr>
                  <p:nvPr/>
                </p:nvGrpSpPr>
                <p:grpSpPr bwMode="auto">
                  <a:xfrm>
                    <a:off x="944" y="3665"/>
                    <a:ext cx="49" cy="23"/>
                    <a:chOff x="944" y="3665"/>
                    <a:chExt cx="49" cy="23"/>
                  </a:xfrm>
                </p:grpSpPr>
                <p:sp>
                  <p:nvSpPr>
                    <p:cNvPr id="686" name="Freeform 191">
                      <a:extLst>
                        <a:ext uri="{FF2B5EF4-FFF2-40B4-BE49-F238E27FC236}">
                          <a16:creationId xmlns:a16="http://schemas.microsoft.com/office/drawing/2014/main" id="{F72B2521-9028-430E-8A87-C823F8DD2C8B}"/>
                        </a:ext>
                      </a:extLst>
                    </p:cNvPr>
                    <p:cNvSpPr>
                      <a:spLocks/>
                    </p:cNvSpPr>
                    <p:nvPr/>
                  </p:nvSpPr>
                  <p:spPr bwMode="auto">
                    <a:xfrm>
                      <a:off x="944" y="3665"/>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7" name="Freeform 192">
                      <a:extLst>
                        <a:ext uri="{FF2B5EF4-FFF2-40B4-BE49-F238E27FC236}">
                          <a16:creationId xmlns:a16="http://schemas.microsoft.com/office/drawing/2014/main" id="{96EE71B5-C12E-42A6-8B68-8856F4776067}"/>
                        </a:ext>
                      </a:extLst>
                    </p:cNvPr>
                    <p:cNvSpPr>
                      <a:spLocks/>
                    </p:cNvSpPr>
                    <p:nvPr/>
                  </p:nvSpPr>
                  <p:spPr bwMode="auto">
                    <a:xfrm>
                      <a:off x="949" y="3666"/>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8" name="Freeform 193">
                      <a:extLst>
                        <a:ext uri="{FF2B5EF4-FFF2-40B4-BE49-F238E27FC236}">
                          <a16:creationId xmlns:a16="http://schemas.microsoft.com/office/drawing/2014/main" id="{675DF058-27F3-44C6-92F2-049DC5F55E72}"/>
                        </a:ext>
                      </a:extLst>
                    </p:cNvPr>
                    <p:cNvSpPr>
                      <a:spLocks/>
                    </p:cNvSpPr>
                    <p:nvPr/>
                  </p:nvSpPr>
                  <p:spPr bwMode="auto">
                    <a:xfrm>
                      <a:off x="953" y="367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0" name="Group 194">
                    <a:extLst>
                      <a:ext uri="{FF2B5EF4-FFF2-40B4-BE49-F238E27FC236}">
                        <a16:creationId xmlns:a16="http://schemas.microsoft.com/office/drawing/2014/main" id="{DBE485A0-9337-45B3-B69A-0386FF5D4E89}"/>
                      </a:ext>
                    </a:extLst>
                  </p:cNvPr>
                  <p:cNvGrpSpPr>
                    <a:grpSpLocks/>
                  </p:cNvGrpSpPr>
                  <p:nvPr/>
                </p:nvGrpSpPr>
                <p:grpSpPr bwMode="auto">
                  <a:xfrm>
                    <a:off x="957" y="3678"/>
                    <a:ext cx="48" cy="23"/>
                    <a:chOff x="957" y="3678"/>
                    <a:chExt cx="48" cy="23"/>
                  </a:xfrm>
                </p:grpSpPr>
                <p:sp>
                  <p:nvSpPr>
                    <p:cNvPr id="683" name="Freeform 195">
                      <a:extLst>
                        <a:ext uri="{FF2B5EF4-FFF2-40B4-BE49-F238E27FC236}">
                          <a16:creationId xmlns:a16="http://schemas.microsoft.com/office/drawing/2014/main" id="{B97C8394-1DB7-46CE-AE4B-1F6B0B0ABCBC}"/>
                        </a:ext>
                      </a:extLst>
                    </p:cNvPr>
                    <p:cNvSpPr>
                      <a:spLocks/>
                    </p:cNvSpPr>
                    <p:nvPr/>
                  </p:nvSpPr>
                  <p:spPr bwMode="auto">
                    <a:xfrm>
                      <a:off x="957" y="3678"/>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4" name="Freeform 196">
                      <a:extLst>
                        <a:ext uri="{FF2B5EF4-FFF2-40B4-BE49-F238E27FC236}">
                          <a16:creationId xmlns:a16="http://schemas.microsoft.com/office/drawing/2014/main" id="{5C38265F-D658-4FB4-9414-DDC047E392A4}"/>
                        </a:ext>
                      </a:extLst>
                    </p:cNvPr>
                    <p:cNvSpPr>
                      <a:spLocks/>
                    </p:cNvSpPr>
                    <p:nvPr/>
                  </p:nvSpPr>
                  <p:spPr bwMode="auto">
                    <a:xfrm>
                      <a:off x="961" y="3678"/>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5" name="Freeform 197">
                      <a:extLst>
                        <a:ext uri="{FF2B5EF4-FFF2-40B4-BE49-F238E27FC236}">
                          <a16:creationId xmlns:a16="http://schemas.microsoft.com/office/drawing/2014/main" id="{72742240-C8C9-4E36-A3D1-809105C397EA}"/>
                        </a:ext>
                      </a:extLst>
                    </p:cNvPr>
                    <p:cNvSpPr>
                      <a:spLocks/>
                    </p:cNvSpPr>
                    <p:nvPr/>
                  </p:nvSpPr>
                  <p:spPr bwMode="auto">
                    <a:xfrm>
                      <a:off x="964" y="3688"/>
                      <a:ext cx="41"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1" name="Group 198">
                    <a:extLst>
                      <a:ext uri="{FF2B5EF4-FFF2-40B4-BE49-F238E27FC236}">
                        <a16:creationId xmlns:a16="http://schemas.microsoft.com/office/drawing/2014/main" id="{1DF6BF63-F9E3-4522-9476-79AAD88ED9DF}"/>
                      </a:ext>
                    </a:extLst>
                  </p:cNvPr>
                  <p:cNvGrpSpPr>
                    <a:grpSpLocks/>
                  </p:cNvGrpSpPr>
                  <p:nvPr/>
                </p:nvGrpSpPr>
                <p:grpSpPr bwMode="auto">
                  <a:xfrm>
                    <a:off x="969" y="3690"/>
                    <a:ext cx="49" cy="23"/>
                    <a:chOff x="969" y="3690"/>
                    <a:chExt cx="49" cy="23"/>
                  </a:xfrm>
                </p:grpSpPr>
                <p:sp>
                  <p:nvSpPr>
                    <p:cNvPr id="680" name="Freeform 199">
                      <a:extLst>
                        <a:ext uri="{FF2B5EF4-FFF2-40B4-BE49-F238E27FC236}">
                          <a16:creationId xmlns:a16="http://schemas.microsoft.com/office/drawing/2014/main" id="{9CE6B0FA-7F07-4083-A412-71CA4E75690A}"/>
                        </a:ext>
                      </a:extLst>
                    </p:cNvPr>
                    <p:cNvSpPr>
                      <a:spLocks/>
                    </p:cNvSpPr>
                    <p:nvPr/>
                  </p:nvSpPr>
                  <p:spPr bwMode="auto">
                    <a:xfrm>
                      <a:off x="969" y="369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1" name="Freeform 200">
                      <a:extLst>
                        <a:ext uri="{FF2B5EF4-FFF2-40B4-BE49-F238E27FC236}">
                          <a16:creationId xmlns:a16="http://schemas.microsoft.com/office/drawing/2014/main" id="{BA76EE10-2E81-46AE-A2B6-CD8BF949A1A6}"/>
                        </a:ext>
                      </a:extLst>
                    </p:cNvPr>
                    <p:cNvSpPr>
                      <a:spLocks/>
                    </p:cNvSpPr>
                    <p:nvPr/>
                  </p:nvSpPr>
                  <p:spPr bwMode="auto">
                    <a:xfrm>
                      <a:off x="974" y="3691"/>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2" name="Freeform 201">
                      <a:extLst>
                        <a:ext uri="{FF2B5EF4-FFF2-40B4-BE49-F238E27FC236}">
                          <a16:creationId xmlns:a16="http://schemas.microsoft.com/office/drawing/2014/main" id="{8CFF69AE-FB3C-4692-B94B-924B582740D1}"/>
                        </a:ext>
                      </a:extLst>
                    </p:cNvPr>
                    <p:cNvSpPr>
                      <a:spLocks/>
                    </p:cNvSpPr>
                    <p:nvPr/>
                  </p:nvSpPr>
                  <p:spPr bwMode="auto">
                    <a:xfrm>
                      <a:off x="977" y="370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2" name="Group 202">
                    <a:extLst>
                      <a:ext uri="{FF2B5EF4-FFF2-40B4-BE49-F238E27FC236}">
                        <a16:creationId xmlns:a16="http://schemas.microsoft.com/office/drawing/2014/main" id="{A9C34C6D-E706-45BD-8B48-26BCDAC075DE}"/>
                      </a:ext>
                    </a:extLst>
                  </p:cNvPr>
                  <p:cNvGrpSpPr>
                    <a:grpSpLocks/>
                  </p:cNvGrpSpPr>
                  <p:nvPr/>
                </p:nvGrpSpPr>
                <p:grpSpPr bwMode="auto">
                  <a:xfrm>
                    <a:off x="982" y="3703"/>
                    <a:ext cx="49" cy="23"/>
                    <a:chOff x="982" y="3703"/>
                    <a:chExt cx="49" cy="23"/>
                  </a:xfrm>
                </p:grpSpPr>
                <p:sp>
                  <p:nvSpPr>
                    <p:cNvPr id="677" name="Freeform 203">
                      <a:extLst>
                        <a:ext uri="{FF2B5EF4-FFF2-40B4-BE49-F238E27FC236}">
                          <a16:creationId xmlns:a16="http://schemas.microsoft.com/office/drawing/2014/main" id="{C71DF644-38EF-470B-9C89-FDA79A61317E}"/>
                        </a:ext>
                      </a:extLst>
                    </p:cNvPr>
                    <p:cNvSpPr>
                      <a:spLocks/>
                    </p:cNvSpPr>
                    <p:nvPr/>
                  </p:nvSpPr>
                  <p:spPr bwMode="auto">
                    <a:xfrm>
                      <a:off x="982"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8" name="Freeform 204">
                      <a:extLst>
                        <a:ext uri="{FF2B5EF4-FFF2-40B4-BE49-F238E27FC236}">
                          <a16:creationId xmlns:a16="http://schemas.microsoft.com/office/drawing/2014/main" id="{A0F9DEF4-9B26-42DB-B4BB-CCCD4292EFAE}"/>
                        </a:ext>
                      </a:extLst>
                    </p:cNvPr>
                    <p:cNvSpPr>
                      <a:spLocks/>
                    </p:cNvSpPr>
                    <p:nvPr/>
                  </p:nvSpPr>
                  <p:spPr bwMode="auto">
                    <a:xfrm>
                      <a:off x="987" y="3703"/>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9" name="Freeform 205">
                      <a:extLst>
                        <a:ext uri="{FF2B5EF4-FFF2-40B4-BE49-F238E27FC236}">
                          <a16:creationId xmlns:a16="http://schemas.microsoft.com/office/drawing/2014/main" id="{3B142308-07BF-48C9-9757-7E1993AD7FA9}"/>
                        </a:ext>
                      </a:extLst>
                    </p:cNvPr>
                    <p:cNvSpPr>
                      <a:spLocks/>
                    </p:cNvSpPr>
                    <p:nvPr/>
                  </p:nvSpPr>
                  <p:spPr bwMode="auto">
                    <a:xfrm>
                      <a:off x="989" y="3714"/>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3" name="Group 206">
                    <a:extLst>
                      <a:ext uri="{FF2B5EF4-FFF2-40B4-BE49-F238E27FC236}">
                        <a16:creationId xmlns:a16="http://schemas.microsoft.com/office/drawing/2014/main" id="{EEBA272F-452C-4DE4-838C-FA8736112C81}"/>
                      </a:ext>
                    </a:extLst>
                  </p:cNvPr>
                  <p:cNvGrpSpPr>
                    <a:grpSpLocks/>
                  </p:cNvGrpSpPr>
                  <p:nvPr/>
                </p:nvGrpSpPr>
                <p:grpSpPr bwMode="auto">
                  <a:xfrm>
                    <a:off x="995" y="3716"/>
                    <a:ext cx="48" cy="23"/>
                    <a:chOff x="995" y="3716"/>
                    <a:chExt cx="48" cy="23"/>
                  </a:xfrm>
                </p:grpSpPr>
                <p:sp>
                  <p:nvSpPr>
                    <p:cNvPr id="674" name="Freeform 207">
                      <a:extLst>
                        <a:ext uri="{FF2B5EF4-FFF2-40B4-BE49-F238E27FC236}">
                          <a16:creationId xmlns:a16="http://schemas.microsoft.com/office/drawing/2014/main" id="{73B5DCB5-90D4-4223-9819-19B2EA533FB9}"/>
                        </a:ext>
                      </a:extLst>
                    </p:cNvPr>
                    <p:cNvSpPr>
                      <a:spLocks/>
                    </p:cNvSpPr>
                    <p:nvPr/>
                  </p:nvSpPr>
                  <p:spPr bwMode="auto">
                    <a:xfrm>
                      <a:off x="995" y="3716"/>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 name="Freeform 208">
                      <a:extLst>
                        <a:ext uri="{FF2B5EF4-FFF2-40B4-BE49-F238E27FC236}">
                          <a16:creationId xmlns:a16="http://schemas.microsoft.com/office/drawing/2014/main" id="{C73A8981-2021-443C-9689-43DB475F49C7}"/>
                        </a:ext>
                      </a:extLst>
                    </p:cNvPr>
                    <p:cNvSpPr>
                      <a:spLocks/>
                    </p:cNvSpPr>
                    <p:nvPr/>
                  </p:nvSpPr>
                  <p:spPr bwMode="auto">
                    <a:xfrm>
                      <a:off x="999" y="3717"/>
                      <a:ext cx="38"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6" name="Freeform 209">
                      <a:extLst>
                        <a:ext uri="{FF2B5EF4-FFF2-40B4-BE49-F238E27FC236}">
                          <a16:creationId xmlns:a16="http://schemas.microsoft.com/office/drawing/2014/main" id="{AE89BE1A-3A9F-4670-A192-65D7B3A88B2F}"/>
                        </a:ext>
                      </a:extLst>
                    </p:cNvPr>
                    <p:cNvSpPr>
                      <a:spLocks/>
                    </p:cNvSpPr>
                    <p:nvPr/>
                  </p:nvSpPr>
                  <p:spPr bwMode="auto">
                    <a:xfrm>
                      <a:off x="1003" y="3727"/>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50" name="Group 210">
                  <a:extLst>
                    <a:ext uri="{FF2B5EF4-FFF2-40B4-BE49-F238E27FC236}">
                      <a16:creationId xmlns:a16="http://schemas.microsoft.com/office/drawing/2014/main" id="{7EBF19BD-B791-488A-A2C1-C00FCB67C3C0}"/>
                    </a:ext>
                  </a:extLst>
                </p:cNvPr>
                <p:cNvGrpSpPr>
                  <a:grpSpLocks/>
                </p:cNvGrpSpPr>
                <p:nvPr/>
              </p:nvGrpSpPr>
              <p:grpSpPr bwMode="auto">
                <a:xfrm>
                  <a:off x="1005" y="3727"/>
                  <a:ext cx="49" cy="23"/>
                  <a:chOff x="1005" y="3727"/>
                  <a:chExt cx="49" cy="23"/>
                </a:xfrm>
              </p:grpSpPr>
              <p:sp>
                <p:nvSpPr>
                  <p:cNvPr id="666" name="Freeform 211">
                    <a:extLst>
                      <a:ext uri="{FF2B5EF4-FFF2-40B4-BE49-F238E27FC236}">
                        <a16:creationId xmlns:a16="http://schemas.microsoft.com/office/drawing/2014/main" id="{9513E9FA-4CAD-4F5C-848A-EE9ECA15BE03}"/>
                      </a:ext>
                    </a:extLst>
                  </p:cNvPr>
                  <p:cNvSpPr>
                    <a:spLocks/>
                  </p:cNvSpPr>
                  <p:nvPr/>
                </p:nvSpPr>
                <p:spPr bwMode="auto">
                  <a:xfrm>
                    <a:off x="1005" y="372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7" name="Freeform 212">
                    <a:extLst>
                      <a:ext uri="{FF2B5EF4-FFF2-40B4-BE49-F238E27FC236}">
                        <a16:creationId xmlns:a16="http://schemas.microsoft.com/office/drawing/2014/main" id="{89C8E82A-1BD4-4504-9B02-78A7E1E99239}"/>
                      </a:ext>
                    </a:extLst>
                  </p:cNvPr>
                  <p:cNvSpPr>
                    <a:spLocks/>
                  </p:cNvSpPr>
                  <p:nvPr/>
                </p:nvSpPr>
                <p:spPr bwMode="auto">
                  <a:xfrm>
                    <a:off x="1010"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8" name="Freeform 213">
                    <a:extLst>
                      <a:ext uri="{FF2B5EF4-FFF2-40B4-BE49-F238E27FC236}">
                        <a16:creationId xmlns:a16="http://schemas.microsoft.com/office/drawing/2014/main" id="{8D560646-A8EB-4CB9-AE65-5608A4803016}"/>
                      </a:ext>
                    </a:extLst>
                  </p:cNvPr>
                  <p:cNvSpPr>
                    <a:spLocks/>
                  </p:cNvSpPr>
                  <p:nvPr/>
                </p:nvSpPr>
                <p:spPr bwMode="auto">
                  <a:xfrm>
                    <a:off x="1013"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1" name="Group 214">
                  <a:extLst>
                    <a:ext uri="{FF2B5EF4-FFF2-40B4-BE49-F238E27FC236}">
                      <a16:creationId xmlns:a16="http://schemas.microsoft.com/office/drawing/2014/main" id="{F0E7FE95-880C-49A0-8A0F-066439B7F5E3}"/>
                    </a:ext>
                  </a:extLst>
                </p:cNvPr>
                <p:cNvGrpSpPr>
                  <a:grpSpLocks/>
                </p:cNvGrpSpPr>
                <p:nvPr/>
              </p:nvGrpSpPr>
              <p:grpSpPr bwMode="auto">
                <a:xfrm>
                  <a:off x="1018" y="3740"/>
                  <a:ext cx="49" cy="22"/>
                  <a:chOff x="1018" y="3740"/>
                  <a:chExt cx="49" cy="22"/>
                </a:xfrm>
              </p:grpSpPr>
              <p:sp>
                <p:nvSpPr>
                  <p:cNvPr id="663" name="Freeform 215">
                    <a:extLst>
                      <a:ext uri="{FF2B5EF4-FFF2-40B4-BE49-F238E27FC236}">
                        <a16:creationId xmlns:a16="http://schemas.microsoft.com/office/drawing/2014/main" id="{14FFE62E-6759-4A9E-A1D2-E7E5D4F470FF}"/>
                      </a:ext>
                    </a:extLst>
                  </p:cNvPr>
                  <p:cNvSpPr>
                    <a:spLocks/>
                  </p:cNvSpPr>
                  <p:nvPr/>
                </p:nvSpPr>
                <p:spPr bwMode="auto">
                  <a:xfrm>
                    <a:off x="1018" y="374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4" name="Freeform 216">
                    <a:extLst>
                      <a:ext uri="{FF2B5EF4-FFF2-40B4-BE49-F238E27FC236}">
                        <a16:creationId xmlns:a16="http://schemas.microsoft.com/office/drawing/2014/main" id="{414C8630-14EB-498A-9C5A-C5728686DBDB}"/>
                      </a:ext>
                    </a:extLst>
                  </p:cNvPr>
                  <p:cNvSpPr>
                    <a:spLocks/>
                  </p:cNvSpPr>
                  <p:nvPr/>
                </p:nvSpPr>
                <p:spPr bwMode="auto">
                  <a:xfrm>
                    <a:off x="1022" y="3740"/>
                    <a:ext cx="38"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 name="Freeform 217">
                    <a:extLst>
                      <a:ext uri="{FF2B5EF4-FFF2-40B4-BE49-F238E27FC236}">
                        <a16:creationId xmlns:a16="http://schemas.microsoft.com/office/drawing/2014/main" id="{69EC6D09-29BD-45AC-93E9-A794140FF381}"/>
                      </a:ext>
                    </a:extLst>
                  </p:cNvPr>
                  <p:cNvSpPr>
                    <a:spLocks/>
                  </p:cNvSpPr>
                  <p:nvPr/>
                </p:nvSpPr>
                <p:spPr bwMode="auto">
                  <a:xfrm>
                    <a:off x="1026" y="3750"/>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2" name="Group 218">
                  <a:extLst>
                    <a:ext uri="{FF2B5EF4-FFF2-40B4-BE49-F238E27FC236}">
                      <a16:creationId xmlns:a16="http://schemas.microsoft.com/office/drawing/2014/main" id="{6E1F91F5-669A-4FBC-9B33-1A9F806E1393}"/>
                    </a:ext>
                  </a:extLst>
                </p:cNvPr>
                <p:cNvGrpSpPr>
                  <a:grpSpLocks/>
                </p:cNvGrpSpPr>
                <p:nvPr/>
              </p:nvGrpSpPr>
              <p:grpSpPr bwMode="auto">
                <a:xfrm>
                  <a:off x="1030" y="3753"/>
                  <a:ext cx="49" cy="23"/>
                  <a:chOff x="1030" y="3753"/>
                  <a:chExt cx="49" cy="23"/>
                </a:xfrm>
              </p:grpSpPr>
              <p:sp>
                <p:nvSpPr>
                  <p:cNvPr id="660" name="Freeform 219">
                    <a:extLst>
                      <a:ext uri="{FF2B5EF4-FFF2-40B4-BE49-F238E27FC236}">
                        <a16:creationId xmlns:a16="http://schemas.microsoft.com/office/drawing/2014/main" id="{C1283C4F-5CC1-4822-ABCB-399507CAEF2F}"/>
                      </a:ext>
                    </a:extLst>
                  </p:cNvPr>
                  <p:cNvSpPr>
                    <a:spLocks/>
                  </p:cNvSpPr>
                  <p:nvPr/>
                </p:nvSpPr>
                <p:spPr bwMode="auto">
                  <a:xfrm>
                    <a:off x="1030" y="375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1" name="Freeform 220">
                    <a:extLst>
                      <a:ext uri="{FF2B5EF4-FFF2-40B4-BE49-F238E27FC236}">
                        <a16:creationId xmlns:a16="http://schemas.microsoft.com/office/drawing/2014/main" id="{4B5DBA59-DE2C-44C3-81BA-C46B93EB560A}"/>
                      </a:ext>
                    </a:extLst>
                  </p:cNvPr>
                  <p:cNvSpPr>
                    <a:spLocks/>
                  </p:cNvSpPr>
                  <p:nvPr/>
                </p:nvSpPr>
                <p:spPr bwMode="auto">
                  <a:xfrm>
                    <a:off x="1035" y="3753"/>
                    <a:ext cx="37" cy="11"/>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2" name="Freeform 221">
                    <a:extLst>
                      <a:ext uri="{FF2B5EF4-FFF2-40B4-BE49-F238E27FC236}">
                        <a16:creationId xmlns:a16="http://schemas.microsoft.com/office/drawing/2014/main" id="{06C029A0-0957-4F50-A74E-CDA2B63F18DD}"/>
                      </a:ext>
                    </a:extLst>
                  </p:cNvPr>
                  <p:cNvSpPr>
                    <a:spLocks/>
                  </p:cNvSpPr>
                  <p:nvPr/>
                </p:nvSpPr>
                <p:spPr bwMode="auto">
                  <a:xfrm>
                    <a:off x="1039" y="3764"/>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3" name="Freeform 222">
                  <a:extLst>
                    <a:ext uri="{FF2B5EF4-FFF2-40B4-BE49-F238E27FC236}">
                      <a16:creationId xmlns:a16="http://schemas.microsoft.com/office/drawing/2014/main" id="{4B94377D-6FBA-4A29-8032-703F82825B92}"/>
                    </a:ext>
                  </a:extLst>
                </p:cNvPr>
                <p:cNvSpPr>
                  <a:spLocks/>
                </p:cNvSpPr>
                <p:nvPr/>
              </p:nvSpPr>
              <p:spPr bwMode="auto">
                <a:xfrm>
                  <a:off x="778" y="353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223">
                  <a:extLst>
                    <a:ext uri="{FF2B5EF4-FFF2-40B4-BE49-F238E27FC236}">
                      <a16:creationId xmlns:a16="http://schemas.microsoft.com/office/drawing/2014/main" id="{A705E74D-A7B0-4053-9FB7-50A954D3A8E5}"/>
                    </a:ext>
                  </a:extLst>
                </p:cNvPr>
                <p:cNvSpPr>
                  <a:spLocks/>
                </p:cNvSpPr>
                <p:nvPr/>
              </p:nvSpPr>
              <p:spPr bwMode="auto">
                <a:xfrm>
                  <a:off x="783" y="3535"/>
                  <a:ext cx="36" cy="11"/>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224">
                  <a:extLst>
                    <a:ext uri="{FF2B5EF4-FFF2-40B4-BE49-F238E27FC236}">
                      <a16:creationId xmlns:a16="http://schemas.microsoft.com/office/drawing/2014/main" id="{09E1BFAE-2ACC-482A-AFC7-27288BF2C7D4}"/>
                    </a:ext>
                  </a:extLst>
                </p:cNvPr>
                <p:cNvSpPr>
                  <a:spLocks/>
                </p:cNvSpPr>
                <p:nvPr/>
              </p:nvSpPr>
              <p:spPr bwMode="auto">
                <a:xfrm>
                  <a:off x="786" y="3546"/>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6" name="Group 225">
                  <a:extLst>
                    <a:ext uri="{FF2B5EF4-FFF2-40B4-BE49-F238E27FC236}">
                      <a16:creationId xmlns:a16="http://schemas.microsoft.com/office/drawing/2014/main" id="{CB30D17F-3A77-44E4-A637-0F9F38CF747B}"/>
                    </a:ext>
                  </a:extLst>
                </p:cNvPr>
                <p:cNvGrpSpPr>
                  <a:grpSpLocks/>
                </p:cNvGrpSpPr>
                <p:nvPr/>
              </p:nvGrpSpPr>
              <p:grpSpPr bwMode="auto">
                <a:xfrm>
                  <a:off x="790" y="3547"/>
                  <a:ext cx="49" cy="23"/>
                  <a:chOff x="790" y="3547"/>
                  <a:chExt cx="49" cy="23"/>
                </a:xfrm>
              </p:grpSpPr>
              <p:sp>
                <p:nvSpPr>
                  <p:cNvPr id="657" name="Freeform 226">
                    <a:extLst>
                      <a:ext uri="{FF2B5EF4-FFF2-40B4-BE49-F238E27FC236}">
                        <a16:creationId xmlns:a16="http://schemas.microsoft.com/office/drawing/2014/main" id="{80957EB4-9AFF-4D5C-84C7-20E33C169B56}"/>
                      </a:ext>
                    </a:extLst>
                  </p:cNvPr>
                  <p:cNvSpPr>
                    <a:spLocks/>
                  </p:cNvSpPr>
                  <p:nvPr/>
                </p:nvSpPr>
                <p:spPr bwMode="auto">
                  <a:xfrm>
                    <a:off x="790" y="3547"/>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8" name="Freeform 227">
                    <a:extLst>
                      <a:ext uri="{FF2B5EF4-FFF2-40B4-BE49-F238E27FC236}">
                        <a16:creationId xmlns:a16="http://schemas.microsoft.com/office/drawing/2014/main" id="{4E44EC90-7472-400F-B37E-68D197B6D826}"/>
                      </a:ext>
                    </a:extLst>
                  </p:cNvPr>
                  <p:cNvSpPr>
                    <a:spLocks/>
                  </p:cNvSpPr>
                  <p:nvPr/>
                </p:nvSpPr>
                <p:spPr bwMode="auto">
                  <a:xfrm>
                    <a:off x="795" y="3548"/>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9" name="Freeform 228">
                    <a:extLst>
                      <a:ext uri="{FF2B5EF4-FFF2-40B4-BE49-F238E27FC236}">
                        <a16:creationId xmlns:a16="http://schemas.microsoft.com/office/drawing/2014/main" id="{97542B94-F0B0-4863-AFA1-7D2CF0AE1CB6}"/>
                      </a:ext>
                    </a:extLst>
                  </p:cNvPr>
                  <p:cNvSpPr>
                    <a:spLocks/>
                  </p:cNvSpPr>
                  <p:nvPr/>
                </p:nvSpPr>
                <p:spPr bwMode="auto">
                  <a:xfrm>
                    <a:off x="798" y="355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7" name="Group 229">
                  <a:extLst>
                    <a:ext uri="{FF2B5EF4-FFF2-40B4-BE49-F238E27FC236}">
                      <a16:creationId xmlns:a16="http://schemas.microsoft.com/office/drawing/2014/main" id="{F8A415C3-3FBF-4483-8188-0D4606AA233F}"/>
                    </a:ext>
                  </a:extLst>
                </p:cNvPr>
                <p:cNvGrpSpPr>
                  <a:grpSpLocks/>
                </p:cNvGrpSpPr>
                <p:nvPr/>
              </p:nvGrpSpPr>
              <p:grpSpPr bwMode="auto">
                <a:xfrm>
                  <a:off x="803" y="3560"/>
                  <a:ext cx="49" cy="22"/>
                  <a:chOff x="803" y="3560"/>
                  <a:chExt cx="49" cy="22"/>
                </a:xfrm>
              </p:grpSpPr>
              <p:sp>
                <p:nvSpPr>
                  <p:cNvPr id="654" name="Freeform 230">
                    <a:extLst>
                      <a:ext uri="{FF2B5EF4-FFF2-40B4-BE49-F238E27FC236}">
                        <a16:creationId xmlns:a16="http://schemas.microsoft.com/office/drawing/2014/main" id="{A6286ADD-9533-4FE7-9893-37599DEC2FF5}"/>
                      </a:ext>
                    </a:extLst>
                  </p:cNvPr>
                  <p:cNvSpPr>
                    <a:spLocks/>
                  </p:cNvSpPr>
                  <p:nvPr/>
                </p:nvSpPr>
                <p:spPr bwMode="auto">
                  <a:xfrm>
                    <a:off x="803" y="3560"/>
                    <a:ext cx="12" cy="22"/>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 name="Freeform 231">
                    <a:extLst>
                      <a:ext uri="{FF2B5EF4-FFF2-40B4-BE49-F238E27FC236}">
                        <a16:creationId xmlns:a16="http://schemas.microsoft.com/office/drawing/2014/main" id="{4A69604C-86FD-4CC0-9F5E-4F79A908FEB5}"/>
                      </a:ext>
                    </a:extLst>
                  </p:cNvPr>
                  <p:cNvSpPr>
                    <a:spLocks/>
                  </p:cNvSpPr>
                  <p:nvPr/>
                </p:nvSpPr>
                <p:spPr bwMode="auto">
                  <a:xfrm>
                    <a:off x="808" y="356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 name="Freeform 232">
                    <a:extLst>
                      <a:ext uri="{FF2B5EF4-FFF2-40B4-BE49-F238E27FC236}">
                        <a16:creationId xmlns:a16="http://schemas.microsoft.com/office/drawing/2014/main" id="{AE248895-F7F2-4D72-8F06-D6C0ADD57009}"/>
                      </a:ext>
                    </a:extLst>
                  </p:cNvPr>
                  <p:cNvSpPr>
                    <a:spLocks/>
                  </p:cNvSpPr>
                  <p:nvPr/>
                </p:nvSpPr>
                <p:spPr bwMode="auto">
                  <a:xfrm>
                    <a:off x="811" y="3571"/>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8" name="Group 233">
                  <a:extLst>
                    <a:ext uri="{FF2B5EF4-FFF2-40B4-BE49-F238E27FC236}">
                      <a16:creationId xmlns:a16="http://schemas.microsoft.com/office/drawing/2014/main" id="{610DABD7-B500-4DA8-8D59-836B1D0523AB}"/>
                    </a:ext>
                  </a:extLst>
                </p:cNvPr>
                <p:cNvGrpSpPr>
                  <a:grpSpLocks/>
                </p:cNvGrpSpPr>
                <p:nvPr/>
              </p:nvGrpSpPr>
              <p:grpSpPr bwMode="auto">
                <a:xfrm>
                  <a:off x="815" y="3572"/>
                  <a:ext cx="50" cy="23"/>
                  <a:chOff x="815" y="3572"/>
                  <a:chExt cx="50" cy="23"/>
                </a:xfrm>
              </p:grpSpPr>
              <p:sp>
                <p:nvSpPr>
                  <p:cNvPr id="651" name="Freeform 234">
                    <a:extLst>
                      <a:ext uri="{FF2B5EF4-FFF2-40B4-BE49-F238E27FC236}">
                        <a16:creationId xmlns:a16="http://schemas.microsoft.com/office/drawing/2014/main" id="{38FC9A75-D9D9-44F2-9E2D-0FCC320EB6C5}"/>
                      </a:ext>
                    </a:extLst>
                  </p:cNvPr>
                  <p:cNvSpPr>
                    <a:spLocks/>
                  </p:cNvSpPr>
                  <p:nvPr/>
                </p:nvSpPr>
                <p:spPr bwMode="auto">
                  <a:xfrm>
                    <a:off x="815" y="3572"/>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 name="Freeform 235">
                    <a:extLst>
                      <a:ext uri="{FF2B5EF4-FFF2-40B4-BE49-F238E27FC236}">
                        <a16:creationId xmlns:a16="http://schemas.microsoft.com/office/drawing/2014/main" id="{08B090EC-4221-48AD-9DE8-2B238FFADEA9}"/>
                      </a:ext>
                    </a:extLst>
                  </p:cNvPr>
                  <p:cNvSpPr>
                    <a:spLocks/>
                  </p:cNvSpPr>
                  <p:nvPr/>
                </p:nvSpPr>
                <p:spPr bwMode="auto">
                  <a:xfrm>
                    <a:off x="820" y="3573"/>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 name="Freeform 236">
                    <a:extLst>
                      <a:ext uri="{FF2B5EF4-FFF2-40B4-BE49-F238E27FC236}">
                        <a16:creationId xmlns:a16="http://schemas.microsoft.com/office/drawing/2014/main" id="{2280B3C9-01A7-4ABB-9E7D-3FC86AFF65AF}"/>
                      </a:ext>
                    </a:extLst>
                  </p:cNvPr>
                  <p:cNvSpPr>
                    <a:spLocks/>
                  </p:cNvSpPr>
                  <p:nvPr/>
                </p:nvSpPr>
                <p:spPr bwMode="auto">
                  <a:xfrm>
                    <a:off x="824" y="3583"/>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9" name="Group 237">
                  <a:extLst>
                    <a:ext uri="{FF2B5EF4-FFF2-40B4-BE49-F238E27FC236}">
                      <a16:creationId xmlns:a16="http://schemas.microsoft.com/office/drawing/2014/main" id="{2ACF3FAF-B4B6-4BC1-BB4B-21C484778151}"/>
                    </a:ext>
                  </a:extLst>
                </p:cNvPr>
                <p:cNvGrpSpPr>
                  <a:grpSpLocks/>
                </p:cNvGrpSpPr>
                <p:nvPr/>
              </p:nvGrpSpPr>
              <p:grpSpPr bwMode="auto">
                <a:xfrm>
                  <a:off x="828" y="3585"/>
                  <a:ext cx="49" cy="23"/>
                  <a:chOff x="828" y="3585"/>
                  <a:chExt cx="49" cy="23"/>
                </a:xfrm>
              </p:grpSpPr>
              <p:sp>
                <p:nvSpPr>
                  <p:cNvPr id="648" name="Freeform 238">
                    <a:extLst>
                      <a:ext uri="{FF2B5EF4-FFF2-40B4-BE49-F238E27FC236}">
                        <a16:creationId xmlns:a16="http://schemas.microsoft.com/office/drawing/2014/main" id="{6FC61EE4-B870-4C15-B880-5760DCC503A1}"/>
                      </a:ext>
                    </a:extLst>
                  </p:cNvPr>
                  <p:cNvSpPr>
                    <a:spLocks/>
                  </p:cNvSpPr>
                  <p:nvPr/>
                </p:nvSpPr>
                <p:spPr bwMode="auto">
                  <a:xfrm>
                    <a:off x="828" y="358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 name="Freeform 239">
                    <a:extLst>
                      <a:ext uri="{FF2B5EF4-FFF2-40B4-BE49-F238E27FC236}">
                        <a16:creationId xmlns:a16="http://schemas.microsoft.com/office/drawing/2014/main" id="{3B213624-989A-4018-A4B5-2D49A6167C62}"/>
                      </a:ext>
                    </a:extLst>
                  </p:cNvPr>
                  <p:cNvSpPr>
                    <a:spLocks/>
                  </p:cNvSpPr>
                  <p:nvPr/>
                </p:nvSpPr>
                <p:spPr bwMode="auto">
                  <a:xfrm>
                    <a:off x="833" y="358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 name="Freeform 240">
                    <a:extLst>
                      <a:ext uri="{FF2B5EF4-FFF2-40B4-BE49-F238E27FC236}">
                        <a16:creationId xmlns:a16="http://schemas.microsoft.com/office/drawing/2014/main" id="{328F6E4B-11D2-41EA-8006-FE76DFB1EFA2}"/>
                      </a:ext>
                    </a:extLst>
                  </p:cNvPr>
                  <p:cNvSpPr>
                    <a:spLocks/>
                  </p:cNvSpPr>
                  <p:nvPr/>
                </p:nvSpPr>
                <p:spPr bwMode="auto">
                  <a:xfrm>
                    <a:off x="837"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0" name="Group 241">
                  <a:extLst>
                    <a:ext uri="{FF2B5EF4-FFF2-40B4-BE49-F238E27FC236}">
                      <a16:creationId xmlns:a16="http://schemas.microsoft.com/office/drawing/2014/main" id="{0CDFA60F-CB0C-41AB-8478-A9A087B895DF}"/>
                    </a:ext>
                  </a:extLst>
                </p:cNvPr>
                <p:cNvGrpSpPr>
                  <a:grpSpLocks/>
                </p:cNvGrpSpPr>
                <p:nvPr/>
              </p:nvGrpSpPr>
              <p:grpSpPr bwMode="auto">
                <a:xfrm>
                  <a:off x="840" y="3600"/>
                  <a:ext cx="100" cy="73"/>
                  <a:chOff x="840" y="3600"/>
                  <a:chExt cx="100" cy="73"/>
                </a:xfrm>
              </p:grpSpPr>
              <p:grpSp>
                <p:nvGrpSpPr>
                  <p:cNvPr id="628" name="Group 242">
                    <a:extLst>
                      <a:ext uri="{FF2B5EF4-FFF2-40B4-BE49-F238E27FC236}">
                        <a16:creationId xmlns:a16="http://schemas.microsoft.com/office/drawing/2014/main" id="{41678EEE-D7FC-4E53-888F-E323A1484E06}"/>
                      </a:ext>
                    </a:extLst>
                  </p:cNvPr>
                  <p:cNvGrpSpPr>
                    <a:grpSpLocks/>
                  </p:cNvGrpSpPr>
                  <p:nvPr/>
                </p:nvGrpSpPr>
                <p:grpSpPr bwMode="auto">
                  <a:xfrm>
                    <a:off x="840" y="3600"/>
                    <a:ext cx="49" cy="23"/>
                    <a:chOff x="840" y="3600"/>
                    <a:chExt cx="49" cy="23"/>
                  </a:xfrm>
                </p:grpSpPr>
                <p:sp>
                  <p:nvSpPr>
                    <p:cNvPr id="645" name="Freeform 243">
                      <a:extLst>
                        <a:ext uri="{FF2B5EF4-FFF2-40B4-BE49-F238E27FC236}">
                          <a16:creationId xmlns:a16="http://schemas.microsoft.com/office/drawing/2014/main" id="{3B0FDA30-D04E-464B-B6C5-3A4B1BBDA828}"/>
                        </a:ext>
                      </a:extLst>
                    </p:cNvPr>
                    <p:cNvSpPr>
                      <a:spLocks/>
                    </p:cNvSpPr>
                    <p:nvPr/>
                  </p:nvSpPr>
                  <p:spPr bwMode="auto">
                    <a:xfrm>
                      <a:off x="840" y="360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 name="Freeform 244">
                      <a:extLst>
                        <a:ext uri="{FF2B5EF4-FFF2-40B4-BE49-F238E27FC236}">
                          <a16:creationId xmlns:a16="http://schemas.microsoft.com/office/drawing/2014/main" id="{BE163F9D-3467-457C-A470-7AF1F00FFAD1}"/>
                        </a:ext>
                      </a:extLst>
                    </p:cNvPr>
                    <p:cNvSpPr>
                      <a:spLocks/>
                    </p:cNvSpPr>
                    <p:nvPr/>
                  </p:nvSpPr>
                  <p:spPr bwMode="auto">
                    <a:xfrm>
                      <a:off x="845" y="3600"/>
                      <a:ext cx="37" cy="11"/>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 name="Freeform 245">
                      <a:extLst>
                        <a:ext uri="{FF2B5EF4-FFF2-40B4-BE49-F238E27FC236}">
                          <a16:creationId xmlns:a16="http://schemas.microsoft.com/office/drawing/2014/main" id="{15C958A9-3143-423B-9C7D-DCF1A9826F7B}"/>
                        </a:ext>
                      </a:extLst>
                    </p:cNvPr>
                    <p:cNvSpPr>
                      <a:spLocks/>
                    </p:cNvSpPr>
                    <p:nvPr/>
                  </p:nvSpPr>
                  <p:spPr bwMode="auto">
                    <a:xfrm>
                      <a:off x="848" y="3611"/>
                      <a:ext cx="41" cy="12"/>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9" name="Group 246">
                    <a:extLst>
                      <a:ext uri="{FF2B5EF4-FFF2-40B4-BE49-F238E27FC236}">
                        <a16:creationId xmlns:a16="http://schemas.microsoft.com/office/drawing/2014/main" id="{0AE162BA-40C0-40F4-A44E-883F17E628E6}"/>
                      </a:ext>
                    </a:extLst>
                  </p:cNvPr>
                  <p:cNvGrpSpPr>
                    <a:grpSpLocks/>
                  </p:cNvGrpSpPr>
                  <p:nvPr/>
                </p:nvGrpSpPr>
                <p:grpSpPr bwMode="auto">
                  <a:xfrm>
                    <a:off x="853" y="3612"/>
                    <a:ext cx="48" cy="23"/>
                    <a:chOff x="853" y="3612"/>
                    <a:chExt cx="48" cy="23"/>
                  </a:xfrm>
                </p:grpSpPr>
                <p:sp>
                  <p:nvSpPr>
                    <p:cNvPr id="642" name="Freeform 247">
                      <a:extLst>
                        <a:ext uri="{FF2B5EF4-FFF2-40B4-BE49-F238E27FC236}">
                          <a16:creationId xmlns:a16="http://schemas.microsoft.com/office/drawing/2014/main" id="{1D3DB852-7EC3-43E6-8EEB-50F8B1772EB9}"/>
                        </a:ext>
                      </a:extLst>
                    </p:cNvPr>
                    <p:cNvSpPr>
                      <a:spLocks/>
                    </p:cNvSpPr>
                    <p:nvPr/>
                  </p:nvSpPr>
                  <p:spPr bwMode="auto">
                    <a:xfrm>
                      <a:off x="853"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 name="Freeform 248">
                      <a:extLst>
                        <a:ext uri="{FF2B5EF4-FFF2-40B4-BE49-F238E27FC236}">
                          <a16:creationId xmlns:a16="http://schemas.microsoft.com/office/drawing/2014/main" id="{16C22E1E-F954-4A02-90AC-F7C6F62B037C}"/>
                        </a:ext>
                      </a:extLst>
                    </p:cNvPr>
                    <p:cNvSpPr>
                      <a:spLocks/>
                    </p:cNvSpPr>
                    <p:nvPr/>
                  </p:nvSpPr>
                  <p:spPr bwMode="auto">
                    <a:xfrm>
                      <a:off x="857" y="3613"/>
                      <a:ext cx="37" cy="10"/>
                    </a:xfrm>
                    <a:custGeom>
                      <a:avLst/>
                      <a:gdLst>
                        <a:gd name="T0" fmla="*/ 1 w 73"/>
                        <a:gd name="T1" fmla="*/ 0 h 32"/>
                        <a:gd name="T2" fmla="*/ 1 w 73"/>
                        <a:gd name="T3" fmla="*/ 0 h 32"/>
                        <a:gd name="T4" fmla="*/ 1 w 73"/>
                        <a:gd name="T5" fmla="*/ 0 h 32"/>
                        <a:gd name="T6" fmla="*/ 1 w 73"/>
                        <a:gd name="T7" fmla="*/ 0 h 32"/>
                        <a:gd name="T8" fmla="*/ 1 w 73"/>
                        <a:gd name="T9" fmla="*/ 0 h 32"/>
                        <a:gd name="T10" fmla="*/ 1 w 73"/>
                        <a:gd name="T11" fmla="*/ 0 h 32"/>
                        <a:gd name="T12" fmla="*/ 1 w 73"/>
                        <a:gd name="T13" fmla="*/ 0 h 32"/>
                        <a:gd name="T14" fmla="*/ 0 w 73"/>
                        <a:gd name="T15" fmla="*/ 0 h 32"/>
                        <a:gd name="T16" fmla="*/ 1 w 73"/>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2"/>
                        <a:gd name="T29" fmla="*/ 73 w 73"/>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 name="Freeform 249">
                      <a:extLst>
                        <a:ext uri="{FF2B5EF4-FFF2-40B4-BE49-F238E27FC236}">
                          <a16:creationId xmlns:a16="http://schemas.microsoft.com/office/drawing/2014/main" id="{A174A0D3-6E90-4224-A7A6-AB84DEA76E66}"/>
                        </a:ext>
                      </a:extLst>
                    </p:cNvPr>
                    <p:cNvSpPr>
                      <a:spLocks/>
                    </p:cNvSpPr>
                    <p:nvPr/>
                  </p:nvSpPr>
                  <p:spPr bwMode="auto">
                    <a:xfrm>
                      <a:off x="860" y="362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0" name="Group 250">
                    <a:extLst>
                      <a:ext uri="{FF2B5EF4-FFF2-40B4-BE49-F238E27FC236}">
                        <a16:creationId xmlns:a16="http://schemas.microsoft.com/office/drawing/2014/main" id="{C8E6808D-689E-4627-976C-BFCD742CBA76}"/>
                      </a:ext>
                    </a:extLst>
                  </p:cNvPr>
                  <p:cNvGrpSpPr>
                    <a:grpSpLocks/>
                  </p:cNvGrpSpPr>
                  <p:nvPr/>
                </p:nvGrpSpPr>
                <p:grpSpPr bwMode="auto">
                  <a:xfrm>
                    <a:off x="865" y="3625"/>
                    <a:ext cx="49" cy="23"/>
                    <a:chOff x="865" y="3625"/>
                    <a:chExt cx="49" cy="23"/>
                  </a:xfrm>
                </p:grpSpPr>
                <p:sp>
                  <p:nvSpPr>
                    <p:cNvPr id="639" name="Freeform 251">
                      <a:extLst>
                        <a:ext uri="{FF2B5EF4-FFF2-40B4-BE49-F238E27FC236}">
                          <a16:creationId xmlns:a16="http://schemas.microsoft.com/office/drawing/2014/main" id="{7A3239FD-0DDC-4F02-8B51-AC5ED318F1E4}"/>
                        </a:ext>
                      </a:extLst>
                    </p:cNvPr>
                    <p:cNvSpPr>
                      <a:spLocks/>
                    </p:cNvSpPr>
                    <p:nvPr/>
                  </p:nvSpPr>
                  <p:spPr bwMode="auto">
                    <a:xfrm>
                      <a:off x="865" y="362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 name="Freeform 252">
                      <a:extLst>
                        <a:ext uri="{FF2B5EF4-FFF2-40B4-BE49-F238E27FC236}">
                          <a16:creationId xmlns:a16="http://schemas.microsoft.com/office/drawing/2014/main" id="{35EA61D1-0A77-468D-B654-69AF628F27A3}"/>
                        </a:ext>
                      </a:extLst>
                    </p:cNvPr>
                    <p:cNvSpPr>
                      <a:spLocks/>
                    </p:cNvSpPr>
                    <p:nvPr/>
                  </p:nvSpPr>
                  <p:spPr bwMode="auto">
                    <a:xfrm>
                      <a:off x="870"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 name="Freeform 253">
                      <a:extLst>
                        <a:ext uri="{FF2B5EF4-FFF2-40B4-BE49-F238E27FC236}">
                          <a16:creationId xmlns:a16="http://schemas.microsoft.com/office/drawing/2014/main" id="{3BBABE65-C626-4372-8346-0F778EBB0F21}"/>
                        </a:ext>
                      </a:extLst>
                    </p:cNvPr>
                    <p:cNvSpPr>
                      <a:spLocks/>
                    </p:cNvSpPr>
                    <p:nvPr/>
                  </p:nvSpPr>
                  <p:spPr bwMode="auto">
                    <a:xfrm>
                      <a:off x="873" y="363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1" name="Group 254">
                    <a:extLst>
                      <a:ext uri="{FF2B5EF4-FFF2-40B4-BE49-F238E27FC236}">
                        <a16:creationId xmlns:a16="http://schemas.microsoft.com/office/drawing/2014/main" id="{C82FE3D9-AD5A-42D3-94D1-87412D75CEC0}"/>
                      </a:ext>
                    </a:extLst>
                  </p:cNvPr>
                  <p:cNvGrpSpPr>
                    <a:grpSpLocks/>
                  </p:cNvGrpSpPr>
                  <p:nvPr/>
                </p:nvGrpSpPr>
                <p:grpSpPr bwMode="auto">
                  <a:xfrm>
                    <a:off x="878" y="3638"/>
                    <a:ext cx="49" cy="22"/>
                    <a:chOff x="878" y="3638"/>
                    <a:chExt cx="49" cy="22"/>
                  </a:xfrm>
                </p:grpSpPr>
                <p:sp>
                  <p:nvSpPr>
                    <p:cNvPr id="636" name="Freeform 255">
                      <a:extLst>
                        <a:ext uri="{FF2B5EF4-FFF2-40B4-BE49-F238E27FC236}">
                          <a16:creationId xmlns:a16="http://schemas.microsoft.com/office/drawing/2014/main" id="{F6BE45F3-C4D2-4C51-BC59-847471006F66}"/>
                        </a:ext>
                      </a:extLst>
                    </p:cNvPr>
                    <p:cNvSpPr>
                      <a:spLocks/>
                    </p:cNvSpPr>
                    <p:nvPr/>
                  </p:nvSpPr>
                  <p:spPr bwMode="auto">
                    <a:xfrm>
                      <a:off x="878"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 name="Freeform 256">
                      <a:extLst>
                        <a:ext uri="{FF2B5EF4-FFF2-40B4-BE49-F238E27FC236}">
                          <a16:creationId xmlns:a16="http://schemas.microsoft.com/office/drawing/2014/main" id="{42A683D1-D771-4730-89A7-512A5BEE2934}"/>
                        </a:ext>
                      </a:extLst>
                    </p:cNvPr>
                    <p:cNvSpPr>
                      <a:spLocks/>
                    </p:cNvSpPr>
                    <p:nvPr/>
                  </p:nvSpPr>
                  <p:spPr bwMode="auto">
                    <a:xfrm>
                      <a:off x="883"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 name="Freeform 257">
                      <a:extLst>
                        <a:ext uri="{FF2B5EF4-FFF2-40B4-BE49-F238E27FC236}">
                          <a16:creationId xmlns:a16="http://schemas.microsoft.com/office/drawing/2014/main" id="{396440F0-DA43-4D7A-9332-CF270DD7E957}"/>
                        </a:ext>
                      </a:extLst>
                    </p:cNvPr>
                    <p:cNvSpPr>
                      <a:spLocks/>
                    </p:cNvSpPr>
                    <p:nvPr/>
                  </p:nvSpPr>
                  <p:spPr bwMode="auto">
                    <a:xfrm>
                      <a:off x="886" y="364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2" name="Group 258">
                    <a:extLst>
                      <a:ext uri="{FF2B5EF4-FFF2-40B4-BE49-F238E27FC236}">
                        <a16:creationId xmlns:a16="http://schemas.microsoft.com/office/drawing/2014/main" id="{5BA6517D-002E-450F-A3CE-19B3877E3258}"/>
                      </a:ext>
                    </a:extLst>
                  </p:cNvPr>
                  <p:cNvGrpSpPr>
                    <a:grpSpLocks/>
                  </p:cNvGrpSpPr>
                  <p:nvPr/>
                </p:nvGrpSpPr>
                <p:grpSpPr bwMode="auto">
                  <a:xfrm>
                    <a:off x="890" y="3651"/>
                    <a:ext cx="50" cy="22"/>
                    <a:chOff x="890" y="3651"/>
                    <a:chExt cx="50" cy="22"/>
                  </a:xfrm>
                </p:grpSpPr>
                <p:sp>
                  <p:nvSpPr>
                    <p:cNvPr id="633" name="Freeform 259">
                      <a:extLst>
                        <a:ext uri="{FF2B5EF4-FFF2-40B4-BE49-F238E27FC236}">
                          <a16:creationId xmlns:a16="http://schemas.microsoft.com/office/drawing/2014/main" id="{8E202D95-C271-4129-B026-BAA432B5A499}"/>
                        </a:ext>
                      </a:extLst>
                    </p:cNvPr>
                    <p:cNvSpPr>
                      <a:spLocks/>
                    </p:cNvSpPr>
                    <p:nvPr/>
                  </p:nvSpPr>
                  <p:spPr bwMode="auto">
                    <a:xfrm>
                      <a:off x="890" y="3651"/>
                      <a:ext cx="13" cy="22"/>
                    </a:xfrm>
                    <a:custGeom>
                      <a:avLst/>
                      <a:gdLst>
                        <a:gd name="T0" fmla="*/ 1 w 25"/>
                        <a:gd name="T1" fmla="*/ 0 h 67"/>
                        <a:gd name="T2" fmla="*/ 0 w 25"/>
                        <a:gd name="T3" fmla="*/ 0 h 67"/>
                        <a:gd name="T4" fmla="*/ 1 w 25"/>
                        <a:gd name="T5" fmla="*/ 0 h 67"/>
                        <a:gd name="T6" fmla="*/ 1 w 25"/>
                        <a:gd name="T7" fmla="*/ 0 h 67"/>
                        <a:gd name="T8" fmla="*/ 1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4" name="Freeform 260">
                      <a:extLst>
                        <a:ext uri="{FF2B5EF4-FFF2-40B4-BE49-F238E27FC236}">
                          <a16:creationId xmlns:a16="http://schemas.microsoft.com/office/drawing/2014/main" id="{C94576A0-8F00-4D25-91EE-314F13BA154B}"/>
                        </a:ext>
                      </a:extLst>
                    </p:cNvPr>
                    <p:cNvSpPr>
                      <a:spLocks/>
                    </p:cNvSpPr>
                    <p:nvPr/>
                  </p:nvSpPr>
                  <p:spPr bwMode="auto">
                    <a:xfrm>
                      <a:off x="895" y="3651"/>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 name="Freeform 261">
                      <a:extLst>
                        <a:ext uri="{FF2B5EF4-FFF2-40B4-BE49-F238E27FC236}">
                          <a16:creationId xmlns:a16="http://schemas.microsoft.com/office/drawing/2014/main" id="{F7379B3B-DEAD-4C2A-818D-5FE50B778B45}"/>
                        </a:ext>
                      </a:extLst>
                    </p:cNvPr>
                    <p:cNvSpPr>
                      <a:spLocks/>
                    </p:cNvSpPr>
                    <p:nvPr/>
                  </p:nvSpPr>
                  <p:spPr bwMode="auto">
                    <a:xfrm>
                      <a:off x="899" y="3662"/>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61" name="Group 262">
                  <a:extLst>
                    <a:ext uri="{FF2B5EF4-FFF2-40B4-BE49-F238E27FC236}">
                      <a16:creationId xmlns:a16="http://schemas.microsoft.com/office/drawing/2014/main" id="{F10B43DC-96F2-4CD6-85A2-99A70DEC4E27}"/>
                    </a:ext>
                  </a:extLst>
                </p:cNvPr>
                <p:cNvGrpSpPr>
                  <a:grpSpLocks/>
                </p:cNvGrpSpPr>
                <p:nvPr/>
              </p:nvGrpSpPr>
              <p:grpSpPr bwMode="auto">
                <a:xfrm>
                  <a:off x="903" y="3665"/>
                  <a:ext cx="99" cy="74"/>
                  <a:chOff x="903" y="3665"/>
                  <a:chExt cx="99" cy="74"/>
                </a:xfrm>
              </p:grpSpPr>
              <p:grpSp>
                <p:nvGrpSpPr>
                  <p:cNvPr id="608" name="Group 263">
                    <a:extLst>
                      <a:ext uri="{FF2B5EF4-FFF2-40B4-BE49-F238E27FC236}">
                        <a16:creationId xmlns:a16="http://schemas.microsoft.com/office/drawing/2014/main" id="{EAF81EF3-CAE3-4DCF-9951-08563923D20B}"/>
                      </a:ext>
                    </a:extLst>
                  </p:cNvPr>
                  <p:cNvGrpSpPr>
                    <a:grpSpLocks/>
                  </p:cNvGrpSpPr>
                  <p:nvPr/>
                </p:nvGrpSpPr>
                <p:grpSpPr bwMode="auto">
                  <a:xfrm>
                    <a:off x="903" y="3665"/>
                    <a:ext cx="49" cy="23"/>
                    <a:chOff x="903" y="3665"/>
                    <a:chExt cx="49" cy="23"/>
                  </a:xfrm>
                </p:grpSpPr>
                <p:sp>
                  <p:nvSpPr>
                    <p:cNvPr id="625" name="Freeform 264">
                      <a:extLst>
                        <a:ext uri="{FF2B5EF4-FFF2-40B4-BE49-F238E27FC236}">
                          <a16:creationId xmlns:a16="http://schemas.microsoft.com/office/drawing/2014/main" id="{296AE20B-B607-4A47-80BD-49056F3DC487}"/>
                        </a:ext>
                      </a:extLst>
                    </p:cNvPr>
                    <p:cNvSpPr>
                      <a:spLocks/>
                    </p:cNvSpPr>
                    <p:nvPr/>
                  </p:nvSpPr>
                  <p:spPr bwMode="auto">
                    <a:xfrm>
                      <a:off x="903"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 name="Freeform 265">
                      <a:extLst>
                        <a:ext uri="{FF2B5EF4-FFF2-40B4-BE49-F238E27FC236}">
                          <a16:creationId xmlns:a16="http://schemas.microsoft.com/office/drawing/2014/main" id="{91284A0C-0B15-43CE-B992-6147019FEA0B}"/>
                        </a:ext>
                      </a:extLst>
                    </p:cNvPr>
                    <p:cNvSpPr>
                      <a:spLocks/>
                    </p:cNvSpPr>
                    <p:nvPr/>
                  </p:nvSpPr>
                  <p:spPr bwMode="auto">
                    <a:xfrm>
                      <a:off x="907" y="3666"/>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 name="Freeform 266">
                      <a:extLst>
                        <a:ext uri="{FF2B5EF4-FFF2-40B4-BE49-F238E27FC236}">
                          <a16:creationId xmlns:a16="http://schemas.microsoft.com/office/drawing/2014/main" id="{727902CF-0CD8-4FBA-9665-9A3B70CC08E9}"/>
                        </a:ext>
                      </a:extLst>
                    </p:cNvPr>
                    <p:cNvSpPr>
                      <a:spLocks/>
                    </p:cNvSpPr>
                    <p:nvPr/>
                  </p:nvSpPr>
                  <p:spPr bwMode="auto">
                    <a:xfrm>
                      <a:off x="911" y="367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09" name="Group 267">
                    <a:extLst>
                      <a:ext uri="{FF2B5EF4-FFF2-40B4-BE49-F238E27FC236}">
                        <a16:creationId xmlns:a16="http://schemas.microsoft.com/office/drawing/2014/main" id="{42EA8FF4-AF89-4EE2-BEA6-DE6142970CD3}"/>
                      </a:ext>
                    </a:extLst>
                  </p:cNvPr>
                  <p:cNvGrpSpPr>
                    <a:grpSpLocks/>
                  </p:cNvGrpSpPr>
                  <p:nvPr/>
                </p:nvGrpSpPr>
                <p:grpSpPr bwMode="auto">
                  <a:xfrm>
                    <a:off x="914" y="3678"/>
                    <a:ext cx="49" cy="23"/>
                    <a:chOff x="914" y="3678"/>
                    <a:chExt cx="49" cy="23"/>
                  </a:xfrm>
                </p:grpSpPr>
                <p:sp>
                  <p:nvSpPr>
                    <p:cNvPr id="622" name="Freeform 268">
                      <a:extLst>
                        <a:ext uri="{FF2B5EF4-FFF2-40B4-BE49-F238E27FC236}">
                          <a16:creationId xmlns:a16="http://schemas.microsoft.com/office/drawing/2014/main" id="{563E3C63-1E13-4A34-A212-CD5D7538DA1E}"/>
                        </a:ext>
                      </a:extLst>
                    </p:cNvPr>
                    <p:cNvSpPr>
                      <a:spLocks/>
                    </p:cNvSpPr>
                    <p:nvPr/>
                  </p:nvSpPr>
                  <p:spPr bwMode="auto">
                    <a:xfrm>
                      <a:off x="914"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 name="Freeform 269">
                      <a:extLst>
                        <a:ext uri="{FF2B5EF4-FFF2-40B4-BE49-F238E27FC236}">
                          <a16:creationId xmlns:a16="http://schemas.microsoft.com/office/drawing/2014/main" id="{474727DF-606B-47EE-8F7D-FD5A099C8154}"/>
                        </a:ext>
                      </a:extLst>
                    </p:cNvPr>
                    <p:cNvSpPr>
                      <a:spLocks/>
                    </p:cNvSpPr>
                    <p:nvPr/>
                  </p:nvSpPr>
                  <p:spPr bwMode="auto">
                    <a:xfrm>
                      <a:off x="919" y="3678"/>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 name="Freeform 270">
                      <a:extLst>
                        <a:ext uri="{FF2B5EF4-FFF2-40B4-BE49-F238E27FC236}">
                          <a16:creationId xmlns:a16="http://schemas.microsoft.com/office/drawing/2014/main" id="{FBBC599F-019D-4A96-B569-954EC8AC4490}"/>
                        </a:ext>
                      </a:extLst>
                    </p:cNvPr>
                    <p:cNvSpPr>
                      <a:spLocks/>
                    </p:cNvSpPr>
                    <p:nvPr/>
                  </p:nvSpPr>
                  <p:spPr bwMode="auto">
                    <a:xfrm>
                      <a:off x="922" y="3688"/>
                      <a:ext cx="41" cy="13"/>
                    </a:xfrm>
                    <a:custGeom>
                      <a:avLst/>
                      <a:gdLst>
                        <a:gd name="T0" fmla="*/ 0 w 81"/>
                        <a:gd name="T1" fmla="*/ 0 h 38"/>
                        <a:gd name="T2" fmla="*/ 1 w 81"/>
                        <a:gd name="T3" fmla="*/ 0 h 38"/>
                        <a:gd name="T4" fmla="*/ 1 w 81"/>
                        <a:gd name="T5" fmla="*/ 0 h 38"/>
                        <a:gd name="T6" fmla="*/ 1 w 81"/>
                        <a:gd name="T7" fmla="*/ 0 h 38"/>
                        <a:gd name="T8" fmla="*/ 1 w 81"/>
                        <a:gd name="T9" fmla="*/ 0 h 38"/>
                        <a:gd name="T10" fmla="*/ 1 w 81"/>
                        <a:gd name="T11" fmla="*/ 0 h 38"/>
                        <a:gd name="T12" fmla="*/ 0 w 81"/>
                        <a:gd name="T13" fmla="*/ 0 h 38"/>
                        <a:gd name="T14" fmla="*/ 0 60000 65536"/>
                        <a:gd name="T15" fmla="*/ 0 60000 65536"/>
                        <a:gd name="T16" fmla="*/ 0 60000 65536"/>
                        <a:gd name="T17" fmla="*/ 0 60000 65536"/>
                        <a:gd name="T18" fmla="*/ 0 60000 65536"/>
                        <a:gd name="T19" fmla="*/ 0 60000 65536"/>
                        <a:gd name="T20" fmla="*/ 0 60000 65536"/>
                        <a:gd name="T21" fmla="*/ 0 w 81"/>
                        <a:gd name="T22" fmla="*/ 0 h 38"/>
                        <a:gd name="T23" fmla="*/ 81 w 81"/>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0" name="Group 271">
                    <a:extLst>
                      <a:ext uri="{FF2B5EF4-FFF2-40B4-BE49-F238E27FC236}">
                        <a16:creationId xmlns:a16="http://schemas.microsoft.com/office/drawing/2014/main" id="{693194A9-F501-4FB6-8B0A-9228754E8A86}"/>
                      </a:ext>
                    </a:extLst>
                  </p:cNvPr>
                  <p:cNvGrpSpPr>
                    <a:grpSpLocks/>
                  </p:cNvGrpSpPr>
                  <p:nvPr/>
                </p:nvGrpSpPr>
                <p:grpSpPr bwMode="auto">
                  <a:xfrm>
                    <a:off x="928" y="3690"/>
                    <a:ext cx="48" cy="23"/>
                    <a:chOff x="928" y="3690"/>
                    <a:chExt cx="48" cy="23"/>
                  </a:xfrm>
                </p:grpSpPr>
                <p:sp>
                  <p:nvSpPr>
                    <p:cNvPr id="619" name="Freeform 272">
                      <a:extLst>
                        <a:ext uri="{FF2B5EF4-FFF2-40B4-BE49-F238E27FC236}">
                          <a16:creationId xmlns:a16="http://schemas.microsoft.com/office/drawing/2014/main" id="{6D40E9BC-405E-4FFB-9D5D-775DEBF443C7}"/>
                        </a:ext>
                      </a:extLst>
                    </p:cNvPr>
                    <p:cNvSpPr>
                      <a:spLocks/>
                    </p:cNvSpPr>
                    <p:nvPr/>
                  </p:nvSpPr>
                  <p:spPr bwMode="auto">
                    <a:xfrm>
                      <a:off x="928" y="369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 name="Freeform 273">
                      <a:extLst>
                        <a:ext uri="{FF2B5EF4-FFF2-40B4-BE49-F238E27FC236}">
                          <a16:creationId xmlns:a16="http://schemas.microsoft.com/office/drawing/2014/main" id="{43817739-F95F-4E6E-8DF6-682651656410}"/>
                        </a:ext>
                      </a:extLst>
                    </p:cNvPr>
                    <p:cNvSpPr>
                      <a:spLocks/>
                    </p:cNvSpPr>
                    <p:nvPr/>
                  </p:nvSpPr>
                  <p:spPr bwMode="auto">
                    <a:xfrm>
                      <a:off x="932"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 name="Freeform 274">
                      <a:extLst>
                        <a:ext uri="{FF2B5EF4-FFF2-40B4-BE49-F238E27FC236}">
                          <a16:creationId xmlns:a16="http://schemas.microsoft.com/office/drawing/2014/main" id="{9FFC2A52-6D14-49FE-9B11-F6675ECDBEC2}"/>
                        </a:ext>
                      </a:extLst>
                    </p:cNvPr>
                    <p:cNvSpPr>
                      <a:spLocks/>
                    </p:cNvSpPr>
                    <p:nvPr/>
                  </p:nvSpPr>
                  <p:spPr bwMode="auto">
                    <a:xfrm>
                      <a:off x="935" y="3701"/>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1" name="Group 275">
                    <a:extLst>
                      <a:ext uri="{FF2B5EF4-FFF2-40B4-BE49-F238E27FC236}">
                        <a16:creationId xmlns:a16="http://schemas.microsoft.com/office/drawing/2014/main" id="{9C633C50-6823-45B6-9684-C57E3BCDD61A}"/>
                      </a:ext>
                    </a:extLst>
                  </p:cNvPr>
                  <p:cNvGrpSpPr>
                    <a:grpSpLocks/>
                  </p:cNvGrpSpPr>
                  <p:nvPr/>
                </p:nvGrpSpPr>
                <p:grpSpPr bwMode="auto">
                  <a:xfrm>
                    <a:off x="940" y="3703"/>
                    <a:ext cx="49" cy="23"/>
                    <a:chOff x="940" y="3703"/>
                    <a:chExt cx="49" cy="23"/>
                  </a:xfrm>
                </p:grpSpPr>
                <p:sp>
                  <p:nvSpPr>
                    <p:cNvPr id="616" name="Freeform 276">
                      <a:extLst>
                        <a:ext uri="{FF2B5EF4-FFF2-40B4-BE49-F238E27FC236}">
                          <a16:creationId xmlns:a16="http://schemas.microsoft.com/office/drawing/2014/main" id="{98971DE8-A7AC-4EB0-8819-7E358CB141D2}"/>
                        </a:ext>
                      </a:extLst>
                    </p:cNvPr>
                    <p:cNvSpPr>
                      <a:spLocks/>
                    </p:cNvSpPr>
                    <p:nvPr/>
                  </p:nvSpPr>
                  <p:spPr bwMode="auto">
                    <a:xfrm>
                      <a:off x="940"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 name="Freeform 277">
                      <a:extLst>
                        <a:ext uri="{FF2B5EF4-FFF2-40B4-BE49-F238E27FC236}">
                          <a16:creationId xmlns:a16="http://schemas.microsoft.com/office/drawing/2014/main" id="{88CD7E28-CB7B-47E3-BCA4-A92BAA4654B1}"/>
                        </a:ext>
                      </a:extLst>
                    </p:cNvPr>
                    <p:cNvSpPr>
                      <a:spLocks/>
                    </p:cNvSpPr>
                    <p:nvPr/>
                  </p:nvSpPr>
                  <p:spPr bwMode="auto">
                    <a:xfrm>
                      <a:off x="945" y="3703"/>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 name="Freeform 278">
                      <a:extLst>
                        <a:ext uri="{FF2B5EF4-FFF2-40B4-BE49-F238E27FC236}">
                          <a16:creationId xmlns:a16="http://schemas.microsoft.com/office/drawing/2014/main" id="{1F9A5FA4-E62C-4790-8C95-73313F16696B}"/>
                        </a:ext>
                      </a:extLst>
                    </p:cNvPr>
                    <p:cNvSpPr>
                      <a:spLocks/>
                    </p:cNvSpPr>
                    <p:nvPr/>
                  </p:nvSpPr>
                  <p:spPr bwMode="auto">
                    <a:xfrm>
                      <a:off x="948" y="3714"/>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2" name="Group 279">
                    <a:extLst>
                      <a:ext uri="{FF2B5EF4-FFF2-40B4-BE49-F238E27FC236}">
                        <a16:creationId xmlns:a16="http://schemas.microsoft.com/office/drawing/2014/main" id="{273FB5CC-12A8-4F59-AF72-3B083B71F876}"/>
                      </a:ext>
                    </a:extLst>
                  </p:cNvPr>
                  <p:cNvGrpSpPr>
                    <a:grpSpLocks/>
                  </p:cNvGrpSpPr>
                  <p:nvPr/>
                </p:nvGrpSpPr>
                <p:grpSpPr bwMode="auto">
                  <a:xfrm>
                    <a:off x="953" y="3716"/>
                    <a:ext cx="49" cy="23"/>
                    <a:chOff x="953" y="3716"/>
                    <a:chExt cx="49" cy="23"/>
                  </a:xfrm>
                </p:grpSpPr>
                <p:sp>
                  <p:nvSpPr>
                    <p:cNvPr id="613" name="Freeform 280">
                      <a:extLst>
                        <a:ext uri="{FF2B5EF4-FFF2-40B4-BE49-F238E27FC236}">
                          <a16:creationId xmlns:a16="http://schemas.microsoft.com/office/drawing/2014/main" id="{B413BE03-7800-4ADD-857F-91F63E35B31E}"/>
                        </a:ext>
                      </a:extLst>
                    </p:cNvPr>
                    <p:cNvSpPr>
                      <a:spLocks/>
                    </p:cNvSpPr>
                    <p:nvPr/>
                  </p:nvSpPr>
                  <p:spPr bwMode="auto">
                    <a:xfrm>
                      <a:off x="953" y="3716"/>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 name="Freeform 281">
                      <a:extLst>
                        <a:ext uri="{FF2B5EF4-FFF2-40B4-BE49-F238E27FC236}">
                          <a16:creationId xmlns:a16="http://schemas.microsoft.com/office/drawing/2014/main" id="{FA2D0FE9-AB5A-4809-B36C-B5C0782A74E6}"/>
                        </a:ext>
                      </a:extLst>
                    </p:cNvPr>
                    <p:cNvSpPr>
                      <a:spLocks/>
                    </p:cNvSpPr>
                    <p:nvPr/>
                  </p:nvSpPr>
                  <p:spPr bwMode="auto">
                    <a:xfrm>
                      <a:off x="958" y="3717"/>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 name="Freeform 282">
                      <a:extLst>
                        <a:ext uri="{FF2B5EF4-FFF2-40B4-BE49-F238E27FC236}">
                          <a16:creationId xmlns:a16="http://schemas.microsoft.com/office/drawing/2014/main" id="{B269F5B5-2C34-44E9-A0B0-FD929B577D60}"/>
                        </a:ext>
                      </a:extLst>
                    </p:cNvPr>
                    <p:cNvSpPr>
                      <a:spLocks/>
                    </p:cNvSpPr>
                    <p:nvPr/>
                  </p:nvSpPr>
                  <p:spPr bwMode="auto">
                    <a:xfrm>
                      <a:off x="961" y="372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62" name="Group 283">
                  <a:extLst>
                    <a:ext uri="{FF2B5EF4-FFF2-40B4-BE49-F238E27FC236}">
                      <a16:creationId xmlns:a16="http://schemas.microsoft.com/office/drawing/2014/main" id="{546B8EB5-BCE1-4201-81CA-8CBD9D0D9A1F}"/>
                    </a:ext>
                  </a:extLst>
                </p:cNvPr>
                <p:cNvGrpSpPr>
                  <a:grpSpLocks/>
                </p:cNvGrpSpPr>
                <p:nvPr/>
              </p:nvGrpSpPr>
              <p:grpSpPr bwMode="auto">
                <a:xfrm>
                  <a:off x="963" y="3727"/>
                  <a:ext cx="49" cy="23"/>
                  <a:chOff x="963" y="3727"/>
                  <a:chExt cx="49" cy="23"/>
                </a:xfrm>
              </p:grpSpPr>
              <p:sp>
                <p:nvSpPr>
                  <p:cNvPr id="605" name="Freeform 284">
                    <a:extLst>
                      <a:ext uri="{FF2B5EF4-FFF2-40B4-BE49-F238E27FC236}">
                        <a16:creationId xmlns:a16="http://schemas.microsoft.com/office/drawing/2014/main" id="{B399ED4E-39F3-49BF-BCA9-03E6BBD84259}"/>
                      </a:ext>
                    </a:extLst>
                  </p:cNvPr>
                  <p:cNvSpPr>
                    <a:spLocks/>
                  </p:cNvSpPr>
                  <p:nvPr/>
                </p:nvSpPr>
                <p:spPr bwMode="auto">
                  <a:xfrm>
                    <a:off x="963" y="372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6" name="Freeform 285">
                    <a:extLst>
                      <a:ext uri="{FF2B5EF4-FFF2-40B4-BE49-F238E27FC236}">
                        <a16:creationId xmlns:a16="http://schemas.microsoft.com/office/drawing/2014/main" id="{5314B90D-1EB3-434F-B24A-2FE1F8DAEA10}"/>
                      </a:ext>
                    </a:extLst>
                  </p:cNvPr>
                  <p:cNvSpPr>
                    <a:spLocks/>
                  </p:cNvSpPr>
                  <p:nvPr/>
                </p:nvSpPr>
                <p:spPr bwMode="auto">
                  <a:xfrm>
                    <a:off x="968"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7" name="Freeform 286">
                    <a:extLst>
                      <a:ext uri="{FF2B5EF4-FFF2-40B4-BE49-F238E27FC236}">
                        <a16:creationId xmlns:a16="http://schemas.microsoft.com/office/drawing/2014/main" id="{11CC4D51-6448-4D96-9411-90E7A86A6D3C}"/>
                      </a:ext>
                    </a:extLst>
                  </p:cNvPr>
                  <p:cNvSpPr>
                    <a:spLocks/>
                  </p:cNvSpPr>
                  <p:nvPr/>
                </p:nvSpPr>
                <p:spPr bwMode="auto">
                  <a:xfrm>
                    <a:off x="972" y="373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3" name="Group 287">
                  <a:extLst>
                    <a:ext uri="{FF2B5EF4-FFF2-40B4-BE49-F238E27FC236}">
                      <a16:creationId xmlns:a16="http://schemas.microsoft.com/office/drawing/2014/main" id="{0A4130ED-3582-4B1E-8201-C6313D06A587}"/>
                    </a:ext>
                  </a:extLst>
                </p:cNvPr>
                <p:cNvGrpSpPr>
                  <a:grpSpLocks/>
                </p:cNvGrpSpPr>
                <p:nvPr/>
              </p:nvGrpSpPr>
              <p:grpSpPr bwMode="auto">
                <a:xfrm>
                  <a:off x="976" y="3740"/>
                  <a:ext cx="50" cy="22"/>
                  <a:chOff x="976" y="3740"/>
                  <a:chExt cx="50" cy="22"/>
                </a:xfrm>
              </p:grpSpPr>
              <p:sp>
                <p:nvSpPr>
                  <p:cNvPr id="602" name="Freeform 288">
                    <a:extLst>
                      <a:ext uri="{FF2B5EF4-FFF2-40B4-BE49-F238E27FC236}">
                        <a16:creationId xmlns:a16="http://schemas.microsoft.com/office/drawing/2014/main" id="{2423903D-5D35-4F0B-8C24-57BC833729A7}"/>
                      </a:ext>
                    </a:extLst>
                  </p:cNvPr>
                  <p:cNvSpPr>
                    <a:spLocks/>
                  </p:cNvSpPr>
                  <p:nvPr/>
                </p:nvSpPr>
                <p:spPr bwMode="auto">
                  <a:xfrm>
                    <a:off x="976" y="3740"/>
                    <a:ext cx="12" cy="22"/>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3" name="Freeform 289">
                    <a:extLst>
                      <a:ext uri="{FF2B5EF4-FFF2-40B4-BE49-F238E27FC236}">
                        <a16:creationId xmlns:a16="http://schemas.microsoft.com/office/drawing/2014/main" id="{22544B54-670D-4E5F-B820-C827B56134E8}"/>
                      </a:ext>
                    </a:extLst>
                  </p:cNvPr>
                  <p:cNvSpPr>
                    <a:spLocks/>
                  </p:cNvSpPr>
                  <p:nvPr/>
                </p:nvSpPr>
                <p:spPr bwMode="auto">
                  <a:xfrm>
                    <a:off x="980" y="374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 name="Freeform 290">
                    <a:extLst>
                      <a:ext uri="{FF2B5EF4-FFF2-40B4-BE49-F238E27FC236}">
                        <a16:creationId xmlns:a16="http://schemas.microsoft.com/office/drawing/2014/main" id="{80B0BCF1-2BA3-46D6-BEC3-75AB4AD9D09D}"/>
                      </a:ext>
                    </a:extLst>
                  </p:cNvPr>
                  <p:cNvSpPr>
                    <a:spLocks/>
                  </p:cNvSpPr>
                  <p:nvPr/>
                </p:nvSpPr>
                <p:spPr bwMode="auto">
                  <a:xfrm>
                    <a:off x="984" y="375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4" name="Group 291">
                  <a:extLst>
                    <a:ext uri="{FF2B5EF4-FFF2-40B4-BE49-F238E27FC236}">
                      <a16:creationId xmlns:a16="http://schemas.microsoft.com/office/drawing/2014/main" id="{54EDEC51-0ABF-462E-B388-01157F0D12BB}"/>
                    </a:ext>
                  </a:extLst>
                </p:cNvPr>
                <p:cNvGrpSpPr>
                  <a:grpSpLocks/>
                </p:cNvGrpSpPr>
                <p:nvPr/>
              </p:nvGrpSpPr>
              <p:grpSpPr bwMode="auto">
                <a:xfrm>
                  <a:off x="761" y="3560"/>
                  <a:ext cx="50" cy="22"/>
                  <a:chOff x="761" y="3560"/>
                  <a:chExt cx="50" cy="22"/>
                </a:xfrm>
              </p:grpSpPr>
              <p:sp>
                <p:nvSpPr>
                  <p:cNvPr id="599" name="Freeform 292">
                    <a:extLst>
                      <a:ext uri="{FF2B5EF4-FFF2-40B4-BE49-F238E27FC236}">
                        <a16:creationId xmlns:a16="http://schemas.microsoft.com/office/drawing/2014/main" id="{8495A3FE-470C-4074-BFF3-652D7CC69F76}"/>
                      </a:ext>
                    </a:extLst>
                  </p:cNvPr>
                  <p:cNvSpPr>
                    <a:spLocks/>
                  </p:cNvSpPr>
                  <p:nvPr/>
                </p:nvSpPr>
                <p:spPr bwMode="auto">
                  <a:xfrm>
                    <a:off x="761" y="356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0" name="Freeform 293">
                    <a:extLst>
                      <a:ext uri="{FF2B5EF4-FFF2-40B4-BE49-F238E27FC236}">
                        <a16:creationId xmlns:a16="http://schemas.microsoft.com/office/drawing/2014/main" id="{825AD9ED-8F37-4512-ACD6-FE3D5748B62D}"/>
                      </a:ext>
                    </a:extLst>
                  </p:cNvPr>
                  <p:cNvSpPr>
                    <a:spLocks/>
                  </p:cNvSpPr>
                  <p:nvPr/>
                </p:nvSpPr>
                <p:spPr bwMode="auto">
                  <a:xfrm>
                    <a:off x="767" y="3560"/>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1" name="Freeform 294">
                    <a:extLst>
                      <a:ext uri="{FF2B5EF4-FFF2-40B4-BE49-F238E27FC236}">
                        <a16:creationId xmlns:a16="http://schemas.microsoft.com/office/drawing/2014/main" id="{1CD1B42E-9136-4744-9B8A-1DED5C0D6E6C}"/>
                      </a:ext>
                    </a:extLst>
                  </p:cNvPr>
                  <p:cNvSpPr>
                    <a:spLocks/>
                  </p:cNvSpPr>
                  <p:nvPr/>
                </p:nvSpPr>
                <p:spPr bwMode="auto">
                  <a:xfrm>
                    <a:off x="769" y="3571"/>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5" name="Group 295">
                  <a:extLst>
                    <a:ext uri="{FF2B5EF4-FFF2-40B4-BE49-F238E27FC236}">
                      <a16:creationId xmlns:a16="http://schemas.microsoft.com/office/drawing/2014/main" id="{26A08F05-22B0-44EE-B8B9-14E1763876DD}"/>
                    </a:ext>
                  </a:extLst>
                </p:cNvPr>
                <p:cNvGrpSpPr>
                  <a:grpSpLocks/>
                </p:cNvGrpSpPr>
                <p:nvPr/>
              </p:nvGrpSpPr>
              <p:grpSpPr bwMode="auto">
                <a:xfrm>
                  <a:off x="774" y="3572"/>
                  <a:ext cx="49" cy="23"/>
                  <a:chOff x="774" y="3572"/>
                  <a:chExt cx="49" cy="23"/>
                </a:xfrm>
              </p:grpSpPr>
              <p:sp>
                <p:nvSpPr>
                  <p:cNvPr id="596" name="Freeform 296">
                    <a:extLst>
                      <a:ext uri="{FF2B5EF4-FFF2-40B4-BE49-F238E27FC236}">
                        <a16:creationId xmlns:a16="http://schemas.microsoft.com/office/drawing/2014/main" id="{1A36E3A7-8046-47F0-8646-AEF88F3598E5}"/>
                      </a:ext>
                    </a:extLst>
                  </p:cNvPr>
                  <p:cNvSpPr>
                    <a:spLocks/>
                  </p:cNvSpPr>
                  <p:nvPr/>
                </p:nvSpPr>
                <p:spPr bwMode="auto">
                  <a:xfrm>
                    <a:off x="774" y="3572"/>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 name="Freeform 297">
                    <a:extLst>
                      <a:ext uri="{FF2B5EF4-FFF2-40B4-BE49-F238E27FC236}">
                        <a16:creationId xmlns:a16="http://schemas.microsoft.com/office/drawing/2014/main" id="{14D8A28F-6A4C-4B1E-8474-8CCE7B11397C}"/>
                      </a:ext>
                    </a:extLst>
                  </p:cNvPr>
                  <p:cNvSpPr>
                    <a:spLocks/>
                  </p:cNvSpPr>
                  <p:nvPr/>
                </p:nvSpPr>
                <p:spPr bwMode="auto">
                  <a:xfrm>
                    <a:off x="778" y="3573"/>
                    <a:ext cx="38" cy="9"/>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 name="Freeform 298">
                    <a:extLst>
                      <a:ext uri="{FF2B5EF4-FFF2-40B4-BE49-F238E27FC236}">
                        <a16:creationId xmlns:a16="http://schemas.microsoft.com/office/drawing/2014/main" id="{59AE274C-8FF5-4457-9E25-4561C4964E07}"/>
                      </a:ext>
                    </a:extLst>
                  </p:cNvPr>
                  <p:cNvSpPr>
                    <a:spLocks/>
                  </p:cNvSpPr>
                  <p:nvPr/>
                </p:nvSpPr>
                <p:spPr bwMode="auto">
                  <a:xfrm>
                    <a:off x="782" y="358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6" name="Group 299">
                  <a:extLst>
                    <a:ext uri="{FF2B5EF4-FFF2-40B4-BE49-F238E27FC236}">
                      <a16:creationId xmlns:a16="http://schemas.microsoft.com/office/drawing/2014/main" id="{0BE1CB69-0E89-4ACE-BD01-74A54F2A8787}"/>
                    </a:ext>
                  </a:extLst>
                </p:cNvPr>
                <p:cNvGrpSpPr>
                  <a:grpSpLocks/>
                </p:cNvGrpSpPr>
                <p:nvPr/>
              </p:nvGrpSpPr>
              <p:grpSpPr bwMode="auto">
                <a:xfrm>
                  <a:off x="787" y="3585"/>
                  <a:ext cx="49" cy="23"/>
                  <a:chOff x="787" y="3585"/>
                  <a:chExt cx="49" cy="23"/>
                </a:xfrm>
              </p:grpSpPr>
              <p:sp>
                <p:nvSpPr>
                  <p:cNvPr id="593" name="Freeform 300">
                    <a:extLst>
                      <a:ext uri="{FF2B5EF4-FFF2-40B4-BE49-F238E27FC236}">
                        <a16:creationId xmlns:a16="http://schemas.microsoft.com/office/drawing/2014/main" id="{1B69E62A-0099-4C9D-B8C9-3BF5CED9385D}"/>
                      </a:ext>
                    </a:extLst>
                  </p:cNvPr>
                  <p:cNvSpPr>
                    <a:spLocks/>
                  </p:cNvSpPr>
                  <p:nvPr/>
                </p:nvSpPr>
                <p:spPr bwMode="auto">
                  <a:xfrm>
                    <a:off x="787" y="358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 name="Freeform 301">
                    <a:extLst>
                      <a:ext uri="{FF2B5EF4-FFF2-40B4-BE49-F238E27FC236}">
                        <a16:creationId xmlns:a16="http://schemas.microsoft.com/office/drawing/2014/main" id="{654CD119-0367-4A7C-8371-0546732075EA}"/>
                      </a:ext>
                    </a:extLst>
                  </p:cNvPr>
                  <p:cNvSpPr>
                    <a:spLocks/>
                  </p:cNvSpPr>
                  <p:nvPr/>
                </p:nvSpPr>
                <p:spPr bwMode="auto">
                  <a:xfrm>
                    <a:off x="792" y="3586"/>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 name="Freeform 302">
                    <a:extLst>
                      <a:ext uri="{FF2B5EF4-FFF2-40B4-BE49-F238E27FC236}">
                        <a16:creationId xmlns:a16="http://schemas.microsoft.com/office/drawing/2014/main" id="{5E04389D-337A-4C74-B6B2-19731CB1A350}"/>
                      </a:ext>
                    </a:extLst>
                  </p:cNvPr>
                  <p:cNvSpPr>
                    <a:spLocks/>
                  </p:cNvSpPr>
                  <p:nvPr/>
                </p:nvSpPr>
                <p:spPr bwMode="auto">
                  <a:xfrm>
                    <a:off x="795" y="3596"/>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7" name="Group 303">
                  <a:extLst>
                    <a:ext uri="{FF2B5EF4-FFF2-40B4-BE49-F238E27FC236}">
                      <a16:creationId xmlns:a16="http://schemas.microsoft.com/office/drawing/2014/main" id="{8E7EEC79-F51F-455D-8BE1-88AB010673B0}"/>
                    </a:ext>
                  </a:extLst>
                </p:cNvPr>
                <p:cNvGrpSpPr>
                  <a:grpSpLocks/>
                </p:cNvGrpSpPr>
                <p:nvPr/>
              </p:nvGrpSpPr>
              <p:grpSpPr bwMode="auto">
                <a:xfrm>
                  <a:off x="799" y="3600"/>
                  <a:ext cx="99" cy="73"/>
                  <a:chOff x="799" y="3600"/>
                  <a:chExt cx="99" cy="73"/>
                </a:xfrm>
              </p:grpSpPr>
              <p:grpSp>
                <p:nvGrpSpPr>
                  <p:cNvPr id="573" name="Group 304">
                    <a:extLst>
                      <a:ext uri="{FF2B5EF4-FFF2-40B4-BE49-F238E27FC236}">
                        <a16:creationId xmlns:a16="http://schemas.microsoft.com/office/drawing/2014/main" id="{F86B12AD-3483-4F5F-971D-5B2A4A799DAA}"/>
                      </a:ext>
                    </a:extLst>
                  </p:cNvPr>
                  <p:cNvGrpSpPr>
                    <a:grpSpLocks/>
                  </p:cNvGrpSpPr>
                  <p:nvPr/>
                </p:nvGrpSpPr>
                <p:grpSpPr bwMode="auto">
                  <a:xfrm>
                    <a:off x="799" y="3600"/>
                    <a:ext cx="48" cy="23"/>
                    <a:chOff x="799" y="3600"/>
                    <a:chExt cx="48" cy="23"/>
                  </a:xfrm>
                </p:grpSpPr>
                <p:sp>
                  <p:nvSpPr>
                    <p:cNvPr id="590" name="Freeform 305">
                      <a:extLst>
                        <a:ext uri="{FF2B5EF4-FFF2-40B4-BE49-F238E27FC236}">
                          <a16:creationId xmlns:a16="http://schemas.microsoft.com/office/drawing/2014/main" id="{30E20F44-C8D6-4D6F-8B3E-8E2C578641C0}"/>
                        </a:ext>
                      </a:extLst>
                    </p:cNvPr>
                    <p:cNvSpPr>
                      <a:spLocks/>
                    </p:cNvSpPr>
                    <p:nvPr/>
                  </p:nvSpPr>
                  <p:spPr bwMode="auto">
                    <a:xfrm>
                      <a:off x="799" y="360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1" name="Freeform 306">
                      <a:extLst>
                        <a:ext uri="{FF2B5EF4-FFF2-40B4-BE49-F238E27FC236}">
                          <a16:creationId xmlns:a16="http://schemas.microsoft.com/office/drawing/2014/main" id="{25E20BBA-0DAA-4D7B-BC04-492F5B6741F8}"/>
                        </a:ext>
                      </a:extLst>
                    </p:cNvPr>
                    <p:cNvSpPr>
                      <a:spLocks/>
                    </p:cNvSpPr>
                    <p:nvPr/>
                  </p:nvSpPr>
                  <p:spPr bwMode="auto">
                    <a:xfrm>
                      <a:off x="803" y="3600"/>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2" name="Freeform 307">
                      <a:extLst>
                        <a:ext uri="{FF2B5EF4-FFF2-40B4-BE49-F238E27FC236}">
                          <a16:creationId xmlns:a16="http://schemas.microsoft.com/office/drawing/2014/main" id="{7BF92F9D-B1D0-4773-A626-9B0DE3F7AD20}"/>
                        </a:ext>
                      </a:extLst>
                    </p:cNvPr>
                    <p:cNvSpPr>
                      <a:spLocks/>
                    </p:cNvSpPr>
                    <p:nvPr/>
                  </p:nvSpPr>
                  <p:spPr bwMode="auto">
                    <a:xfrm>
                      <a:off x="807" y="3611"/>
                      <a:ext cx="40" cy="12"/>
                    </a:xfrm>
                    <a:custGeom>
                      <a:avLst/>
                      <a:gdLst>
                        <a:gd name="T0" fmla="*/ 0 w 82"/>
                        <a:gd name="T1" fmla="*/ 0 h 38"/>
                        <a:gd name="T2" fmla="*/ 0 w 82"/>
                        <a:gd name="T3" fmla="*/ 0 h 38"/>
                        <a:gd name="T4" fmla="*/ 0 w 82"/>
                        <a:gd name="T5" fmla="*/ 0 h 38"/>
                        <a:gd name="T6" fmla="*/ 0 w 82"/>
                        <a:gd name="T7" fmla="*/ 0 h 38"/>
                        <a:gd name="T8" fmla="*/ 0 w 82"/>
                        <a:gd name="T9" fmla="*/ 0 h 38"/>
                        <a:gd name="T10" fmla="*/ 0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 name="Group 308">
                    <a:extLst>
                      <a:ext uri="{FF2B5EF4-FFF2-40B4-BE49-F238E27FC236}">
                        <a16:creationId xmlns:a16="http://schemas.microsoft.com/office/drawing/2014/main" id="{349A94E1-25E4-441B-A0D6-B50D5D739AD1}"/>
                      </a:ext>
                    </a:extLst>
                  </p:cNvPr>
                  <p:cNvGrpSpPr>
                    <a:grpSpLocks/>
                  </p:cNvGrpSpPr>
                  <p:nvPr/>
                </p:nvGrpSpPr>
                <p:grpSpPr bwMode="auto">
                  <a:xfrm>
                    <a:off x="811" y="3612"/>
                    <a:ext cx="48" cy="23"/>
                    <a:chOff x="811" y="3612"/>
                    <a:chExt cx="48" cy="23"/>
                  </a:xfrm>
                </p:grpSpPr>
                <p:sp>
                  <p:nvSpPr>
                    <p:cNvPr id="587" name="Freeform 309">
                      <a:extLst>
                        <a:ext uri="{FF2B5EF4-FFF2-40B4-BE49-F238E27FC236}">
                          <a16:creationId xmlns:a16="http://schemas.microsoft.com/office/drawing/2014/main" id="{1DDE6D12-2E79-4322-BF10-89FE7D7F9023}"/>
                        </a:ext>
                      </a:extLst>
                    </p:cNvPr>
                    <p:cNvSpPr>
                      <a:spLocks/>
                    </p:cNvSpPr>
                    <p:nvPr/>
                  </p:nvSpPr>
                  <p:spPr bwMode="auto">
                    <a:xfrm>
                      <a:off x="811"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8" name="Freeform 310">
                      <a:extLst>
                        <a:ext uri="{FF2B5EF4-FFF2-40B4-BE49-F238E27FC236}">
                          <a16:creationId xmlns:a16="http://schemas.microsoft.com/office/drawing/2014/main" id="{63B78C56-4F82-4C64-AD3D-7501DABA5ED2}"/>
                        </a:ext>
                      </a:extLst>
                    </p:cNvPr>
                    <p:cNvSpPr>
                      <a:spLocks/>
                    </p:cNvSpPr>
                    <p:nvPr/>
                  </p:nvSpPr>
                  <p:spPr bwMode="auto">
                    <a:xfrm>
                      <a:off x="815" y="3613"/>
                      <a:ext cx="38" cy="10"/>
                    </a:xfrm>
                    <a:custGeom>
                      <a:avLst/>
                      <a:gdLst>
                        <a:gd name="T0" fmla="*/ 1 w 75"/>
                        <a:gd name="T1" fmla="*/ 0 h 32"/>
                        <a:gd name="T2" fmla="*/ 1 w 75"/>
                        <a:gd name="T3" fmla="*/ 0 h 32"/>
                        <a:gd name="T4" fmla="*/ 1 w 75"/>
                        <a:gd name="T5" fmla="*/ 0 h 32"/>
                        <a:gd name="T6" fmla="*/ 1 w 75"/>
                        <a:gd name="T7" fmla="*/ 0 h 32"/>
                        <a:gd name="T8" fmla="*/ 1 w 75"/>
                        <a:gd name="T9" fmla="*/ 0 h 32"/>
                        <a:gd name="T10" fmla="*/ 1 w 75"/>
                        <a:gd name="T11" fmla="*/ 0 h 32"/>
                        <a:gd name="T12" fmla="*/ 1 w 75"/>
                        <a:gd name="T13" fmla="*/ 0 h 32"/>
                        <a:gd name="T14" fmla="*/ 0 w 75"/>
                        <a:gd name="T15" fmla="*/ 0 h 32"/>
                        <a:gd name="T16" fmla="*/ 1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9" name="Freeform 311">
                      <a:extLst>
                        <a:ext uri="{FF2B5EF4-FFF2-40B4-BE49-F238E27FC236}">
                          <a16:creationId xmlns:a16="http://schemas.microsoft.com/office/drawing/2014/main" id="{DA592618-E2DF-4065-91F8-152DBB52897E}"/>
                        </a:ext>
                      </a:extLst>
                    </p:cNvPr>
                    <p:cNvSpPr>
                      <a:spLocks/>
                    </p:cNvSpPr>
                    <p:nvPr/>
                  </p:nvSpPr>
                  <p:spPr bwMode="auto">
                    <a:xfrm>
                      <a:off x="819"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5" name="Group 312">
                    <a:extLst>
                      <a:ext uri="{FF2B5EF4-FFF2-40B4-BE49-F238E27FC236}">
                        <a16:creationId xmlns:a16="http://schemas.microsoft.com/office/drawing/2014/main" id="{E460DD01-98D9-4813-BB0F-5F108A3B7783}"/>
                      </a:ext>
                    </a:extLst>
                  </p:cNvPr>
                  <p:cNvGrpSpPr>
                    <a:grpSpLocks/>
                  </p:cNvGrpSpPr>
                  <p:nvPr/>
                </p:nvGrpSpPr>
                <p:grpSpPr bwMode="auto">
                  <a:xfrm>
                    <a:off x="823" y="3625"/>
                    <a:ext cx="49" cy="23"/>
                    <a:chOff x="823" y="3625"/>
                    <a:chExt cx="49" cy="23"/>
                  </a:xfrm>
                </p:grpSpPr>
                <p:sp>
                  <p:nvSpPr>
                    <p:cNvPr id="584" name="Freeform 313">
                      <a:extLst>
                        <a:ext uri="{FF2B5EF4-FFF2-40B4-BE49-F238E27FC236}">
                          <a16:creationId xmlns:a16="http://schemas.microsoft.com/office/drawing/2014/main" id="{F00DC3C1-0B54-4A97-ADDF-97EFE3CCED3E}"/>
                        </a:ext>
                      </a:extLst>
                    </p:cNvPr>
                    <p:cNvSpPr>
                      <a:spLocks/>
                    </p:cNvSpPr>
                    <p:nvPr/>
                  </p:nvSpPr>
                  <p:spPr bwMode="auto">
                    <a:xfrm>
                      <a:off x="823" y="362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5" name="Freeform 314">
                      <a:extLst>
                        <a:ext uri="{FF2B5EF4-FFF2-40B4-BE49-F238E27FC236}">
                          <a16:creationId xmlns:a16="http://schemas.microsoft.com/office/drawing/2014/main" id="{467CB5B7-1494-4491-9FBD-EE7CCA16E798}"/>
                        </a:ext>
                      </a:extLst>
                    </p:cNvPr>
                    <p:cNvSpPr>
                      <a:spLocks/>
                    </p:cNvSpPr>
                    <p:nvPr/>
                  </p:nvSpPr>
                  <p:spPr bwMode="auto">
                    <a:xfrm>
                      <a:off x="828"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6" name="Freeform 315">
                      <a:extLst>
                        <a:ext uri="{FF2B5EF4-FFF2-40B4-BE49-F238E27FC236}">
                          <a16:creationId xmlns:a16="http://schemas.microsoft.com/office/drawing/2014/main" id="{4F28B500-E98D-4427-8E14-CC76CE020267}"/>
                        </a:ext>
                      </a:extLst>
                    </p:cNvPr>
                    <p:cNvSpPr>
                      <a:spLocks/>
                    </p:cNvSpPr>
                    <p:nvPr/>
                  </p:nvSpPr>
                  <p:spPr bwMode="auto">
                    <a:xfrm>
                      <a:off x="832" y="363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6" name="Group 316">
                    <a:extLst>
                      <a:ext uri="{FF2B5EF4-FFF2-40B4-BE49-F238E27FC236}">
                        <a16:creationId xmlns:a16="http://schemas.microsoft.com/office/drawing/2014/main" id="{24F08E29-8EA6-409F-8260-5922E122CCE9}"/>
                      </a:ext>
                    </a:extLst>
                  </p:cNvPr>
                  <p:cNvGrpSpPr>
                    <a:grpSpLocks/>
                  </p:cNvGrpSpPr>
                  <p:nvPr/>
                </p:nvGrpSpPr>
                <p:grpSpPr bwMode="auto">
                  <a:xfrm>
                    <a:off x="836" y="3638"/>
                    <a:ext cx="50" cy="22"/>
                    <a:chOff x="836" y="3638"/>
                    <a:chExt cx="50" cy="22"/>
                  </a:xfrm>
                </p:grpSpPr>
                <p:sp>
                  <p:nvSpPr>
                    <p:cNvPr id="581" name="Freeform 317">
                      <a:extLst>
                        <a:ext uri="{FF2B5EF4-FFF2-40B4-BE49-F238E27FC236}">
                          <a16:creationId xmlns:a16="http://schemas.microsoft.com/office/drawing/2014/main" id="{EA1F61CF-6D07-44F7-ADC6-25F964601E8A}"/>
                        </a:ext>
                      </a:extLst>
                    </p:cNvPr>
                    <p:cNvSpPr>
                      <a:spLocks/>
                    </p:cNvSpPr>
                    <p:nvPr/>
                  </p:nvSpPr>
                  <p:spPr bwMode="auto">
                    <a:xfrm>
                      <a:off x="836"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2" name="Freeform 318">
                      <a:extLst>
                        <a:ext uri="{FF2B5EF4-FFF2-40B4-BE49-F238E27FC236}">
                          <a16:creationId xmlns:a16="http://schemas.microsoft.com/office/drawing/2014/main" id="{5610046B-9DCD-4D7E-961E-4C01E179C77F}"/>
                        </a:ext>
                      </a:extLst>
                    </p:cNvPr>
                    <p:cNvSpPr>
                      <a:spLocks/>
                    </p:cNvSpPr>
                    <p:nvPr/>
                  </p:nvSpPr>
                  <p:spPr bwMode="auto">
                    <a:xfrm>
                      <a:off x="842"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3" name="Freeform 319">
                      <a:extLst>
                        <a:ext uri="{FF2B5EF4-FFF2-40B4-BE49-F238E27FC236}">
                          <a16:creationId xmlns:a16="http://schemas.microsoft.com/office/drawing/2014/main" id="{CFB38CE9-0C1B-4DB6-AE63-9699392B5937}"/>
                        </a:ext>
                      </a:extLst>
                    </p:cNvPr>
                    <p:cNvSpPr>
                      <a:spLocks/>
                    </p:cNvSpPr>
                    <p:nvPr/>
                  </p:nvSpPr>
                  <p:spPr bwMode="auto">
                    <a:xfrm>
                      <a:off x="844" y="3648"/>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7" name="Group 320">
                    <a:extLst>
                      <a:ext uri="{FF2B5EF4-FFF2-40B4-BE49-F238E27FC236}">
                        <a16:creationId xmlns:a16="http://schemas.microsoft.com/office/drawing/2014/main" id="{5F105550-799C-4F98-B225-E8CB55BACEEF}"/>
                      </a:ext>
                    </a:extLst>
                  </p:cNvPr>
                  <p:cNvGrpSpPr>
                    <a:grpSpLocks/>
                  </p:cNvGrpSpPr>
                  <p:nvPr/>
                </p:nvGrpSpPr>
                <p:grpSpPr bwMode="auto">
                  <a:xfrm>
                    <a:off x="849" y="3651"/>
                    <a:ext cx="49" cy="22"/>
                    <a:chOff x="849" y="3651"/>
                    <a:chExt cx="49" cy="22"/>
                  </a:xfrm>
                </p:grpSpPr>
                <p:sp>
                  <p:nvSpPr>
                    <p:cNvPr id="578" name="Freeform 321">
                      <a:extLst>
                        <a:ext uri="{FF2B5EF4-FFF2-40B4-BE49-F238E27FC236}">
                          <a16:creationId xmlns:a16="http://schemas.microsoft.com/office/drawing/2014/main" id="{F5C08394-63CD-4618-B2A6-9196F21D06FC}"/>
                        </a:ext>
                      </a:extLst>
                    </p:cNvPr>
                    <p:cNvSpPr>
                      <a:spLocks/>
                    </p:cNvSpPr>
                    <p:nvPr/>
                  </p:nvSpPr>
                  <p:spPr bwMode="auto">
                    <a:xfrm>
                      <a:off x="849" y="3651"/>
                      <a:ext cx="12" cy="22"/>
                    </a:xfrm>
                    <a:custGeom>
                      <a:avLst/>
                      <a:gdLst>
                        <a:gd name="T0" fmla="*/ 0 w 25"/>
                        <a:gd name="T1" fmla="*/ 0 h 67"/>
                        <a:gd name="T2" fmla="*/ 0 w 25"/>
                        <a:gd name="T3" fmla="*/ 0 h 67"/>
                        <a:gd name="T4" fmla="*/ 0 w 25"/>
                        <a:gd name="T5" fmla="*/ 0 h 67"/>
                        <a:gd name="T6" fmla="*/ 0 w 25"/>
                        <a:gd name="T7" fmla="*/ 0 h 67"/>
                        <a:gd name="T8" fmla="*/ 0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9" name="Freeform 322">
                      <a:extLst>
                        <a:ext uri="{FF2B5EF4-FFF2-40B4-BE49-F238E27FC236}">
                          <a16:creationId xmlns:a16="http://schemas.microsoft.com/office/drawing/2014/main" id="{202DA8E2-6F02-4259-93FE-E6D8521162BB}"/>
                        </a:ext>
                      </a:extLst>
                    </p:cNvPr>
                    <p:cNvSpPr>
                      <a:spLocks/>
                    </p:cNvSpPr>
                    <p:nvPr/>
                  </p:nvSpPr>
                  <p:spPr bwMode="auto">
                    <a:xfrm>
                      <a:off x="854"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0" name="Freeform 323">
                      <a:extLst>
                        <a:ext uri="{FF2B5EF4-FFF2-40B4-BE49-F238E27FC236}">
                          <a16:creationId xmlns:a16="http://schemas.microsoft.com/office/drawing/2014/main" id="{515D2B48-6549-42E5-B75C-D799F89802B6}"/>
                        </a:ext>
                      </a:extLst>
                    </p:cNvPr>
                    <p:cNvSpPr>
                      <a:spLocks/>
                    </p:cNvSpPr>
                    <p:nvPr/>
                  </p:nvSpPr>
                  <p:spPr bwMode="auto">
                    <a:xfrm>
                      <a:off x="857" y="36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68" name="Group 324">
                  <a:extLst>
                    <a:ext uri="{FF2B5EF4-FFF2-40B4-BE49-F238E27FC236}">
                      <a16:creationId xmlns:a16="http://schemas.microsoft.com/office/drawing/2014/main" id="{D2E0F584-90D0-4624-937A-EE81E7244F87}"/>
                    </a:ext>
                  </a:extLst>
                </p:cNvPr>
                <p:cNvGrpSpPr>
                  <a:grpSpLocks/>
                </p:cNvGrpSpPr>
                <p:nvPr/>
              </p:nvGrpSpPr>
              <p:grpSpPr bwMode="auto">
                <a:xfrm>
                  <a:off x="861" y="3665"/>
                  <a:ext cx="99" cy="74"/>
                  <a:chOff x="861" y="3665"/>
                  <a:chExt cx="99" cy="74"/>
                </a:xfrm>
              </p:grpSpPr>
              <p:grpSp>
                <p:nvGrpSpPr>
                  <p:cNvPr id="505" name="Group 325">
                    <a:extLst>
                      <a:ext uri="{FF2B5EF4-FFF2-40B4-BE49-F238E27FC236}">
                        <a16:creationId xmlns:a16="http://schemas.microsoft.com/office/drawing/2014/main" id="{FC71F88B-E589-47EF-AD8E-EB1D762BB3EC}"/>
                      </a:ext>
                    </a:extLst>
                  </p:cNvPr>
                  <p:cNvGrpSpPr>
                    <a:grpSpLocks/>
                  </p:cNvGrpSpPr>
                  <p:nvPr/>
                </p:nvGrpSpPr>
                <p:grpSpPr bwMode="auto">
                  <a:xfrm>
                    <a:off x="861" y="3665"/>
                    <a:ext cx="50" cy="23"/>
                    <a:chOff x="861" y="3665"/>
                    <a:chExt cx="50" cy="23"/>
                  </a:xfrm>
                </p:grpSpPr>
                <p:sp>
                  <p:nvSpPr>
                    <p:cNvPr id="570" name="Freeform 326">
                      <a:extLst>
                        <a:ext uri="{FF2B5EF4-FFF2-40B4-BE49-F238E27FC236}">
                          <a16:creationId xmlns:a16="http://schemas.microsoft.com/office/drawing/2014/main" id="{C11C9A76-76F2-40DB-8FDC-6457F299035D}"/>
                        </a:ext>
                      </a:extLst>
                    </p:cNvPr>
                    <p:cNvSpPr>
                      <a:spLocks/>
                    </p:cNvSpPr>
                    <p:nvPr/>
                  </p:nvSpPr>
                  <p:spPr bwMode="auto">
                    <a:xfrm>
                      <a:off x="861"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1" name="Freeform 327">
                      <a:extLst>
                        <a:ext uri="{FF2B5EF4-FFF2-40B4-BE49-F238E27FC236}">
                          <a16:creationId xmlns:a16="http://schemas.microsoft.com/office/drawing/2014/main" id="{018F52FC-4334-4F3C-A95C-36EDC7F669AC}"/>
                        </a:ext>
                      </a:extLst>
                    </p:cNvPr>
                    <p:cNvSpPr>
                      <a:spLocks/>
                    </p:cNvSpPr>
                    <p:nvPr/>
                  </p:nvSpPr>
                  <p:spPr bwMode="auto">
                    <a:xfrm>
                      <a:off x="865" y="3666"/>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2" name="Freeform 328">
                      <a:extLst>
                        <a:ext uri="{FF2B5EF4-FFF2-40B4-BE49-F238E27FC236}">
                          <a16:creationId xmlns:a16="http://schemas.microsoft.com/office/drawing/2014/main" id="{3AFBF20F-3179-4AE7-AF5E-ABA2B78A0BE2}"/>
                        </a:ext>
                      </a:extLst>
                    </p:cNvPr>
                    <p:cNvSpPr>
                      <a:spLocks/>
                    </p:cNvSpPr>
                    <p:nvPr/>
                  </p:nvSpPr>
                  <p:spPr bwMode="auto">
                    <a:xfrm>
                      <a:off x="869"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6" name="Group 329">
                    <a:extLst>
                      <a:ext uri="{FF2B5EF4-FFF2-40B4-BE49-F238E27FC236}">
                        <a16:creationId xmlns:a16="http://schemas.microsoft.com/office/drawing/2014/main" id="{C7304452-A18B-41B0-A51F-F233D98DD2CB}"/>
                      </a:ext>
                    </a:extLst>
                  </p:cNvPr>
                  <p:cNvGrpSpPr>
                    <a:grpSpLocks/>
                  </p:cNvGrpSpPr>
                  <p:nvPr/>
                </p:nvGrpSpPr>
                <p:grpSpPr bwMode="auto">
                  <a:xfrm>
                    <a:off x="873" y="3678"/>
                    <a:ext cx="49" cy="23"/>
                    <a:chOff x="873" y="3678"/>
                    <a:chExt cx="49" cy="23"/>
                  </a:xfrm>
                </p:grpSpPr>
                <p:sp>
                  <p:nvSpPr>
                    <p:cNvPr id="567" name="Freeform 330">
                      <a:extLst>
                        <a:ext uri="{FF2B5EF4-FFF2-40B4-BE49-F238E27FC236}">
                          <a16:creationId xmlns:a16="http://schemas.microsoft.com/office/drawing/2014/main" id="{6A191345-CD3D-4A63-A7AA-8A54F9677A27}"/>
                        </a:ext>
                      </a:extLst>
                    </p:cNvPr>
                    <p:cNvSpPr>
                      <a:spLocks/>
                    </p:cNvSpPr>
                    <p:nvPr/>
                  </p:nvSpPr>
                  <p:spPr bwMode="auto">
                    <a:xfrm>
                      <a:off x="873"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8" name="Freeform 331">
                      <a:extLst>
                        <a:ext uri="{FF2B5EF4-FFF2-40B4-BE49-F238E27FC236}">
                          <a16:creationId xmlns:a16="http://schemas.microsoft.com/office/drawing/2014/main" id="{D46831B9-1ECA-4AE9-BDF9-9021CA320FE4}"/>
                        </a:ext>
                      </a:extLst>
                    </p:cNvPr>
                    <p:cNvSpPr>
                      <a:spLocks/>
                    </p:cNvSpPr>
                    <p:nvPr/>
                  </p:nvSpPr>
                  <p:spPr bwMode="auto">
                    <a:xfrm>
                      <a:off x="878" y="3678"/>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9" name="Freeform 332">
                      <a:extLst>
                        <a:ext uri="{FF2B5EF4-FFF2-40B4-BE49-F238E27FC236}">
                          <a16:creationId xmlns:a16="http://schemas.microsoft.com/office/drawing/2014/main" id="{28024086-3DCA-4CBB-93FE-7F3409DE1E92}"/>
                        </a:ext>
                      </a:extLst>
                    </p:cNvPr>
                    <p:cNvSpPr>
                      <a:spLocks/>
                    </p:cNvSpPr>
                    <p:nvPr/>
                  </p:nvSpPr>
                  <p:spPr bwMode="auto">
                    <a:xfrm>
                      <a:off x="880" y="3688"/>
                      <a:ext cx="42"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7" name="Group 333">
                    <a:extLst>
                      <a:ext uri="{FF2B5EF4-FFF2-40B4-BE49-F238E27FC236}">
                        <a16:creationId xmlns:a16="http://schemas.microsoft.com/office/drawing/2014/main" id="{0DC4B278-AFE5-4ECA-B518-7100F6177AC4}"/>
                      </a:ext>
                    </a:extLst>
                  </p:cNvPr>
                  <p:cNvGrpSpPr>
                    <a:grpSpLocks/>
                  </p:cNvGrpSpPr>
                  <p:nvPr/>
                </p:nvGrpSpPr>
                <p:grpSpPr bwMode="auto">
                  <a:xfrm>
                    <a:off x="886" y="3690"/>
                    <a:ext cx="49" cy="23"/>
                    <a:chOff x="886" y="3690"/>
                    <a:chExt cx="49" cy="23"/>
                  </a:xfrm>
                </p:grpSpPr>
                <p:sp>
                  <p:nvSpPr>
                    <p:cNvPr id="564" name="Freeform 334">
                      <a:extLst>
                        <a:ext uri="{FF2B5EF4-FFF2-40B4-BE49-F238E27FC236}">
                          <a16:creationId xmlns:a16="http://schemas.microsoft.com/office/drawing/2014/main" id="{B372EF09-068B-4A85-BE95-741BB72D4036}"/>
                        </a:ext>
                      </a:extLst>
                    </p:cNvPr>
                    <p:cNvSpPr>
                      <a:spLocks/>
                    </p:cNvSpPr>
                    <p:nvPr/>
                  </p:nvSpPr>
                  <p:spPr bwMode="auto">
                    <a:xfrm>
                      <a:off x="886" y="3690"/>
                      <a:ext cx="12" cy="23"/>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 name="Freeform 335">
                      <a:extLst>
                        <a:ext uri="{FF2B5EF4-FFF2-40B4-BE49-F238E27FC236}">
                          <a16:creationId xmlns:a16="http://schemas.microsoft.com/office/drawing/2014/main" id="{3AAB56D6-B8F1-4C24-9E31-ED5B50E9F624}"/>
                        </a:ext>
                      </a:extLst>
                    </p:cNvPr>
                    <p:cNvSpPr>
                      <a:spLocks/>
                    </p:cNvSpPr>
                    <p:nvPr/>
                  </p:nvSpPr>
                  <p:spPr bwMode="auto">
                    <a:xfrm>
                      <a:off x="890"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6" name="Freeform 336">
                      <a:extLst>
                        <a:ext uri="{FF2B5EF4-FFF2-40B4-BE49-F238E27FC236}">
                          <a16:creationId xmlns:a16="http://schemas.microsoft.com/office/drawing/2014/main" id="{9571F602-D5A3-4165-9A1A-4BDF595EFCE8}"/>
                        </a:ext>
                      </a:extLst>
                    </p:cNvPr>
                    <p:cNvSpPr>
                      <a:spLocks/>
                    </p:cNvSpPr>
                    <p:nvPr/>
                  </p:nvSpPr>
                  <p:spPr bwMode="auto">
                    <a:xfrm>
                      <a:off x="893" y="3701"/>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8" name="Group 337">
                    <a:extLst>
                      <a:ext uri="{FF2B5EF4-FFF2-40B4-BE49-F238E27FC236}">
                        <a16:creationId xmlns:a16="http://schemas.microsoft.com/office/drawing/2014/main" id="{3F688E66-B7B5-42BC-8508-204E10692192}"/>
                      </a:ext>
                    </a:extLst>
                  </p:cNvPr>
                  <p:cNvGrpSpPr>
                    <a:grpSpLocks/>
                  </p:cNvGrpSpPr>
                  <p:nvPr/>
                </p:nvGrpSpPr>
                <p:grpSpPr bwMode="auto">
                  <a:xfrm>
                    <a:off x="899" y="3703"/>
                    <a:ext cx="48" cy="23"/>
                    <a:chOff x="899" y="3703"/>
                    <a:chExt cx="48" cy="23"/>
                  </a:xfrm>
                </p:grpSpPr>
                <p:sp>
                  <p:nvSpPr>
                    <p:cNvPr id="513" name="Freeform 338">
                      <a:extLst>
                        <a:ext uri="{FF2B5EF4-FFF2-40B4-BE49-F238E27FC236}">
                          <a16:creationId xmlns:a16="http://schemas.microsoft.com/office/drawing/2014/main" id="{240A161E-1B9A-4DE4-9B6F-AA45130664D4}"/>
                        </a:ext>
                      </a:extLst>
                    </p:cNvPr>
                    <p:cNvSpPr>
                      <a:spLocks/>
                    </p:cNvSpPr>
                    <p:nvPr/>
                  </p:nvSpPr>
                  <p:spPr bwMode="auto">
                    <a:xfrm>
                      <a:off x="899" y="3703"/>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Freeform 339">
                      <a:extLst>
                        <a:ext uri="{FF2B5EF4-FFF2-40B4-BE49-F238E27FC236}">
                          <a16:creationId xmlns:a16="http://schemas.microsoft.com/office/drawing/2014/main" id="{84B050C1-530B-47E8-A293-4B233D2EA5FB}"/>
                        </a:ext>
                      </a:extLst>
                    </p:cNvPr>
                    <p:cNvSpPr>
                      <a:spLocks/>
                    </p:cNvSpPr>
                    <p:nvPr/>
                  </p:nvSpPr>
                  <p:spPr bwMode="auto">
                    <a:xfrm>
                      <a:off x="903" y="3703"/>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 name="Freeform 340">
                      <a:extLst>
                        <a:ext uri="{FF2B5EF4-FFF2-40B4-BE49-F238E27FC236}">
                          <a16:creationId xmlns:a16="http://schemas.microsoft.com/office/drawing/2014/main" id="{D015F666-D90A-4C68-9792-3620DF5F5140}"/>
                        </a:ext>
                      </a:extLst>
                    </p:cNvPr>
                    <p:cNvSpPr>
                      <a:spLocks/>
                    </p:cNvSpPr>
                    <p:nvPr/>
                  </p:nvSpPr>
                  <p:spPr bwMode="auto">
                    <a:xfrm>
                      <a:off x="907" y="3714"/>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9" name="Group 341">
                    <a:extLst>
                      <a:ext uri="{FF2B5EF4-FFF2-40B4-BE49-F238E27FC236}">
                        <a16:creationId xmlns:a16="http://schemas.microsoft.com/office/drawing/2014/main" id="{3173238B-ED60-41C5-A250-30718C0E5CA8}"/>
                      </a:ext>
                    </a:extLst>
                  </p:cNvPr>
                  <p:cNvGrpSpPr>
                    <a:grpSpLocks/>
                  </p:cNvGrpSpPr>
                  <p:nvPr/>
                </p:nvGrpSpPr>
                <p:grpSpPr bwMode="auto">
                  <a:xfrm>
                    <a:off x="912" y="3716"/>
                    <a:ext cx="48" cy="23"/>
                    <a:chOff x="912" y="3716"/>
                    <a:chExt cx="48" cy="23"/>
                  </a:xfrm>
                </p:grpSpPr>
                <p:sp>
                  <p:nvSpPr>
                    <p:cNvPr id="510" name="Freeform 342">
                      <a:extLst>
                        <a:ext uri="{FF2B5EF4-FFF2-40B4-BE49-F238E27FC236}">
                          <a16:creationId xmlns:a16="http://schemas.microsoft.com/office/drawing/2014/main" id="{A98C54DB-17B5-4942-8E18-DB62A1521BF1}"/>
                        </a:ext>
                      </a:extLst>
                    </p:cNvPr>
                    <p:cNvSpPr>
                      <a:spLocks/>
                    </p:cNvSpPr>
                    <p:nvPr/>
                  </p:nvSpPr>
                  <p:spPr bwMode="auto">
                    <a:xfrm>
                      <a:off x="912" y="3716"/>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1" name="Freeform 343">
                      <a:extLst>
                        <a:ext uri="{FF2B5EF4-FFF2-40B4-BE49-F238E27FC236}">
                          <a16:creationId xmlns:a16="http://schemas.microsoft.com/office/drawing/2014/main" id="{3BD0DA6D-AC45-435A-A054-DEF8296CD685}"/>
                        </a:ext>
                      </a:extLst>
                    </p:cNvPr>
                    <p:cNvSpPr>
                      <a:spLocks/>
                    </p:cNvSpPr>
                    <p:nvPr/>
                  </p:nvSpPr>
                  <p:spPr bwMode="auto">
                    <a:xfrm>
                      <a:off x="916" y="3717"/>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 name="Freeform 344">
                      <a:extLst>
                        <a:ext uri="{FF2B5EF4-FFF2-40B4-BE49-F238E27FC236}">
                          <a16:creationId xmlns:a16="http://schemas.microsoft.com/office/drawing/2014/main" id="{E38F03F7-FD4B-446E-8433-3FDB44420ECB}"/>
                        </a:ext>
                      </a:extLst>
                    </p:cNvPr>
                    <p:cNvSpPr>
                      <a:spLocks/>
                    </p:cNvSpPr>
                    <p:nvPr/>
                  </p:nvSpPr>
                  <p:spPr bwMode="auto">
                    <a:xfrm>
                      <a:off x="919" y="3727"/>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69" name="Group 345">
                  <a:extLst>
                    <a:ext uri="{FF2B5EF4-FFF2-40B4-BE49-F238E27FC236}">
                      <a16:creationId xmlns:a16="http://schemas.microsoft.com/office/drawing/2014/main" id="{6D89EA19-5865-451D-A99D-59283E546108}"/>
                    </a:ext>
                  </a:extLst>
                </p:cNvPr>
                <p:cNvGrpSpPr>
                  <a:grpSpLocks/>
                </p:cNvGrpSpPr>
                <p:nvPr/>
              </p:nvGrpSpPr>
              <p:grpSpPr bwMode="auto">
                <a:xfrm>
                  <a:off x="922" y="3727"/>
                  <a:ext cx="49" cy="23"/>
                  <a:chOff x="922" y="3727"/>
                  <a:chExt cx="49" cy="23"/>
                </a:xfrm>
              </p:grpSpPr>
              <p:sp>
                <p:nvSpPr>
                  <p:cNvPr id="502" name="Freeform 346">
                    <a:extLst>
                      <a:ext uri="{FF2B5EF4-FFF2-40B4-BE49-F238E27FC236}">
                        <a16:creationId xmlns:a16="http://schemas.microsoft.com/office/drawing/2014/main" id="{FE0C8945-11DD-4B0C-9AB5-B0E10E1FAEBC}"/>
                      </a:ext>
                    </a:extLst>
                  </p:cNvPr>
                  <p:cNvSpPr>
                    <a:spLocks/>
                  </p:cNvSpPr>
                  <p:nvPr/>
                </p:nvSpPr>
                <p:spPr bwMode="auto">
                  <a:xfrm>
                    <a:off x="922" y="3727"/>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Freeform 347">
                    <a:extLst>
                      <a:ext uri="{FF2B5EF4-FFF2-40B4-BE49-F238E27FC236}">
                        <a16:creationId xmlns:a16="http://schemas.microsoft.com/office/drawing/2014/main" id="{E8AF92EE-3216-44DA-BE5A-F4F95A02B375}"/>
                      </a:ext>
                    </a:extLst>
                  </p:cNvPr>
                  <p:cNvSpPr>
                    <a:spLocks/>
                  </p:cNvSpPr>
                  <p:nvPr/>
                </p:nvSpPr>
                <p:spPr bwMode="auto">
                  <a:xfrm>
                    <a:off x="927" y="3728"/>
                    <a:ext cx="36" cy="10"/>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4" name="Freeform 348">
                    <a:extLst>
                      <a:ext uri="{FF2B5EF4-FFF2-40B4-BE49-F238E27FC236}">
                        <a16:creationId xmlns:a16="http://schemas.microsoft.com/office/drawing/2014/main" id="{D68B37E9-8D38-4AE0-A5EF-091364E9CCF3}"/>
                      </a:ext>
                    </a:extLst>
                  </p:cNvPr>
                  <p:cNvSpPr>
                    <a:spLocks/>
                  </p:cNvSpPr>
                  <p:nvPr/>
                </p:nvSpPr>
                <p:spPr bwMode="auto">
                  <a:xfrm>
                    <a:off x="930"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0" name="Group 349">
                  <a:extLst>
                    <a:ext uri="{FF2B5EF4-FFF2-40B4-BE49-F238E27FC236}">
                      <a16:creationId xmlns:a16="http://schemas.microsoft.com/office/drawing/2014/main" id="{7A9F0D9B-26A2-4BFD-B13A-93D028C7DBA3}"/>
                    </a:ext>
                  </a:extLst>
                </p:cNvPr>
                <p:cNvGrpSpPr>
                  <a:grpSpLocks/>
                </p:cNvGrpSpPr>
                <p:nvPr/>
              </p:nvGrpSpPr>
              <p:grpSpPr bwMode="auto">
                <a:xfrm>
                  <a:off x="895" y="3526"/>
                  <a:ext cx="44" cy="23"/>
                  <a:chOff x="895" y="3526"/>
                  <a:chExt cx="44" cy="23"/>
                </a:xfrm>
              </p:grpSpPr>
              <p:sp>
                <p:nvSpPr>
                  <p:cNvPr id="499" name="Freeform 350">
                    <a:extLst>
                      <a:ext uri="{FF2B5EF4-FFF2-40B4-BE49-F238E27FC236}">
                        <a16:creationId xmlns:a16="http://schemas.microsoft.com/office/drawing/2014/main" id="{0DCB3E14-74DD-4E73-87F1-17DD82C0901F}"/>
                      </a:ext>
                    </a:extLst>
                  </p:cNvPr>
                  <p:cNvSpPr>
                    <a:spLocks/>
                  </p:cNvSpPr>
                  <p:nvPr/>
                </p:nvSpPr>
                <p:spPr bwMode="auto">
                  <a:xfrm>
                    <a:off x="895" y="3526"/>
                    <a:ext cx="19" cy="23"/>
                  </a:xfrm>
                  <a:custGeom>
                    <a:avLst/>
                    <a:gdLst>
                      <a:gd name="T0" fmla="*/ 1 w 38"/>
                      <a:gd name="T1" fmla="*/ 0 h 69"/>
                      <a:gd name="T2" fmla="*/ 0 w 38"/>
                      <a:gd name="T3" fmla="*/ 0 h 69"/>
                      <a:gd name="T4" fmla="*/ 1 w 38"/>
                      <a:gd name="T5" fmla="*/ 0 h 69"/>
                      <a:gd name="T6" fmla="*/ 1 w 38"/>
                      <a:gd name="T7" fmla="*/ 0 h 69"/>
                      <a:gd name="T8" fmla="*/ 1 w 38"/>
                      <a:gd name="T9" fmla="*/ 0 h 69"/>
                      <a:gd name="T10" fmla="*/ 0 60000 65536"/>
                      <a:gd name="T11" fmla="*/ 0 60000 65536"/>
                      <a:gd name="T12" fmla="*/ 0 60000 65536"/>
                      <a:gd name="T13" fmla="*/ 0 60000 65536"/>
                      <a:gd name="T14" fmla="*/ 0 60000 65536"/>
                      <a:gd name="T15" fmla="*/ 0 w 38"/>
                      <a:gd name="T16" fmla="*/ 0 h 69"/>
                      <a:gd name="T17" fmla="*/ 38 w 38"/>
                      <a:gd name="T18" fmla="*/ 69 h 69"/>
                    </a:gdLst>
                    <a:ahLst/>
                    <a:cxnLst>
                      <a:cxn ang="T10">
                        <a:pos x="T0" y="T1"/>
                      </a:cxn>
                      <a:cxn ang="T11">
                        <a:pos x="T2" y="T3"/>
                      </a:cxn>
                      <a:cxn ang="T12">
                        <a:pos x="T4" y="T5"/>
                      </a:cxn>
                      <a:cxn ang="T13">
                        <a:pos x="T6" y="T7"/>
                      </a:cxn>
                      <a:cxn ang="T14">
                        <a:pos x="T8" y="T9"/>
                      </a:cxn>
                    </a:cxnLst>
                    <a:rect l="T15" t="T16" r="T17" b="T18"/>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Freeform 351">
                    <a:extLst>
                      <a:ext uri="{FF2B5EF4-FFF2-40B4-BE49-F238E27FC236}">
                        <a16:creationId xmlns:a16="http://schemas.microsoft.com/office/drawing/2014/main" id="{281EA461-0DD7-4A94-8728-5BE9FF3D573E}"/>
                      </a:ext>
                    </a:extLst>
                  </p:cNvPr>
                  <p:cNvSpPr>
                    <a:spLocks/>
                  </p:cNvSpPr>
                  <p:nvPr/>
                </p:nvSpPr>
                <p:spPr bwMode="auto">
                  <a:xfrm>
                    <a:off x="901" y="3526"/>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1" name="Freeform 352">
                    <a:extLst>
                      <a:ext uri="{FF2B5EF4-FFF2-40B4-BE49-F238E27FC236}">
                        <a16:creationId xmlns:a16="http://schemas.microsoft.com/office/drawing/2014/main" id="{E4D6184C-211B-4393-98BB-137D1C251A4C}"/>
                      </a:ext>
                    </a:extLst>
                  </p:cNvPr>
                  <p:cNvSpPr>
                    <a:spLocks/>
                  </p:cNvSpPr>
                  <p:nvPr/>
                </p:nvSpPr>
                <p:spPr bwMode="auto">
                  <a:xfrm>
                    <a:off x="907" y="3538"/>
                    <a:ext cx="32" cy="11"/>
                  </a:xfrm>
                  <a:custGeom>
                    <a:avLst/>
                    <a:gdLst>
                      <a:gd name="T0" fmla="*/ 0 w 65"/>
                      <a:gd name="T1" fmla="*/ 0 h 31"/>
                      <a:gd name="T2" fmla="*/ 0 w 65"/>
                      <a:gd name="T3" fmla="*/ 0 h 31"/>
                      <a:gd name="T4" fmla="*/ 0 w 65"/>
                      <a:gd name="T5" fmla="*/ 0 h 31"/>
                      <a:gd name="T6" fmla="*/ 0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1" name="Group 353">
                  <a:extLst>
                    <a:ext uri="{FF2B5EF4-FFF2-40B4-BE49-F238E27FC236}">
                      <a16:creationId xmlns:a16="http://schemas.microsoft.com/office/drawing/2014/main" id="{0C5BA7C8-A9E9-4FAA-BC2A-A13F546E7AF1}"/>
                    </a:ext>
                  </a:extLst>
                </p:cNvPr>
                <p:cNvGrpSpPr>
                  <a:grpSpLocks/>
                </p:cNvGrpSpPr>
                <p:nvPr/>
              </p:nvGrpSpPr>
              <p:grpSpPr bwMode="auto">
                <a:xfrm>
                  <a:off x="907" y="3540"/>
                  <a:ext cx="45" cy="22"/>
                  <a:chOff x="907" y="3540"/>
                  <a:chExt cx="45" cy="22"/>
                </a:xfrm>
              </p:grpSpPr>
              <p:sp>
                <p:nvSpPr>
                  <p:cNvPr id="496" name="Freeform 354">
                    <a:extLst>
                      <a:ext uri="{FF2B5EF4-FFF2-40B4-BE49-F238E27FC236}">
                        <a16:creationId xmlns:a16="http://schemas.microsoft.com/office/drawing/2014/main" id="{942B2F0A-6E86-4925-9C1D-56A5771075E2}"/>
                      </a:ext>
                    </a:extLst>
                  </p:cNvPr>
                  <p:cNvSpPr>
                    <a:spLocks/>
                  </p:cNvSpPr>
                  <p:nvPr/>
                </p:nvSpPr>
                <p:spPr bwMode="auto">
                  <a:xfrm>
                    <a:off x="907" y="3540"/>
                    <a:ext cx="20" cy="22"/>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7" name="Freeform 355">
                    <a:extLst>
                      <a:ext uri="{FF2B5EF4-FFF2-40B4-BE49-F238E27FC236}">
                        <a16:creationId xmlns:a16="http://schemas.microsoft.com/office/drawing/2014/main" id="{391FEBEE-10D2-462B-BEC9-85378400073F}"/>
                      </a:ext>
                    </a:extLst>
                  </p:cNvPr>
                  <p:cNvSpPr>
                    <a:spLocks/>
                  </p:cNvSpPr>
                  <p:nvPr/>
                </p:nvSpPr>
                <p:spPr bwMode="auto">
                  <a:xfrm>
                    <a:off x="914" y="3540"/>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8" name="Freeform 356">
                    <a:extLst>
                      <a:ext uri="{FF2B5EF4-FFF2-40B4-BE49-F238E27FC236}">
                        <a16:creationId xmlns:a16="http://schemas.microsoft.com/office/drawing/2014/main" id="{3A5DF636-467A-47B8-9349-2A912980BBA2}"/>
                      </a:ext>
                    </a:extLst>
                  </p:cNvPr>
                  <p:cNvSpPr>
                    <a:spLocks/>
                  </p:cNvSpPr>
                  <p:nvPr/>
                </p:nvSpPr>
                <p:spPr bwMode="auto">
                  <a:xfrm>
                    <a:off x="919" y="3552"/>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2" name="Group 357">
                  <a:extLst>
                    <a:ext uri="{FF2B5EF4-FFF2-40B4-BE49-F238E27FC236}">
                      <a16:creationId xmlns:a16="http://schemas.microsoft.com/office/drawing/2014/main" id="{5B05395E-73BD-49E4-ABFD-06D3460FDE57}"/>
                    </a:ext>
                  </a:extLst>
                </p:cNvPr>
                <p:cNvGrpSpPr>
                  <a:grpSpLocks/>
                </p:cNvGrpSpPr>
                <p:nvPr/>
              </p:nvGrpSpPr>
              <p:grpSpPr bwMode="auto">
                <a:xfrm>
                  <a:off x="920" y="3553"/>
                  <a:ext cx="45" cy="23"/>
                  <a:chOff x="920" y="3553"/>
                  <a:chExt cx="45" cy="23"/>
                </a:xfrm>
              </p:grpSpPr>
              <p:sp>
                <p:nvSpPr>
                  <p:cNvPr id="493" name="Freeform 358">
                    <a:extLst>
                      <a:ext uri="{FF2B5EF4-FFF2-40B4-BE49-F238E27FC236}">
                        <a16:creationId xmlns:a16="http://schemas.microsoft.com/office/drawing/2014/main" id="{402A726C-9BE1-45B4-911E-E663D74DE3DC}"/>
                      </a:ext>
                    </a:extLst>
                  </p:cNvPr>
                  <p:cNvSpPr>
                    <a:spLocks/>
                  </p:cNvSpPr>
                  <p:nvPr/>
                </p:nvSpPr>
                <p:spPr bwMode="auto">
                  <a:xfrm>
                    <a:off x="920" y="3553"/>
                    <a:ext cx="20" cy="23"/>
                  </a:xfrm>
                  <a:custGeom>
                    <a:avLst/>
                    <a:gdLst>
                      <a:gd name="T0" fmla="*/ 0 w 41"/>
                      <a:gd name="T1" fmla="*/ 0 h 68"/>
                      <a:gd name="T2" fmla="*/ 0 w 41"/>
                      <a:gd name="T3" fmla="*/ 0 h 68"/>
                      <a:gd name="T4" fmla="*/ 0 w 41"/>
                      <a:gd name="T5" fmla="*/ 0 h 68"/>
                      <a:gd name="T6" fmla="*/ 0 w 41"/>
                      <a:gd name="T7" fmla="*/ 0 h 68"/>
                      <a:gd name="T8" fmla="*/ 0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4" name="Freeform 359">
                    <a:extLst>
                      <a:ext uri="{FF2B5EF4-FFF2-40B4-BE49-F238E27FC236}">
                        <a16:creationId xmlns:a16="http://schemas.microsoft.com/office/drawing/2014/main" id="{D50F06EF-09BE-44A8-B42B-96BBC191EE46}"/>
                      </a:ext>
                    </a:extLst>
                  </p:cNvPr>
                  <p:cNvSpPr>
                    <a:spLocks/>
                  </p:cNvSpPr>
                  <p:nvPr/>
                </p:nvSpPr>
                <p:spPr bwMode="auto">
                  <a:xfrm>
                    <a:off x="927" y="3554"/>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5" name="Freeform 360">
                    <a:extLst>
                      <a:ext uri="{FF2B5EF4-FFF2-40B4-BE49-F238E27FC236}">
                        <a16:creationId xmlns:a16="http://schemas.microsoft.com/office/drawing/2014/main" id="{C74B9041-4F9B-4100-B6E9-591D809820EB}"/>
                      </a:ext>
                    </a:extLst>
                  </p:cNvPr>
                  <p:cNvSpPr>
                    <a:spLocks/>
                  </p:cNvSpPr>
                  <p:nvPr/>
                </p:nvSpPr>
                <p:spPr bwMode="auto">
                  <a:xfrm>
                    <a:off x="932" y="3566"/>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3" name="Group 361">
                  <a:extLst>
                    <a:ext uri="{FF2B5EF4-FFF2-40B4-BE49-F238E27FC236}">
                      <a16:creationId xmlns:a16="http://schemas.microsoft.com/office/drawing/2014/main" id="{96A9D513-46B7-41B9-9273-981F76423846}"/>
                    </a:ext>
                  </a:extLst>
                </p:cNvPr>
                <p:cNvGrpSpPr>
                  <a:grpSpLocks/>
                </p:cNvGrpSpPr>
                <p:nvPr/>
              </p:nvGrpSpPr>
              <p:grpSpPr bwMode="auto">
                <a:xfrm>
                  <a:off x="934" y="3566"/>
                  <a:ext cx="44" cy="23"/>
                  <a:chOff x="934" y="3566"/>
                  <a:chExt cx="44" cy="23"/>
                </a:xfrm>
              </p:grpSpPr>
              <p:sp>
                <p:nvSpPr>
                  <p:cNvPr id="490" name="Freeform 362">
                    <a:extLst>
                      <a:ext uri="{FF2B5EF4-FFF2-40B4-BE49-F238E27FC236}">
                        <a16:creationId xmlns:a16="http://schemas.microsoft.com/office/drawing/2014/main" id="{B7D629EC-6854-4437-9BA3-3CF09418FD1D}"/>
                      </a:ext>
                    </a:extLst>
                  </p:cNvPr>
                  <p:cNvSpPr>
                    <a:spLocks/>
                  </p:cNvSpPr>
                  <p:nvPr/>
                </p:nvSpPr>
                <p:spPr bwMode="auto">
                  <a:xfrm>
                    <a:off x="934" y="356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 name="Freeform 363">
                    <a:extLst>
                      <a:ext uri="{FF2B5EF4-FFF2-40B4-BE49-F238E27FC236}">
                        <a16:creationId xmlns:a16="http://schemas.microsoft.com/office/drawing/2014/main" id="{3A9B3F9A-6E95-4444-9AE4-548D996FB005}"/>
                      </a:ext>
                    </a:extLst>
                  </p:cNvPr>
                  <p:cNvSpPr>
                    <a:spLocks/>
                  </p:cNvSpPr>
                  <p:nvPr/>
                </p:nvSpPr>
                <p:spPr bwMode="auto">
                  <a:xfrm>
                    <a:off x="940" y="3567"/>
                    <a:ext cx="32" cy="11"/>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2" name="Freeform 364">
                    <a:extLst>
                      <a:ext uri="{FF2B5EF4-FFF2-40B4-BE49-F238E27FC236}">
                        <a16:creationId xmlns:a16="http://schemas.microsoft.com/office/drawing/2014/main" id="{BAC16CF1-004F-4F00-8B9A-0AF608680C29}"/>
                      </a:ext>
                    </a:extLst>
                  </p:cNvPr>
                  <p:cNvSpPr>
                    <a:spLocks/>
                  </p:cNvSpPr>
                  <p:nvPr/>
                </p:nvSpPr>
                <p:spPr bwMode="auto">
                  <a:xfrm>
                    <a:off x="945" y="3579"/>
                    <a:ext cx="33" cy="9"/>
                  </a:xfrm>
                  <a:custGeom>
                    <a:avLst/>
                    <a:gdLst>
                      <a:gd name="T0" fmla="*/ 0 w 65"/>
                      <a:gd name="T1" fmla="*/ 0 h 28"/>
                      <a:gd name="T2" fmla="*/ 1 w 65"/>
                      <a:gd name="T3" fmla="*/ 0 h 28"/>
                      <a:gd name="T4" fmla="*/ 1 w 65"/>
                      <a:gd name="T5" fmla="*/ 0 h 28"/>
                      <a:gd name="T6" fmla="*/ 1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4" name="Group 365">
                  <a:extLst>
                    <a:ext uri="{FF2B5EF4-FFF2-40B4-BE49-F238E27FC236}">
                      <a16:creationId xmlns:a16="http://schemas.microsoft.com/office/drawing/2014/main" id="{6D2153C6-DB2E-41F9-A6A3-2CA5EE04F077}"/>
                    </a:ext>
                  </a:extLst>
                </p:cNvPr>
                <p:cNvGrpSpPr>
                  <a:grpSpLocks/>
                </p:cNvGrpSpPr>
                <p:nvPr/>
              </p:nvGrpSpPr>
              <p:grpSpPr bwMode="auto">
                <a:xfrm>
                  <a:off x="949" y="3579"/>
                  <a:ext cx="83" cy="63"/>
                  <a:chOff x="949" y="3579"/>
                  <a:chExt cx="83" cy="63"/>
                </a:xfrm>
              </p:grpSpPr>
              <p:grpSp>
                <p:nvGrpSpPr>
                  <p:cNvPr id="474" name="Group 366">
                    <a:extLst>
                      <a:ext uri="{FF2B5EF4-FFF2-40B4-BE49-F238E27FC236}">
                        <a16:creationId xmlns:a16="http://schemas.microsoft.com/office/drawing/2014/main" id="{BB364062-0925-453B-82DC-2CD18E293BB3}"/>
                      </a:ext>
                    </a:extLst>
                  </p:cNvPr>
                  <p:cNvGrpSpPr>
                    <a:grpSpLocks/>
                  </p:cNvGrpSpPr>
                  <p:nvPr/>
                </p:nvGrpSpPr>
                <p:grpSpPr bwMode="auto">
                  <a:xfrm>
                    <a:off x="949" y="3579"/>
                    <a:ext cx="44" cy="23"/>
                    <a:chOff x="949" y="3579"/>
                    <a:chExt cx="44" cy="23"/>
                  </a:xfrm>
                </p:grpSpPr>
                <p:sp>
                  <p:nvSpPr>
                    <p:cNvPr id="487" name="Freeform 367">
                      <a:extLst>
                        <a:ext uri="{FF2B5EF4-FFF2-40B4-BE49-F238E27FC236}">
                          <a16:creationId xmlns:a16="http://schemas.microsoft.com/office/drawing/2014/main" id="{12D821B0-325E-499E-AC3D-513F8CF7774E}"/>
                        </a:ext>
                      </a:extLst>
                    </p:cNvPr>
                    <p:cNvSpPr>
                      <a:spLocks/>
                    </p:cNvSpPr>
                    <p:nvPr/>
                  </p:nvSpPr>
                  <p:spPr bwMode="auto">
                    <a:xfrm>
                      <a:off x="949" y="3579"/>
                      <a:ext cx="19" cy="23"/>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8" name="Freeform 368">
                      <a:extLst>
                        <a:ext uri="{FF2B5EF4-FFF2-40B4-BE49-F238E27FC236}">
                          <a16:creationId xmlns:a16="http://schemas.microsoft.com/office/drawing/2014/main" id="{C81B38BA-6407-4924-AAE5-297300D50F00}"/>
                        </a:ext>
                      </a:extLst>
                    </p:cNvPr>
                    <p:cNvSpPr>
                      <a:spLocks/>
                    </p:cNvSpPr>
                    <p:nvPr/>
                  </p:nvSpPr>
                  <p:spPr bwMode="auto">
                    <a:xfrm>
                      <a:off x="955" y="3579"/>
                      <a:ext cx="32" cy="11"/>
                    </a:xfrm>
                    <a:custGeom>
                      <a:avLst/>
                      <a:gdLst>
                        <a:gd name="T0" fmla="*/ 0 w 66"/>
                        <a:gd name="T1" fmla="*/ 0 h 32"/>
                        <a:gd name="T2" fmla="*/ 0 w 66"/>
                        <a:gd name="T3" fmla="*/ 0 h 32"/>
                        <a:gd name="T4" fmla="*/ 0 w 66"/>
                        <a:gd name="T5" fmla="*/ 0 h 32"/>
                        <a:gd name="T6" fmla="*/ 0 w 66"/>
                        <a:gd name="T7" fmla="*/ 0 h 32"/>
                        <a:gd name="T8" fmla="*/ 0 w 66"/>
                        <a:gd name="T9" fmla="*/ 0 h 32"/>
                        <a:gd name="T10" fmla="*/ 0 60000 65536"/>
                        <a:gd name="T11" fmla="*/ 0 60000 65536"/>
                        <a:gd name="T12" fmla="*/ 0 60000 65536"/>
                        <a:gd name="T13" fmla="*/ 0 60000 65536"/>
                        <a:gd name="T14" fmla="*/ 0 60000 65536"/>
                        <a:gd name="T15" fmla="*/ 0 w 66"/>
                        <a:gd name="T16" fmla="*/ 0 h 32"/>
                        <a:gd name="T17" fmla="*/ 66 w 66"/>
                        <a:gd name="T18" fmla="*/ 32 h 32"/>
                      </a:gdLst>
                      <a:ahLst/>
                      <a:cxnLst>
                        <a:cxn ang="T10">
                          <a:pos x="T0" y="T1"/>
                        </a:cxn>
                        <a:cxn ang="T11">
                          <a:pos x="T2" y="T3"/>
                        </a:cxn>
                        <a:cxn ang="T12">
                          <a:pos x="T4" y="T5"/>
                        </a:cxn>
                        <a:cxn ang="T13">
                          <a:pos x="T6" y="T7"/>
                        </a:cxn>
                        <a:cxn ang="T14">
                          <a:pos x="T8" y="T9"/>
                        </a:cxn>
                      </a:cxnLst>
                      <a:rect l="T15" t="T16" r="T17" b="T18"/>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9" name="Freeform 369">
                      <a:extLst>
                        <a:ext uri="{FF2B5EF4-FFF2-40B4-BE49-F238E27FC236}">
                          <a16:creationId xmlns:a16="http://schemas.microsoft.com/office/drawing/2014/main" id="{CB982220-8E3B-4F6B-B827-C48B5C4EDE26}"/>
                        </a:ext>
                      </a:extLst>
                    </p:cNvPr>
                    <p:cNvSpPr>
                      <a:spLocks/>
                    </p:cNvSpPr>
                    <p:nvPr/>
                  </p:nvSpPr>
                  <p:spPr bwMode="auto">
                    <a:xfrm>
                      <a:off x="960" y="3591"/>
                      <a:ext cx="33" cy="10"/>
                    </a:xfrm>
                    <a:custGeom>
                      <a:avLst/>
                      <a:gdLst>
                        <a:gd name="T0" fmla="*/ 0 w 65"/>
                        <a:gd name="T1" fmla="*/ 0 h 31"/>
                        <a:gd name="T2" fmla="*/ 1 w 65"/>
                        <a:gd name="T3" fmla="*/ 0 h 31"/>
                        <a:gd name="T4" fmla="*/ 1 w 65"/>
                        <a:gd name="T5" fmla="*/ 0 h 31"/>
                        <a:gd name="T6" fmla="*/ 1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5" name="Group 370">
                    <a:extLst>
                      <a:ext uri="{FF2B5EF4-FFF2-40B4-BE49-F238E27FC236}">
                        <a16:creationId xmlns:a16="http://schemas.microsoft.com/office/drawing/2014/main" id="{08653DEF-10AF-4F03-A921-41C33A674290}"/>
                      </a:ext>
                    </a:extLst>
                  </p:cNvPr>
                  <p:cNvGrpSpPr>
                    <a:grpSpLocks/>
                  </p:cNvGrpSpPr>
                  <p:nvPr/>
                </p:nvGrpSpPr>
                <p:grpSpPr bwMode="auto">
                  <a:xfrm>
                    <a:off x="961" y="3592"/>
                    <a:ext cx="45" cy="23"/>
                    <a:chOff x="961" y="3592"/>
                    <a:chExt cx="45" cy="23"/>
                  </a:xfrm>
                </p:grpSpPr>
                <p:sp>
                  <p:nvSpPr>
                    <p:cNvPr id="484" name="Freeform 371">
                      <a:extLst>
                        <a:ext uri="{FF2B5EF4-FFF2-40B4-BE49-F238E27FC236}">
                          <a16:creationId xmlns:a16="http://schemas.microsoft.com/office/drawing/2014/main" id="{B83ADF5F-77CC-4F7B-AFBE-DC0A1020F350}"/>
                        </a:ext>
                      </a:extLst>
                    </p:cNvPr>
                    <p:cNvSpPr>
                      <a:spLocks/>
                    </p:cNvSpPr>
                    <p:nvPr/>
                  </p:nvSpPr>
                  <p:spPr bwMode="auto">
                    <a:xfrm>
                      <a:off x="961" y="3592"/>
                      <a:ext cx="20" cy="23"/>
                    </a:xfrm>
                    <a:custGeom>
                      <a:avLst/>
                      <a:gdLst>
                        <a:gd name="T0" fmla="*/ 1 w 40"/>
                        <a:gd name="T1" fmla="*/ 0 h 69"/>
                        <a:gd name="T2" fmla="*/ 0 w 40"/>
                        <a:gd name="T3" fmla="*/ 0 h 69"/>
                        <a:gd name="T4" fmla="*/ 1 w 40"/>
                        <a:gd name="T5" fmla="*/ 0 h 69"/>
                        <a:gd name="T6" fmla="*/ 1 w 40"/>
                        <a:gd name="T7" fmla="*/ 0 h 69"/>
                        <a:gd name="T8" fmla="*/ 1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 name="Freeform 372">
                      <a:extLst>
                        <a:ext uri="{FF2B5EF4-FFF2-40B4-BE49-F238E27FC236}">
                          <a16:creationId xmlns:a16="http://schemas.microsoft.com/office/drawing/2014/main" id="{4841EE01-CA12-40BD-A939-E671F3895BBD}"/>
                        </a:ext>
                      </a:extLst>
                    </p:cNvPr>
                    <p:cNvSpPr>
                      <a:spLocks/>
                    </p:cNvSpPr>
                    <p:nvPr/>
                  </p:nvSpPr>
                  <p:spPr bwMode="auto">
                    <a:xfrm>
                      <a:off x="968" y="3593"/>
                      <a:ext cx="33" cy="11"/>
                    </a:xfrm>
                    <a:custGeom>
                      <a:avLst/>
                      <a:gdLst>
                        <a:gd name="T0" fmla="*/ 0 w 66"/>
                        <a:gd name="T1" fmla="*/ 0 h 35"/>
                        <a:gd name="T2" fmla="*/ 1 w 66"/>
                        <a:gd name="T3" fmla="*/ 0 h 35"/>
                        <a:gd name="T4" fmla="*/ 1 w 66"/>
                        <a:gd name="T5" fmla="*/ 0 h 35"/>
                        <a:gd name="T6" fmla="*/ 1 w 66"/>
                        <a:gd name="T7" fmla="*/ 0 h 35"/>
                        <a:gd name="T8" fmla="*/ 0 w 66"/>
                        <a:gd name="T9" fmla="*/ 0 h 35"/>
                        <a:gd name="T10" fmla="*/ 0 60000 65536"/>
                        <a:gd name="T11" fmla="*/ 0 60000 65536"/>
                        <a:gd name="T12" fmla="*/ 0 60000 65536"/>
                        <a:gd name="T13" fmla="*/ 0 60000 65536"/>
                        <a:gd name="T14" fmla="*/ 0 60000 65536"/>
                        <a:gd name="T15" fmla="*/ 0 w 66"/>
                        <a:gd name="T16" fmla="*/ 0 h 35"/>
                        <a:gd name="T17" fmla="*/ 66 w 66"/>
                        <a:gd name="T18" fmla="*/ 35 h 35"/>
                      </a:gdLst>
                      <a:ahLst/>
                      <a:cxnLst>
                        <a:cxn ang="T10">
                          <a:pos x="T0" y="T1"/>
                        </a:cxn>
                        <a:cxn ang="T11">
                          <a:pos x="T2" y="T3"/>
                        </a:cxn>
                        <a:cxn ang="T12">
                          <a:pos x="T4" y="T5"/>
                        </a:cxn>
                        <a:cxn ang="T13">
                          <a:pos x="T6" y="T7"/>
                        </a:cxn>
                        <a:cxn ang="T14">
                          <a:pos x="T8" y="T9"/>
                        </a:cxn>
                      </a:cxnLst>
                      <a:rect l="T15" t="T16" r="T17" b="T18"/>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6" name="Freeform 373">
                      <a:extLst>
                        <a:ext uri="{FF2B5EF4-FFF2-40B4-BE49-F238E27FC236}">
                          <a16:creationId xmlns:a16="http://schemas.microsoft.com/office/drawing/2014/main" id="{D1AD27AC-A5CF-40D7-8B25-72695D1213A2}"/>
                        </a:ext>
                      </a:extLst>
                    </p:cNvPr>
                    <p:cNvSpPr>
                      <a:spLocks/>
                    </p:cNvSpPr>
                    <p:nvPr/>
                  </p:nvSpPr>
                  <p:spPr bwMode="auto">
                    <a:xfrm>
                      <a:off x="973" y="3605"/>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6" name="Group 374">
                    <a:extLst>
                      <a:ext uri="{FF2B5EF4-FFF2-40B4-BE49-F238E27FC236}">
                        <a16:creationId xmlns:a16="http://schemas.microsoft.com/office/drawing/2014/main" id="{3C428BE9-EC95-42FF-B21C-91CCB1AAD0E1}"/>
                      </a:ext>
                    </a:extLst>
                  </p:cNvPr>
                  <p:cNvGrpSpPr>
                    <a:grpSpLocks/>
                  </p:cNvGrpSpPr>
                  <p:nvPr/>
                </p:nvGrpSpPr>
                <p:grpSpPr bwMode="auto">
                  <a:xfrm>
                    <a:off x="974" y="3606"/>
                    <a:ext cx="44" cy="23"/>
                    <a:chOff x="974" y="3606"/>
                    <a:chExt cx="44" cy="23"/>
                  </a:xfrm>
                </p:grpSpPr>
                <p:sp>
                  <p:nvSpPr>
                    <p:cNvPr id="481" name="Freeform 375">
                      <a:extLst>
                        <a:ext uri="{FF2B5EF4-FFF2-40B4-BE49-F238E27FC236}">
                          <a16:creationId xmlns:a16="http://schemas.microsoft.com/office/drawing/2014/main" id="{931FFE42-7CF9-4E0E-828F-F5469FEDCCCE}"/>
                        </a:ext>
                      </a:extLst>
                    </p:cNvPr>
                    <p:cNvSpPr>
                      <a:spLocks/>
                    </p:cNvSpPr>
                    <p:nvPr/>
                  </p:nvSpPr>
                  <p:spPr bwMode="auto">
                    <a:xfrm>
                      <a:off x="974" y="360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 name="Freeform 376">
                      <a:extLst>
                        <a:ext uri="{FF2B5EF4-FFF2-40B4-BE49-F238E27FC236}">
                          <a16:creationId xmlns:a16="http://schemas.microsoft.com/office/drawing/2014/main" id="{16C4EA02-4FFF-40F5-ABB4-12EA5FD0F5E6}"/>
                        </a:ext>
                      </a:extLst>
                    </p:cNvPr>
                    <p:cNvSpPr>
                      <a:spLocks/>
                    </p:cNvSpPr>
                    <p:nvPr/>
                  </p:nvSpPr>
                  <p:spPr bwMode="auto">
                    <a:xfrm>
                      <a:off x="980" y="3606"/>
                      <a:ext cx="32" cy="12"/>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 name="Freeform 377">
                      <a:extLst>
                        <a:ext uri="{FF2B5EF4-FFF2-40B4-BE49-F238E27FC236}">
                          <a16:creationId xmlns:a16="http://schemas.microsoft.com/office/drawing/2014/main" id="{874A38B0-FAE8-4708-873B-A02A13E0C822}"/>
                        </a:ext>
                      </a:extLst>
                    </p:cNvPr>
                    <p:cNvSpPr>
                      <a:spLocks/>
                    </p:cNvSpPr>
                    <p:nvPr/>
                  </p:nvSpPr>
                  <p:spPr bwMode="auto">
                    <a:xfrm>
                      <a:off x="986" y="3619"/>
                      <a:ext cx="32" cy="9"/>
                    </a:xfrm>
                    <a:custGeom>
                      <a:avLst/>
                      <a:gdLst>
                        <a:gd name="T0" fmla="*/ 0 w 65"/>
                        <a:gd name="T1" fmla="*/ 0 h 29"/>
                        <a:gd name="T2" fmla="*/ 0 w 65"/>
                        <a:gd name="T3" fmla="*/ 0 h 29"/>
                        <a:gd name="T4" fmla="*/ 0 w 65"/>
                        <a:gd name="T5" fmla="*/ 0 h 29"/>
                        <a:gd name="T6" fmla="*/ 0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7" name="Group 378">
                    <a:extLst>
                      <a:ext uri="{FF2B5EF4-FFF2-40B4-BE49-F238E27FC236}">
                        <a16:creationId xmlns:a16="http://schemas.microsoft.com/office/drawing/2014/main" id="{407D46A9-E129-4D3E-9F51-7C0BAD60058C}"/>
                      </a:ext>
                    </a:extLst>
                  </p:cNvPr>
                  <p:cNvGrpSpPr>
                    <a:grpSpLocks/>
                  </p:cNvGrpSpPr>
                  <p:nvPr/>
                </p:nvGrpSpPr>
                <p:grpSpPr bwMode="auto">
                  <a:xfrm>
                    <a:off x="987" y="3619"/>
                    <a:ext cx="45" cy="23"/>
                    <a:chOff x="987" y="3619"/>
                    <a:chExt cx="45" cy="23"/>
                  </a:xfrm>
                </p:grpSpPr>
                <p:sp>
                  <p:nvSpPr>
                    <p:cNvPr id="478" name="Freeform 379">
                      <a:extLst>
                        <a:ext uri="{FF2B5EF4-FFF2-40B4-BE49-F238E27FC236}">
                          <a16:creationId xmlns:a16="http://schemas.microsoft.com/office/drawing/2014/main" id="{3D1488D5-62D8-4FCF-B36A-88A48BE1209A}"/>
                        </a:ext>
                      </a:extLst>
                    </p:cNvPr>
                    <p:cNvSpPr>
                      <a:spLocks/>
                    </p:cNvSpPr>
                    <p:nvPr/>
                  </p:nvSpPr>
                  <p:spPr bwMode="auto">
                    <a:xfrm>
                      <a:off x="987" y="3619"/>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9" name="Freeform 380">
                      <a:extLst>
                        <a:ext uri="{FF2B5EF4-FFF2-40B4-BE49-F238E27FC236}">
                          <a16:creationId xmlns:a16="http://schemas.microsoft.com/office/drawing/2014/main" id="{54BA8D2E-8CD4-4659-958F-6D61AB116425}"/>
                        </a:ext>
                      </a:extLst>
                    </p:cNvPr>
                    <p:cNvSpPr>
                      <a:spLocks/>
                    </p:cNvSpPr>
                    <p:nvPr/>
                  </p:nvSpPr>
                  <p:spPr bwMode="auto">
                    <a:xfrm>
                      <a:off x="994" y="3620"/>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0" name="Freeform 381">
                      <a:extLst>
                        <a:ext uri="{FF2B5EF4-FFF2-40B4-BE49-F238E27FC236}">
                          <a16:creationId xmlns:a16="http://schemas.microsoft.com/office/drawing/2014/main" id="{F3F5432F-410A-42FD-8FAE-BDBC2E3E9341}"/>
                        </a:ext>
                      </a:extLst>
                    </p:cNvPr>
                    <p:cNvSpPr>
                      <a:spLocks/>
                    </p:cNvSpPr>
                    <p:nvPr/>
                  </p:nvSpPr>
                  <p:spPr bwMode="auto">
                    <a:xfrm>
                      <a:off x="999" y="3632"/>
                      <a:ext cx="33" cy="9"/>
                    </a:xfrm>
                    <a:custGeom>
                      <a:avLst/>
                      <a:gdLst>
                        <a:gd name="T0" fmla="*/ 0 w 65"/>
                        <a:gd name="T1" fmla="*/ 0 h 29"/>
                        <a:gd name="T2" fmla="*/ 1 w 65"/>
                        <a:gd name="T3" fmla="*/ 0 h 29"/>
                        <a:gd name="T4" fmla="*/ 1 w 65"/>
                        <a:gd name="T5" fmla="*/ 0 h 29"/>
                        <a:gd name="T6" fmla="*/ 1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75" name="Group 382">
                  <a:extLst>
                    <a:ext uri="{FF2B5EF4-FFF2-40B4-BE49-F238E27FC236}">
                      <a16:creationId xmlns:a16="http://schemas.microsoft.com/office/drawing/2014/main" id="{79665F15-59DC-4441-AB4D-CBFB16BDF386}"/>
                    </a:ext>
                  </a:extLst>
                </p:cNvPr>
                <p:cNvGrpSpPr>
                  <a:grpSpLocks/>
                </p:cNvGrpSpPr>
                <p:nvPr/>
              </p:nvGrpSpPr>
              <p:grpSpPr bwMode="auto">
                <a:xfrm>
                  <a:off x="1002" y="3632"/>
                  <a:ext cx="83" cy="63"/>
                  <a:chOff x="1002" y="3632"/>
                  <a:chExt cx="83" cy="63"/>
                </a:xfrm>
              </p:grpSpPr>
              <p:grpSp>
                <p:nvGrpSpPr>
                  <p:cNvPr id="458" name="Group 383">
                    <a:extLst>
                      <a:ext uri="{FF2B5EF4-FFF2-40B4-BE49-F238E27FC236}">
                        <a16:creationId xmlns:a16="http://schemas.microsoft.com/office/drawing/2014/main" id="{A78C93D5-8C2C-4DA2-BCFE-CFC1D075EF09}"/>
                      </a:ext>
                    </a:extLst>
                  </p:cNvPr>
                  <p:cNvGrpSpPr>
                    <a:grpSpLocks/>
                  </p:cNvGrpSpPr>
                  <p:nvPr/>
                </p:nvGrpSpPr>
                <p:grpSpPr bwMode="auto">
                  <a:xfrm>
                    <a:off x="1002" y="3632"/>
                    <a:ext cx="44" cy="22"/>
                    <a:chOff x="1002" y="3632"/>
                    <a:chExt cx="44" cy="22"/>
                  </a:xfrm>
                </p:grpSpPr>
                <p:sp>
                  <p:nvSpPr>
                    <p:cNvPr id="471" name="Freeform 384">
                      <a:extLst>
                        <a:ext uri="{FF2B5EF4-FFF2-40B4-BE49-F238E27FC236}">
                          <a16:creationId xmlns:a16="http://schemas.microsoft.com/office/drawing/2014/main" id="{B7B32F1A-69B5-4EF2-9A84-DF064F40DA88}"/>
                        </a:ext>
                      </a:extLst>
                    </p:cNvPr>
                    <p:cNvSpPr>
                      <a:spLocks/>
                    </p:cNvSpPr>
                    <p:nvPr/>
                  </p:nvSpPr>
                  <p:spPr bwMode="auto">
                    <a:xfrm>
                      <a:off x="1002" y="3632"/>
                      <a:ext cx="19" cy="22"/>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 name="Freeform 385">
                      <a:extLst>
                        <a:ext uri="{FF2B5EF4-FFF2-40B4-BE49-F238E27FC236}">
                          <a16:creationId xmlns:a16="http://schemas.microsoft.com/office/drawing/2014/main" id="{F3B96A87-1A84-4740-AC5E-B1340CE33907}"/>
                        </a:ext>
                      </a:extLst>
                    </p:cNvPr>
                    <p:cNvSpPr>
                      <a:spLocks/>
                    </p:cNvSpPr>
                    <p:nvPr/>
                  </p:nvSpPr>
                  <p:spPr bwMode="auto">
                    <a:xfrm>
                      <a:off x="1008" y="3632"/>
                      <a:ext cx="33" cy="12"/>
                    </a:xfrm>
                    <a:custGeom>
                      <a:avLst/>
                      <a:gdLst>
                        <a:gd name="T0" fmla="*/ 0 w 65"/>
                        <a:gd name="T1" fmla="*/ 0 h 35"/>
                        <a:gd name="T2" fmla="*/ 1 w 65"/>
                        <a:gd name="T3" fmla="*/ 0 h 35"/>
                        <a:gd name="T4" fmla="*/ 1 w 65"/>
                        <a:gd name="T5" fmla="*/ 0 h 35"/>
                        <a:gd name="T6" fmla="*/ 1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 name="Freeform 386">
                      <a:extLst>
                        <a:ext uri="{FF2B5EF4-FFF2-40B4-BE49-F238E27FC236}">
                          <a16:creationId xmlns:a16="http://schemas.microsoft.com/office/drawing/2014/main" id="{3E88295F-0033-468F-A8B8-5F7372AD0DFB}"/>
                        </a:ext>
                      </a:extLst>
                    </p:cNvPr>
                    <p:cNvSpPr>
                      <a:spLocks/>
                    </p:cNvSpPr>
                    <p:nvPr/>
                  </p:nvSpPr>
                  <p:spPr bwMode="auto">
                    <a:xfrm>
                      <a:off x="1013" y="3644"/>
                      <a:ext cx="33" cy="10"/>
                    </a:xfrm>
                    <a:custGeom>
                      <a:avLst/>
                      <a:gdLst>
                        <a:gd name="T0" fmla="*/ 0 w 66"/>
                        <a:gd name="T1" fmla="*/ 0 h 28"/>
                        <a:gd name="T2" fmla="*/ 1 w 66"/>
                        <a:gd name="T3" fmla="*/ 0 h 28"/>
                        <a:gd name="T4" fmla="*/ 1 w 66"/>
                        <a:gd name="T5" fmla="*/ 0 h 28"/>
                        <a:gd name="T6" fmla="*/ 1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9" name="Group 387">
                    <a:extLst>
                      <a:ext uri="{FF2B5EF4-FFF2-40B4-BE49-F238E27FC236}">
                        <a16:creationId xmlns:a16="http://schemas.microsoft.com/office/drawing/2014/main" id="{B4B18F7F-8788-4600-A4FA-BAFBD6950329}"/>
                      </a:ext>
                    </a:extLst>
                  </p:cNvPr>
                  <p:cNvGrpSpPr>
                    <a:grpSpLocks/>
                  </p:cNvGrpSpPr>
                  <p:nvPr/>
                </p:nvGrpSpPr>
                <p:grpSpPr bwMode="auto">
                  <a:xfrm>
                    <a:off x="1014" y="3645"/>
                    <a:ext cx="44" cy="23"/>
                    <a:chOff x="1014" y="3645"/>
                    <a:chExt cx="44" cy="23"/>
                  </a:xfrm>
                </p:grpSpPr>
                <p:sp>
                  <p:nvSpPr>
                    <p:cNvPr id="468" name="Freeform 388">
                      <a:extLst>
                        <a:ext uri="{FF2B5EF4-FFF2-40B4-BE49-F238E27FC236}">
                          <a16:creationId xmlns:a16="http://schemas.microsoft.com/office/drawing/2014/main" id="{93D8C0B6-CA6D-45EC-B96B-3DE5F10CAEAA}"/>
                        </a:ext>
                      </a:extLst>
                    </p:cNvPr>
                    <p:cNvSpPr>
                      <a:spLocks/>
                    </p:cNvSpPr>
                    <p:nvPr/>
                  </p:nvSpPr>
                  <p:spPr bwMode="auto">
                    <a:xfrm>
                      <a:off x="1014" y="3645"/>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Freeform 389">
                      <a:extLst>
                        <a:ext uri="{FF2B5EF4-FFF2-40B4-BE49-F238E27FC236}">
                          <a16:creationId xmlns:a16="http://schemas.microsoft.com/office/drawing/2014/main" id="{D6DE8BF3-7CCF-4B38-8335-3165A7A763DB}"/>
                        </a:ext>
                      </a:extLst>
                    </p:cNvPr>
                    <p:cNvSpPr>
                      <a:spLocks/>
                    </p:cNvSpPr>
                    <p:nvPr/>
                  </p:nvSpPr>
                  <p:spPr bwMode="auto">
                    <a:xfrm>
                      <a:off x="1021" y="3646"/>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390">
                      <a:extLst>
                        <a:ext uri="{FF2B5EF4-FFF2-40B4-BE49-F238E27FC236}">
                          <a16:creationId xmlns:a16="http://schemas.microsoft.com/office/drawing/2014/main" id="{4CE74D08-4755-42D5-8D26-F41E0C4B9C95}"/>
                        </a:ext>
                      </a:extLst>
                    </p:cNvPr>
                    <p:cNvSpPr>
                      <a:spLocks/>
                    </p:cNvSpPr>
                    <p:nvPr/>
                  </p:nvSpPr>
                  <p:spPr bwMode="auto">
                    <a:xfrm>
                      <a:off x="1026" y="3658"/>
                      <a:ext cx="32" cy="10"/>
                    </a:xfrm>
                    <a:custGeom>
                      <a:avLst/>
                      <a:gdLst>
                        <a:gd name="T0" fmla="*/ 0 w 65"/>
                        <a:gd name="T1" fmla="*/ 0 h 30"/>
                        <a:gd name="T2" fmla="*/ 0 w 65"/>
                        <a:gd name="T3" fmla="*/ 0 h 30"/>
                        <a:gd name="T4" fmla="*/ 0 w 65"/>
                        <a:gd name="T5" fmla="*/ 0 h 30"/>
                        <a:gd name="T6" fmla="*/ 0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0" name="Group 391">
                    <a:extLst>
                      <a:ext uri="{FF2B5EF4-FFF2-40B4-BE49-F238E27FC236}">
                        <a16:creationId xmlns:a16="http://schemas.microsoft.com/office/drawing/2014/main" id="{351405B1-F74D-4B4B-8230-014AB7C628FF}"/>
                      </a:ext>
                    </a:extLst>
                  </p:cNvPr>
                  <p:cNvGrpSpPr>
                    <a:grpSpLocks/>
                  </p:cNvGrpSpPr>
                  <p:nvPr/>
                </p:nvGrpSpPr>
                <p:grpSpPr bwMode="auto">
                  <a:xfrm>
                    <a:off x="1027" y="3659"/>
                    <a:ext cx="45" cy="23"/>
                    <a:chOff x="1027" y="3659"/>
                    <a:chExt cx="45" cy="23"/>
                  </a:xfrm>
                </p:grpSpPr>
                <p:sp>
                  <p:nvSpPr>
                    <p:cNvPr id="465" name="Freeform 392">
                      <a:extLst>
                        <a:ext uri="{FF2B5EF4-FFF2-40B4-BE49-F238E27FC236}">
                          <a16:creationId xmlns:a16="http://schemas.microsoft.com/office/drawing/2014/main" id="{68EDB256-8799-4F92-8F3C-763CE74841ED}"/>
                        </a:ext>
                      </a:extLst>
                    </p:cNvPr>
                    <p:cNvSpPr>
                      <a:spLocks/>
                    </p:cNvSpPr>
                    <p:nvPr/>
                  </p:nvSpPr>
                  <p:spPr bwMode="auto">
                    <a:xfrm>
                      <a:off x="1027" y="3659"/>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Freeform 393">
                      <a:extLst>
                        <a:ext uri="{FF2B5EF4-FFF2-40B4-BE49-F238E27FC236}">
                          <a16:creationId xmlns:a16="http://schemas.microsoft.com/office/drawing/2014/main" id="{88EC275D-3EB6-4B4A-84D6-E2D0E3624C15}"/>
                        </a:ext>
                      </a:extLst>
                    </p:cNvPr>
                    <p:cNvSpPr>
                      <a:spLocks/>
                    </p:cNvSpPr>
                    <p:nvPr/>
                  </p:nvSpPr>
                  <p:spPr bwMode="auto">
                    <a:xfrm>
                      <a:off x="1033" y="3659"/>
                      <a:ext cx="33"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Freeform 394">
                      <a:extLst>
                        <a:ext uri="{FF2B5EF4-FFF2-40B4-BE49-F238E27FC236}">
                          <a16:creationId xmlns:a16="http://schemas.microsoft.com/office/drawing/2014/main" id="{6022186A-06A3-4762-B765-5FC9C5D774C0}"/>
                        </a:ext>
                      </a:extLst>
                    </p:cNvPr>
                    <p:cNvSpPr>
                      <a:spLocks/>
                    </p:cNvSpPr>
                    <p:nvPr/>
                  </p:nvSpPr>
                  <p:spPr bwMode="auto">
                    <a:xfrm>
                      <a:off x="1039" y="3671"/>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1" name="Group 395">
                    <a:extLst>
                      <a:ext uri="{FF2B5EF4-FFF2-40B4-BE49-F238E27FC236}">
                        <a16:creationId xmlns:a16="http://schemas.microsoft.com/office/drawing/2014/main" id="{E9E344E7-2E1F-4CE5-BDEA-FB4EB03DA329}"/>
                      </a:ext>
                    </a:extLst>
                  </p:cNvPr>
                  <p:cNvGrpSpPr>
                    <a:grpSpLocks/>
                  </p:cNvGrpSpPr>
                  <p:nvPr/>
                </p:nvGrpSpPr>
                <p:grpSpPr bwMode="auto">
                  <a:xfrm>
                    <a:off x="1040" y="3672"/>
                    <a:ext cx="45" cy="23"/>
                    <a:chOff x="1040" y="3672"/>
                    <a:chExt cx="45" cy="23"/>
                  </a:xfrm>
                </p:grpSpPr>
                <p:sp>
                  <p:nvSpPr>
                    <p:cNvPr id="462" name="Freeform 396">
                      <a:extLst>
                        <a:ext uri="{FF2B5EF4-FFF2-40B4-BE49-F238E27FC236}">
                          <a16:creationId xmlns:a16="http://schemas.microsoft.com/office/drawing/2014/main" id="{7C828614-BD84-414C-8EDF-C8229C1D630A}"/>
                        </a:ext>
                      </a:extLst>
                    </p:cNvPr>
                    <p:cNvSpPr>
                      <a:spLocks/>
                    </p:cNvSpPr>
                    <p:nvPr/>
                  </p:nvSpPr>
                  <p:spPr bwMode="auto">
                    <a:xfrm>
                      <a:off x="1040" y="3672"/>
                      <a:ext cx="20" cy="23"/>
                    </a:xfrm>
                    <a:custGeom>
                      <a:avLst/>
                      <a:gdLst>
                        <a:gd name="T0" fmla="*/ 0 w 41"/>
                        <a:gd name="T1" fmla="*/ 0 h 70"/>
                        <a:gd name="T2" fmla="*/ 0 w 41"/>
                        <a:gd name="T3" fmla="*/ 0 h 70"/>
                        <a:gd name="T4" fmla="*/ 0 w 41"/>
                        <a:gd name="T5" fmla="*/ 0 h 70"/>
                        <a:gd name="T6" fmla="*/ 0 w 41"/>
                        <a:gd name="T7" fmla="*/ 0 h 70"/>
                        <a:gd name="T8" fmla="*/ 0 w 41"/>
                        <a:gd name="T9" fmla="*/ 0 h 70"/>
                        <a:gd name="T10" fmla="*/ 0 60000 65536"/>
                        <a:gd name="T11" fmla="*/ 0 60000 65536"/>
                        <a:gd name="T12" fmla="*/ 0 60000 65536"/>
                        <a:gd name="T13" fmla="*/ 0 60000 65536"/>
                        <a:gd name="T14" fmla="*/ 0 60000 65536"/>
                        <a:gd name="T15" fmla="*/ 0 w 41"/>
                        <a:gd name="T16" fmla="*/ 0 h 70"/>
                        <a:gd name="T17" fmla="*/ 41 w 41"/>
                        <a:gd name="T18" fmla="*/ 70 h 70"/>
                      </a:gdLst>
                      <a:ahLst/>
                      <a:cxnLst>
                        <a:cxn ang="T10">
                          <a:pos x="T0" y="T1"/>
                        </a:cxn>
                        <a:cxn ang="T11">
                          <a:pos x="T2" y="T3"/>
                        </a:cxn>
                        <a:cxn ang="T12">
                          <a:pos x="T4" y="T5"/>
                        </a:cxn>
                        <a:cxn ang="T13">
                          <a:pos x="T6" y="T7"/>
                        </a:cxn>
                        <a:cxn ang="T14">
                          <a:pos x="T8" y="T9"/>
                        </a:cxn>
                      </a:cxnLst>
                      <a:rect l="T15" t="T16" r="T17" b="T18"/>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 name="Freeform 397">
                      <a:extLst>
                        <a:ext uri="{FF2B5EF4-FFF2-40B4-BE49-F238E27FC236}">
                          <a16:creationId xmlns:a16="http://schemas.microsoft.com/office/drawing/2014/main" id="{A238728B-E226-4742-AC9B-F8EF1150AA73}"/>
                        </a:ext>
                      </a:extLst>
                    </p:cNvPr>
                    <p:cNvSpPr>
                      <a:spLocks/>
                    </p:cNvSpPr>
                    <p:nvPr/>
                  </p:nvSpPr>
                  <p:spPr bwMode="auto">
                    <a:xfrm>
                      <a:off x="1047" y="3672"/>
                      <a:ext cx="32" cy="12"/>
                    </a:xfrm>
                    <a:custGeom>
                      <a:avLst/>
                      <a:gdLst>
                        <a:gd name="T0" fmla="*/ 0 w 65"/>
                        <a:gd name="T1" fmla="*/ 0 h 34"/>
                        <a:gd name="T2" fmla="*/ 0 w 65"/>
                        <a:gd name="T3" fmla="*/ 0 h 34"/>
                        <a:gd name="T4" fmla="*/ 0 w 65"/>
                        <a:gd name="T5" fmla="*/ 0 h 34"/>
                        <a:gd name="T6" fmla="*/ 0 w 65"/>
                        <a:gd name="T7" fmla="*/ 0 h 34"/>
                        <a:gd name="T8" fmla="*/ 0 w 65"/>
                        <a:gd name="T9" fmla="*/ 0 h 34"/>
                        <a:gd name="T10" fmla="*/ 0 60000 65536"/>
                        <a:gd name="T11" fmla="*/ 0 60000 65536"/>
                        <a:gd name="T12" fmla="*/ 0 60000 65536"/>
                        <a:gd name="T13" fmla="*/ 0 60000 65536"/>
                        <a:gd name="T14" fmla="*/ 0 60000 65536"/>
                        <a:gd name="T15" fmla="*/ 0 w 65"/>
                        <a:gd name="T16" fmla="*/ 0 h 34"/>
                        <a:gd name="T17" fmla="*/ 65 w 65"/>
                        <a:gd name="T18" fmla="*/ 34 h 34"/>
                      </a:gdLst>
                      <a:ahLst/>
                      <a:cxnLst>
                        <a:cxn ang="T10">
                          <a:pos x="T0" y="T1"/>
                        </a:cxn>
                        <a:cxn ang="T11">
                          <a:pos x="T2" y="T3"/>
                        </a:cxn>
                        <a:cxn ang="T12">
                          <a:pos x="T4" y="T5"/>
                        </a:cxn>
                        <a:cxn ang="T13">
                          <a:pos x="T6" y="T7"/>
                        </a:cxn>
                        <a:cxn ang="T14">
                          <a:pos x="T8" y="T9"/>
                        </a:cxn>
                      </a:cxnLst>
                      <a:rect l="T15" t="T16" r="T17" b="T18"/>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4" name="Freeform 398">
                      <a:extLst>
                        <a:ext uri="{FF2B5EF4-FFF2-40B4-BE49-F238E27FC236}">
                          <a16:creationId xmlns:a16="http://schemas.microsoft.com/office/drawing/2014/main" id="{7B79054D-832A-4951-BAE6-676E1AB15BF6}"/>
                        </a:ext>
                      </a:extLst>
                    </p:cNvPr>
                    <p:cNvSpPr>
                      <a:spLocks/>
                    </p:cNvSpPr>
                    <p:nvPr/>
                  </p:nvSpPr>
                  <p:spPr bwMode="auto">
                    <a:xfrm>
                      <a:off x="1053" y="3685"/>
                      <a:ext cx="32" cy="9"/>
                    </a:xfrm>
                    <a:custGeom>
                      <a:avLst/>
                      <a:gdLst>
                        <a:gd name="T0" fmla="*/ 0 w 66"/>
                        <a:gd name="T1" fmla="*/ 0 h 28"/>
                        <a:gd name="T2" fmla="*/ 0 w 66"/>
                        <a:gd name="T3" fmla="*/ 0 h 28"/>
                        <a:gd name="T4" fmla="*/ 0 w 66"/>
                        <a:gd name="T5" fmla="*/ 0 h 28"/>
                        <a:gd name="T6" fmla="*/ 0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76" name="Group 399">
                  <a:extLst>
                    <a:ext uri="{FF2B5EF4-FFF2-40B4-BE49-F238E27FC236}">
                      <a16:creationId xmlns:a16="http://schemas.microsoft.com/office/drawing/2014/main" id="{A45C080F-1FFE-407E-BE7A-306F9B229068}"/>
                    </a:ext>
                  </a:extLst>
                </p:cNvPr>
                <p:cNvGrpSpPr>
                  <a:grpSpLocks/>
                </p:cNvGrpSpPr>
                <p:nvPr/>
              </p:nvGrpSpPr>
              <p:grpSpPr bwMode="auto">
                <a:xfrm>
                  <a:off x="1054" y="3685"/>
                  <a:ext cx="45" cy="23"/>
                  <a:chOff x="1054" y="3685"/>
                  <a:chExt cx="45" cy="23"/>
                </a:xfrm>
              </p:grpSpPr>
              <p:sp>
                <p:nvSpPr>
                  <p:cNvPr id="455" name="Freeform 400">
                    <a:extLst>
                      <a:ext uri="{FF2B5EF4-FFF2-40B4-BE49-F238E27FC236}">
                        <a16:creationId xmlns:a16="http://schemas.microsoft.com/office/drawing/2014/main" id="{500564E6-7587-4B54-A4BF-5253DA312B04}"/>
                      </a:ext>
                    </a:extLst>
                  </p:cNvPr>
                  <p:cNvSpPr>
                    <a:spLocks/>
                  </p:cNvSpPr>
                  <p:nvPr/>
                </p:nvSpPr>
                <p:spPr bwMode="auto">
                  <a:xfrm>
                    <a:off x="1054" y="3685"/>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401">
                    <a:extLst>
                      <a:ext uri="{FF2B5EF4-FFF2-40B4-BE49-F238E27FC236}">
                        <a16:creationId xmlns:a16="http://schemas.microsoft.com/office/drawing/2014/main" id="{CC05A54E-DB60-4D10-9E1D-B737BED7B162}"/>
                      </a:ext>
                    </a:extLst>
                  </p:cNvPr>
                  <p:cNvSpPr>
                    <a:spLocks/>
                  </p:cNvSpPr>
                  <p:nvPr/>
                </p:nvSpPr>
                <p:spPr bwMode="auto">
                  <a:xfrm>
                    <a:off x="1061" y="3685"/>
                    <a:ext cx="32" cy="12"/>
                  </a:xfrm>
                  <a:custGeom>
                    <a:avLst/>
                    <a:gdLst>
                      <a:gd name="T0" fmla="*/ 0 w 63"/>
                      <a:gd name="T1" fmla="*/ 0 h 35"/>
                      <a:gd name="T2" fmla="*/ 1 w 63"/>
                      <a:gd name="T3" fmla="*/ 0 h 35"/>
                      <a:gd name="T4" fmla="*/ 1 w 63"/>
                      <a:gd name="T5" fmla="*/ 0 h 35"/>
                      <a:gd name="T6" fmla="*/ 1 w 63"/>
                      <a:gd name="T7" fmla="*/ 0 h 35"/>
                      <a:gd name="T8" fmla="*/ 0 w 63"/>
                      <a:gd name="T9" fmla="*/ 0 h 35"/>
                      <a:gd name="T10" fmla="*/ 0 60000 65536"/>
                      <a:gd name="T11" fmla="*/ 0 60000 65536"/>
                      <a:gd name="T12" fmla="*/ 0 60000 65536"/>
                      <a:gd name="T13" fmla="*/ 0 60000 65536"/>
                      <a:gd name="T14" fmla="*/ 0 60000 65536"/>
                      <a:gd name="T15" fmla="*/ 0 w 63"/>
                      <a:gd name="T16" fmla="*/ 0 h 35"/>
                      <a:gd name="T17" fmla="*/ 63 w 63"/>
                      <a:gd name="T18" fmla="*/ 35 h 35"/>
                    </a:gdLst>
                    <a:ahLst/>
                    <a:cxnLst>
                      <a:cxn ang="T10">
                        <a:pos x="T0" y="T1"/>
                      </a:cxn>
                      <a:cxn ang="T11">
                        <a:pos x="T2" y="T3"/>
                      </a:cxn>
                      <a:cxn ang="T12">
                        <a:pos x="T4" y="T5"/>
                      </a:cxn>
                      <a:cxn ang="T13">
                        <a:pos x="T6" y="T7"/>
                      </a:cxn>
                      <a:cxn ang="T14">
                        <a:pos x="T8" y="T9"/>
                      </a:cxn>
                    </a:cxnLst>
                    <a:rect l="T15" t="T16" r="T17" b="T18"/>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402">
                    <a:extLst>
                      <a:ext uri="{FF2B5EF4-FFF2-40B4-BE49-F238E27FC236}">
                        <a16:creationId xmlns:a16="http://schemas.microsoft.com/office/drawing/2014/main" id="{F9080BBA-E457-41B8-8E53-B99500CB35F3}"/>
                      </a:ext>
                    </a:extLst>
                  </p:cNvPr>
                  <p:cNvSpPr>
                    <a:spLocks/>
                  </p:cNvSpPr>
                  <p:nvPr/>
                </p:nvSpPr>
                <p:spPr bwMode="auto">
                  <a:xfrm>
                    <a:off x="1066" y="3697"/>
                    <a:ext cx="33" cy="10"/>
                  </a:xfrm>
                  <a:custGeom>
                    <a:avLst/>
                    <a:gdLst>
                      <a:gd name="T0" fmla="*/ 0 w 64"/>
                      <a:gd name="T1" fmla="*/ 0 h 30"/>
                      <a:gd name="T2" fmla="*/ 1 w 64"/>
                      <a:gd name="T3" fmla="*/ 0 h 30"/>
                      <a:gd name="T4" fmla="*/ 1 w 64"/>
                      <a:gd name="T5" fmla="*/ 0 h 30"/>
                      <a:gd name="T6" fmla="*/ 1 w 64"/>
                      <a:gd name="T7" fmla="*/ 0 h 30"/>
                      <a:gd name="T8" fmla="*/ 0 w 64"/>
                      <a:gd name="T9" fmla="*/ 0 h 30"/>
                      <a:gd name="T10" fmla="*/ 0 60000 65536"/>
                      <a:gd name="T11" fmla="*/ 0 60000 65536"/>
                      <a:gd name="T12" fmla="*/ 0 60000 65536"/>
                      <a:gd name="T13" fmla="*/ 0 60000 65536"/>
                      <a:gd name="T14" fmla="*/ 0 60000 65536"/>
                      <a:gd name="T15" fmla="*/ 0 w 64"/>
                      <a:gd name="T16" fmla="*/ 0 h 30"/>
                      <a:gd name="T17" fmla="*/ 64 w 64"/>
                      <a:gd name="T18" fmla="*/ 30 h 30"/>
                    </a:gdLst>
                    <a:ahLst/>
                    <a:cxnLst>
                      <a:cxn ang="T10">
                        <a:pos x="T0" y="T1"/>
                      </a:cxn>
                      <a:cxn ang="T11">
                        <a:pos x="T2" y="T3"/>
                      </a:cxn>
                      <a:cxn ang="T12">
                        <a:pos x="T4" y="T5"/>
                      </a:cxn>
                      <a:cxn ang="T13">
                        <a:pos x="T6" y="T7"/>
                      </a:cxn>
                      <a:cxn ang="T14">
                        <a:pos x="T8" y="T9"/>
                      </a:cxn>
                    </a:cxnLst>
                    <a:rect l="T15" t="T16" r="T17" b="T18"/>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7" name="Group 403">
                  <a:extLst>
                    <a:ext uri="{FF2B5EF4-FFF2-40B4-BE49-F238E27FC236}">
                      <a16:creationId xmlns:a16="http://schemas.microsoft.com/office/drawing/2014/main" id="{94E6FF3D-8E31-47F4-9EBA-D0F715EDAB29}"/>
                    </a:ext>
                  </a:extLst>
                </p:cNvPr>
                <p:cNvGrpSpPr>
                  <a:grpSpLocks/>
                </p:cNvGrpSpPr>
                <p:nvPr/>
              </p:nvGrpSpPr>
              <p:grpSpPr bwMode="auto">
                <a:xfrm>
                  <a:off x="1067" y="3698"/>
                  <a:ext cx="45" cy="23"/>
                  <a:chOff x="1067" y="3698"/>
                  <a:chExt cx="45" cy="23"/>
                </a:xfrm>
              </p:grpSpPr>
              <p:sp>
                <p:nvSpPr>
                  <p:cNvPr id="452" name="Freeform 404">
                    <a:extLst>
                      <a:ext uri="{FF2B5EF4-FFF2-40B4-BE49-F238E27FC236}">
                        <a16:creationId xmlns:a16="http://schemas.microsoft.com/office/drawing/2014/main" id="{DEED58EB-3C91-40A5-AFF6-644C6C2A2364}"/>
                      </a:ext>
                    </a:extLst>
                  </p:cNvPr>
                  <p:cNvSpPr>
                    <a:spLocks/>
                  </p:cNvSpPr>
                  <p:nvPr/>
                </p:nvSpPr>
                <p:spPr bwMode="auto">
                  <a:xfrm>
                    <a:off x="1067" y="3698"/>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 name="Freeform 405">
                    <a:extLst>
                      <a:ext uri="{FF2B5EF4-FFF2-40B4-BE49-F238E27FC236}">
                        <a16:creationId xmlns:a16="http://schemas.microsoft.com/office/drawing/2014/main" id="{94FB0CB8-532C-47FF-9748-A0605B3ED8AA}"/>
                      </a:ext>
                    </a:extLst>
                  </p:cNvPr>
                  <p:cNvSpPr>
                    <a:spLocks/>
                  </p:cNvSpPr>
                  <p:nvPr/>
                </p:nvSpPr>
                <p:spPr bwMode="auto">
                  <a:xfrm>
                    <a:off x="1074" y="3699"/>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Freeform 406">
                    <a:extLst>
                      <a:ext uri="{FF2B5EF4-FFF2-40B4-BE49-F238E27FC236}">
                        <a16:creationId xmlns:a16="http://schemas.microsoft.com/office/drawing/2014/main" id="{4DF26590-02C2-4E3F-983A-4B7924F52635}"/>
                      </a:ext>
                    </a:extLst>
                  </p:cNvPr>
                  <p:cNvSpPr>
                    <a:spLocks/>
                  </p:cNvSpPr>
                  <p:nvPr/>
                </p:nvSpPr>
                <p:spPr bwMode="auto">
                  <a:xfrm>
                    <a:off x="1079" y="3711"/>
                    <a:ext cx="33" cy="10"/>
                  </a:xfrm>
                  <a:custGeom>
                    <a:avLst/>
                    <a:gdLst>
                      <a:gd name="T0" fmla="*/ 0 w 65"/>
                      <a:gd name="T1" fmla="*/ 0 h 30"/>
                      <a:gd name="T2" fmla="*/ 1 w 65"/>
                      <a:gd name="T3" fmla="*/ 0 h 30"/>
                      <a:gd name="T4" fmla="*/ 1 w 65"/>
                      <a:gd name="T5" fmla="*/ 0 h 30"/>
                      <a:gd name="T6" fmla="*/ 1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8" name="Group 407">
                  <a:extLst>
                    <a:ext uri="{FF2B5EF4-FFF2-40B4-BE49-F238E27FC236}">
                      <a16:creationId xmlns:a16="http://schemas.microsoft.com/office/drawing/2014/main" id="{89617065-B00C-43B4-88DF-92FE42DAD075}"/>
                    </a:ext>
                  </a:extLst>
                </p:cNvPr>
                <p:cNvGrpSpPr>
                  <a:grpSpLocks/>
                </p:cNvGrpSpPr>
                <p:nvPr/>
              </p:nvGrpSpPr>
              <p:grpSpPr bwMode="auto">
                <a:xfrm>
                  <a:off x="1079" y="3712"/>
                  <a:ext cx="44" cy="23"/>
                  <a:chOff x="1079" y="3712"/>
                  <a:chExt cx="44" cy="23"/>
                </a:xfrm>
              </p:grpSpPr>
              <p:sp>
                <p:nvSpPr>
                  <p:cNvPr id="449" name="Freeform 408">
                    <a:extLst>
                      <a:ext uri="{FF2B5EF4-FFF2-40B4-BE49-F238E27FC236}">
                        <a16:creationId xmlns:a16="http://schemas.microsoft.com/office/drawing/2014/main" id="{CAE6E0A2-A06F-42C4-A9C7-ED2E54814BBA}"/>
                      </a:ext>
                    </a:extLst>
                  </p:cNvPr>
                  <p:cNvSpPr>
                    <a:spLocks/>
                  </p:cNvSpPr>
                  <p:nvPr/>
                </p:nvSpPr>
                <p:spPr bwMode="auto">
                  <a:xfrm>
                    <a:off x="1079" y="3712"/>
                    <a:ext cx="21" cy="23"/>
                  </a:xfrm>
                  <a:custGeom>
                    <a:avLst/>
                    <a:gdLst>
                      <a:gd name="T0" fmla="*/ 1 w 41"/>
                      <a:gd name="T1" fmla="*/ 0 h 68"/>
                      <a:gd name="T2" fmla="*/ 0 w 41"/>
                      <a:gd name="T3" fmla="*/ 0 h 68"/>
                      <a:gd name="T4" fmla="*/ 1 w 41"/>
                      <a:gd name="T5" fmla="*/ 0 h 68"/>
                      <a:gd name="T6" fmla="*/ 1 w 41"/>
                      <a:gd name="T7" fmla="*/ 0 h 68"/>
                      <a:gd name="T8" fmla="*/ 1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409">
                    <a:extLst>
                      <a:ext uri="{FF2B5EF4-FFF2-40B4-BE49-F238E27FC236}">
                        <a16:creationId xmlns:a16="http://schemas.microsoft.com/office/drawing/2014/main" id="{C29EDD87-B9F6-4DE4-B570-2D9B460F2AB0}"/>
                      </a:ext>
                    </a:extLst>
                  </p:cNvPr>
                  <p:cNvSpPr>
                    <a:spLocks/>
                  </p:cNvSpPr>
                  <p:nvPr/>
                </p:nvSpPr>
                <p:spPr bwMode="auto">
                  <a:xfrm>
                    <a:off x="1087" y="3713"/>
                    <a:ext cx="31" cy="10"/>
                  </a:xfrm>
                  <a:custGeom>
                    <a:avLst/>
                    <a:gdLst>
                      <a:gd name="T0" fmla="*/ 0 w 63"/>
                      <a:gd name="T1" fmla="*/ 0 h 32"/>
                      <a:gd name="T2" fmla="*/ 0 w 63"/>
                      <a:gd name="T3" fmla="*/ 0 h 32"/>
                      <a:gd name="T4" fmla="*/ 0 w 63"/>
                      <a:gd name="T5" fmla="*/ 0 h 32"/>
                      <a:gd name="T6" fmla="*/ 0 w 63"/>
                      <a:gd name="T7" fmla="*/ 0 h 32"/>
                      <a:gd name="T8" fmla="*/ 0 w 63"/>
                      <a:gd name="T9" fmla="*/ 0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410">
                    <a:extLst>
                      <a:ext uri="{FF2B5EF4-FFF2-40B4-BE49-F238E27FC236}">
                        <a16:creationId xmlns:a16="http://schemas.microsoft.com/office/drawing/2014/main" id="{25D304B7-6787-4E5E-8196-9A9B8933593D}"/>
                      </a:ext>
                    </a:extLst>
                  </p:cNvPr>
                  <p:cNvSpPr>
                    <a:spLocks/>
                  </p:cNvSpPr>
                  <p:nvPr/>
                </p:nvSpPr>
                <p:spPr bwMode="auto">
                  <a:xfrm>
                    <a:off x="1092" y="3724"/>
                    <a:ext cx="31" cy="11"/>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 name="Group 411">
                  <a:extLst>
                    <a:ext uri="{FF2B5EF4-FFF2-40B4-BE49-F238E27FC236}">
                      <a16:creationId xmlns:a16="http://schemas.microsoft.com/office/drawing/2014/main" id="{982DF304-6BBE-41EE-AD76-F04E88B39CD4}"/>
                    </a:ext>
                  </a:extLst>
                </p:cNvPr>
                <p:cNvGrpSpPr>
                  <a:grpSpLocks/>
                </p:cNvGrpSpPr>
                <p:nvPr/>
              </p:nvGrpSpPr>
              <p:grpSpPr bwMode="auto">
                <a:xfrm>
                  <a:off x="1093" y="3725"/>
                  <a:ext cx="45" cy="23"/>
                  <a:chOff x="1093" y="3725"/>
                  <a:chExt cx="45" cy="23"/>
                </a:xfrm>
              </p:grpSpPr>
              <p:sp>
                <p:nvSpPr>
                  <p:cNvPr id="446" name="Freeform 412">
                    <a:extLst>
                      <a:ext uri="{FF2B5EF4-FFF2-40B4-BE49-F238E27FC236}">
                        <a16:creationId xmlns:a16="http://schemas.microsoft.com/office/drawing/2014/main" id="{6441C672-F27F-40C5-BAF0-3A4331783C0E}"/>
                      </a:ext>
                    </a:extLst>
                  </p:cNvPr>
                  <p:cNvSpPr>
                    <a:spLocks/>
                  </p:cNvSpPr>
                  <p:nvPr/>
                </p:nvSpPr>
                <p:spPr bwMode="auto">
                  <a:xfrm>
                    <a:off x="1093" y="3725"/>
                    <a:ext cx="20" cy="23"/>
                  </a:xfrm>
                  <a:custGeom>
                    <a:avLst/>
                    <a:gdLst>
                      <a:gd name="T0" fmla="*/ 1 w 40"/>
                      <a:gd name="T1" fmla="*/ 0 h 68"/>
                      <a:gd name="T2" fmla="*/ 0 w 40"/>
                      <a:gd name="T3" fmla="*/ 0 h 68"/>
                      <a:gd name="T4" fmla="*/ 1 w 40"/>
                      <a:gd name="T5" fmla="*/ 0 h 68"/>
                      <a:gd name="T6" fmla="*/ 1 w 40"/>
                      <a:gd name="T7" fmla="*/ 0 h 68"/>
                      <a:gd name="T8" fmla="*/ 1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7" name="Freeform 413">
                    <a:extLst>
                      <a:ext uri="{FF2B5EF4-FFF2-40B4-BE49-F238E27FC236}">
                        <a16:creationId xmlns:a16="http://schemas.microsoft.com/office/drawing/2014/main" id="{BCA0D5FA-E053-477B-A498-D2249F7B9BA7}"/>
                      </a:ext>
                    </a:extLst>
                  </p:cNvPr>
                  <p:cNvSpPr>
                    <a:spLocks/>
                  </p:cNvSpPr>
                  <p:nvPr/>
                </p:nvSpPr>
                <p:spPr bwMode="auto">
                  <a:xfrm>
                    <a:off x="1100" y="3726"/>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414">
                    <a:extLst>
                      <a:ext uri="{FF2B5EF4-FFF2-40B4-BE49-F238E27FC236}">
                        <a16:creationId xmlns:a16="http://schemas.microsoft.com/office/drawing/2014/main" id="{786C1AEE-7953-41FA-A97F-856926EFD86B}"/>
                      </a:ext>
                    </a:extLst>
                  </p:cNvPr>
                  <p:cNvSpPr>
                    <a:spLocks/>
                  </p:cNvSpPr>
                  <p:nvPr/>
                </p:nvSpPr>
                <p:spPr bwMode="auto">
                  <a:xfrm>
                    <a:off x="1106" y="3738"/>
                    <a:ext cx="32" cy="9"/>
                  </a:xfrm>
                  <a:custGeom>
                    <a:avLst/>
                    <a:gdLst>
                      <a:gd name="T0" fmla="*/ 0 w 65"/>
                      <a:gd name="T1" fmla="*/ 0 h 28"/>
                      <a:gd name="T2" fmla="*/ 0 w 65"/>
                      <a:gd name="T3" fmla="*/ 0 h 28"/>
                      <a:gd name="T4" fmla="*/ 0 w 65"/>
                      <a:gd name="T5" fmla="*/ 0 h 28"/>
                      <a:gd name="T6" fmla="*/ 0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80" name="Group 415">
                  <a:extLst>
                    <a:ext uri="{FF2B5EF4-FFF2-40B4-BE49-F238E27FC236}">
                      <a16:creationId xmlns:a16="http://schemas.microsoft.com/office/drawing/2014/main" id="{011EC679-8D25-4BB0-887A-37E556B5B2E4}"/>
                    </a:ext>
                  </a:extLst>
                </p:cNvPr>
                <p:cNvGrpSpPr>
                  <a:grpSpLocks/>
                </p:cNvGrpSpPr>
                <p:nvPr/>
              </p:nvGrpSpPr>
              <p:grpSpPr bwMode="auto">
                <a:xfrm>
                  <a:off x="1108" y="3739"/>
                  <a:ext cx="44" cy="23"/>
                  <a:chOff x="1108" y="3739"/>
                  <a:chExt cx="44" cy="23"/>
                </a:xfrm>
              </p:grpSpPr>
              <p:sp>
                <p:nvSpPr>
                  <p:cNvPr id="443" name="Freeform 416">
                    <a:extLst>
                      <a:ext uri="{FF2B5EF4-FFF2-40B4-BE49-F238E27FC236}">
                        <a16:creationId xmlns:a16="http://schemas.microsoft.com/office/drawing/2014/main" id="{260F3AA1-6EA4-4CC0-B95F-8DF27B3084B5}"/>
                      </a:ext>
                    </a:extLst>
                  </p:cNvPr>
                  <p:cNvSpPr>
                    <a:spLocks/>
                  </p:cNvSpPr>
                  <p:nvPr/>
                </p:nvSpPr>
                <p:spPr bwMode="auto">
                  <a:xfrm>
                    <a:off x="1108" y="3739"/>
                    <a:ext cx="19" cy="23"/>
                  </a:xfrm>
                  <a:custGeom>
                    <a:avLst/>
                    <a:gdLst>
                      <a:gd name="T0" fmla="*/ 0 w 40"/>
                      <a:gd name="T1" fmla="*/ 0 h 69"/>
                      <a:gd name="T2" fmla="*/ 0 w 40"/>
                      <a:gd name="T3" fmla="*/ 0 h 69"/>
                      <a:gd name="T4" fmla="*/ 0 w 40"/>
                      <a:gd name="T5" fmla="*/ 0 h 69"/>
                      <a:gd name="T6" fmla="*/ 0 w 40"/>
                      <a:gd name="T7" fmla="*/ 0 h 69"/>
                      <a:gd name="T8" fmla="*/ 0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417">
                    <a:extLst>
                      <a:ext uri="{FF2B5EF4-FFF2-40B4-BE49-F238E27FC236}">
                        <a16:creationId xmlns:a16="http://schemas.microsoft.com/office/drawing/2014/main" id="{84B3601B-AFAF-4AA4-9A7E-B4623F9149B2}"/>
                      </a:ext>
                    </a:extLst>
                  </p:cNvPr>
                  <p:cNvSpPr>
                    <a:spLocks/>
                  </p:cNvSpPr>
                  <p:nvPr/>
                </p:nvSpPr>
                <p:spPr bwMode="auto">
                  <a:xfrm>
                    <a:off x="1114" y="3740"/>
                    <a:ext cx="32" cy="11"/>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418">
                    <a:extLst>
                      <a:ext uri="{FF2B5EF4-FFF2-40B4-BE49-F238E27FC236}">
                        <a16:creationId xmlns:a16="http://schemas.microsoft.com/office/drawing/2014/main" id="{CD2CF438-1D85-4CE9-A22A-1C59C0B84264}"/>
                      </a:ext>
                    </a:extLst>
                  </p:cNvPr>
                  <p:cNvSpPr>
                    <a:spLocks/>
                  </p:cNvSpPr>
                  <p:nvPr/>
                </p:nvSpPr>
                <p:spPr bwMode="auto">
                  <a:xfrm>
                    <a:off x="1120" y="3752"/>
                    <a:ext cx="32" cy="10"/>
                  </a:xfrm>
                  <a:custGeom>
                    <a:avLst/>
                    <a:gdLst>
                      <a:gd name="T0" fmla="*/ 0 w 66"/>
                      <a:gd name="T1" fmla="*/ 0 h 30"/>
                      <a:gd name="T2" fmla="*/ 0 w 66"/>
                      <a:gd name="T3" fmla="*/ 0 h 30"/>
                      <a:gd name="T4" fmla="*/ 0 w 66"/>
                      <a:gd name="T5" fmla="*/ 0 h 30"/>
                      <a:gd name="T6" fmla="*/ 0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81" name="Group 419">
                  <a:extLst>
                    <a:ext uri="{FF2B5EF4-FFF2-40B4-BE49-F238E27FC236}">
                      <a16:creationId xmlns:a16="http://schemas.microsoft.com/office/drawing/2014/main" id="{E9F506CC-7BE2-46F9-963A-99A12AFE4DE3}"/>
                    </a:ext>
                  </a:extLst>
                </p:cNvPr>
                <p:cNvGrpSpPr>
                  <a:grpSpLocks/>
                </p:cNvGrpSpPr>
                <p:nvPr/>
              </p:nvGrpSpPr>
              <p:grpSpPr bwMode="auto">
                <a:xfrm>
                  <a:off x="1121" y="3753"/>
                  <a:ext cx="45" cy="23"/>
                  <a:chOff x="1121" y="3753"/>
                  <a:chExt cx="45" cy="23"/>
                </a:xfrm>
              </p:grpSpPr>
              <p:sp>
                <p:nvSpPr>
                  <p:cNvPr id="440" name="Freeform 420">
                    <a:extLst>
                      <a:ext uri="{FF2B5EF4-FFF2-40B4-BE49-F238E27FC236}">
                        <a16:creationId xmlns:a16="http://schemas.microsoft.com/office/drawing/2014/main" id="{5BF5C8D0-FCEE-4F55-B78E-9B455EC9895B}"/>
                      </a:ext>
                    </a:extLst>
                  </p:cNvPr>
                  <p:cNvSpPr>
                    <a:spLocks/>
                  </p:cNvSpPr>
                  <p:nvPr/>
                </p:nvSpPr>
                <p:spPr bwMode="auto">
                  <a:xfrm>
                    <a:off x="1121" y="3753"/>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421">
                    <a:extLst>
                      <a:ext uri="{FF2B5EF4-FFF2-40B4-BE49-F238E27FC236}">
                        <a16:creationId xmlns:a16="http://schemas.microsoft.com/office/drawing/2014/main" id="{0B140F07-C203-4102-A551-4510945B53B1}"/>
                      </a:ext>
                    </a:extLst>
                  </p:cNvPr>
                  <p:cNvSpPr>
                    <a:spLocks/>
                  </p:cNvSpPr>
                  <p:nvPr/>
                </p:nvSpPr>
                <p:spPr bwMode="auto">
                  <a:xfrm>
                    <a:off x="1127" y="3753"/>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422">
                    <a:extLst>
                      <a:ext uri="{FF2B5EF4-FFF2-40B4-BE49-F238E27FC236}">
                        <a16:creationId xmlns:a16="http://schemas.microsoft.com/office/drawing/2014/main" id="{A0E56F88-DD06-44F0-8B0D-CE1C508E4834}"/>
                      </a:ext>
                    </a:extLst>
                  </p:cNvPr>
                  <p:cNvSpPr>
                    <a:spLocks/>
                  </p:cNvSpPr>
                  <p:nvPr/>
                </p:nvSpPr>
                <p:spPr bwMode="auto">
                  <a:xfrm>
                    <a:off x="1133" y="3766"/>
                    <a:ext cx="33" cy="9"/>
                  </a:xfrm>
                  <a:custGeom>
                    <a:avLst/>
                    <a:gdLst>
                      <a:gd name="T0" fmla="*/ 0 w 66"/>
                      <a:gd name="T1" fmla="*/ 0 h 29"/>
                      <a:gd name="T2" fmla="*/ 1 w 66"/>
                      <a:gd name="T3" fmla="*/ 0 h 29"/>
                      <a:gd name="T4" fmla="*/ 1 w 66"/>
                      <a:gd name="T5" fmla="*/ 0 h 29"/>
                      <a:gd name="T6" fmla="*/ 1 w 66"/>
                      <a:gd name="T7" fmla="*/ 0 h 29"/>
                      <a:gd name="T8" fmla="*/ 0 w 66"/>
                      <a:gd name="T9" fmla="*/ 0 h 29"/>
                      <a:gd name="T10" fmla="*/ 0 60000 65536"/>
                      <a:gd name="T11" fmla="*/ 0 60000 65536"/>
                      <a:gd name="T12" fmla="*/ 0 60000 65536"/>
                      <a:gd name="T13" fmla="*/ 0 60000 65536"/>
                      <a:gd name="T14" fmla="*/ 0 60000 65536"/>
                      <a:gd name="T15" fmla="*/ 0 w 66"/>
                      <a:gd name="T16" fmla="*/ 0 h 29"/>
                      <a:gd name="T17" fmla="*/ 66 w 66"/>
                      <a:gd name="T18" fmla="*/ 29 h 29"/>
                    </a:gdLst>
                    <a:ahLst/>
                    <a:cxnLst>
                      <a:cxn ang="T10">
                        <a:pos x="T0" y="T1"/>
                      </a:cxn>
                      <a:cxn ang="T11">
                        <a:pos x="T2" y="T3"/>
                      </a:cxn>
                      <a:cxn ang="T12">
                        <a:pos x="T4" y="T5"/>
                      </a:cxn>
                      <a:cxn ang="T13">
                        <a:pos x="T6" y="T7"/>
                      </a:cxn>
                      <a:cxn ang="T14">
                        <a:pos x="T8" y="T9"/>
                      </a:cxn>
                    </a:cxnLst>
                    <a:rect l="T15" t="T16" r="T17" b="T18"/>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82" name="Group 423">
                  <a:extLst>
                    <a:ext uri="{FF2B5EF4-FFF2-40B4-BE49-F238E27FC236}">
                      <a16:creationId xmlns:a16="http://schemas.microsoft.com/office/drawing/2014/main" id="{2F4306B1-7881-4D4B-98F6-D47219EDDA9F}"/>
                    </a:ext>
                  </a:extLst>
                </p:cNvPr>
                <p:cNvGrpSpPr>
                  <a:grpSpLocks/>
                </p:cNvGrpSpPr>
                <p:nvPr/>
              </p:nvGrpSpPr>
              <p:grpSpPr bwMode="auto">
                <a:xfrm>
                  <a:off x="1133" y="3767"/>
                  <a:ext cx="44" cy="23"/>
                  <a:chOff x="1133" y="3767"/>
                  <a:chExt cx="44" cy="23"/>
                </a:xfrm>
              </p:grpSpPr>
              <p:sp>
                <p:nvSpPr>
                  <p:cNvPr id="437" name="Freeform 424">
                    <a:extLst>
                      <a:ext uri="{FF2B5EF4-FFF2-40B4-BE49-F238E27FC236}">
                        <a16:creationId xmlns:a16="http://schemas.microsoft.com/office/drawing/2014/main" id="{983BE9CC-AE77-472D-96E1-E6501BBC190D}"/>
                      </a:ext>
                    </a:extLst>
                  </p:cNvPr>
                  <p:cNvSpPr>
                    <a:spLocks/>
                  </p:cNvSpPr>
                  <p:nvPr/>
                </p:nvSpPr>
                <p:spPr bwMode="auto">
                  <a:xfrm>
                    <a:off x="1133" y="3767"/>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8" name="Freeform 425">
                    <a:extLst>
                      <a:ext uri="{FF2B5EF4-FFF2-40B4-BE49-F238E27FC236}">
                        <a16:creationId xmlns:a16="http://schemas.microsoft.com/office/drawing/2014/main" id="{434F938A-E30C-4BE8-942B-58F9DDA852B2}"/>
                      </a:ext>
                    </a:extLst>
                  </p:cNvPr>
                  <p:cNvSpPr>
                    <a:spLocks/>
                  </p:cNvSpPr>
                  <p:nvPr/>
                </p:nvSpPr>
                <p:spPr bwMode="auto">
                  <a:xfrm>
                    <a:off x="1140" y="3767"/>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426">
                    <a:extLst>
                      <a:ext uri="{FF2B5EF4-FFF2-40B4-BE49-F238E27FC236}">
                        <a16:creationId xmlns:a16="http://schemas.microsoft.com/office/drawing/2014/main" id="{604C1DB1-B1F1-4D25-B440-12EE33207C13}"/>
                      </a:ext>
                    </a:extLst>
                  </p:cNvPr>
                  <p:cNvSpPr>
                    <a:spLocks/>
                  </p:cNvSpPr>
                  <p:nvPr/>
                </p:nvSpPr>
                <p:spPr bwMode="auto">
                  <a:xfrm>
                    <a:off x="1146" y="3779"/>
                    <a:ext cx="31"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3" name="Freeform 427">
                  <a:extLst>
                    <a:ext uri="{FF2B5EF4-FFF2-40B4-BE49-F238E27FC236}">
                      <a16:creationId xmlns:a16="http://schemas.microsoft.com/office/drawing/2014/main" id="{25064323-7AF0-4DEF-AB6E-7EED9BCE1F18}"/>
                    </a:ext>
                  </a:extLst>
                </p:cNvPr>
                <p:cNvSpPr>
                  <a:spLocks/>
                </p:cNvSpPr>
                <p:nvPr/>
              </p:nvSpPr>
              <p:spPr bwMode="auto">
                <a:xfrm>
                  <a:off x="972" y="3556"/>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428">
                  <a:extLst>
                    <a:ext uri="{FF2B5EF4-FFF2-40B4-BE49-F238E27FC236}">
                      <a16:creationId xmlns:a16="http://schemas.microsoft.com/office/drawing/2014/main" id="{BECC958A-271E-42A4-8351-B248AA19A069}"/>
                    </a:ext>
                  </a:extLst>
                </p:cNvPr>
                <p:cNvSpPr>
                  <a:spLocks/>
                </p:cNvSpPr>
                <p:nvPr/>
              </p:nvSpPr>
              <p:spPr bwMode="auto">
                <a:xfrm>
                  <a:off x="993" y="3576"/>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429">
                  <a:extLst>
                    <a:ext uri="{FF2B5EF4-FFF2-40B4-BE49-F238E27FC236}">
                      <a16:creationId xmlns:a16="http://schemas.microsoft.com/office/drawing/2014/main" id="{2AFE9C40-5239-41F7-852E-421C3ABA5765}"/>
                    </a:ext>
                  </a:extLst>
                </p:cNvPr>
                <p:cNvSpPr>
                  <a:spLocks/>
                </p:cNvSpPr>
                <p:nvPr/>
              </p:nvSpPr>
              <p:spPr bwMode="auto">
                <a:xfrm>
                  <a:off x="1012" y="3594"/>
                  <a:ext cx="39" cy="12"/>
                </a:xfrm>
                <a:custGeom>
                  <a:avLst/>
                  <a:gdLst>
                    <a:gd name="T0" fmla="*/ 0 w 78"/>
                    <a:gd name="T1" fmla="*/ 0 h 36"/>
                    <a:gd name="T2" fmla="*/ 1 w 78"/>
                    <a:gd name="T3" fmla="*/ 0 h 36"/>
                    <a:gd name="T4" fmla="*/ 1 w 78"/>
                    <a:gd name="T5" fmla="*/ 0 h 36"/>
                    <a:gd name="T6" fmla="*/ 1 w 78"/>
                    <a:gd name="T7" fmla="*/ 0 h 36"/>
                    <a:gd name="T8" fmla="*/ 0 w 78"/>
                    <a:gd name="T9" fmla="*/ 0 h 36"/>
                    <a:gd name="T10" fmla="*/ 0 60000 65536"/>
                    <a:gd name="T11" fmla="*/ 0 60000 65536"/>
                    <a:gd name="T12" fmla="*/ 0 60000 65536"/>
                    <a:gd name="T13" fmla="*/ 0 60000 65536"/>
                    <a:gd name="T14" fmla="*/ 0 60000 65536"/>
                    <a:gd name="T15" fmla="*/ 0 w 78"/>
                    <a:gd name="T16" fmla="*/ 0 h 36"/>
                    <a:gd name="T17" fmla="*/ 78 w 78"/>
                    <a:gd name="T18" fmla="*/ 36 h 36"/>
                  </a:gdLst>
                  <a:ahLst/>
                  <a:cxnLst>
                    <a:cxn ang="T10">
                      <a:pos x="T0" y="T1"/>
                    </a:cxn>
                    <a:cxn ang="T11">
                      <a:pos x="T2" y="T3"/>
                    </a:cxn>
                    <a:cxn ang="T12">
                      <a:pos x="T4" y="T5"/>
                    </a:cxn>
                    <a:cxn ang="T13">
                      <a:pos x="T6" y="T7"/>
                    </a:cxn>
                    <a:cxn ang="T14">
                      <a:pos x="T8" y="T9"/>
                    </a:cxn>
                  </a:cxnLst>
                  <a:rect l="T15" t="T16" r="T17" b="T18"/>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430">
                  <a:extLst>
                    <a:ext uri="{FF2B5EF4-FFF2-40B4-BE49-F238E27FC236}">
                      <a16:creationId xmlns:a16="http://schemas.microsoft.com/office/drawing/2014/main" id="{CE0EECB0-E521-4D94-8006-4B0B00C6F422}"/>
                    </a:ext>
                  </a:extLst>
                </p:cNvPr>
                <p:cNvSpPr>
                  <a:spLocks/>
                </p:cNvSpPr>
                <p:nvPr/>
              </p:nvSpPr>
              <p:spPr bwMode="auto">
                <a:xfrm>
                  <a:off x="1032" y="3613"/>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Freeform 431">
                  <a:extLst>
                    <a:ext uri="{FF2B5EF4-FFF2-40B4-BE49-F238E27FC236}">
                      <a16:creationId xmlns:a16="http://schemas.microsoft.com/office/drawing/2014/main" id="{2764ED65-D80A-4448-9BCB-DECE6D9859FE}"/>
                    </a:ext>
                  </a:extLst>
                </p:cNvPr>
                <p:cNvSpPr>
                  <a:spLocks/>
                </p:cNvSpPr>
                <p:nvPr/>
              </p:nvSpPr>
              <p:spPr bwMode="auto">
                <a:xfrm>
                  <a:off x="1053" y="3632"/>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8" name="Freeform 432">
                  <a:extLst>
                    <a:ext uri="{FF2B5EF4-FFF2-40B4-BE49-F238E27FC236}">
                      <a16:creationId xmlns:a16="http://schemas.microsoft.com/office/drawing/2014/main" id="{1B75EF86-B517-41AF-B003-19FA4FCAD37E}"/>
                    </a:ext>
                  </a:extLst>
                </p:cNvPr>
                <p:cNvSpPr>
                  <a:spLocks/>
                </p:cNvSpPr>
                <p:nvPr/>
              </p:nvSpPr>
              <p:spPr bwMode="auto">
                <a:xfrm>
                  <a:off x="1074" y="3651"/>
                  <a:ext cx="40" cy="12"/>
                </a:xfrm>
                <a:custGeom>
                  <a:avLst/>
                  <a:gdLst>
                    <a:gd name="T0" fmla="*/ 0 w 79"/>
                    <a:gd name="T1" fmla="*/ 0 h 35"/>
                    <a:gd name="T2" fmla="*/ 1 w 79"/>
                    <a:gd name="T3" fmla="*/ 0 h 35"/>
                    <a:gd name="T4" fmla="*/ 1 w 79"/>
                    <a:gd name="T5" fmla="*/ 0 h 35"/>
                    <a:gd name="T6" fmla="*/ 1 w 79"/>
                    <a:gd name="T7" fmla="*/ 0 h 35"/>
                    <a:gd name="T8" fmla="*/ 0 w 79"/>
                    <a:gd name="T9" fmla="*/ 0 h 35"/>
                    <a:gd name="T10" fmla="*/ 0 60000 65536"/>
                    <a:gd name="T11" fmla="*/ 0 60000 65536"/>
                    <a:gd name="T12" fmla="*/ 0 60000 65536"/>
                    <a:gd name="T13" fmla="*/ 0 60000 65536"/>
                    <a:gd name="T14" fmla="*/ 0 60000 65536"/>
                    <a:gd name="T15" fmla="*/ 0 w 79"/>
                    <a:gd name="T16" fmla="*/ 0 h 35"/>
                    <a:gd name="T17" fmla="*/ 79 w 79"/>
                    <a:gd name="T18" fmla="*/ 35 h 35"/>
                  </a:gdLst>
                  <a:ahLst/>
                  <a:cxnLst>
                    <a:cxn ang="T10">
                      <a:pos x="T0" y="T1"/>
                    </a:cxn>
                    <a:cxn ang="T11">
                      <a:pos x="T2" y="T3"/>
                    </a:cxn>
                    <a:cxn ang="T12">
                      <a:pos x="T4" y="T5"/>
                    </a:cxn>
                    <a:cxn ang="T13">
                      <a:pos x="T6" y="T7"/>
                    </a:cxn>
                    <a:cxn ang="T14">
                      <a:pos x="T8" y="T9"/>
                    </a:cxn>
                  </a:cxnLst>
                  <a:rect l="T15" t="T16" r="T17" b="T18"/>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 name="Freeform 433">
                  <a:extLst>
                    <a:ext uri="{FF2B5EF4-FFF2-40B4-BE49-F238E27FC236}">
                      <a16:creationId xmlns:a16="http://schemas.microsoft.com/office/drawing/2014/main" id="{49FB2B31-F490-42F3-84F0-17F6B69D1B8C}"/>
                    </a:ext>
                  </a:extLst>
                </p:cNvPr>
                <p:cNvSpPr>
                  <a:spLocks/>
                </p:cNvSpPr>
                <p:nvPr/>
              </p:nvSpPr>
              <p:spPr bwMode="auto">
                <a:xfrm>
                  <a:off x="1095" y="3669"/>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434">
                  <a:extLst>
                    <a:ext uri="{FF2B5EF4-FFF2-40B4-BE49-F238E27FC236}">
                      <a16:creationId xmlns:a16="http://schemas.microsoft.com/office/drawing/2014/main" id="{8F4D5063-7A87-4616-8C13-CF75C001388B}"/>
                    </a:ext>
                  </a:extLst>
                </p:cNvPr>
                <p:cNvSpPr>
                  <a:spLocks/>
                </p:cNvSpPr>
                <p:nvPr/>
              </p:nvSpPr>
              <p:spPr bwMode="auto">
                <a:xfrm>
                  <a:off x="1115" y="3688"/>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435">
                  <a:extLst>
                    <a:ext uri="{FF2B5EF4-FFF2-40B4-BE49-F238E27FC236}">
                      <a16:creationId xmlns:a16="http://schemas.microsoft.com/office/drawing/2014/main" id="{9772A93F-6A2C-4551-9917-8B03C5089EA8}"/>
                    </a:ext>
                  </a:extLst>
                </p:cNvPr>
                <p:cNvSpPr>
                  <a:spLocks/>
                </p:cNvSpPr>
                <p:nvPr/>
              </p:nvSpPr>
              <p:spPr bwMode="auto">
                <a:xfrm>
                  <a:off x="1134" y="3707"/>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436">
                  <a:extLst>
                    <a:ext uri="{FF2B5EF4-FFF2-40B4-BE49-F238E27FC236}">
                      <a16:creationId xmlns:a16="http://schemas.microsoft.com/office/drawing/2014/main" id="{43CFAA05-0E26-4D6E-80B4-2B2304A8F4C9}"/>
                    </a:ext>
                  </a:extLst>
                </p:cNvPr>
                <p:cNvSpPr>
                  <a:spLocks/>
                </p:cNvSpPr>
                <p:nvPr/>
              </p:nvSpPr>
              <p:spPr bwMode="auto">
                <a:xfrm>
                  <a:off x="1154" y="3726"/>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437">
                  <a:extLst>
                    <a:ext uri="{FF2B5EF4-FFF2-40B4-BE49-F238E27FC236}">
                      <a16:creationId xmlns:a16="http://schemas.microsoft.com/office/drawing/2014/main" id="{0955B7FB-384C-4643-A933-87CE55779E14}"/>
                    </a:ext>
                  </a:extLst>
                </p:cNvPr>
                <p:cNvSpPr>
                  <a:spLocks/>
                </p:cNvSpPr>
                <p:nvPr/>
              </p:nvSpPr>
              <p:spPr bwMode="auto">
                <a:xfrm>
                  <a:off x="1175" y="3745"/>
                  <a:ext cx="40" cy="12"/>
                </a:xfrm>
                <a:custGeom>
                  <a:avLst/>
                  <a:gdLst>
                    <a:gd name="T0" fmla="*/ 0 w 81"/>
                    <a:gd name="T1" fmla="*/ 0 h 36"/>
                    <a:gd name="T2" fmla="*/ 0 w 81"/>
                    <a:gd name="T3" fmla="*/ 0 h 36"/>
                    <a:gd name="T4" fmla="*/ 0 w 81"/>
                    <a:gd name="T5" fmla="*/ 0 h 36"/>
                    <a:gd name="T6" fmla="*/ 0 w 81"/>
                    <a:gd name="T7" fmla="*/ 0 h 36"/>
                    <a:gd name="T8" fmla="*/ 0 w 81"/>
                    <a:gd name="T9" fmla="*/ 0 h 36"/>
                    <a:gd name="T10" fmla="*/ 0 60000 65536"/>
                    <a:gd name="T11" fmla="*/ 0 60000 65536"/>
                    <a:gd name="T12" fmla="*/ 0 60000 65536"/>
                    <a:gd name="T13" fmla="*/ 0 60000 65536"/>
                    <a:gd name="T14" fmla="*/ 0 60000 65536"/>
                    <a:gd name="T15" fmla="*/ 0 w 81"/>
                    <a:gd name="T16" fmla="*/ 0 h 36"/>
                    <a:gd name="T17" fmla="*/ 81 w 81"/>
                    <a:gd name="T18" fmla="*/ 36 h 36"/>
                  </a:gdLst>
                  <a:ahLst/>
                  <a:cxnLst>
                    <a:cxn ang="T10">
                      <a:pos x="T0" y="T1"/>
                    </a:cxn>
                    <a:cxn ang="T11">
                      <a:pos x="T2" y="T3"/>
                    </a:cxn>
                    <a:cxn ang="T12">
                      <a:pos x="T4" y="T5"/>
                    </a:cxn>
                    <a:cxn ang="T13">
                      <a:pos x="T6" y="T7"/>
                    </a:cxn>
                    <a:cxn ang="T14">
                      <a:pos x="T8" y="T9"/>
                    </a:cxn>
                  </a:cxnLst>
                  <a:rect l="T15" t="T16" r="T17" b="T18"/>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94" name="Group 438">
                  <a:extLst>
                    <a:ext uri="{FF2B5EF4-FFF2-40B4-BE49-F238E27FC236}">
                      <a16:creationId xmlns:a16="http://schemas.microsoft.com/office/drawing/2014/main" id="{01E1A06A-1E46-46FB-B37B-4BFEC09A9C70}"/>
                    </a:ext>
                  </a:extLst>
                </p:cNvPr>
                <p:cNvGrpSpPr>
                  <a:grpSpLocks/>
                </p:cNvGrpSpPr>
                <p:nvPr/>
              </p:nvGrpSpPr>
              <p:grpSpPr bwMode="auto">
                <a:xfrm>
                  <a:off x="700" y="3535"/>
                  <a:ext cx="49" cy="24"/>
                  <a:chOff x="700" y="3535"/>
                  <a:chExt cx="49" cy="24"/>
                </a:xfrm>
              </p:grpSpPr>
              <p:sp>
                <p:nvSpPr>
                  <p:cNvPr id="434" name="Freeform 439">
                    <a:extLst>
                      <a:ext uri="{FF2B5EF4-FFF2-40B4-BE49-F238E27FC236}">
                        <a16:creationId xmlns:a16="http://schemas.microsoft.com/office/drawing/2014/main" id="{AB1C7404-93B0-463E-9802-8ACC86636A7A}"/>
                      </a:ext>
                    </a:extLst>
                  </p:cNvPr>
                  <p:cNvSpPr>
                    <a:spLocks/>
                  </p:cNvSpPr>
                  <p:nvPr/>
                </p:nvSpPr>
                <p:spPr bwMode="auto">
                  <a:xfrm>
                    <a:off x="700" y="3535"/>
                    <a:ext cx="12" cy="24"/>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440">
                    <a:extLst>
                      <a:ext uri="{FF2B5EF4-FFF2-40B4-BE49-F238E27FC236}">
                        <a16:creationId xmlns:a16="http://schemas.microsoft.com/office/drawing/2014/main" id="{7B394287-2709-4D86-864F-DDB6308748CF}"/>
                      </a:ext>
                    </a:extLst>
                  </p:cNvPr>
                  <p:cNvSpPr>
                    <a:spLocks/>
                  </p:cNvSpPr>
                  <p:nvPr/>
                </p:nvSpPr>
                <p:spPr bwMode="auto">
                  <a:xfrm>
                    <a:off x="705" y="3536"/>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441">
                    <a:extLst>
                      <a:ext uri="{FF2B5EF4-FFF2-40B4-BE49-F238E27FC236}">
                        <a16:creationId xmlns:a16="http://schemas.microsoft.com/office/drawing/2014/main" id="{0E92CA96-2A13-4546-B9DF-C0E2AEB302E2}"/>
                      </a:ext>
                    </a:extLst>
                  </p:cNvPr>
                  <p:cNvSpPr>
                    <a:spLocks/>
                  </p:cNvSpPr>
                  <p:nvPr/>
                </p:nvSpPr>
                <p:spPr bwMode="auto">
                  <a:xfrm>
                    <a:off x="708" y="354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5" name="Group 442">
                  <a:extLst>
                    <a:ext uri="{FF2B5EF4-FFF2-40B4-BE49-F238E27FC236}">
                      <a16:creationId xmlns:a16="http://schemas.microsoft.com/office/drawing/2014/main" id="{F23F9BEC-FDD9-43EF-A518-2509078855EA}"/>
                    </a:ext>
                  </a:extLst>
                </p:cNvPr>
                <p:cNvGrpSpPr>
                  <a:grpSpLocks/>
                </p:cNvGrpSpPr>
                <p:nvPr/>
              </p:nvGrpSpPr>
              <p:grpSpPr bwMode="auto">
                <a:xfrm>
                  <a:off x="714" y="3551"/>
                  <a:ext cx="49" cy="22"/>
                  <a:chOff x="714" y="3551"/>
                  <a:chExt cx="49" cy="22"/>
                </a:xfrm>
              </p:grpSpPr>
              <p:sp>
                <p:nvSpPr>
                  <p:cNvPr id="431" name="Freeform 443">
                    <a:extLst>
                      <a:ext uri="{FF2B5EF4-FFF2-40B4-BE49-F238E27FC236}">
                        <a16:creationId xmlns:a16="http://schemas.microsoft.com/office/drawing/2014/main" id="{1043B59E-5960-415F-B0E1-BE4BCAF2340D}"/>
                      </a:ext>
                    </a:extLst>
                  </p:cNvPr>
                  <p:cNvSpPr>
                    <a:spLocks/>
                  </p:cNvSpPr>
                  <p:nvPr/>
                </p:nvSpPr>
                <p:spPr bwMode="auto">
                  <a:xfrm>
                    <a:off x="714" y="35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2" name="Freeform 444">
                    <a:extLst>
                      <a:ext uri="{FF2B5EF4-FFF2-40B4-BE49-F238E27FC236}">
                        <a16:creationId xmlns:a16="http://schemas.microsoft.com/office/drawing/2014/main" id="{855F055D-9C3D-4575-A127-7E654B866DE7}"/>
                      </a:ext>
                    </a:extLst>
                  </p:cNvPr>
                  <p:cNvSpPr>
                    <a:spLocks/>
                  </p:cNvSpPr>
                  <p:nvPr/>
                </p:nvSpPr>
                <p:spPr bwMode="auto">
                  <a:xfrm>
                    <a:off x="719" y="3551"/>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Freeform 445">
                    <a:extLst>
                      <a:ext uri="{FF2B5EF4-FFF2-40B4-BE49-F238E27FC236}">
                        <a16:creationId xmlns:a16="http://schemas.microsoft.com/office/drawing/2014/main" id="{B9D39E8C-5AA9-427A-A402-C166C8769F98}"/>
                      </a:ext>
                    </a:extLst>
                  </p:cNvPr>
                  <p:cNvSpPr>
                    <a:spLocks/>
                  </p:cNvSpPr>
                  <p:nvPr/>
                </p:nvSpPr>
                <p:spPr bwMode="auto">
                  <a:xfrm>
                    <a:off x="722" y="35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6" name="Group 446">
                  <a:extLst>
                    <a:ext uri="{FF2B5EF4-FFF2-40B4-BE49-F238E27FC236}">
                      <a16:creationId xmlns:a16="http://schemas.microsoft.com/office/drawing/2014/main" id="{155BD5FD-2A32-42D3-ABBF-6C759A2544C9}"/>
                    </a:ext>
                  </a:extLst>
                </p:cNvPr>
                <p:cNvGrpSpPr>
                  <a:grpSpLocks/>
                </p:cNvGrpSpPr>
                <p:nvPr/>
              </p:nvGrpSpPr>
              <p:grpSpPr bwMode="auto">
                <a:xfrm>
                  <a:off x="728" y="3564"/>
                  <a:ext cx="48" cy="23"/>
                  <a:chOff x="728" y="3564"/>
                  <a:chExt cx="48" cy="23"/>
                </a:xfrm>
              </p:grpSpPr>
              <p:sp>
                <p:nvSpPr>
                  <p:cNvPr id="428" name="Freeform 447">
                    <a:extLst>
                      <a:ext uri="{FF2B5EF4-FFF2-40B4-BE49-F238E27FC236}">
                        <a16:creationId xmlns:a16="http://schemas.microsoft.com/office/drawing/2014/main" id="{44FF7527-7D00-406F-8CEC-E2A9D86CC23F}"/>
                      </a:ext>
                    </a:extLst>
                  </p:cNvPr>
                  <p:cNvSpPr>
                    <a:spLocks/>
                  </p:cNvSpPr>
                  <p:nvPr/>
                </p:nvSpPr>
                <p:spPr bwMode="auto">
                  <a:xfrm>
                    <a:off x="728" y="3564"/>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Freeform 448">
                    <a:extLst>
                      <a:ext uri="{FF2B5EF4-FFF2-40B4-BE49-F238E27FC236}">
                        <a16:creationId xmlns:a16="http://schemas.microsoft.com/office/drawing/2014/main" id="{4CA5D93E-726B-4893-B518-789FA724A0CD}"/>
                      </a:ext>
                    </a:extLst>
                  </p:cNvPr>
                  <p:cNvSpPr>
                    <a:spLocks/>
                  </p:cNvSpPr>
                  <p:nvPr/>
                </p:nvSpPr>
                <p:spPr bwMode="auto">
                  <a:xfrm>
                    <a:off x="732" y="3565"/>
                    <a:ext cx="37"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0" name="Freeform 449">
                    <a:extLst>
                      <a:ext uri="{FF2B5EF4-FFF2-40B4-BE49-F238E27FC236}">
                        <a16:creationId xmlns:a16="http://schemas.microsoft.com/office/drawing/2014/main" id="{E01F63F3-B656-4C23-93EF-E6A877892E00}"/>
                      </a:ext>
                    </a:extLst>
                  </p:cNvPr>
                  <p:cNvSpPr>
                    <a:spLocks/>
                  </p:cNvSpPr>
                  <p:nvPr/>
                </p:nvSpPr>
                <p:spPr bwMode="auto">
                  <a:xfrm>
                    <a:off x="735" y="3575"/>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7" name="Group 450">
                  <a:extLst>
                    <a:ext uri="{FF2B5EF4-FFF2-40B4-BE49-F238E27FC236}">
                      <a16:creationId xmlns:a16="http://schemas.microsoft.com/office/drawing/2014/main" id="{9D8F6A71-5588-4F97-8991-B9FC6A350F95}"/>
                    </a:ext>
                  </a:extLst>
                </p:cNvPr>
                <p:cNvGrpSpPr>
                  <a:grpSpLocks/>
                </p:cNvGrpSpPr>
                <p:nvPr/>
              </p:nvGrpSpPr>
              <p:grpSpPr bwMode="auto">
                <a:xfrm>
                  <a:off x="742" y="3582"/>
                  <a:ext cx="49" cy="23"/>
                  <a:chOff x="742" y="3582"/>
                  <a:chExt cx="49" cy="23"/>
                </a:xfrm>
              </p:grpSpPr>
              <p:sp>
                <p:nvSpPr>
                  <p:cNvPr id="425" name="Freeform 451">
                    <a:extLst>
                      <a:ext uri="{FF2B5EF4-FFF2-40B4-BE49-F238E27FC236}">
                        <a16:creationId xmlns:a16="http://schemas.microsoft.com/office/drawing/2014/main" id="{FDCD6F82-0E0F-4453-AC5C-AAD1955E9924}"/>
                      </a:ext>
                    </a:extLst>
                  </p:cNvPr>
                  <p:cNvSpPr>
                    <a:spLocks/>
                  </p:cNvSpPr>
                  <p:nvPr/>
                </p:nvSpPr>
                <p:spPr bwMode="auto">
                  <a:xfrm>
                    <a:off x="742" y="3582"/>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Freeform 452">
                    <a:extLst>
                      <a:ext uri="{FF2B5EF4-FFF2-40B4-BE49-F238E27FC236}">
                        <a16:creationId xmlns:a16="http://schemas.microsoft.com/office/drawing/2014/main" id="{E44FAA84-E979-4B9A-BC80-0AAC9750D180}"/>
                      </a:ext>
                    </a:extLst>
                  </p:cNvPr>
                  <p:cNvSpPr>
                    <a:spLocks/>
                  </p:cNvSpPr>
                  <p:nvPr/>
                </p:nvSpPr>
                <p:spPr bwMode="auto">
                  <a:xfrm>
                    <a:off x="747" y="3582"/>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453">
                    <a:extLst>
                      <a:ext uri="{FF2B5EF4-FFF2-40B4-BE49-F238E27FC236}">
                        <a16:creationId xmlns:a16="http://schemas.microsoft.com/office/drawing/2014/main" id="{EB8869EF-51D1-4F25-BE1A-9087BDF95565}"/>
                      </a:ext>
                    </a:extLst>
                  </p:cNvPr>
                  <p:cNvSpPr>
                    <a:spLocks/>
                  </p:cNvSpPr>
                  <p:nvPr/>
                </p:nvSpPr>
                <p:spPr bwMode="auto">
                  <a:xfrm>
                    <a:off x="750" y="359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8" name="Group 454">
                  <a:extLst>
                    <a:ext uri="{FF2B5EF4-FFF2-40B4-BE49-F238E27FC236}">
                      <a16:creationId xmlns:a16="http://schemas.microsoft.com/office/drawing/2014/main" id="{9A749387-5760-4202-9591-E03DC7F28AF0}"/>
                    </a:ext>
                  </a:extLst>
                </p:cNvPr>
                <p:cNvGrpSpPr>
                  <a:grpSpLocks/>
                </p:cNvGrpSpPr>
                <p:nvPr/>
              </p:nvGrpSpPr>
              <p:grpSpPr bwMode="auto">
                <a:xfrm>
                  <a:off x="752" y="3597"/>
                  <a:ext cx="133" cy="106"/>
                  <a:chOff x="752" y="3597"/>
                  <a:chExt cx="133" cy="106"/>
                </a:xfrm>
              </p:grpSpPr>
              <p:sp>
                <p:nvSpPr>
                  <p:cNvPr id="422" name="Freeform 455">
                    <a:extLst>
                      <a:ext uri="{FF2B5EF4-FFF2-40B4-BE49-F238E27FC236}">
                        <a16:creationId xmlns:a16="http://schemas.microsoft.com/office/drawing/2014/main" id="{93B23386-92D4-4868-9451-D23FEA341DCA}"/>
                      </a:ext>
                    </a:extLst>
                  </p:cNvPr>
                  <p:cNvSpPr>
                    <a:spLocks/>
                  </p:cNvSpPr>
                  <p:nvPr/>
                </p:nvSpPr>
                <p:spPr bwMode="auto">
                  <a:xfrm>
                    <a:off x="752" y="3598"/>
                    <a:ext cx="91" cy="105"/>
                  </a:xfrm>
                  <a:custGeom>
                    <a:avLst/>
                    <a:gdLst>
                      <a:gd name="T0" fmla="*/ 1 w 182"/>
                      <a:gd name="T1" fmla="*/ 0 h 314"/>
                      <a:gd name="T2" fmla="*/ 0 w 182"/>
                      <a:gd name="T3" fmla="*/ 0 h 314"/>
                      <a:gd name="T4" fmla="*/ 1 w 182"/>
                      <a:gd name="T5" fmla="*/ 0 h 314"/>
                      <a:gd name="T6" fmla="*/ 1 w 182"/>
                      <a:gd name="T7" fmla="*/ 0 h 314"/>
                      <a:gd name="T8" fmla="*/ 1 w 182"/>
                      <a:gd name="T9" fmla="*/ 0 h 314"/>
                      <a:gd name="T10" fmla="*/ 0 60000 65536"/>
                      <a:gd name="T11" fmla="*/ 0 60000 65536"/>
                      <a:gd name="T12" fmla="*/ 0 60000 65536"/>
                      <a:gd name="T13" fmla="*/ 0 60000 65536"/>
                      <a:gd name="T14" fmla="*/ 0 60000 65536"/>
                      <a:gd name="T15" fmla="*/ 0 w 182"/>
                      <a:gd name="T16" fmla="*/ 0 h 314"/>
                      <a:gd name="T17" fmla="*/ 182 w 182"/>
                      <a:gd name="T18" fmla="*/ 314 h 314"/>
                    </a:gdLst>
                    <a:ahLst/>
                    <a:cxnLst>
                      <a:cxn ang="T10">
                        <a:pos x="T0" y="T1"/>
                      </a:cxn>
                      <a:cxn ang="T11">
                        <a:pos x="T2" y="T3"/>
                      </a:cxn>
                      <a:cxn ang="T12">
                        <a:pos x="T4" y="T5"/>
                      </a:cxn>
                      <a:cxn ang="T13">
                        <a:pos x="T6" y="T7"/>
                      </a:cxn>
                      <a:cxn ang="T14">
                        <a:pos x="T8" y="T9"/>
                      </a:cxn>
                    </a:cxnLst>
                    <a:rect l="T15" t="T16" r="T17" b="T18"/>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456">
                    <a:extLst>
                      <a:ext uri="{FF2B5EF4-FFF2-40B4-BE49-F238E27FC236}">
                        <a16:creationId xmlns:a16="http://schemas.microsoft.com/office/drawing/2014/main" id="{985B501F-84A9-4D52-846F-DCEE5DCBF7C7}"/>
                      </a:ext>
                    </a:extLst>
                  </p:cNvPr>
                  <p:cNvSpPr>
                    <a:spLocks/>
                  </p:cNvSpPr>
                  <p:nvPr/>
                </p:nvSpPr>
                <p:spPr bwMode="auto">
                  <a:xfrm>
                    <a:off x="759" y="3597"/>
                    <a:ext cx="118" cy="94"/>
                  </a:xfrm>
                  <a:custGeom>
                    <a:avLst/>
                    <a:gdLst>
                      <a:gd name="T0" fmla="*/ 1 w 235"/>
                      <a:gd name="T1" fmla="*/ 0 h 281"/>
                      <a:gd name="T2" fmla="*/ 1 w 235"/>
                      <a:gd name="T3" fmla="*/ 0 h 281"/>
                      <a:gd name="T4" fmla="*/ 1 w 235"/>
                      <a:gd name="T5" fmla="*/ 0 h 281"/>
                      <a:gd name="T6" fmla="*/ 1 w 235"/>
                      <a:gd name="T7" fmla="*/ 0 h 281"/>
                      <a:gd name="T8" fmla="*/ 1 w 235"/>
                      <a:gd name="T9" fmla="*/ 0 h 281"/>
                      <a:gd name="T10" fmla="*/ 1 w 235"/>
                      <a:gd name="T11" fmla="*/ 0 h 281"/>
                      <a:gd name="T12" fmla="*/ 1 w 235"/>
                      <a:gd name="T13" fmla="*/ 0 h 281"/>
                      <a:gd name="T14" fmla="*/ 0 w 235"/>
                      <a:gd name="T15" fmla="*/ 0 h 281"/>
                      <a:gd name="T16" fmla="*/ 1 w 235"/>
                      <a:gd name="T17" fmla="*/ 0 h 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281"/>
                      <a:gd name="T29" fmla="*/ 235 w 235"/>
                      <a:gd name="T30" fmla="*/ 281 h 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4" name="Freeform 457">
                    <a:extLst>
                      <a:ext uri="{FF2B5EF4-FFF2-40B4-BE49-F238E27FC236}">
                        <a16:creationId xmlns:a16="http://schemas.microsoft.com/office/drawing/2014/main" id="{1BAE1240-8A54-4E19-A415-F4407709C327}"/>
                      </a:ext>
                    </a:extLst>
                  </p:cNvPr>
                  <p:cNvSpPr>
                    <a:spLocks/>
                  </p:cNvSpPr>
                  <p:nvPr/>
                </p:nvSpPr>
                <p:spPr bwMode="auto">
                  <a:xfrm>
                    <a:off x="838" y="3691"/>
                    <a:ext cx="47" cy="12"/>
                  </a:xfrm>
                  <a:custGeom>
                    <a:avLst/>
                    <a:gdLst>
                      <a:gd name="T0" fmla="*/ 0 w 95"/>
                      <a:gd name="T1" fmla="*/ 0 h 36"/>
                      <a:gd name="T2" fmla="*/ 0 w 95"/>
                      <a:gd name="T3" fmla="*/ 0 h 36"/>
                      <a:gd name="T4" fmla="*/ 0 w 95"/>
                      <a:gd name="T5" fmla="*/ 0 h 36"/>
                      <a:gd name="T6" fmla="*/ 0 w 95"/>
                      <a:gd name="T7" fmla="*/ 0 h 36"/>
                      <a:gd name="T8" fmla="*/ 0 w 95"/>
                      <a:gd name="T9" fmla="*/ 0 h 36"/>
                      <a:gd name="T10" fmla="*/ 0 w 95"/>
                      <a:gd name="T11" fmla="*/ 0 h 36"/>
                      <a:gd name="T12" fmla="*/ 0 w 95"/>
                      <a:gd name="T13" fmla="*/ 0 h 36"/>
                      <a:gd name="T14" fmla="*/ 0 60000 65536"/>
                      <a:gd name="T15" fmla="*/ 0 60000 65536"/>
                      <a:gd name="T16" fmla="*/ 0 60000 65536"/>
                      <a:gd name="T17" fmla="*/ 0 60000 65536"/>
                      <a:gd name="T18" fmla="*/ 0 60000 65536"/>
                      <a:gd name="T19" fmla="*/ 0 60000 65536"/>
                      <a:gd name="T20" fmla="*/ 0 60000 65536"/>
                      <a:gd name="T21" fmla="*/ 0 w 95"/>
                      <a:gd name="T22" fmla="*/ 0 h 36"/>
                      <a:gd name="T23" fmla="*/ 95 w 9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9" name="Group 458">
                  <a:extLst>
                    <a:ext uri="{FF2B5EF4-FFF2-40B4-BE49-F238E27FC236}">
                      <a16:creationId xmlns:a16="http://schemas.microsoft.com/office/drawing/2014/main" id="{17DF92BF-1906-4271-91C3-CB59B6C18B04}"/>
                    </a:ext>
                  </a:extLst>
                </p:cNvPr>
                <p:cNvGrpSpPr>
                  <a:grpSpLocks/>
                </p:cNvGrpSpPr>
                <p:nvPr/>
              </p:nvGrpSpPr>
              <p:grpSpPr bwMode="auto">
                <a:xfrm>
                  <a:off x="844" y="3694"/>
                  <a:ext cx="48" cy="23"/>
                  <a:chOff x="844" y="3694"/>
                  <a:chExt cx="48" cy="23"/>
                </a:xfrm>
              </p:grpSpPr>
              <p:sp>
                <p:nvSpPr>
                  <p:cNvPr id="419" name="Freeform 459">
                    <a:extLst>
                      <a:ext uri="{FF2B5EF4-FFF2-40B4-BE49-F238E27FC236}">
                        <a16:creationId xmlns:a16="http://schemas.microsoft.com/office/drawing/2014/main" id="{EFF39875-3FEF-4C67-8536-5575C10E22D8}"/>
                      </a:ext>
                    </a:extLst>
                  </p:cNvPr>
                  <p:cNvSpPr>
                    <a:spLocks/>
                  </p:cNvSpPr>
                  <p:nvPr/>
                </p:nvSpPr>
                <p:spPr bwMode="auto">
                  <a:xfrm>
                    <a:off x="844" y="3694"/>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460">
                    <a:extLst>
                      <a:ext uri="{FF2B5EF4-FFF2-40B4-BE49-F238E27FC236}">
                        <a16:creationId xmlns:a16="http://schemas.microsoft.com/office/drawing/2014/main" id="{66458133-D2E6-4AAD-8EA0-83CBACCEBCDA}"/>
                      </a:ext>
                    </a:extLst>
                  </p:cNvPr>
                  <p:cNvSpPr>
                    <a:spLocks/>
                  </p:cNvSpPr>
                  <p:nvPr/>
                </p:nvSpPr>
                <p:spPr bwMode="auto">
                  <a:xfrm>
                    <a:off x="848" y="369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461">
                    <a:extLst>
                      <a:ext uri="{FF2B5EF4-FFF2-40B4-BE49-F238E27FC236}">
                        <a16:creationId xmlns:a16="http://schemas.microsoft.com/office/drawing/2014/main" id="{50478EF3-FA3D-43F8-9FE8-AC85B74200D6}"/>
                      </a:ext>
                    </a:extLst>
                  </p:cNvPr>
                  <p:cNvSpPr>
                    <a:spLocks/>
                  </p:cNvSpPr>
                  <p:nvPr/>
                </p:nvSpPr>
                <p:spPr bwMode="auto">
                  <a:xfrm>
                    <a:off x="851" y="3706"/>
                    <a:ext cx="41" cy="11"/>
                  </a:xfrm>
                  <a:custGeom>
                    <a:avLst/>
                    <a:gdLst>
                      <a:gd name="T0" fmla="*/ 0 w 81"/>
                      <a:gd name="T1" fmla="*/ 0 h 34"/>
                      <a:gd name="T2" fmla="*/ 1 w 81"/>
                      <a:gd name="T3" fmla="*/ 0 h 34"/>
                      <a:gd name="T4" fmla="*/ 1 w 81"/>
                      <a:gd name="T5" fmla="*/ 0 h 34"/>
                      <a:gd name="T6" fmla="*/ 1 w 81"/>
                      <a:gd name="T7" fmla="*/ 0 h 34"/>
                      <a:gd name="T8" fmla="*/ 1 w 81"/>
                      <a:gd name="T9" fmla="*/ 0 h 34"/>
                      <a:gd name="T10" fmla="*/ 1 w 81"/>
                      <a:gd name="T11" fmla="*/ 0 h 34"/>
                      <a:gd name="T12" fmla="*/ 0 w 81"/>
                      <a:gd name="T13" fmla="*/ 0 h 34"/>
                      <a:gd name="T14" fmla="*/ 0 60000 65536"/>
                      <a:gd name="T15" fmla="*/ 0 60000 65536"/>
                      <a:gd name="T16" fmla="*/ 0 60000 65536"/>
                      <a:gd name="T17" fmla="*/ 0 60000 65536"/>
                      <a:gd name="T18" fmla="*/ 0 60000 65536"/>
                      <a:gd name="T19" fmla="*/ 0 60000 65536"/>
                      <a:gd name="T20" fmla="*/ 0 60000 65536"/>
                      <a:gd name="T21" fmla="*/ 0 w 81"/>
                      <a:gd name="T22" fmla="*/ 0 h 34"/>
                      <a:gd name="T23" fmla="*/ 81 w 8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00" name="Group 462">
                  <a:extLst>
                    <a:ext uri="{FF2B5EF4-FFF2-40B4-BE49-F238E27FC236}">
                      <a16:creationId xmlns:a16="http://schemas.microsoft.com/office/drawing/2014/main" id="{5C2032B8-9029-4C74-8F77-4B9A7966EE66}"/>
                    </a:ext>
                  </a:extLst>
                </p:cNvPr>
                <p:cNvGrpSpPr>
                  <a:grpSpLocks/>
                </p:cNvGrpSpPr>
                <p:nvPr/>
              </p:nvGrpSpPr>
              <p:grpSpPr bwMode="auto">
                <a:xfrm>
                  <a:off x="857" y="3710"/>
                  <a:ext cx="49" cy="22"/>
                  <a:chOff x="857" y="3710"/>
                  <a:chExt cx="49" cy="22"/>
                </a:xfrm>
              </p:grpSpPr>
              <p:sp>
                <p:nvSpPr>
                  <p:cNvPr id="416" name="Freeform 463">
                    <a:extLst>
                      <a:ext uri="{FF2B5EF4-FFF2-40B4-BE49-F238E27FC236}">
                        <a16:creationId xmlns:a16="http://schemas.microsoft.com/office/drawing/2014/main" id="{35E7835B-813A-4729-A1EC-07EE1F8C415A}"/>
                      </a:ext>
                    </a:extLst>
                  </p:cNvPr>
                  <p:cNvSpPr>
                    <a:spLocks/>
                  </p:cNvSpPr>
                  <p:nvPr/>
                </p:nvSpPr>
                <p:spPr bwMode="auto">
                  <a:xfrm>
                    <a:off x="857" y="3710"/>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464">
                    <a:extLst>
                      <a:ext uri="{FF2B5EF4-FFF2-40B4-BE49-F238E27FC236}">
                        <a16:creationId xmlns:a16="http://schemas.microsoft.com/office/drawing/2014/main" id="{E841ADF7-A7F8-4456-8FAC-B27C56837A86}"/>
                      </a:ext>
                    </a:extLst>
                  </p:cNvPr>
                  <p:cNvSpPr>
                    <a:spLocks/>
                  </p:cNvSpPr>
                  <p:nvPr/>
                </p:nvSpPr>
                <p:spPr bwMode="auto">
                  <a:xfrm>
                    <a:off x="862" y="371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8" name="Freeform 465">
                    <a:extLst>
                      <a:ext uri="{FF2B5EF4-FFF2-40B4-BE49-F238E27FC236}">
                        <a16:creationId xmlns:a16="http://schemas.microsoft.com/office/drawing/2014/main" id="{D9BDAD2C-6340-4C95-A78D-65EB1BD21233}"/>
                      </a:ext>
                    </a:extLst>
                  </p:cNvPr>
                  <p:cNvSpPr>
                    <a:spLocks/>
                  </p:cNvSpPr>
                  <p:nvPr/>
                </p:nvSpPr>
                <p:spPr bwMode="auto">
                  <a:xfrm>
                    <a:off x="865" y="3720"/>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01" name="Group 466">
                  <a:extLst>
                    <a:ext uri="{FF2B5EF4-FFF2-40B4-BE49-F238E27FC236}">
                      <a16:creationId xmlns:a16="http://schemas.microsoft.com/office/drawing/2014/main" id="{A167EC61-5182-423A-8130-AADB631752A6}"/>
                    </a:ext>
                  </a:extLst>
                </p:cNvPr>
                <p:cNvGrpSpPr>
                  <a:grpSpLocks/>
                </p:cNvGrpSpPr>
                <p:nvPr/>
              </p:nvGrpSpPr>
              <p:grpSpPr bwMode="auto">
                <a:xfrm>
                  <a:off x="1086" y="3766"/>
                  <a:ext cx="49" cy="23"/>
                  <a:chOff x="1086" y="3766"/>
                  <a:chExt cx="49" cy="23"/>
                </a:xfrm>
              </p:grpSpPr>
              <p:sp>
                <p:nvSpPr>
                  <p:cNvPr id="413" name="Freeform 467">
                    <a:extLst>
                      <a:ext uri="{FF2B5EF4-FFF2-40B4-BE49-F238E27FC236}">
                        <a16:creationId xmlns:a16="http://schemas.microsoft.com/office/drawing/2014/main" id="{F77D1D56-DB67-43E2-91CB-66E400821A67}"/>
                      </a:ext>
                    </a:extLst>
                  </p:cNvPr>
                  <p:cNvSpPr>
                    <a:spLocks/>
                  </p:cNvSpPr>
                  <p:nvPr/>
                </p:nvSpPr>
                <p:spPr bwMode="auto">
                  <a:xfrm>
                    <a:off x="1086" y="3766"/>
                    <a:ext cx="11" cy="23"/>
                  </a:xfrm>
                  <a:custGeom>
                    <a:avLst/>
                    <a:gdLst>
                      <a:gd name="T0" fmla="*/ 1 w 22"/>
                      <a:gd name="T1" fmla="*/ 0 h 69"/>
                      <a:gd name="T2" fmla="*/ 0 w 22"/>
                      <a:gd name="T3" fmla="*/ 0 h 69"/>
                      <a:gd name="T4" fmla="*/ 1 w 22"/>
                      <a:gd name="T5" fmla="*/ 0 h 69"/>
                      <a:gd name="T6" fmla="*/ 1 w 22"/>
                      <a:gd name="T7" fmla="*/ 0 h 69"/>
                      <a:gd name="T8" fmla="*/ 1 w 22"/>
                      <a:gd name="T9" fmla="*/ 0 h 69"/>
                      <a:gd name="T10" fmla="*/ 0 60000 65536"/>
                      <a:gd name="T11" fmla="*/ 0 60000 65536"/>
                      <a:gd name="T12" fmla="*/ 0 60000 65536"/>
                      <a:gd name="T13" fmla="*/ 0 60000 65536"/>
                      <a:gd name="T14" fmla="*/ 0 60000 65536"/>
                      <a:gd name="T15" fmla="*/ 0 w 22"/>
                      <a:gd name="T16" fmla="*/ 0 h 69"/>
                      <a:gd name="T17" fmla="*/ 22 w 22"/>
                      <a:gd name="T18" fmla="*/ 69 h 69"/>
                    </a:gdLst>
                    <a:ahLst/>
                    <a:cxnLst>
                      <a:cxn ang="T10">
                        <a:pos x="T0" y="T1"/>
                      </a:cxn>
                      <a:cxn ang="T11">
                        <a:pos x="T2" y="T3"/>
                      </a:cxn>
                      <a:cxn ang="T12">
                        <a:pos x="T4" y="T5"/>
                      </a:cxn>
                      <a:cxn ang="T13">
                        <a:pos x="T6" y="T7"/>
                      </a:cxn>
                      <a:cxn ang="T14">
                        <a:pos x="T8" y="T9"/>
                      </a:cxn>
                    </a:cxnLst>
                    <a:rect l="T15" t="T16" r="T17" b="T18"/>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468">
                    <a:extLst>
                      <a:ext uri="{FF2B5EF4-FFF2-40B4-BE49-F238E27FC236}">
                        <a16:creationId xmlns:a16="http://schemas.microsoft.com/office/drawing/2014/main" id="{97B35056-1DCD-43F7-B1FC-BE51350718F6}"/>
                      </a:ext>
                    </a:extLst>
                  </p:cNvPr>
                  <p:cNvSpPr>
                    <a:spLocks/>
                  </p:cNvSpPr>
                  <p:nvPr/>
                </p:nvSpPr>
                <p:spPr bwMode="auto">
                  <a:xfrm>
                    <a:off x="1090" y="3767"/>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469">
                    <a:extLst>
                      <a:ext uri="{FF2B5EF4-FFF2-40B4-BE49-F238E27FC236}">
                        <a16:creationId xmlns:a16="http://schemas.microsoft.com/office/drawing/2014/main" id="{46ACB60B-AE40-410E-B487-7DB704EC3E57}"/>
                      </a:ext>
                    </a:extLst>
                  </p:cNvPr>
                  <p:cNvSpPr>
                    <a:spLocks/>
                  </p:cNvSpPr>
                  <p:nvPr/>
                </p:nvSpPr>
                <p:spPr bwMode="auto">
                  <a:xfrm>
                    <a:off x="1093" y="3777"/>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02" name="Group 470">
                  <a:extLst>
                    <a:ext uri="{FF2B5EF4-FFF2-40B4-BE49-F238E27FC236}">
                      <a16:creationId xmlns:a16="http://schemas.microsoft.com/office/drawing/2014/main" id="{39C7E908-9486-4430-898D-A22693F510E0}"/>
                    </a:ext>
                  </a:extLst>
                </p:cNvPr>
                <p:cNvGrpSpPr>
                  <a:grpSpLocks/>
                </p:cNvGrpSpPr>
                <p:nvPr/>
              </p:nvGrpSpPr>
              <p:grpSpPr bwMode="auto">
                <a:xfrm>
                  <a:off x="934" y="3740"/>
                  <a:ext cx="48" cy="23"/>
                  <a:chOff x="934" y="3740"/>
                  <a:chExt cx="48" cy="23"/>
                </a:xfrm>
              </p:grpSpPr>
              <p:sp>
                <p:nvSpPr>
                  <p:cNvPr id="410" name="Freeform 471">
                    <a:extLst>
                      <a:ext uri="{FF2B5EF4-FFF2-40B4-BE49-F238E27FC236}">
                        <a16:creationId xmlns:a16="http://schemas.microsoft.com/office/drawing/2014/main" id="{D17BF4BC-EF7B-424E-B7D7-539EEAB6223D}"/>
                      </a:ext>
                    </a:extLst>
                  </p:cNvPr>
                  <p:cNvSpPr>
                    <a:spLocks/>
                  </p:cNvSpPr>
                  <p:nvPr/>
                </p:nvSpPr>
                <p:spPr bwMode="auto">
                  <a:xfrm>
                    <a:off x="934" y="3740"/>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Freeform 472">
                    <a:extLst>
                      <a:ext uri="{FF2B5EF4-FFF2-40B4-BE49-F238E27FC236}">
                        <a16:creationId xmlns:a16="http://schemas.microsoft.com/office/drawing/2014/main" id="{963212CE-C8D5-43BC-B8B1-41D430A132C0}"/>
                      </a:ext>
                    </a:extLst>
                  </p:cNvPr>
                  <p:cNvSpPr>
                    <a:spLocks/>
                  </p:cNvSpPr>
                  <p:nvPr/>
                </p:nvSpPr>
                <p:spPr bwMode="auto">
                  <a:xfrm>
                    <a:off x="938" y="3741"/>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 name="Freeform 473">
                    <a:extLst>
                      <a:ext uri="{FF2B5EF4-FFF2-40B4-BE49-F238E27FC236}">
                        <a16:creationId xmlns:a16="http://schemas.microsoft.com/office/drawing/2014/main" id="{0F3F9EC6-4583-4FF8-B499-FF2F846E27FC}"/>
                      </a:ext>
                    </a:extLst>
                  </p:cNvPr>
                  <p:cNvSpPr>
                    <a:spLocks/>
                  </p:cNvSpPr>
                  <p:nvPr/>
                </p:nvSpPr>
                <p:spPr bwMode="auto">
                  <a:xfrm>
                    <a:off x="941" y="375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03" name="Group 474">
                  <a:extLst>
                    <a:ext uri="{FF2B5EF4-FFF2-40B4-BE49-F238E27FC236}">
                      <a16:creationId xmlns:a16="http://schemas.microsoft.com/office/drawing/2014/main" id="{0D7DDDF3-5277-4691-ABD4-4D192E76D485}"/>
                    </a:ext>
                  </a:extLst>
                </p:cNvPr>
                <p:cNvGrpSpPr>
                  <a:grpSpLocks/>
                </p:cNvGrpSpPr>
                <p:nvPr/>
              </p:nvGrpSpPr>
              <p:grpSpPr bwMode="auto">
                <a:xfrm>
                  <a:off x="943" y="3754"/>
                  <a:ext cx="49" cy="23"/>
                  <a:chOff x="943" y="3754"/>
                  <a:chExt cx="49" cy="23"/>
                </a:xfrm>
              </p:grpSpPr>
              <p:sp>
                <p:nvSpPr>
                  <p:cNvPr id="407" name="Freeform 475">
                    <a:extLst>
                      <a:ext uri="{FF2B5EF4-FFF2-40B4-BE49-F238E27FC236}">
                        <a16:creationId xmlns:a16="http://schemas.microsoft.com/office/drawing/2014/main" id="{7B4F18C2-F7F0-48A5-A9AF-35193C2263ED}"/>
                      </a:ext>
                    </a:extLst>
                  </p:cNvPr>
                  <p:cNvSpPr>
                    <a:spLocks/>
                  </p:cNvSpPr>
                  <p:nvPr/>
                </p:nvSpPr>
                <p:spPr bwMode="auto">
                  <a:xfrm>
                    <a:off x="943" y="3754"/>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476">
                    <a:extLst>
                      <a:ext uri="{FF2B5EF4-FFF2-40B4-BE49-F238E27FC236}">
                        <a16:creationId xmlns:a16="http://schemas.microsoft.com/office/drawing/2014/main" id="{72A3FA04-CAB9-40E6-9126-A952E7E973D1}"/>
                      </a:ext>
                    </a:extLst>
                  </p:cNvPr>
                  <p:cNvSpPr>
                    <a:spLocks/>
                  </p:cNvSpPr>
                  <p:nvPr/>
                </p:nvSpPr>
                <p:spPr bwMode="auto">
                  <a:xfrm>
                    <a:off x="948" y="375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Freeform 477">
                    <a:extLst>
                      <a:ext uri="{FF2B5EF4-FFF2-40B4-BE49-F238E27FC236}">
                        <a16:creationId xmlns:a16="http://schemas.microsoft.com/office/drawing/2014/main" id="{06269285-1005-4BA2-B1E5-4E13BB298728}"/>
                      </a:ext>
                    </a:extLst>
                  </p:cNvPr>
                  <p:cNvSpPr>
                    <a:spLocks/>
                  </p:cNvSpPr>
                  <p:nvPr/>
                </p:nvSpPr>
                <p:spPr bwMode="auto">
                  <a:xfrm>
                    <a:off x="951" y="3765"/>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04" name="Freeform 478">
                  <a:extLst>
                    <a:ext uri="{FF2B5EF4-FFF2-40B4-BE49-F238E27FC236}">
                      <a16:creationId xmlns:a16="http://schemas.microsoft.com/office/drawing/2014/main" id="{872920E2-DB13-4008-BD31-73B7267D0AE2}"/>
                    </a:ext>
                  </a:extLst>
                </p:cNvPr>
                <p:cNvSpPr>
                  <a:spLocks/>
                </p:cNvSpPr>
                <p:nvPr/>
              </p:nvSpPr>
              <p:spPr bwMode="auto">
                <a:xfrm>
                  <a:off x="987" y="3753"/>
                  <a:ext cx="25" cy="43"/>
                </a:xfrm>
                <a:custGeom>
                  <a:avLst/>
                  <a:gdLst>
                    <a:gd name="T0" fmla="*/ 0 w 51"/>
                    <a:gd name="T1" fmla="*/ 0 h 128"/>
                    <a:gd name="T2" fmla="*/ 0 w 51"/>
                    <a:gd name="T3" fmla="*/ 0 h 128"/>
                    <a:gd name="T4" fmla="*/ 0 w 51"/>
                    <a:gd name="T5" fmla="*/ 0 h 128"/>
                    <a:gd name="T6" fmla="*/ 0 w 51"/>
                    <a:gd name="T7" fmla="*/ 0 h 128"/>
                    <a:gd name="T8" fmla="*/ 0 w 51"/>
                    <a:gd name="T9" fmla="*/ 0 h 128"/>
                    <a:gd name="T10" fmla="*/ 0 w 51"/>
                    <a:gd name="T11" fmla="*/ 0 h 128"/>
                    <a:gd name="T12" fmla="*/ 0 w 51"/>
                    <a:gd name="T13" fmla="*/ 0 h 128"/>
                    <a:gd name="T14" fmla="*/ 0 60000 65536"/>
                    <a:gd name="T15" fmla="*/ 0 60000 65536"/>
                    <a:gd name="T16" fmla="*/ 0 60000 65536"/>
                    <a:gd name="T17" fmla="*/ 0 60000 65536"/>
                    <a:gd name="T18" fmla="*/ 0 60000 65536"/>
                    <a:gd name="T19" fmla="*/ 0 60000 65536"/>
                    <a:gd name="T20" fmla="*/ 0 60000 65536"/>
                    <a:gd name="T21" fmla="*/ 0 w 51"/>
                    <a:gd name="T22" fmla="*/ 0 h 128"/>
                    <a:gd name="T23" fmla="*/ 51 w 51"/>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479">
                  <a:extLst>
                    <a:ext uri="{FF2B5EF4-FFF2-40B4-BE49-F238E27FC236}">
                      <a16:creationId xmlns:a16="http://schemas.microsoft.com/office/drawing/2014/main" id="{0C532EBC-7084-4081-A2EC-8A113D34379E}"/>
                    </a:ext>
                  </a:extLst>
                </p:cNvPr>
                <p:cNvSpPr>
                  <a:spLocks/>
                </p:cNvSpPr>
                <p:nvPr/>
              </p:nvSpPr>
              <p:spPr bwMode="auto">
                <a:xfrm>
                  <a:off x="992" y="3753"/>
                  <a:ext cx="91" cy="29"/>
                </a:xfrm>
                <a:custGeom>
                  <a:avLst/>
                  <a:gdLst>
                    <a:gd name="T0" fmla="*/ 0 w 183"/>
                    <a:gd name="T1" fmla="*/ 0 h 85"/>
                    <a:gd name="T2" fmla="*/ 0 w 183"/>
                    <a:gd name="T3" fmla="*/ 0 h 85"/>
                    <a:gd name="T4" fmla="*/ 0 w 183"/>
                    <a:gd name="T5" fmla="*/ 0 h 85"/>
                    <a:gd name="T6" fmla="*/ 0 w 183"/>
                    <a:gd name="T7" fmla="*/ 0 h 85"/>
                    <a:gd name="T8" fmla="*/ 0 w 183"/>
                    <a:gd name="T9" fmla="*/ 0 h 85"/>
                    <a:gd name="T10" fmla="*/ 0 w 183"/>
                    <a:gd name="T11" fmla="*/ 0 h 85"/>
                    <a:gd name="T12" fmla="*/ 0 w 183"/>
                    <a:gd name="T13" fmla="*/ 0 h 85"/>
                    <a:gd name="T14" fmla="*/ 0 w 183"/>
                    <a:gd name="T15" fmla="*/ 0 h 85"/>
                    <a:gd name="T16" fmla="*/ 0 w 183"/>
                    <a:gd name="T17" fmla="*/ 0 h 85"/>
                    <a:gd name="T18" fmla="*/ 0 w 183"/>
                    <a:gd name="T19" fmla="*/ 0 h 85"/>
                    <a:gd name="T20" fmla="*/ 0 w 183"/>
                    <a:gd name="T21" fmla="*/ 0 h 85"/>
                    <a:gd name="T22" fmla="*/ 0 w 183"/>
                    <a:gd name="T23" fmla="*/ 0 h 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3"/>
                    <a:gd name="T37" fmla="*/ 0 h 85"/>
                    <a:gd name="T38" fmla="*/ 183 w 183"/>
                    <a:gd name="T39" fmla="*/ 85 h 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480">
                  <a:extLst>
                    <a:ext uri="{FF2B5EF4-FFF2-40B4-BE49-F238E27FC236}">
                      <a16:creationId xmlns:a16="http://schemas.microsoft.com/office/drawing/2014/main" id="{9EE0B63D-23CC-432B-99A8-775349004DD1}"/>
                    </a:ext>
                  </a:extLst>
                </p:cNvPr>
                <p:cNvSpPr>
                  <a:spLocks/>
                </p:cNvSpPr>
                <p:nvPr/>
              </p:nvSpPr>
              <p:spPr bwMode="auto">
                <a:xfrm>
                  <a:off x="1008" y="3782"/>
                  <a:ext cx="81" cy="12"/>
                </a:xfrm>
                <a:custGeom>
                  <a:avLst/>
                  <a:gdLst>
                    <a:gd name="T0" fmla="*/ 0 w 160"/>
                    <a:gd name="T1" fmla="*/ 0 h 36"/>
                    <a:gd name="T2" fmla="*/ 1 w 160"/>
                    <a:gd name="T3" fmla="*/ 0 h 36"/>
                    <a:gd name="T4" fmla="*/ 1 w 160"/>
                    <a:gd name="T5" fmla="*/ 0 h 36"/>
                    <a:gd name="T6" fmla="*/ 1 w 160"/>
                    <a:gd name="T7" fmla="*/ 0 h 36"/>
                    <a:gd name="T8" fmla="*/ 1 w 160"/>
                    <a:gd name="T9" fmla="*/ 0 h 36"/>
                    <a:gd name="T10" fmla="*/ 1 w 160"/>
                    <a:gd name="T11" fmla="*/ 0 h 36"/>
                    <a:gd name="T12" fmla="*/ 0 w 160"/>
                    <a:gd name="T13" fmla="*/ 0 h 36"/>
                    <a:gd name="T14" fmla="*/ 0 60000 65536"/>
                    <a:gd name="T15" fmla="*/ 0 60000 65536"/>
                    <a:gd name="T16" fmla="*/ 0 60000 65536"/>
                    <a:gd name="T17" fmla="*/ 0 60000 65536"/>
                    <a:gd name="T18" fmla="*/ 0 60000 65536"/>
                    <a:gd name="T19" fmla="*/ 0 60000 65536"/>
                    <a:gd name="T20" fmla="*/ 0 60000 65536"/>
                    <a:gd name="T21" fmla="*/ 0 w 160"/>
                    <a:gd name="T22" fmla="*/ 0 h 36"/>
                    <a:gd name="T23" fmla="*/ 160 w 16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1" name="Group 481">
                <a:extLst>
                  <a:ext uri="{FF2B5EF4-FFF2-40B4-BE49-F238E27FC236}">
                    <a16:creationId xmlns:a16="http://schemas.microsoft.com/office/drawing/2014/main" id="{229568D9-B200-4B8D-A243-84077E93F055}"/>
                  </a:ext>
                </a:extLst>
              </p:cNvPr>
              <p:cNvGrpSpPr>
                <a:grpSpLocks/>
              </p:cNvGrpSpPr>
              <p:nvPr/>
            </p:nvGrpSpPr>
            <p:grpSpPr bwMode="auto">
              <a:xfrm>
                <a:off x="920" y="3821"/>
                <a:ext cx="413" cy="50"/>
                <a:chOff x="920" y="3821"/>
                <a:chExt cx="413" cy="50"/>
              </a:xfrm>
            </p:grpSpPr>
            <p:sp>
              <p:nvSpPr>
                <p:cNvPr id="322" name="Freeform 482">
                  <a:extLst>
                    <a:ext uri="{FF2B5EF4-FFF2-40B4-BE49-F238E27FC236}">
                      <a16:creationId xmlns:a16="http://schemas.microsoft.com/office/drawing/2014/main" id="{CC3BA274-F5AF-4A51-BD98-7D98C6B8404B}"/>
                    </a:ext>
                  </a:extLst>
                </p:cNvPr>
                <p:cNvSpPr>
                  <a:spLocks/>
                </p:cNvSpPr>
                <p:nvPr/>
              </p:nvSpPr>
              <p:spPr bwMode="auto">
                <a:xfrm>
                  <a:off x="920" y="3821"/>
                  <a:ext cx="413" cy="50"/>
                </a:xfrm>
                <a:custGeom>
                  <a:avLst/>
                  <a:gdLst>
                    <a:gd name="T0" fmla="*/ 1 w 825"/>
                    <a:gd name="T1" fmla="*/ 0 h 151"/>
                    <a:gd name="T2" fmla="*/ 1 w 825"/>
                    <a:gd name="T3" fmla="*/ 0 h 151"/>
                    <a:gd name="T4" fmla="*/ 1 w 825"/>
                    <a:gd name="T5" fmla="*/ 0 h 151"/>
                    <a:gd name="T6" fmla="*/ 0 w 825"/>
                    <a:gd name="T7" fmla="*/ 0 h 151"/>
                    <a:gd name="T8" fmla="*/ 1 w 825"/>
                    <a:gd name="T9" fmla="*/ 0 h 151"/>
                    <a:gd name="T10" fmla="*/ 1 w 825"/>
                    <a:gd name="T11" fmla="*/ 0 h 151"/>
                    <a:gd name="T12" fmla="*/ 1 w 825"/>
                    <a:gd name="T13" fmla="*/ 0 h 151"/>
                    <a:gd name="T14" fmla="*/ 1 w 825"/>
                    <a:gd name="T15" fmla="*/ 0 h 151"/>
                    <a:gd name="T16" fmla="*/ 1 w 825"/>
                    <a:gd name="T17" fmla="*/ 0 h 151"/>
                    <a:gd name="T18" fmla="*/ 1 w 825"/>
                    <a:gd name="T19" fmla="*/ 0 h 151"/>
                    <a:gd name="T20" fmla="*/ 1 w 825"/>
                    <a:gd name="T21" fmla="*/ 0 h 151"/>
                    <a:gd name="T22" fmla="*/ 1 w 825"/>
                    <a:gd name="T23" fmla="*/ 0 h 151"/>
                    <a:gd name="T24" fmla="*/ 1 w 825"/>
                    <a:gd name="T25" fmla="*/ 0 h 151"/>
                    <a:gd name="T26" fmla="*/ 1 w 825"/>
                    <a:gd name="T27" fmla="*/ 0 h 151"/>
                    <a:gd name="T28" fmla="*/ 1 w 825"/>
                    <a:gd name="T29" fmla="*/ 0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25"/>
                    <a:gd name="T46" fmla="*/ 0 h 151"/>
                    <a:gd name="T47" fmla="*/ 825 w 825"/>
                    <a:gd name="T48" fmla="*/ 151 h 1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round/>
                  <a:headEnd/>
                  <a:tailEnd/>
                </a:ln>
              </p:spPr>
              <p:txBody>
                <a:bodyPr/>
                <a:lstStyle/>
                <a:p>
                  <a:endParaRPr lang="zh-CN" altLang="en-US"/>
                </a:p>
              </p:txBody>
            </p:sp>
            <p:sp>
              <p:nvSpPr>
                <p:cNvPr id="323" name="Freeform 483">
                  <a:extLst>
                    <a:ext uri="{FF2B5EF4-FFF2-40B4-BE49-F238E27FC236}">
                      <a16:creationId xmlns:a16="http://schemas.microsoft.com/office/drawing/2014/main" id="{6F7802A9-1DB7-4CBA-9416-C755E81683F2}"/>
                    </a:ext>
                  </a:extLst>
                </p:cNvPr>
                <p:cNvSpPr>
                  <a:spLocks/>
                </p:cNvSpPr>
                <p:nvPr/>
              </p:nvSpPr>
              <p:spPr bwMode="auto">
                <a:xfrm>
                  <a:off x="972" y="3833"/>
                  <a:ext cx="330" cy="27"/>
                </a:xfrm>
                <a:custGeom>
                  <a:avLst/>
                  <a:gdLst>
                    <a:gd name="T0" fmla="*/ 1 w 658"/>
                    <a:gd name="T1" fmla="*/ 0 h 79"/>
                    <a:gd name="T2" fmla="*/ 0 w 658"/>
                    <a:gd name="T3" fmla="*/ 0 h 79"/>
                    <a:gd name="T4" fmla="*/ 1 w 658"/>
                    <a:gd name="T5" fmla="*/ 0 h 79"/>
                    <a:gd name="T6" fmla="*/ 1 w 658"/>
                    <a:gd name="T7" fmla="*/ 0 h 79"/>
                    <a:gd name="T8" fmla="*/ 1 w 658"/>
                    <a:gd name="T9" fmla="*/ 0 h 79"/>
                    <a:gd name="T10" fmla="*/ 1 w 658"/>
                    <a:gd name="T11" fmla="*/ 0 h 79"/>
                    <a:gd name="T12" fmla="*/ 1 w 658"/>
                    <a:gd name="T13" fmla="*/ 0 h 79"/>
                    <a:gd name="T14" fmla="*/ 1 w 658"/>
                    <a:gd name="T15" fmla="*/ 0 h 79"/>
                    <a:gd name="T16" fmla="*/ 1 w 658"/>
                    <a:gd name="T17" fmla="*/ 0 h 79"/>
                    <a:gd name="T18" fmla="*/ 1 w 658"/>
                    <a:gd name="T19" fmla="*/ 0 h 79"/>
                    <a:gd name="T20" fmla="*/ 1 w 658"/>
                    <a:gd name="T21" fmla="*/ 0 h 79"/>
                    <a:gd name="T22" fmla="*/ 1 w 658"/>
                    <a:gd name="T23" fmla="*/ 0 h 79"/>
                    <a:gd name="T24" fmla="*/ 1 w 658"/>
                    <a:gd name="T25" fmla="*/ 0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8"/>
                    <a:gd name="T40" fmla="*/ 0 h 79"/>
                    <a:gd name="T41" fmla="*/ 658 w 658"/>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Rectangle 484">
                  <a:extLst>
                    <a:ext uri="{FF2B5EF4-FFF2-40B4-BE49-F238E27FC236}">
                      <a16:creationId xmlns:a16="http://schemas.microsoft.com/office/drawing/2014/main" id="{E7C31D31-A5AA-4E99-BD11-73A9C10326DF}"/>
                    </a:ext>
                  </a:extLst>
                </p:cNvPr>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25" name="Rectangle 485">
                  <a:extLst>
                    <a:ext uri="{FF2B5EF4-FFF2-40B4-BE49-F238E27FC236}">
                      <a16:creationId xmlns:a16="http://schemas.microsoft.com/office/drawing/2014/main" id="{64B5EEC1-DF6D-4256-928C-7D5236824D9A}"/>
                    </a:ext>
                  </a:extLst>
                </p:cNvPr>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302" name="Group 486">
                <a:extLst>
                  <a:ext uri="{FF2B5EF4-FFF2-40B4-BE49-F238E27FC236}">
                    <a16:creationId xmlns:a16="http://schemas.microsoft.com/office/drawing/2014/main" id="{DD6A06FC-5927-4962-83E0-D79F962267CD}"/>
                  </a:ext>
                </a:extLst>
              </p:cNvPr>
              <p:cNvGrpSpPr>
                <a:grpSpLocks/>
              </p:cNvGrpSpPr>
              <p:nvPr/>
            </p:nvGrpSpPr>
            <p:grpSpPr bwMode="auto">
              <a:xfrm>
                <a:off x="1227" y="3477"/>
                <a:ext cx="508" cy="321"/>
                <a:chOff x="1227" y="3477"/>
                <a:chExt cx="508" cy="321"/>
              </a:xfrm>
            </p:grpSpPr>
            <p:sp>
              <p:nvSpPr>
                <p:cNvPr id="303" name="Freeform 487">
                  <a:extLst>
                    <a:ext uri="{FF2B5EF4-FFF2-40B4-BE49-F238E27FC236}">
                      <a16:creationId xmlns:a16="http://schemas.microsoft.com/office/drawing/2014/main" id="{5EC96A3A-1D0D-41EF-9BC6-891049F261C2}"/>
                    </a:ext>
                  </a:extLst>
                </p:cNvPr>
                <p:cNvSpPr>
                  <a:spLocks/>
                </p:cNvSpPr>
                <p:nvPr/>
              </p:nvSpPr>
              <p:spPr bwMode="auto">
                <a:xfrm>
                  <a:off x="1640" y="3731"/>
                  <a:ext cx="95" cy="66"/>
                </a:xfrm>
                <a:custGeom>
                  <a:avLst/>
                  <a:gdLst>
                    <a:gd name="T0" fmla="*/ 0 w 191"/>
                    <a:gd name="T1" fmla="*/ 0 h 200"/>
                    <a:gd name="T2" fmla="*/ 0 w 191"/>
                    <a:gd name="T3" fmla="*/ 0 h 200"/>
                    <a:gd name="T4" fmla="*/ 0 w 191"/>
                    <a:gd name="T5" fmla="*/ 0 h 200"/>
                    <a:gd name="T6" fmla="*/ 0 w 191"/>
                    <a:gd name="T7" fmla="*/ 0 h 200"/>
                    <a:gd name="T8" fmla="*/ 0 w 191"/>
                    <a:gd name="T9" fmla="*/ 0 h 200"/>
                    <a:gd name="T10" fmla="*/ 0 w 191"/>
                    <a:gd name="T11" fmla="*/ 0 h 200"/>
                    <a:gd name="T12" fmla="*/ 0 w 191"/>
                    <a:gd name="T13" fmla="*/ 0 h 200"/>
                    <a:gd name="T14" fmla="*/ 0 w 191"/>
                    <a:gd name="T15" fmla="*/ 0 h 200"/>
                    <a:gd name="T16" fmla="*/ 0 w 191"/>
                    <a:gd name="T17" fmla="*/ 0 h 200"/>
                    <a:gd name="T18" fmla="*/ 0 w 191"/>
                    <a:gd name="T19" fmla="*/ 0 h 200"/>
                    <a:gd name="T20" fmla="*/ 0 w 191"/>
                    <a:gd name="T21" fmla="*/ 0 h 200"/>
                    <a:gd name="T22" fmla="*/ 0 w 191"/>
                    <a:gd name="T23" fmla="*/ 0 h 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200"/>
                    <a:gd name="T38" fmla="*/ 191 w 191"/>
                    <a:gd name="T39" fmla="*/ 200 h 2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round/>
                  <a:headEnd/>
                  <a:tailEnd/>
                </a:ln>
              </p:spPr>
              <p:txBody>
                <a:bodyPr/>
                <a:lstStyle/>
                <a:p>
                  <a:endParaRPr lang="zh-CN" altLang="en-US"/>
                </a:p>
              </p:txBody>
            </p:sp>
            <p:sp>
              <p:nvSpPr>
                <p:cNvPr id="304" name="Freeform 488">
                  <a:extLst>
                    <a:ext uri="{FF2B5EF4-FFF2-40B4-BE49-F238E27FC236}">
                      <a16:creationId xmlns:a16="http://schemas.microsoft.com/office/drawing/2014/main" id="{CC348E16-630D-43CC-9578-CE77BC34732A}"/>
                    </a:ext>
                  </a:extLst>
                </p:cNvPr>
                <p:cNvSpPr>
                  <a:spLocks/>
                </p:cNvSpPr>
                <p:nvPr/>
              </p:nvSpPr>
              <p:spPr bwMode="auto">
                <a:xfrm>
                  <a:off x="1227" y="3477"/>
                  <a:ext cx="429" cy="264"/>
                </a:xfrm>
                <a:custGeom>
                  <a:avLst/>
                  <a:gdLst>
                    <a:gd name="T0" fmla="*/ 0 w 860"/>
                    <a:gd name="T1" fmla="*/ 0 h 791"/>
                    <a:gd name="T2" fmla="*/ 0 w 860"/>
                    <a:gd name="T3" fmla="*/ 0 h 791"/>
                    <a:gd name="T4" fmla="*/ 0 w 860"/>
                    <a:gd name="T5" fmla="*/ 0 h 791"/>
                    <a:gd name="T6" fmla="*/ 0 w 860"/>
                    <a:gd name="T7" fmla="*/ 0 h 791"/>
                    <a:gd name="T8" fmla="*/ 0 w 860"/>
                    <a:gd name="T9" fmla="*/ 0 h 791"/>
                    <a:gd name="T10" fmla="*/ 0 60000 65536"/>
                    <a:gd name="T11" fmla="*/ 0 60000 65536"/>
                    <a:gd name="T12" fmla="*/ 0 60000 65536"/>
                    <a:gd name="T13" fmla="*/ 0 60000 65536"/>
                    <a:gd name="T14" fmla="*/ 0 60000 65536"/>
                    <a:gd name="T15" fmla="*/ 0 w 860"/>
                    <a:gd name="T16" fmla="*/ 0 h 791"/>
                    <a:gd name="T17" fmla="*/ 860 w 860"/>
                    <a:gd name="T18" fmla="*/ 791 h 791"/>
                  </a:gdLst>
                  <a:ahLst/>
                  <a:cxnLst>
                    <a:cxn ang="T10">
                      <a:pos x="T0" y="T1"/>
                    </a:cxn>
                    <a:cxn ang="T11">
                      <a:pos x="T2" y="T3"/>
                    </a:cxn>
                    <a:cxn ang="T12">
                      <a:pos x="T4" y="T5"/>
                    </a:cxn>
                    <a:cxn ang="T13">
                      <a:pos x="T6" y="T7"/>
                    </a:cxn>
                    <a:cxn ang="T14">
                      <a:pos x="T8" y="T9"/>
                    </a:cxn>
                  </a:cxnLst>
                  <a:rect l="T15" t="T16" r="T17" b="T18"/>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489">
                  <a:extLst>
                    <a:ext uri="{FF2B5EF4-FFF2-40B4-BE49-F238E27FC236}">
                      <a16:creationId xmlns:a16="http://schemas.microsoft.com/office/drawing/2014/main" id="{505ED157-24D2-47DE-BF19-1E49FF58F4C3}"/>
                    </a:ext>
                  </a:extLst>
                </p:cNvPr>
                <p:cNvSpPr>
                  <a:spLocks/>
                </p:cNvSpPr>
                <p:nvPr/>
              </p:nvSpPr>
              <p:spPr bwMode="auto">
                <a:xfrm>
                  <a:off x="1521" y="3650"/>
                  <a:ext cx="141" cy="122"/>
                </a:xfrm>
                <a:custGeom>
                  <a:avLst/>
                  <a:gdLst>
                    <a:gd name="T0" fmla="*/ 1 w 281"/>
                    <a:gd name="T1" fmla="*/ 0 h 366"/>
                    <a:gd name="T2" fmla="*/ 1 w 281"/>
                    <a:gd name="T3" fmla="*/ 0 h 366"/>
                    <a:gd name="T4" fmla="*/ 1 w 281"/>
                    <a:gd name="T5" fmla="*/ 0 h 366"/>
                    <a:gd name="T6" fmla="*/ 1 w 281"/>
                    <a:gd name="T7" fmla="*/ 0 h 366"/>
                    <a:gd name="T8" fmla="*/ 1 w 281"/>
                    <a:gd name="T9" fmla="*/ 0 h 366"/>
                    <a:gd name="T10" fmla="*/ 1 w 281"/>
                    <a:gd name="T11" fmla="*/ 0 h 366"/>
                    <a:gd name="T12" fmla="*/ 1 w 281"/>
                    <a:gd name="T13" fmla="*/ 0 h 366"/>
                    <a:gd name="T14" fmla="*/ 1 w 281"/>
                    <a:gd name="T15" fmla="*/ 0 h 366"/>
                    <a:gd name="T16" fmla="*/ 1 w 281"/>
                    <a:gd name="T17" fmla="*/ 0 h 366"/>
                    <a:gd name="T18" fmla="*/ 1 w 281"/>
                    <a:gd name="T19" fmla="*/ 0 h 366"/>
                    <a:gd name="T20" fmla="*/ 1 w 281"/>
                    <a:gd name="T21" fmla="*/ 0 h 366"/>
                    <a:gd name="T22" fmla="*/ 1 w 281"/>
                    <a:gd name="T23" fmla="*/ 0 h 366"/>
                    <a:gd name="T24" fmla="*/ 1 w 281"/>
                    <a:gd name="T25" fmla="*/ 0 h 366"/>
                    <a:gd name="T26" fmla="*/ 1 w 281"/>
                    <a:gd name="T27" fmla="*/ 0 h 366"/>
                    <a:gd name="T28" fmla="*/ 1 w 281"/>
                    <a:gd name="T29" fmla="*/ 0 h 366"/>
                    <a:gd name="T30" fmla="*/ 0 w 281"/>
                    <a:gd name="T31" fmla="*/ 0 h 366"/>
                    <a:gd name="T32" fmla="*/ 0 w 281"/>
                    <a:gd name="T33" fmla="*/ 0 h 366"/>
                    <a:gd name="T34" fmla="*/ 1 w 281"/>
                    <a:gd name="T35" fmla="*/ 0 h 3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366"/>
                    <a:gd name="T56" fmla="*/ 281 w 281"/>
                    <a:gd name="T57" fmla="*/ 366 h 3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round/>
                  <a:headEnd/>
                  <a:tailEnd/>
                </a:ln>
              </p:spPr>
              <p:txBody>
                <a:bodyPr/>
                <a:lstStyle/>
                <a:p>
                  <a:endParaRPr lang="zh-CN" altLang="en-US"/>
                </a:p>
              </p:txBody>
            </p:sp>
            <p:sp>
              <p:nvSpPr>
                <p:cNvPr id="306" name="Line 490">
                  <a:extLst>
                    <a:ext uri="{FF2B5EF4-FFF2-40B4-BE49-F238E27FC236}">
                      <a16:creationId xmlns:a16="http://schemas.microsoft.com/office/drawing/2014/main" id="{E7B1C697-1745-4169-B4A3-9973115639E6}"/>
                    </a:ext>
                  </a:extLst>
                </p:cNvPr>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 name="Freeform 491">
                  <a:extLst>
                    <a:ext uri="{FF2B5EF4-FFF2-40B4-BE49-F238E27FC236}">
                      <a16:creationId xmlns:a16="http://schemas.microsoft.com/office/drawing/2014/main" id="{40429179-8EFF-436A-B6AF-29E9F73FE32A}"/>
                    </a:ext>
                  </a:extLst>
                </p:cNvPr>
                <p:cNvSpPr>
                  <a:spLocks/>
                </p:cNvSpPr>
                <p:nvPr/>
              </p:nvSpPr>
              <p:spPr bwMode="auto">
                <a:xfrm>
                  <a:off x="1242" y="3486"/>
                  <a:ext cx="111" cy="96"/>
                </a:xfrm>
                <a:custGeom>
                  <a:avLst/>
                  <a:gdLst>
                    <a:gd name="T0" fmla="*/ 1 w 222"/>
                    <a:gd name="T1" fmla="*/ 0 h 289"/>
                    <a:gd name="T2" fmla="*/ 1 w 222"/>
                    <a:gd name="T3" fmla="*/ 0 h 289"/>
                    <a:gd name="T4" fmla="*/ 1 w 222"/>
                    <a:gd name="T5" fmla="*/ 0 h 289"/>
                    <a:gd name="T6" fmla="*/ 1 w 222"/>
                    <a:gd name="T7" fmla="*/ 0 h 289"/>
                    <a:gd name="T8" fmla="*/ 1 w 222"/>
                    <a:gd name="T9" fmla="*/ 0 h 289"/>
                    <a:gd name="T10" fmla="*/ 1 w 222"/>
                    <a:gd name="T11" fmla="*/ 0 h 289"/>
                    <a:gd name="T12" fmla="*/ 1 w 222"/>
                    <a:gd name="T13" fmla="*/ 0 h 289"/>
                    <a:gd name="T14" fmla="*/ 1 w 222"/>
                    <a:gd name="T15" fmla="*/ 0 h 289"/>
                    <a:gd name="T16" fmla="*/ 1 w 222"/>
                    <a:gd name="T17" fmla="*/ 0 h 289"/>
                    <a:gd name="T18" fmla="*/ 1 w 222"/>
                    <a:gd name="T19" fmla="*/ 0 h 289"/>
                    <a:gd name="T20" fmla="*/ 1 w 222"/>
                    <a:gd name="T21" fmla="*/ 0 h 289"/>
                    <a:gd name="T22" fmla="*/ 1 w 222"/>
                    <a:gd name="T23" fmla="*/ 0 h 289"/>
                    <a:gd name="T24" fmla="*/ 1 w 222"/>
                    <a:gd name="T25" fmla="*/ 0 h 289"/>
                    <a:gd name="T26" fmla="*/ 1 w 222"/>
                    <a:gd name="T27" fmla="*/ 0 h 289"/>
                    <a:gd name="T28" fmla="*/ 1 w 222"/>
                    <a:gd name="T29" fmla="*/ 0 h 289"/>
                    <a:gd name="T30" fmla="*/ 0 w 222"/>
                    <a:gd name="T31" fmla="*/ 0 h 289"/>
                    <a:gd name="T32" fmla="*/ 1 w 222"/>
                    <a:gd name="T33" fmla="*/ 0 h 289"/>
                    <a:gd name="T34" fmla="*/ 1 w 222"/>
                    <a:gd name="T35" fmla="*/ 0 h 2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2"/>
                    <a:gd name="T55" fmla="*/ 0 h 289"/>
                    <a:gd name="T56" fmla="*/ 222 w 222"/>
                    <a:gd name="T57" fmla="*/ 289 h 2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round/>
                  <a:headEnd/>
                  <a:tailEnd/>
                </a:ln>
              </p:spPr>
              <p:txBody>
                <a:bodyPr/>
                <a:lstStyle/>
                <a:p>
                  <a:endParaRPr lang="zh-CN" altLang="en-US"/>
                </a:p>
              </p:txBody>
            </p:sp>
            <p:sp>
              <p:nvSpPr>
                <p:cNvPr id="308" name="Freeform 492">
                  <a:extLst>
                    <a:ext uri="{FF2B5EF4-FFF2-40B4-BE49-F238E27FC236}">
                      <a16:creationId xmlns:a16="http://schemas.microsoft.com/office/drawing/2014/main" id="{E1E90F05-EAAC-4E4D-BD48-BB7771FB9C16}"/>
                    </a:ext>
                  </a:extLst>
                </p:cNvPr>
                <p:cNvSpPr>
                  <a:spLocks/>
                </p:cNvSpPr>
                <p:nvPr/>
              </p:nvSpPr>
              <p:spPr bwMode="auto">
                <a:xfrm>
                  <a:off x="1456" y="3626"/>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09" name="Freeform 493">
                  <a:extLst>
                    <a:ext uri="{FF2B5EF4-FFF2-40B4-BE49-F238E27FC236}">
                      <a16:creationId xmlns:a16="http://schemas.microsoft.com/office/drawing/2014/main" id="{5A037C7F-8838-4B9D-B481-A225EE668541}"/>
                    </a:ext>
                  </a:extLst>
                </p:cNvPr>
                <p:cNvSpPr>
                  <a:spLocks/>
                </p:cNvSpPr>
                <p:nvPr/>
              </p:nvSpPr>
              <p:spPr bwMode="auto">
                <a:xfrm>
                  <a:off x="1440" y="3615"/>
                  <a:ext cx="63" cy="61"/>
                </a:xfrm>
                <a:custGeom>
                  <a:avLst/>
                  <a:gdLst>
                    <a:gd name="T0" fmla="*/ 1 w 126"/>
                    <a:gd name="T1" fmla="*/ 0 h 185"/>
                    <a:gd name="T2" fmla="*/ 1 w 126"/>
                    <a:gd name="T3" fmla="*/ 0 h 185"/>
                    <a:gd name="T4" fmla="*/ 1 w 126"/>
                    <a:gd name="T5" fmla="*/ 0 h 185"/>
                    <a:gd name="T6" fmla="*/ 1 w 126"/>
                    <a:gd name="T7" fmla="*/ 0 h 185"/>
                    <a:gd name="T8" fmla="*/ 0 w 126"/>
                    <a:gd name="T9" fmla="*/ 0 h 185"/>
                    <a:gd name="T10" fmla="*/ 0 w 126"/>
                    <a:gd name="T11" fmla="*/ 0 h 185"/>
                    <a:gd name="T12" fmla="*/ 0 w 126"/>
                    <a:gd name="T13" fmla="*/ 0 h 185"/>
                    <a:gd name="T14" fmla="*/ 0 60000 65536"/>
                    <a:gd name="T15" fmla="*/ 0 60000 65536"/>
                    <a:gd name="T16" fmla="*/ 0 60000 65536"/>
                    <a:gd name="T17" fmla="*/ 0 60000 65536"/>
                    <a:gd name="T18" fmla="*/ 0 60000 65536"/>
                    <a:gd name="T19" fmla="*/ 0 60000 65536"/>
                    <a:gd name="T20" fmla="*/ 0 60000 65536"/>
                    <a:gd name="T21" fmla="*/ 0 w 126"/>
                    <a:gd name="T22" fmla="*/ 0 h 185"/>
                    <a:gd name="T23" fmla="*/ 126 w 126"/>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310" name="Freeform 494">
                  <a:extLst>
                    <a:ext uri="{FF2B5EF4-FFF2-40B4-BE49-F238E27FC236}">
                      <a16:creationId xmlns:a16="http://schemas.microsoft.com/office/drawing/2014/main" id="{6AB697D3-97AA-43A3-82AC-0F2E0F877C15}"/>
                    </a:ext>
                  </a:extLst>
                </p:cNvPr>
                <p:cNvSpPr>
                  <a:spLocks/>
                </p:cNvSpPr>
                <p:nvPr/>
              </p:nvSpPr>
              <p:spPr bwMode="auto">
                <a:xfrm>
                  <a:off x="1422" y="3604"/>
                  <a:ext cx="64" cy="62"/>
                </a:xfrm>
                <a:custGeom>
                  <a:avLst/>
                  <a:gdLst>
                    <a:gd name="T0" fmla="*/ 1 w 127"/>
                    <a:gd name="T1" fmla="*/ 0 h 185"/>
                    <a:gd name="T2" fmla="*/ 1 w 127"/>
                    <a:gd name="T3" fmla="*/ 0 h 185"/>
                    <a:gd name="T4" fmla="*/ 1 w 127"/>
                    <a:gd name="T5" fmla="*/ 0 h 185"/>
                    <a:gd name="T6" fmla="*/ 1 w 127"/>
                    <a:gd name="T7" fmla="*/ 0 h 185"/>
                    <a:gd name="T8" fmla="*/ 0 w 127"/>
                    <a:gd name="T9" fmla="*/ 0 h 185"/>
                    <a:gd name="T10" fmla="*/ 0 w 127"/>
                    <a:gd name="T11" fmla="*/ 0 h 185"/>
                    <a:gd name="T12" fmla="*/ 0 w 127"/>
                    <a:gd name="T13" fmla="*/ 0 h 185"/>
                    <a:gd name="T14" fmla="*/ 0 60000 65536"/>
                    <a:gd name="T15" fmla="*/ 0 60000 65536"/>
                    <a:gd name="T16" fmla="*/ 0 60000 65536"/>
                    <a:gd name="T17" fmla="*/ 0 60000 65536"/>
                    <a:gd name="T18" fmla="*/ 0 60000 65536"/>
                    <a:gd name="T19" fmla="*/ 0 60000 65536"/>
                    <a:gd name="T20" fmla="*/ 0 60000 65536"/>
                    <a:gd name="T21" fmla="*/ 0 w 127"/>
                    <a:gd name="T22" fmla="*/ 0 h 185"/>
                    <a:gd name="T23" fmla="*/ 127 w 127"/>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11" name="Freeform 495">
                  <a:extLst>
                    <a:ext uri="{FF2B5EF4-FFF2-40B4-BE49-F238E27FC236}">
                      <a16:creationId xmlns:a16="http://schemas.microsoft.com/office/drawing/2014/main" id="{270299A3-4075-4DD8-B329-BF1406E349D9}"/>
                    </a:ext>
                  </a:extLst>
                </p:cNvPr>
                <p:cNvSpPr>
                  <a:spLocks/>
                </p:cNvSpPr>
                <p:nvPr/>
              </p:nvSpPr>
              <p:spPr bwMode="auto">
                <a:xfrm>
                  <a:off x="1401" y="3594"/>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12" name="Freeform 496">
                  <a:extLst>
                    <a:ext uri="{FF2B5EF4-FFF2-40B4-BE49-F238E27FC236}">
                      <a16:creationId xmlns:a16="http://schemas.microsoft.com/office/drawing/2014/main" id="{C8D16D5F-BBDE-4FFF-9AC6-6B4A78E0DCCE}"/>
                    </a:ext>
                  </a:extLst>
                </p:cNvPr>
                <p:cNvSpPr>
                  <a:spLocks/>
                </p:cNvSpPr>
                <p:nvPr/>
              </p:nvSpPr>
              <p:spPr bwMode="auto">
                <a:xfrm>
                  <a:off x="1383" y="3583"/>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13" name="Freeform 497">
                  <a:extLst>
                    <a:ext uri="{FF2B5EF4-FFF2-40B4-BE49-F238E27FC236}">
                      <a16:creationId xmlns:a16="http://schemas.microsoft.com/office/drawing/2014/main" id="{2C19EC83-2D0C-4072-BF52-9AD4281DE3E9}"/>
                    </a:ext>
                  </a:extLst>
                </p:cNvPr>
                <p:cNvSpPr>
                  <a:spLocks/>
                </p:cNvSpPr>
                <p:nvPr/>
              </p:nvSpPr>
              <p:spPr bwMode="auto">
                <a:xfrm>
                  <a:off x="1365" y="3570"/>
                  <a:ext cx="63" cy="62"/>
                </a:xfrm>
                <a:custGeom>
                  <a:avLst/>
                  <a:gdLst>
                    <a:gd name="T0" fmla="*/ 1 w 126"/>
                    <a:gd name="T1" fmla="*/ 0 h 186"/>
                    <a:gd name="T2" fmla="*/ 1 w 126"/>
                    <a:gd name="T3" fmla="*/ 0 h 186"/>
                    <a:gd name="T4" fmla="*/ 1 w 126"/>
                    <a:gd name="T5" fmla="*/ 0 h 186"/>
                    <a:gd name="T6" fmla="*/ 1 w 126"/>
                    <a:gd name="T7" fmla="*/ 0 h 186"/>
                    <a:gd name="T8" fmla="*/ 0 w 126"/>
                    <a:gd name="T9" fmla="*/ 0 h 186"/>
                    <a:gd name="T10" fmla="*/ 0 w 126"/>
                    <a:gd name="T11" fmla="*/ 0 h 186"/>
                    <a:gd name="T12" fmla="*/ 0 w 126"/>
                    <a:gd name="T13" fmla="*/ 0 h 186"/>
                    <a:gd name="T14" fmla="*/ 0 60000 65536"/>
                    <a:gd name="T15" fmla="*/ 0 60000 65536"/>
                    <a:gd name="T16" fmla="*/ 0 60000 65536"/>
                    <a:gd name="T17" fmla="*/ 0 60000 65536"/>
                    <a:gd name="T18" fmla="*/ 0 60000 65536"/>
                    <a:gd name="T19" fmla="*/ 0 60000 65536"/>
                    <a:gd name="T20" fmla="*/ 0 60000 65536"/>
                    <a:gd name="T21" fmla="*/ 0 w 126"/>
                    <a:gd name="T22" fmla="*/ 0 h 186"/>
                    <a:gd name="T23" fmla="*/ 126 w 126"/>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14" name="Freeform 498">
                  <a:extLst>
                    <a:ext uri="{FF2B5EF4-FFF2-40B4-BE49-F238E27FC236}">
                      <a16:creationId xmlns:a16="http://schemas.microsoft.com/office/drawing/2014/main" id="{7BDE70A4-448C-45E4-8BFC-BA6CC59554CE}"/>
                    </a:ext>
                  </a:extLst>
                </p:cNvPr>
                <p:cNvSpPr>
                  <a:spLocks/>
                </p:cNvSpPr>
                <p:nvPr/>
              </p:nvSpPr>
              <p:spPr bwMode="auto">
                <a:xfrm>
                  <a:off x="1349" y="3558"/>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15" name="Freeform 499">
                  <a:extLst>
                    <a:ext uri="{FF2B5EF4-FFF2-40B4-BE49-F238E27FC236}">
                      <a16:creationId xmlns:a16="http://schemas.microsoft.com/office/drawing/2014/main" id="{A0AC26D0-5486-4D66-9470-38C6387C4367}"/>
                    </a:ext>
                  </a:extLst>
                </p:cNvPr>
                <p:cNvSpPr>
                  <a:spLocks/>
                </p:cNvSpPr>
                <p:nvPr/>
              </p:nvSpPr>
              <p:spPr bwMode="auto">
                <a:xfrm>
                  <a:off x="1331" y="3550"/>
                  <a:ext cx="63" cy="62"/>
                </a:xfrm>
                <a:custGeom>
                  <a:avLst/>
                  <a:gdLst>
                    <a:gd name="T0" fmla="*/ 0 w 127"/>
                    <a:gd name="T1" fmla="*/ 0 h 186"/>
                    <a:gd name="T2" fmla="*/ 0 w 127"/>
                    <a:gd name="T3" fmla="*/ 0 h 186"/>
                    <a:gd name="T4" fmla="*/ 0 w 127"/>
                    <a:gd name="T5" fmla="*/ 0 h 186"/>
                    <a:gd name="T6" fmla="*/ 0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316" name="Freeform 500">
                  <a:extLst>
                    <a:ext uri="{FF2B5EF4-FFF2-40B4-BE49-F238E27FC236}">
                      <a16:creationId xmlns:a16="http://schemas.microsoft.com/office/drawing/2014/main" id="{9E186275-E6F7-4374-9760-987ACB67B8FC}"/>
                    </a:ext>
                  </a:extLst>
                </p:cNvPr>
                <p:cNvSpPr>
                  <a:spLocks/>
                </p:cNvSpPr>
                <p:nvPr/>
              </p:nvSpPr>
              <p:spPr bwMode="auto">
                <a:xfrm>
                  <a:off x="1308" y="3501"/>
                  <a:ext cx="47" cy="25"/>
                </a:xfrm>
                <a:custGeom>
                  <a:avLst/>
                  <a:gdLst>
                    <a:gd name="T0" fmla="*/ 0 w 96"/>
                    <a:gd name="T1" fmla="*/ 0 h 74"/>
                    <a:gd name="T2" fmla="*/ 0 w 96"/>
                    <a:gd name="T3" fmla="*/ 0 h 74"/>
                    <a:gd name="T4" fmla="*/ 0 w 96"/>
                    <a:gd name="T5" fmla="*/ 0 h 74"/>
                    <a:gd name="T6" fmla="*/ 0 w 96"/>
                    <a:gd name="T7" fmla="*/ 0 h 74"/>
                    <a:gd name="T8" fmla="*/ 0 60000 65536"/>
                    <a:gd name="T9" fmla="*/ 0 60000 65536"/>
                    <a:gd name="T10" fmla="*/ 0 60000 65536"/>
                    <a:gd name="T11" fmla="*/ 0 60000 65536"/>
                    <a:gd name="T12" fmla="*/ 0 w 96"/>
                    <a:gd name="T13" fmla="*/ 0 h 74"/>
                    <a:gd name="T14" fmla="*/ 96 w 96"/>
                    <a:gd name="T15" fmla="*/ 74 h 74"/>
                  </a:gdLst>
                  <a:ahLst/>
                  <a:cxnLst>
                    <a:cxn ang="T8">
                      <a:pos x="T0" y="T1"/>
                    </a:cxn>
                    <a:cxn ang="T9">
                      <a:pos x="T2" y="T3"/>
                    </a:cxn>
                    <a:cxn ang="T10">
                      <a:pos x="T4" y="T5"/>
                    </a:cxn>
                    <a:cxn ang="T11">
                      <a:pos x="T6" y="T7"/>
                    </a:cxn>
                  </a:cxnLst>
                  <a:rect l="T12" t="T13" r="T14" b="T15"/>
                  <a:pathLst>
                    <a:path w="96" h="74">
                      <a:moveTo>
                        <a:pt x="0" y="0"/>
                      </a:moveTo>
                      <a:lnTo>
                        <a:pt x="89" y="74"/>
                      </a:lnTo>
                      <a:lnTo>
                        <a:pt x="96" y="74"/>
                      </a:lnTo>
                      <a:lnTo>
                        <a:pt x="93" y="74"/>
                      </a:lnTo>
                    </a:path>
                  </a:pathLst>
                </a:custGeom>
                <a:solidFill>
                  <a:schemeClr val="bg2"/>
                </a:solidFill>
                <a:ln w="7938">
                  <a:solidFill>
                    <a:srgbClr val="000000"/>
                  </a:solidFill>
                  <a:round/>
                  <a:headEnd/>
                  <a:tailEnd/>
                </a:ln>
              </p:spPr>
              <p:txBody>
                <a:bodyPr/>
                <a:lstStyle/>
                <a:p>
                  <a:endParaRPr lang="zh-CN" altLang="en-US"/>
                </a:p>
              </p:txBody>
            </p:sp>
            <p:sp>
              <p:nvSpPr>
                <p:cNvPr id="317" name="Oval 501">
                  <a:extLst>
                    <a:ext uri="{FF2B5EF4-FFF2-40B4-BE49-F238E27FC236}">
                      <a16:creationId xmlns:a16="http://schemas.microsoft.com/office/drawing/2014/main" id="{1EA59F9A-91DB-4A4B-A686-BC5C9A1C3596}"/>
                    </a:ext>
                  </a:extLst>
                </p:cNvPr>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18" name="Oval 502">
                  <a:extLst>
                    <a:ext uri="{FF2B5EF4-FFF2-40B4-BE49-F238E27FC236}">
                      <a16:creationId xmlns:a16="http://schemas.microsoft.com/office/drawing/2014/main" id="{75EA03CC-1F98-445F-9FF2-EC83367D3550}"/>
                    </a:ext>
                  </a:extLst>
                </p:cNvPr>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19" name="Freeform 503">
                  <a:extLst>
                    <a:ext uri="{FF2B5EF4-FFF2-40B4-BE49-F238E27FC236}">
                      <a16:creationId xmlns:a16="http://schemas.microsoft.com/office/drawing/2014/main" id="{EB1AA9D9-DFD8-4578-9D5B-590BBC9F50C2}"/>
                    </a:ext>
                  </a:extLst>
                </p:cNvPr>
                <p:cNvSpPr>
                  <a:spLocks/>
                </p:cNvSpPr>
                <p:nvPr/>
              </p:nvSpPr>
              <p:spPr bwMode="auto">
                <a:xfrm>
                  <a:off x="1511" y="3785"/>
                  <a:ext cx="94" cy="8"/>
                </a:xfrm>
                <a:custGeom>
                  <a:avLst/>
                  <a:gdLst>
                    <a:gd name="T0" fmla="*/ 0 w 188"/>
                    <a:gd name="T1" fmla="*/ 0 h 25"/>
                    <a:gd name="T2" fmla="*/ 1 w 188"/>
                    <a:gd name="T3" fmla="*/ 0 h 25"/>
                    <a:gd name="T4" fmla="*/ 1 w 188"/>
                    <a:gd name="T5" fmla="*/ 0 h 25"/>
                    <a:gd name="T6" fmla="*/ 1 w 188"/>
                    <a:gd name="T7" fmla="*/ 0 h 25"/>
                    <a:gd name="T8" fmla="*/ 0 w 188"/>
                    <a:gd name="T9" fmla="*/ 0 h 25"/>
                    <a:gd name="T10" fmla="*/ 0 60000 65536"/>
                    <a:gd name="T11" fmla="*/ 0 60000 65536"/>
                    <a:gd name="T12" fmla="*/ 0 60000 65536"/>
                    <a:gd name="T13" fmla="*/ 0 60000 65536"/>
                    <a:gd name="T14" fmla="*/ 0 60000 65536"/>
                    <a:gd name="T15" fmla="*/ 0 w 188"/>
                    <a:gd name="T16" fmla="*/ 0 h 25"/>
                    <a:gd name="T17" fmla="*/ 188 w 188"/>
                    <a:gd name="T18" fmla="*/ 25 h 25"/>
                  </a:gdLst>
                  <a:ahLst/>
                  <a:cxnLst>
                    <a:cxn ang="T10">
                      <a:pos x="T0" y="T1"/>
                    </a:cxn>
                    <a:cxn ang="T11">
                      <a:pos x="T2" y="T3"/>
                    </a:cxn>
                    <a:cxn ang="T12">
                      <a:pos x="T4" y="T5"/>
                    </a:cxn>
                    <a:cxn ang="T13">
                      <a:pos x="T6" y="T7"/>
                    </a:cxn>
                    <a:cxn ang="T14">
                      <a:pos x="T8" y="T9"/>
                    </a:cxn>
                  </a:cxnLst>
                  <a:rect l="T15" t="T16" r="T17" b="T18"/>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Oval 504">
                  <a:extLst>
                    <a:ext uri="{FF2B5EF4-FFF2-40B4-BE49-F238E27FC236}">
                      <a16:creationId xmlns:a16="http://schemas.microsoft.com/office/drawing/2014/main" id="{63894BE2-8185-40FE-A8DF-9D04C0EED7F1}"/>
                    </a:ext>
                  </a:extLst>
                </p:cNvPr>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21" name="Oval 505">
                  <a:extLst>
                    <a:ext uri="{FF2B5EF4-FFF2-40B4-BE49-F238E27FC236}">
                      <a16:creationId xmlns:a16="http://schemas.microsoft.com/office/drawing/2014/main" id="{20A1896C-0ECF-4ED0-B73B-C580B2A25D06}"/>
                    </a:ext>
                  </a:extLst>
                </p:cNvPr>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grpSp>
          <p:nvGrpSpPr>
            <p:cNvPr id="816" name="Group 506">
              <a:extLst>
                <a:ext uri="{FF2B5EF4-FFF2-40B4-BE49-F238E27FC236}">
                  <a16:creationId xmlns:a16="http://schemas.microsoft.com/office/drawing/2014/main" id="{DA0739F0-7E18-4B88-B2BA-857DB9B44BC1}"/>
                </a:ext>
              </a:extLst>
            </p:cNvPr>
            <p:cNvGrpSpPr>
              <a:grpSpLocks/>
            </p:cNvGrpSpPr>
            <p:nvPr/>
          </p:nvGrpSpPr>
          <p:grpSpPr bwMode="auto">
            <a:xfrm>
              <a:off x="6370439" y="2433154"/>
              <a:ext cx="846535" cy="585788"/>
              <a:chOff x="1680" y="240"/>
              <a:chExt cx="2529" cy="1270"/>
            </a:xfrm>
          </p:grpSpPr>
          <p:sp>
            <p:nvSpPr>
              <p:cNvPr id="817" name="Oval 507">
                <a:extLst>
                  <a:ext uri="{FF2B5EF4-FFF2-40B4-BE49-F238E27FC236}">
                    <a16:creationId xmlns:a16="http://schemas.microsoft.com/office/drawing/2014/main" id="{A36B5129-1202-4829-9A7F-891DCA2B5889}"/>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18" name="Oval 508">
                <a:extLst>
                  <a:ext uri="{FF2B5EF4-FFF2-40B4-BE49-F238E27FC236}">
                    <a16:creationId xmlns:a16="http://schemas.microsoft.com/office/drawing/2014/main" id="{D2640412-DE48-489D-83B3-43E9456AF48D}"/>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19" name="Oval 509">
                <a:extLst>
                  <a:ext uri="{FF2B5EF4-FFF2-40B4-BE49-F238E27FC236}">
                    <a16:creationId xmlns:a16="http://schemas.microsoft.com/office/drawing/2014/main" id="{B4C57C06-10B6-4673-BF3B-EEB973591C8B}"/>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0" name="Oval 510">
                <a:extLst>
                  <a:ext uri="{FF2B5EF4-FFF2-40B4-BE49-F238E27FC236}">
                    <a16:creationId xmlns:a16="http://schemas.microsoft.com/office/drawing/2014/main" id="{DA156F54-9A1B-4F72-8C68-562EF15196CC}"/>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1" name="Oval 511">
                <a:extLst>
                  <a:ext uri="{FF2B5EF4-FFF2-40B4-BE49-F238E27FC236}">
                    <a16:creationId xmlns:a16="http://schemas.microsoft.com/office/drawing/2014/main" id="{302C60B6-47C0-4F29-A07E-2FEF39CC7FDB}"/>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2" name="Oval 512">
                <a:extLst>
                  <a:ext uri="{FF2B5EF4-FFF2-40B4-BE49-F238E27FC236}">
                    <a16:creationId xmlns:a16="http://schemas.microsoft.com/office/drawing/2014/main" id="{E3B64B3F-A2EA-4916-AD05-26FE74BEA443}"/>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3" name="Oval 513">
                <a:extLst>
                  <a:ext uri="{FF2B5EF4-FFF2-40B4-BE49-F238E27FC236}">
                    <a16:creationId xmlns:a16="http://schemas.microsoft.com/office/drawing/2014/main" id="{9232B3BB-0F0E-4DEE-95A4-1827DF1D2947}"/>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4" name="Oval 514">
                <a:extLst>
                  <a:ext uri="{FF2B5EF4-FFF2-40B4-BE49-F238E27FC236}">
                    <a16:creationId xmlns:a16="http://schemas.microsoft.com/office/drawing/2014/main" id="{2F8AB863-3DAF-471A-867E-7C1B0C724324}"/>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5" name="Oval 515">
                <a:extLst>
                  <a:ext uri="{FF2B5EF4-FFF2-40B4-BE49-F238E27FC236}">
                    <a16:creationId xmlns:a16="http://schemas.microsoft.com/office/drawing/2014/main" id="{3BFD0C30-D31D-4B34-A39C-8DC5F233D224}"/>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826" name="Text Box 516">
              <a:extLst>
                <a:ext uri="{FF2B5EF4-FFF2-40B4-BE49-F238E27FC236}">
                  <a16:creationId xmlns:a16="http://schemas.microsoft.com/office/drawing/2014/main" id="{6E261243-A8E4-4306-BDC8-FCE0E6619646}"/>
                </a:ext>
              </a:extLst>
            </p:cNvPr>
            <p:cNvSpPr txBox="1">
              <a:spLocks noChangeArrowheads="1"/>
            </p:cNvSpPr>
            <p:nvPr/>
          </p:nvSpPr>
          <p:spPr bwMode="auto">
            <a:xfrm>
              <a:off x="6541888" y="2574838"/>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局域网</a:t>
              </a:r>
            </a:p>
          </p:txBody>
        </p:sp>
        <p:sp>
          <p:nvSpPr>
            <p:cNvPr id="827" name="Line 517">
              <a:extLst>
                <a:ext uri="{FF2B5EF4-FFF2-40B4-BE49-F238E27FC236}">
                  <a16:creationId xmlns:a16="http://schemas.microsoft.com/office/drawing/2014/main" id="{FB25971A-27A0-4E90-8A1F-A29A68AF79B7}"/>
                </a:ext>
              </a:extLst>
            </p:cNvPr>
            <p:cNvSpPr>
              <a:spLocks noChangeShapeType="1"/>
            </p:cNvSpPr>
            <p:nvPr/>
          </p:nvSpPr>
          <p:spPr bwMode="auto">
            <a:xfrm flipV="1">
              <a:off x="1902023" y="2483160"/>
              <a:ext cx="917972" cy="270272"/>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28" name="Line 518">
              <a:extLst>
                <a:ext uri="{FF2B5EF4-FFF2-40B4-BE49-F238E27FC236}">
                  <a16:creationId xmlns:a16="http://schemas.microsoft.com/office/drawing/2014/main" id="{B479818E-CF50-48F8-BFA8-22FF95761E9D}"/>
                </a:ext>
              </a:extLst>
            </p:cNvPr>
            <p:cNvSpPr>
              <a:spLocks noChangeShapeType="1"/>
            </p:cNvSpPr>
            <p:nvPr/>
          </p:nvSpPr>
          <p:spPr bwMode="auto">
            <a:xfrm flipV="1">
              <a:off x="4850011" y="2492686"/>
              <a:ext cx="1054894" cy="86915"/>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29" name="Line 519">
              <a:extLst>
                <a:ext uri="{FF2B5EF4-FFF2-40B4-BE49-F238E27FC236}">
                  <a16:creationId xmlns:a16="http://schemas.microsoft.com/office/drawing/2014/main" id="{9FEBCDA3-7F48-439E-85B8-2BE475D8F577}"/>
                </a:ext>
              </a:extLst>
            </p:cNvPr>
            <p:cNvSpPr>
              <a:spLocks noChangeShapeType="1"/>
            </p:cNvSpPr>
            <p:nvPr/>
          </p:nvSpPr>
          <p:spPr bwMode="auto">
            <a:xfrm>
              <a:off x="6354961" y="2527212"/>
              <a:ext cx="1190625" cy="196454"/>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30" name="Line 520">
              <a:extLst>
                <a:ext uri="{FF2B5EF4-FFF2-40B4-BE49-F238E27FC236}">
                  <a16:creationId xmlns:a16="http://schemas.microsoft.com/office/drawing/2014/main" id="{084D1B5C-BBDF-49BE-9387-18E38B3B243A}"/>
                </a:ext>
              </a:extLst>
            </p:cNvPr>
            <p:cNvSpPr>
              <a:spLocks noChangeShapeType="1"/>
            </p:cNvSpPr>
            <p:nvPr/>
          </p:nvSpPr>
          <p:spPr bwMode="auto">
            <a:xfrm>
              <a:off x="3302198" y="2460538"/>
              <a:ext cx="1157288" cy="107156"/>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832" name="Group 522">
              <a:extLst>
                <a:ext uri="{FF2B5EF4-FFF2-40B4-BE49-F238E27FC236}">
                  <a16:creationId xmlns:a16="http://schemas.microsoft.com/office/drawing/2014/main" id="{FAAB9D71-88ED-4F1F-8D16-01F934EEEC62}"/>
                </a:ext>
              </a:extLst>
            </p:cNvPr>
            <p:cNvGrpSpPr>
              <a:grpSpLocks/>
            </p:cNvGrpSpPr>
            <p:nvPr/>
          </p:nvGrpSpPr>
          <p:grpSpPr bwMode="auto">
            <a:xfrm>
              <a:off x="1310283" y="2884400"/>
              <a:ext cx="6713754" cy="1814513"/>
              <a:chOff x="158" y="2405"/>
              <a:chExt cx="5508" cy="1524"/>
            </a:xfrm>
          </p:grpSpPr>
          <p:sp>
            <p:nvSpPr>
              <p:cNvPr id="833" name="AutoShape 523">
                <a:extLst>
                  <a:ext uri="{FF2B5EF4-FFF2-40B4-BE49-F238E27FC236}">
                    <a16:creationId xmlns:a16="http://schemas.microsoft.com/office/drawing/2014/main" id="{0AC63645-5864-4752-9D44-487C8CF65530}"/>
                  </a:ext>
                </a:extLst>
              </p:cNvPr>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34" name="Freeform 524">
                <a:extLst>
                  <a:ext uri="{FF2B5EF4-FFF2-40B4-BE49-F238E27FC236}">
                    <a16:creationId xmlns:a16="http://schemas.microsoft.com/office/drawing/2014/main" id="{A95FB53A-0228-4A41-AC55-3F3D9E143517}"/>
                  </a:ext>
                </a:extLst>
              </p:cNvPr>
              <p:cNvSpPr>
                <a:spLocks/>
              </p:cNvSpPr>
              <p:nvPr/>
            </p:nvSpPr>
            <p:spPr bwMode="auto">
              <a:xfrm>
                <a:off x="158"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5" name="Freeform 525">
                <a:extLst>
                  <a:ext uri="{FF2B5EF4-FFF2-40B4-BE49-F238E27FC236}">
                    <a16:creationId xmlns:a16="http://schemas.microsoft.com/office/drawing/2014/main" id="{CCDEC35A-C106-439A-97E5-89A41ACCDD42}"/>
                  </a:ext>
                </a:extLst>
              </p:cNvPr>
              <p:cNvSpPr>
                <a:spLocks/>
              </p:cNvSpPr>
              <p:nvPr/>
            </p:nvSpPr>
            <p:spPr bwMode="auto">
              <a:xfrm>
                <a:off x="158" y="2844"/>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6" name="Freeform 526">
                <a:extLst>
                  <a:ext uri="{FF2B5EF4-FFF2-40B4-BE49-F238E27FC236}">
                    <a16:creationId xmlns:a16="http://schemas.microsoft.com/office/drawing/2014/main" id="{4B6DD33F-B718-46A4-8CF2-E32F4ECE940A}"/>
                  </a:ext>
                </a:extLst>
              </p:cNvPr>
              <p:cNvSpPr>
                <a:spLocks/>
              </p:cNvSpPr>
              <p:nvPr/>
            </p:nvSpPr>
            <p:spPr bwMode="auto">
              <a:xfrm>
                <a:off x="158"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7" name="Freeform 527">
                <a:extLst>
                  <a:ext uri="{FF2B5EF4-FFF2-40B4-BE49-F238E27FC236}">
                    <a16:creationId xmlns:a16="http://schemas.microsoft.com/office/drawing/2014/main" id="{74668002-5279-4929-B352-CA69DC9F89B2}"/>
                  </a:ext>
                </a:extLst>
              </p:cNvPr>
              <p:cNvSpPr>
                <a:spLocks/>
              </p:cNvSpPr>
              <p:nvPr/>
            </p:nvSpPr>
            <p:spPr bwMode="auto">
              <a:xfrm>
                <a:off x="158" y="3058"/>
                <a:ext cx="564" cy="76"/>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8" name="Rectangle 528">
                <a:extLst>
                  <a:ext uri="{FF2B5EF4-FFF2-40B4-BE49-F238E27FC236}">
                    <a16:creationId xmlns:a16="http://schemas.microsoft.com/office/drawing/2014/main" id="{D008FB8C-4CEA-4C67-BADA-6B86B6008649}"/>
                  </a:ext>
                </a:extLst>
              </p:cNvPr>
              <p:cNvSpPr>
                <a:spLocks noChangeArrowheads="1"/>
              </p:cNvSpPr>
              <p:nvPr/>
            </p:nvSpPr>
            <p:spPr bwMode="auto">
              <a:xfrm>
                <a:off x="170" y="3363"/>
                <a:ext cx="4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39" name="Text Box 529">
                <a:extLst>
                  <a:ext uri="{FF2B5EF4-FFF2-40B4-BE49-F238E27FC236}">
                    <a16:creationId xmlns:a16="http://schemas.microsoft.com/office/drawing/2014/main" id="{5E47C44D-DF8F-4449-8BC6-1684EB8F7D01}"/>
                  </a:ext>
                </a:extLst>
              </p:cNvPr>
              <p:cNvSpPr txBox="1">
                <a:spLocks noChangeArrowheads="1"/>
              </p:cNvSpPr>
              <p:nvPr/>
            </p:nvSpPr>
            <p:spPr bwMode="auto">
              <a:xfrm>
                <a:off x="158" y="3330"/>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40" name="Text Box 530">
                <a:extLst>
                  <a:ext uri="{FF2B5EF4-FFF2-40B4-BE49-F238E27FC236}">
                    <a16:creationId xmlns:a16="http://schemas.microsoft.com/office/drawing/2014/main" id="{F15DA4DE-31B8-49A5-ADE6-B033B3AF1F58}"/>
                  </a:ext>
                </a:extLst>
              </p:cNvPr>
              <p:cNvSpPr txBox="1">
                <a:spLocks noChangeArrowheads="1"/>
              </p:cNvSpPr>
              <p:nvPr/>
            </p:nvSpPr>
            <p:spPr bwMode="auto">
              <a:xfrm>
                <a:off x="160" y="2677"/>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应用层</a:t>
                </a:r>
              </a:p>
            </p:txBody>
          </p:sp>
          <p:sp>
            <p:nvSpPr>
              <p:cNvPr id="841" name="Text Box 531">
                <a:extLst>
                  <a:ext uri="{FF2B5EF4-FFF2-40B4-BE49-F238E27FC236}">
                    <a16:creationId xmlns:a16="http://schemas.microsoft.com/office/drawing/2014/main" id="{F5FDAE6A-6440-43A6-B384-C3193C9D0F9F}"/>
                  </a:ext>
                </a:extLst>
              </p:cNvPr>
              <p:cNvSpPr txBox="1">
                <a:spLocks noChangeArrowheads="1"/>
              </p:cNvSpPr>
              <p:nvPr/>
            </p:nvSpPr>
            <p:spPr bwMode="auto">
              <a:xfrm>
                <a:off x="158" y="2894"/>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运输层</a:t>
                </a:r>
              </a:p>
            </p:txBody>
          </p:sp>
          <p:sp>
            <p:nvSpPr>
              <p:cNvPr id="842" name="Text Box 532">
                <a:extLst>
                  <a:ext uri="{FF2B5EF4-FFF2-40B4-BE49-F238E27FC236}">
                    <a16:creationId xmlns:a16="http://schemas.microsoft.com/office/drawing/2014/main" id="{3C1CD68C-08AD-4DB8-9AAF-A73543BF2F0C}"/>
                  </a:ext>
                </a:extLst>
              </p:cNvPr>
              <p:cNvSpPr txBox="1">
                <a:spLocks noChangeArrowheads="1"/>
              </p:cNvSpPr>
              <p:nvPr/>
            </p:nvSpPr>
            <p:spPr bwMode="auto">
              <a:xfrm>
                <a:off x="158" y="311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843" name="Text Box 533">
                <a:extLst>
                  <a:ext uri="{FF2B5EF4-FFF2-40B4-BE49-F238E27FC236}">
                    <a16:creationId xmlns:a16="http://schemas.microsoft.com/office/drawing/2014/main" id="{6C061BD7-5B19-46C2-BEF0-55C5E3E74B57}"/>
                  </a:ext>
                </a:extLst>
              </p:cNvPr>
              <p:cNvSpPr txBox="1">
                <a:spLocks noChangeArrowheads="1"/>
              </p:cNvSpPr>
              <p:nvPr/>
            </p:nvSpPr>
            <p:spPr bwMode="auto">
              <a:xfrm>
                <a:off x="158" y="3548"/>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844" name="AutoShape 534">
                <a:extLst>
                  <a:ext uri="{FF2B5EF4-FFF2-40B4-BE49-F238E27FC236}">
                    <a16:creationId xmlns:a16="http://schemas.microsoft.com/office/drawing/2014/main" id="{08077F9E-54F6-48F8-85A1-7605E545FC36}"/>
                  </a:ext>
                </a:extLst>
              </p:cNvPr>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45" name="Freeform 535">
                <a:extLst>
                  <a:ext uri="{FF2B5EF4-FFF2-40B4-BE49-F238E27FC236}">
                    <a16:creationId xmlns:a16="http://schemas.microsoft.com/office/drawing/2014/main" id="{82E7B907-A2DA-4666-BEBF-30600E79B7E4}"/>
                  </a:ext>
                </a:extLst>
              </p:cNvPr>
              <p:cNvSpPr>
                <a:spLocks/>
              </p:cNvSpPr>
              <p:nvPr/>
            </p:nvSpPr>
            <p:spPr bwMode="auto">
              <a:xfrm>
                <a:off x="5092"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6" name="Freeform 536">
                <a:extLst>
                  <a:ext uri="{FF2B5EF4-FFF2-40B4-BE49-F238E27FC236}">
                    <a16:creationId xmlns:a16="http://schemas.microsoft.com/office/drawing/2014/main" id="{A086EE1E-2539-4D2B-A70C-E4315E90BFFA}"/>
                  </a:ext>
                </a:extLst>
              </p:cNvPr>
              <p:cNvSpPr>
                <a:spLocks/>
              </p:cNvSpPr>
              <p:nvPr/>
            </p:nvSpPr>
            <p:spPr bwMode="auto">
              <a:xfrm>
                <a:off x="5092"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7" name="Freeform 537">
                <a:extLst>
                  <a:ext uri="{FF2B5EF4-FFF2-40B4-BE49-F238E27FC236}">
                    <a16:creationId xmlns:a16="http://schemas.microsoft.com/office/drawing/2014/main" id="{66710E3A-3630-4925-A514-CBFA67AD5D8F}"/>
                  </a:ext>
                </a:extLst>
              </p:cNvPr>
              <p:cNvSpPr>
                <a:spLocks/>
              </p:cNvSpPr>
              <p:nvPr/>
            </p:nvSpPr>
            <p:spPr bwMode="auto">
              <a:xfrm>
                <a:off x="5092" y="3058"/>
                <a:ext cx="564" cy="76"/>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8" name="Freeform 538">
                <a:extLst>
                  <a:ext uri="{FF2B5EF4-FFF2-40B4-BE49-F238E27FC236}">
                    <a16:creationId xmlns:a16="http://schemas.microsoft.com/office/drawing/2014/main" id="{B7ACF192-6411-48B7-A6DA-48AB544DC8A6}"/>
                  </a:ext>
                </a:extLst>
              </p:cNvPr>
              <p:cNvSpPr>
                <a:spLocks/>
              </p:cNvSpPr>
              <p:nvPr/>
            </p:nvSpPr>
            <p:spPr bwMode="auto">
              <a:xfrm>
                <a:off x="5092" y="2844"/>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9" name="Rectangle 539">
                <a:extLst>
                  <a:ext uri="{FF2B5EF4-FFF2-40B4-BE49-F238E27FC236}">
                    <a16:creationId xmlns:a16="http://schemas.microsoft.com/office/drawing/2014/main" id="{4C210E0D-75F3-460C-BE3E-D8BD47494427}"/>
                  </a:ext>
                </a:extLst>
              </p:cNvPr>
              <p:cNvSpPr>
                <a:spLocks noChangeArrowheads="1"/>
              </p:cNvSpPr>
              <p:nvPr/>
            </p:nvSpPr>
            <p:spPr bwMode="auto">
              <a:xfrm>
                <a:off x="5104" y="3362"/>
                <a:ext cx="48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50" name="Text Box 540">
                <a:extLst>
                  <a:ext uri="{FF2B5EF4-FFF2-40B4-BE49-F238E27FC236}">
                    <a16:creationId xmlns:a16="http://schemas.microsoft.com/office/drawing/2014/main" id="{5FBAACE8-9151-4213-AAEB-11F25550FE25}"/>
                  </a:ext>
                </a:extLst>
              </p:cNvPr>
              <p:cNvSpPr txBox="1">
                <a:spLocks noChangeArrowheads="1"/>
              </p:cNvSpPr>
              <p:nvPr/>
            </p:nvSpPr>
            <p:spPr bwMode="auto">
              <a:xfrm>
                <a:off x="5057" y="3339"/>
                <a:ext cx="548"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51" name="Text Box 541">
                <a:extLst>
                  <a:ext uri="{FF2B5EF4-FFF2-40B4-BE49-F238E27FC236}">
                    <a16:creationId xmlns:a16="http://schemas.microsoft.com/office/drawing/2014/main" id="{9FA93AEF-5ADE-47B4-B755-4B731C904CBA}"/>
                  </a:ext>
                </a:extLst>
              </p:cNvPr>
              <p:cNvSpPr txBox="1">
                <a:spLocks noChangeArrowheads="1"/>
              </p:cNvSpPr>
              <p:nvPr/>
            </p:nvSpPr>
            <p:spPr bwMode="auto">
              <a:xfrm>
                <a:off x="5059" y="2677"/>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rgbClr val="333399"/>
                    </a:solidFill>
                    <a:ea typeface="楷体" panose="02010609060101010101" pitchFamily="49" charset="-122"/>
                    <a:cs typeface="Arial" panose="020B0604020202020204" pitchFamily="34" charset="0"/>
                  </a:rPr>
                  <a:t>应用层</a:t>
                </a:r>
              </a:p>
            </p:txBody>
          </p:sp>
          <p:sp>
            <p:nvSpPr>
              <p:cNvPr id="852" name="Text Box 542">
                <a:extLst>
                  <a:ext uri="{FF2B5EF4-FFF2-40B4-BE49-F238E27FC236}">
                    <a16:creationId xmlns:a16="http://schemas.microsoft.com/office/drawing/2014/main" id="{82A658DD-EEBB-41D6-9C35-7D571141A89C}"/>
                  </a:ext>
                </a:extLst>
              </p:cNvPr>
              <p:cNvSpPr txBox="1">
                <a:spLocks noChangeArrowheads="1"/>
              </p:cNvSpPr>
              <p:nvPr/>
            </p:nvSpPr>
            <p:spPr bwMode="auto">
              <a:xfrm>
                <a:off x="5057" y="2894"/>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运输层</a:t>
                </a:r>
              </a:p>
            </p:txBody>
          </p:sp>
          <p:sp>
            <p:nvSpPr>
              <p:cNvPr id="853" name="Text Box 543">
                <a:extLst>
                  <a:ext uri="{FF2B5EF4-FFF2-40B4-BE49-F238E27FC236}">
                    <a16:creationId xmlns:a16="http://schemas.microsoft.com/office/drawing/2014/main" id="{66FC2CB9-A898-4688-8137-5C6F206F3E9B}"/>
                  </a:ext>
                </a:extLst>
              </p:cNvPr>
              <p:cNvSpPr txBox="1">
                <a:spLocks noChangeArrowheads="1"/>
              </p:cNvSpPr>
              <p:nvPr/>
            </p:nvSpPr>
            <p:spPr bwMode="auto">
              <a:xfrm>
                <a:off x="5057" y="311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rgbClr val="333399"/>
                    </a:solidFill>
                    <a:ea typeface="楷体" panose="02010609060101010101" pitchFamily="49" charset="-122"/>
                    <a:cs typeface="Arial" panose="020B0604020202020204" pitchFamily="34" charset="0"/>
                  </a:rPr>
                  <a:t>网络层</a:t>
                </a:r>
              </a:p>
            </p:txBody>
          </p:sp>
          <p:sp>
            <p:nvSpPr>
              <p:cNvPr id="854" name="Text Box 544">
                <a:extLst>
                  <a:ext uri="{FF2B5EF4-FFF2-40B4-BE49-F238E27FC236}">
                    <a16:creationId xmlns:a16="http://schemas.microsoft.com/office/drawing/2014/main" id="{C8B940F2-7614-4D29-B60C-C61DCEECB056}"/>
                  </a:ext>
                </a:extLst>
              </p:cNvPr>
              <p:cNvSpPr txBox="1">
                <a:spLocks noChangeArrowheads="1"/>
              </p:cNvSpPr>
              <p:nvPr/>
            </p:nvSpPr>
            <p:spPr bwMode="auto">
              <a:xfrm>
                <a:off x="5057" y="3548"/>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855" name="AutoShape 545">
                <a:extLst>
                  <a:ext uri="{FF2B5EF4-FFF2-40B4-BE49-F238E27FC236}">
                    <a16:creationId xmlns:a16="http://schemas.microsoft.com/office/drawing/2014/main" id="{6AFBA627-7421-407C-981B-EFDB9962091E}"/>
                  </a:ext>
                </a:extLst>
              </p:cNvPr>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56" name="Freeform 546">
                <a:extLst>
                  <a:ext uri="{FF2B5EF4-FFF2-40B4-BE49-F238E27FC236}">
                    <a16:creationId xmlns:a16="http://schemas.microsoft.com/office/drawing/2014/main" id="{901027CF-FC10-4AA1-A065-550CD87A6CF8}"/>
                  </a:ext>
                </a:extLst>
              </p:cNvPr>
              <p:cNvSpPr>
                <a:spLocks/>
              </p:cNvSpPr>
              <p:nvPr/>
            </p:nvSpPr>
            <p:spPr bwMode="auto">
              <a:xfrm>
                <a:off x="1383"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7" name="Rectangle 547">
                <a:extLst>
                  <a:ext uri="{FF2B5EF4-FFF2-40B4-BE49-F238E27FC236}">
                    <a16:creationId xmlns:a16="http://schemas.microsoft.com/office/drawing/2014/main" id="{9B92A2B8-DE02-4D59-9D29-709EC34B26A5}"/>
                  </a:ext>
                </a:extLst>
              </p:cNvPr>
              <p:cNvSpPr>
                <a:spLocks noChangeArrowheads="1"/>
              </p:cNvSpPr>
              <p:nvPr/>
            </p:nvSpPr>
            <p:spPr bwMode="auto">
              <a:xfrm>
                <a:off x="1408" y="3353"/>
                <a:ext cx="47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58" name="Freeform 548">
                <a:extLst>
                  <a:ext uri="{FF2B5EF4-FFF2-40B4-BE49-F238E27FC236}">
                    <a16:creationId xmlns:a16="http://schemas.microsoft.com/office/drawing/2014/main" id="{CC0D155E-815E-45B3-8E67-45F1766142B0}"/>
                  </a:ext>
                </a:extLst>
              </p:cNvPr>
              <p:cNvSpPr>
                <a:spLocks/>
              </p:cNvSpPr>
              <p:nvPr/>
            </p:nvSpPr>
            <p:spPr bwMode="auto">
              <a:xfrm>
                <a:off x="1383"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9" name="Text Box 549">
                <a:extLst>
                  <a:ext uri="{FF2B5EF4-FFF2-40B4-BE49-F238E27FC236}">
                    <a16:creationId xmlns:a16="http://schemas.microsoft.com/office/drawing/2014/main" id="{4C81E6D4-FD36-4A98-A879-21B37247B5E4}"/>
                  </a:ext>
                </a:extLst>
              </p:cNvPr>
              <p:cNvSpPr txBox="1">
                <a:spLocks noChangeArrowheads="1"/>
              </p:cNvSpPr>
              <p:nvPr/>
            </p:nvSpPr>
            <p:spPr bwMode="auto">
              <a:xfrm>
                <a:off x="1379" y="3330"/>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60" name="Text Box 550">
                <a:extLst>
                  <a:ext uri="{FF2B5EF4-FFF2-40B4-BE49-F238E27FC236}">
                    <a16:creationId xmlns:a16="http://schemas.microsoft.com/office/drawing/2014/main" id="{39C8D442-65E8-4DC7-B208-2363FE80C495}"/>
                  </a:ext>
                </a:extLst>
              </p:cNvPr>
              <p:cNvSpPr txBox="1">
                <a:spLocks noChangeArrowheads="1"/>
              </p:cNvSpPr>
              <p:nvPr/>
            </p:nvSpPr>
            <p:spPr bwMode="auto">
              <a:xfrm>
                <a:off x="1379" y="311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rgbClr val="333399"/>
                    </a:solidFill>
                    <a:ea typeface="楷体" panose="02010609060101010101" pitchFamily="49" charset="-122"/>
                    <a:cs typeface="Arial" panose="020B0604020202020204" pitchFamily="34" charset="0"/>
                  </a:rPr>
                  <a:t>网络层</a:t>
                </a:r>
              </a:p>
            </p:txBody>
          </p:sp>
          <p:sp>
            <p:nvSpPr>
              <p:cNvPr id="861" name="Text Box 551">
                <a:extLst>
                  <a:ext uri="{FF2B5EF4-FFF2-40B4-BE49-F238E27FC236}">
                    <a16:creationId xmlns:a16="http://schemas.microsoft.com/office/drawing/2014/main" id="{5D266D5D-D7D3-42B1-8BD4-D8387EE4CAAB}"/>
                  </a:ext>
                </a:extLst>
              </p:cNvPr>
              <p:cNvSpPr txBox="1">
                <a:spLocks noChangeArrowheads="1"/>
              </p:cNvSpPr>
              <p:nvPr/>
            </p:nvSpPr>
            <p:spPr bwMode="auto">
              <a:xfrm>
                <a:off x="1379" y="3548"/>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862" name="AutoShape 552">
                <a:extLst>
                  <a:ext uri="{FF2B5EF4-FFF2-40B4-BE49-F238E27FC236}">
                    <a16:creationId xmlns:a16="http://schemas.microsoft.com/office/drawing/2014/main" id="{4A5460DB-4889-4806-82E1-7C6220A813C9}"/>
                  </a:ext>
                </a:extLst>
              </p:cNvPr>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3" name="Freeform 553">
                <a:extLst>
                  <a:ext uri="{FF2B5EF4-FFF2-40B4-BE49-F238E27FC236}">
                    <a16:creationId xmlns:a16="http://schemas.microsoft.com/office/drawing/2014/main" id="{499306E8-4350-483E-9238-D798F710C318}"/>
                  </a:ext>
                </a:extLst>
              </p:cNvPr>
              <p:cNvSpPr>
                <a:spLocks/>
              </p:cNvSpPr>
              <p:nvPr/>
            </p:nvSpPr>
            <p:spPr bwMode="auto">
              <a:xfrm>
                <a:off x="2710"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64" name="Rectangle 554">
                <a:extLst>
                  <a:ext uri="{FF2B5EF4-FFF2-40B4-BE49-F238E27FC236}">
                    <a16:creationId xmlns:a16="http://schemas.microsoft.com/office/drawing/2014/main" id="{439899DA-A5EB-4739-80FD-B36D77BF6029}"/>
                  </a:ext>
                </a:extLst>
              </p:cNvPr>
              <p:cNvSpPr>
                <a:spLocks noChangeArrowheads="1"/>
              </p:cNvSpPr>
              <p:nvPr/>
            </p:nvSpPr>
            <p:spPr bwMode="auto">
              <a:xfrm>
                <a:off x="2722" y="3353"/>
                <a:ext cx="4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5" name="Freeform 555">
                <a:extLst>
                  <a:ext uri="{FF2B5EF4-FFF2-40B4-BE49-F238E27FC236}">
                    <a16:creationId xmlns:a16="http://schemas.microsoft.com/office/drawing/2014/main" id="{750226BE-4D54-4272-A1BD-9CBFBCFEAC31}"/>
                  </a:ext>
                </a:extLst>
              </p:cNvPr>
              <p:cNvSpPr>
                <a:spLocks/>
              </p:cNvSpPr>
              <p:nvPr/>
            </p:nvSpPr>
            <p:spPr bwMode="auto">
              <a:xfrm>
                <a:off x="2710"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66" name="Text Box 556">
                <a:extLst>
                  <a:ext uri="{FF2B5EF4-FFF2-40B4-BE49-F238E27FC236}">
                    <a16:creationId xmlns:a16="http://schemas.microsoft.com/office/drawing/2014/main" id="{452318EA-1834-4A53-BB8D-CD20AE8AC03D}"/>
                  </a:ext>
                </a:extLst>
              </p:cNvPr>
              <p:cNvSpPr txBox="1">
                <a:spLocks noChangeArrowheads="1"/>
              </p:cNvSpPr>
              <p:nvPr/>
            </p:nvSpPr>
            <p:spPr bwMode="auto">
              <a:xfrm>
                <a:off x="2699" y="3330"/>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67" name="Text Box 557">
                <a:extLst>
                  <a:ext uri="{FF2B5EF4-FFF2-40B4-BE49-F238E27FC236}">
                    <a16:creationId xmlns:a16="http://schemas.microsoft.com/office/drawing/2014/main" id="{08C72CAB-E6CD-4812-9234-7FFC01DEFCB4}"/>
                  </a:ext>
                </a:extLst>
              </p:cNvPr>
              <p:cNvSpPr txBox="1">
                <a:spLocks noChangeArrowheads="1"/>
              </p:cNvSpPr>
              <p:nvPr/>
            </p:nvSpPr>
            <p:spPr bwMode="auto">
              <a:xfrm>
                <a:off x="2699" y="311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868" name="Text Box 558">
                <a:extLst>
                  <a:ext uri="{FF2B5EF4-FFF2-40B4-BE49-F238E27FC236}">
                    <a16:creationId xmlns:a16="http://schemas.microsoft.com/office/drawing/2014/main" id="{F0546861-E7A8-4B35-BC68-261CA364AA90}"/>
                  </a:ext>
                </a:extLst>
              </p:cNvPr>
              <p:cNvSpPr txBox="1">
                <a:spLocks noChangeArrowheads="1"/>
              </p:cNvSpPr>
              <p:nvPr/>
            </p:nvSpPr>
            <p:spPr bwMode="auto">
              <a:xfrm>
                <a:off x="2699" y="3548"/>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869" name="AutoShape 559">
                <a:extLst>
                  <a:ext uri="{FF2B5EF4-FFF2-40B4-BE49-F238E27FC236}">
                    <a16:creationId xmlns:a16="http://schemas.microsoft.com/office/drawing/2014/main" id="{D961EC2B-AE8B-458E-9294-EFD51FF56961}"/>
                  </a:ext>
                </a:extLst>
              </p:cNvPr>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70" name="Freeform 560">
                <a:extLst>
                  <a:ext uri="{FF2B5EF4-FFF2-40B4-BE49-F238E27FC236}">
                    <a16:creationId xmlns:a16="http://schemas.microsoft.com/office/drawing/2014/main" id="{2C3F828E-6802-4FED-9E68-55A770C9C36B}"/>
                  </a:ext>
                </a:extLst>
              </p:cNvPr>
              <p:cNvSpPr>
                <a:spLocks/>
              </p:cNvSpPr>
              <p:nvPr/>
            </p:nvSpPr>
            <p:spPr bwMode="auto">
              <a:xfrm>
                <a:off x="3901"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1" name="Rectangle 561">
                <a:extLst>
                  <a:ext uri="{FF2B5EF4-FFF2-40B4-BE49-F238E27FC236}">
                    <a16:creationId xmlns:a16="http://schemas.microsoft.com/office/drawing/2014/main" id="{4F1371D8-B163-4415-86EE-2ABC787B0B77}"/>
                  </a:ext>
                </a:extLst>
              </p:cNvPr>
              <p:cNvSpPr>
                <a:spLocks noChangeArrowheads="1"/>
              </p:cNvSpPr>
              <p:nvPr/>
            </p:nvSpPr>
            <p:spPr bwMode="auto">
              <a:xfrm>
                <a:off x="3910" y="3353"/>
                <a:ext cx="49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72" name="Freeform 562">
                <a:extLst>
                  <a:ext uri="{FF2B5EF4-FFF2-40B4-BE49-F238E27FC236}">
                    <a16:creationId xmlns:a16="http://schemas.microsoft.com/office/drawing/2014/main" id="{0B786F61-9731-4A0B-ADEE-A31501D70B40}"/>
                  </a:ext>
                </a:extLst>
              </p:cNvPr>
              <p:cNvSpPr>
                <a:spLocks/>
              </p:cNvSpPr>
              <p:nvPr/>
            </p:nvSpPr>
            <p:spPr bwMode="auto">
              <a:xfrm>
                <a:off x="3901"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3" name="Text Box 563">
                <a:extLst>
                  <a:ext uri="{FF2B5EF4-FFF2-40B4-BE49-F238E27FC236}">
                    <a16:creationId xmlns:a16="http://schemas.microsoft.com/office/drawing/2014/main" id="{B403745C-1AB9-4164-A117-FE660CF18846}"/>
                  </a:ext>
                </a:extLst>
              </p:cNvPr>
              <p:cNvSpPr txBox="1">
                <a:spLocks noChangeArrowheads="1"/>
              </p:cNvSpPr>
              <p:nvPr/>
            </p:nvSpPr>
            <p:spPr bwMode="auto">
              <a:xfrm>
                <a:off x="3878" y="3330"/>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74" name="Text Box 564">
                <a:extLst>
                  <a:ext uri="{FF2B5EF4-FFF2-40B4-BE49-F238E27FC236}">
                    <a16:creationId xmlns:a16="http://schemas.microsoft.com/office/drawing/2014/main" id="{8199355D-7380-49E7-AC41-AFCDF3C99CAF}"/>
                  </a:ext>
                </a:extLst>
              </p:cNvPr>
              <p:cNvSpPr txBox="1">
                <a:spLocks noChangeArrowheads="1"/>
              </p:cNvSpPr>
              <p:nvPr/>
            </p:nvSpPr>
            <p:spPr bwMode="auto">
              <a:xfrm>
                <a:off x="3878" y="311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875" name="Text Box 565">
                <a:extLst>
                  <a:ext uri="{FF2B5EF4-FFF2-40B4-BE49-F238E27FC236}">
                    <a16:creationId xmlns:a16="http://schemas.microsoft.com/office/drawing/2014/main" id="{58109AB2-1845-482A-B348-4A82743A7179}"/>
                  </a:ext>
                </a:extLst>
              </p:cNvPr>
              <p:cNvSpPr txBox="1">
                <a:spLocks noChangeArrowheads="1"/>
              </p:cNvSpPr>
              <p:nvPr/>
            </p:nvSpPr>
            <p:spPr bwMode="auto">
              <a:xfrm>
                <a:off x="3878" y="3548"/>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876" name="Freeform 566">
                <a:extLst>
                  <a:ext uri="{FF2B5EF4-FFF2-40B4-BE49-F238E27FC236}">
                    <a16:creationId xmlns:a16="http://schemas.microsoft.com/office/drawing/2014/main" id="{12C354FC-9224-4BA8-A43F-14CEE4B60A01}"/>
                  </a:ext>
                </a:extLst>
              </p:cNvPr>
              <p:cNvSpPr>
                <a:spLocks/>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7" name="Freeform 567">
                <a:extLst>
                  <a:ext uri="{FF2B5EF4-FFF2-40B4-BE49-F238E27FC236}">
                    <a16:creationId xmlns:a16="http://schemas.microsoft.com/office/drawing/2014/main" id="{06F48783-4475-424C-86B9-B300C0230786}"/>
                  </a:ext>
                </a:extLst>
              </p:cNvPr>
              <p:cNvSpPr>
                <a:spLocks/>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8" name="Freeform 568">
                <a:extLst>
                  <a:ext uri="{FF2B5EF4-FFF2-40B4-BE49-F238E27FC236}">
                    <a16:creationId xmlns:a16="http://schemas.microsoft.com/office/drawing/2014/main" id="{32C692AE-2CFA-4338-AD3F-EA843B543EDB}"/>
                  </a:ext>
                </a:extLst>
              </p:cNvPr>
              <p:cNvSpPr>
                <a:spLocks/>
              </p:cNvSpPr>
              <p:nvPr/>
            </p:nvSpPr>
            <p:spPr bwMode="auto">
              <a:xfrm>
                <a:off x="1896" y="3769"/>
                <a:ext cx="920" cy="160"/>
              </a:xfrm>
              <a:custGeom>
                <a:avLst/>
                <a:gdLst>
                  <a:gd name="T0" fmla="*/ 0 w 1072"/>
                  <a:gd name="T1" fmla="*/ 0 h 152"/>
                  <a:gd name="T2" fmla="*/ 0 w 1072"/>
                  <a:gd name="T3" fmla="*/ 344 h 152"/>
                  <a:gd name="T4" fmla="*/ 93 w 1072"/>
                  <a:gd name="T5" fmla="*/ 344 h 152"/>
                  <a:gd name="T6" fmla="*/ 93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9" name="Freeform 569">
                <a:extLst>
                  <a:ext uri="{FF2B5EF4-FFF2-40B4-BE49-F238E27FC236}">
                    <a16:creationId xmlns:a16="http://schemas.microsoft.com/office/drawing/2014/main" id="{E7639D1F-4448-4A73-8F5E-8E34A5BD9D74}"/>
                  </a:ext>
                </a:extLst>
              </p:cNvPr>
              <p:cNvSpPr>
                <a:spLocks/>
              </p:cNvSpPr>
              <p:nvPr/>
            </p:nvSpPr>
            <p:spPr bwMode="auto">
              <a:xfrm>
                <a:off x="3112" y="3777"/>
                <a:ext cx="928" cy="152"/>
              </a:xfrm>
              <a:custGeom>
                <a:avLst/>
                <a:gdLst>
                  <a:gd name="T0" fmla="*/ 0 w 1072"/>
                  <a:gd name="T1" fmla="*/ 0 h 152"/>
                  <a:gd name="T2" fmla="*/ 0 w 1072"/>
                  <a:gd name="T3" fmla="*/ 152 h 152"/>
                  <a:gd name="T4" fmla="*/ 106 w 1072"/>
                  <a:gd name="T5" fmla="*/ 152 h 152"/>
                  <a:gd name="T6" fmla="*/ 106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 name="Text Box 570">
                <a:extLst>
                  <a:ext uri="{FF2B5EF4-FFF2-40B4-BE49-F238E27FC236}">
                    <a16:creationId xmlns:a16="http://schemas.microsoft.com/office/drawing/2014/main" id="{D4B01015-9C02-4000-A4FA-2F5CE811286D}"/>
                  </a:ext>
                </a:extLst>
              </p:cNvPr>
              <p:cNvSpPr txBox="1">
                <a:spLocks noChangeArrowheads="1"/>
              </p:cNvSpPr>
              <p:nvPr/>
            </p:nvSpPr>
            <p:spPr bwMode="auto">
              <a:xfrm>
                <a:off x="1531" y="2837"/>
                <a:ext cx="3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881" name="Text Box 571">
                <a:extLst>
                  <a:ext uri="{FF2B5EF4-FFF2-40B4-BE49-F238E27FC236}">
                    <a16:creationId xmlns:a16="http://schemas.microsoft.com/office/drawing/2014/main" id="{FAA4449A-BBE7-4AD6-80FB-DE46BAD2BB78}"/>
                  </a:ext>
                </a:extLst>
              </p:cNvPr>
              <p:cNvSpPr txBox="1">
                <a:spLocks noChangeArrowheads="1"/>
              </p:cNvSpPr>
              <p:nvPr/>
            </p:nvSpPr>
            <p:spPr bwMode="auto">
              <a:xfrm>
                <a:off x="2872" y="2837"/>
                <a:ext cx="3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882" name="Text Box 572">
                <a:extLst>
                  <a:ext uri="{FF2B5EF4-FFF2-40B4-BE49-F238E27FC236}">
                    <a16:creationId xmlns:a16="http://schemas.microsoft.com/office/drawing/2014/main" id="{D29D668B-F3C1-4BF9-82C2-7F7AAD039F36}"/>
                  </a:ext>
                </a:extLst>
              </p:cNvPr>
              <p:cNvSpPr txBox="1">
                <a:spLocks noChangeArrowheads="1"/>
              </p:cNvSpPr>
              <p:nvPr/>
            </p:nvSpPr>
            <p:spPr bwMode="auto">
              <a:xfrm>
                <a:off x="4067" y="2837"/>
                <a:ext cx="3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3</a:t>
                </a:r>
              </a:p>
            </p:txBody>
          </p:sp>
          <p:sp>
            <p:nvSpPr>
              <p:cNvPr id="883" name="Text Box 573">
                <a:extLst>
                  <a:ext uri="{FF2B5EF4-FFF2-40B4-BE49-F238E27FC236}">
                    <a16:creationId xmlns:a16="http://schemas.microsoft.com/office/drawing/2014/main" id="{6F94CB54-8597-4B02-9D7F-E0CA520212DE}"/>
                  </a:ext>
                </a:extLst>
              </p:cNvPr>
              <p:cNvSpPr txBox="1">
                <a:spLocks noChangeArrowheads="1"/>
              </p:cNvSpPr>
              <p:nvPr/>
            </p:nvSpPr>
            <p:spPr bwMode="auto">
              <a:xfrm>
                <a:off x="326" y="2405"/>
                <a:ext cx="3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884" name="Text Box 574">
                <a:extLst>
                  <a:ext uri="{FF2B5EF4-FFF2-40B4-BE49-F238E27FC236}">
                    <a16:creationId xmlns:a16="http://schemas.microsoft.com/office/drawing/2014/main" id="{350AD02A-DDF7-4EC9-9DF5-7B5537B8721E}"/>
                  </a:ext>
                </a:extLst>
              </p:cNvPr>
              <p:cNvSpPr txBox="1">
                <a:spLocks noChangeArrowheads="1"/>
              </p:cNvSpPr>
              <p:nvPr/>
            </p:nvSpPr>
            <p:spPr bwMode="auto">
              <a:xfrm>
                <a:off x="5272" y="2405"/>
                <a:ext cx="3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2</a:t>
                </a:r>
              </a:p>
            </p:txBody>
          </p:sp>
        </p:grpSp>
        <p:sp>
          <p:nvSpPr>
            <p:cNvPr id="885" name="Text Box 575">
              <a:extLst>
                <a:ext uri="{FF2B5EF4-FFF2-40B4-BE49-F238E27FC236}">
                  <a16:creationId xmlns:a16="http://schemas.microsoft.com/office/drawing/2014/main" id="{AC8AC3C4-436B-4382-A8BC-B70DA1AE53F7}"/>
                </a:ext>
              </a:extLst>
            </p:cNvPr>
            <p:cNvSpPr txBox="1">
              <a:spLocks noChangeArrowheads="1"/>
            </p:cNvSpPr>
            <p:nvPr/>
          </p:nvSpPr>
          <p:spPr bwMode="auto">
            <a:xfrm>
              <a:off x="2985492" y="3074901"/>
              <a:ext cx="3071813" cy="38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100">
                  <a:solidFill>
                    <a:srgbClr val="333399"/>
                  </a:solidFill>
                  <a:ea typeface="楷体" panose="02010609060101010101" pitchFamily="49" charset="-122"/>
                  <a:cs typeface="Arial" panose="020B0604020202020204" pitchFamily="34" charset="0"/>
                </a:rPr>
                <a:t>从层次上来看数据的流动</a:t>
              </a:r>
            </a:p>
          </p:txBody>
        </p:sp>
        <p:sp>
          <p:nvSpPr>
            <p:cNvPr id="886" name="Freeform 576">
              <a:extLst>
                <a:ext uri="{FF2B5EF4-FFF2-40B4-BE49-F238E27FC236}">
                  <a16:creationId xmlns:a16="http://schemas.microsoft.com/office/drawing/2014/main" id="{3A9061A0-5AC1-4FB4-A382-BA31E00A1D70}"/>
                </a:ext>
              </a:extLst>
            </p:cNvPr>
            <p:cNvSpPr>
              <a:spLocks/>
            </p:cNvSpPr>
            <p:nvPr/>
          </p:nvSpPr>
          <p:spPr bwMode="auto">
            <a:xfrm>
              <a:off x="1821598" y="3274906"/>
              <a:ext cx="5720248" cy="1403747"/>
            </a:xfrm>
            <a:custGeom>
              <a:avLst/>
              <a:gdLst>
                <a:gd name="T0" fmla="*/ 2147483646 w 4396"/>
                <a:gd name="T1" fmla="*/ 2147483646 h 1179"/>
                <a:gd name="T2" fmla="*/ 2147483646 w 4396"/>
                <a:gd name="T3" fmla="*/ 2147483646 h 1179"/>
                <a:gd name="T4" fmla="*/ 2147483646 w 4396"/>
                <a:gd name="T5" fmla="*/ 2147483646 h 1179"/>
                <a:gd name="T6" fmla="*/ 2147483646 w 4396"/>
                <a:gd name="T7" fmla="*/ 2147483646 h 1179"/>
                <a:gd name="T8" fmla="*/ 2147483646 w 4396"/>
                <a:gd name="T9" fmla="*/ 2147483646 h 1179"/>
                <a:gd name="T10" fmla="*/ 2147483646 w 4396"/>
                <a:gd name="T11" fmla="*/ 2147483646 h 1179"/>
                <a:gd name="T12" fmla="*/ 2147483646 w 4396"/>
                <a:gd name="T13" fmla="*/ 2147483646 h 1179"/>
                <a:gd name="T14" fmla="*/ 2147483646 w 4396"/>
                <a:gd name="T15" fmla="*/ 2147483646 h 1179"/>
                <a:gd name="T16" fmla="*/ 2147483646 w 4396"/>
                <a:gd name="T17" fmla="*/ 2147483646 h 1179"/>
                <a:gd name="T18" fmla="*/ 2147483646 w 4396"/>
                <a:gd name="T19" fmla="*/ 2147483646 h 1179"/>
                <a:gd name="T20" fmla="*/ 2147483646 w 4396"/>
                <a:gd name="T21" fmla="*/ 2147483646 h 1179"/>
                <a:gd name="T22" fmla="*/ 2147483646 w 4396"/>
                <a:gd name="T23" fmla="*/ 2147483646 h 1179"/>
                <a:gd name="T24" fmla="*/ 2147483646 w 4396"/>
                <a:gd name="T25" fmla="*/ 2147483646 h 1179"/>
                <a:gd name="T26" fmla="*/ 2147483646 w 4396"/>
                <a:gd name="T27" fmla="*/ 2147483646 h 1179"/>
                <a:gd name="T28" fmla="*/ 2147483646 w 4396"/>
                <a:gd name="T29" fmla="*/ 2147483646 h 1179"/>
                <a:gd name="T30" fmla="*/ 2147483646 w 4396"/>
                <a:gd name="T31" fmla="*/ 2147483646 h 1179"/>
                <a:gd name="T32" fmla="*/ 2147483646 w 4396"/>
                <a:gd name="T33" fmla="*/ 2147483646 h 1179"/>
                <a:gd name="T34" fmla="*/ 2147483646 w 4396"/>
                <a:gd name="T35" fmla="*/ 2147483646 h 1179"/>
                <a:gd name="T36" fmla="*/ 2147483646 w 4396"/>
                <a:gd name="T37" fmla="*/ 2147483646 h 1179"/>
                <a:gd name="T38" fmla="*/ 2147483646 w 4396"/>
                <a:gd name="T39" fmla="*/ 2147483646 h 1179"/>
                <a:gd name="T40" fmla="*/ 2147483646 w 4396"/>
                <a:gd name="T41" fmla="*/ 2147483646 h 1179"/>
                <a:gd name="T42" fmla="*/ 2147483646 w 4396"/>
                <a:gd name="T43" fmla="*/ 2147483646 h 1179"/>
                <a:gd name="T44" fmla="*/ 2147483646 w 4396"/>
                <a:gd name="T45" fmla="*/ 2147483646 h 1179"/>
                <a:gd name="T46" fmla="*/ 2147483646 w 4396"/>
                <a:gd name="T47" fmla="*/ 2147483646 h 1179"/>
                <a:gd name="T48" fmla="*/ 2147483646 w 4396"/>
                <a:gd name="T49" fmla="*/ 2147483646 h 1179"/>
                <a:gd name="T50" fmla="*/ 2147483646 w 4396"/>
                <a:gd name="T51" fmla="*/ 2147483646 h 1179"/>
                <a:gd name="T52" fmla="*/ 2147483646 w 4396"/>
                <a:gd name="T53" fmla="*/ 2147483646 h 1179"/>
                <a:gd name="T54" fmla="*/ 2147483646 w 4396"/>
                <a:gd name="T55" fmla="*/ 2147483646 h 1179"/>
                <a:gd name="T56" fmla="*/ 2147483646 w 4396"/>
                <a:gd name="T57" fmla="*/ 2147483646 h 1179"/>
                <a:gd name="T58" fmla="*/ 2147483646 w 4396"/>
                <a:gd name="T59" fmla="*/ 2147483646 h 1179"/>
                <a:gd name="T60" fmla="*/ 2147483646 w 4396"/>
                <a:gd name="T61" fmla="*/ 2147483646 h 1179"/>
                <a:gd name="T62" fmla="*/ 2147483646 w 4396"/>
                <a:gd name="T63" fmla="*/ 2147483646 h 1179"/>
                <a:gd name="T64" fmla="*/ 2147483646 w 4396"/>
                <a:gd name="T65" fmla="*/ 2147483646 h 1179"/>
                <a:gd name="T66" fmla="*/ 2147483646 w 4396"/>
                <a:gd name="T67" fmla="*/ 2147483646 h 1179"/>
                <a:gd name="T68" fmla="*/ 2147483646 w 4396"/>
                <a:gd name="T69" fmla="*/ 2147483646 h 1179"/>
                <a:gd name="T70" fmla="*/ 2147483646 w 4396"/>
                <a:gd name="T71" fmla="*/ 0 h 11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396"/>
                <a:gd name="T109" fmla="*/ 0 h 1179"/>
                <a:gd name="T110" fmla="*/ 4396 w 4396"/>
                <a:gd name="T111" fmla="*/ 1179 h 117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a:solidFill>
                <a:srgbClr val="FF0000"/>
              </a:solidFill>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grpSp>
      <p:sp>
        <p:nvSpPr>
          <p:cNvPr id="3" name="灯片编号占位符 2">
            <a:extLst>
              <a:ext uri="{FF2B5EF4-FFF2-40B4-BE49-F238E27FC236}">
                <a16:creationId xmlns:a16="http://schemas.microsoft.com/office/drawing/2014/main" id="{241AC974-0186-4FD4-98FE-239BE95A1F1D}"/>
              </a:ext>
            </a:extLst>
          </p:cNvPr>
          <p:cNvSpPr>
            <a:spLocks noGrp="1"/>
          </p:cNvSpPr>
          <p:nvPr>
            <p:ph type="sldNum" sz="quarter" idx="12"/>
          </p:nvPr>
        </p:nvSpPr>
        <p:spPr/>
        <p:txBody>
          <a:bodyPr/>
          <a:lstStyle/>
          <a:p>
            <a:fld id="{91F2D4EF-46D4-4764-B373-FC59CD1D281E}" type="slidenum">
              <a:rPr lang="zh-CN" altLang="en-US" smtClean="0"/>
              <a:t>7</a:t>
            </a:fld>
            <a:endParaRPr lang="zh-CN" altLang="en-US"/>
          </a:p>
        </p:txBody>
      </p:sp>
    </p:spTree>
    <p:extLst>
      <p:ext uri="{BB962C8B-B14F-4D97-AF65-F5344CB8AC3E}">
        <p14:creationId xmlns:p14="http://schemas.microsoft.com/office/powerpoint/2010/main" val="2201910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a:extLst>
              <a:ext uri="{FF2B5EF4-FFF2-40B4-BE49-F238E27FC236}">
                <a16:creationId xmlns:a16="http://schemas.microsoft.com/office/drawing/2014/main" id="{672F8696-DCA2-4E4E-A0FA-687F9DB575A6}"/>
              </a:ext>
            </a:extLst>
          </p:cNvPr>
          <p:cNvSpPr>
            <a:spLocks noGrp="1" noChangeArrowheads="1"/>
          </p:cNvSpPr>
          <p:nvPr>
            <p:ph type="title"/>
          </p:nvPr>
        </p:nvSpPr>
        <p:spPr>
          <a:xfrm>
            <a:off x="628650" y="102393"/>
            <a:ext cx="7886700" cy="994172"/>
          </a:xfrm>
        </p:spPr>
        <p:txBody>
          <a:bodyPr/>
          <a:lstStyle/>
          <a:p>
            <a:pPr eaLnBrk="1" hangingPunct="1"/>
            <a:r>
              <a:rPr lang="zh-CN" altLang="en-US" dirty="0"/>
              <a:t>局域网</a:t>
            </a:r>
            <a:r>
              <a:rPr lang="en-US" altLang="zh-CN" dirty="0"/>
              <a:t>-</a:t>
            </a:r>
            <a:r>
              <a:rPr lang="zh-CN" altLang="en-US" dirty="0"/>
              <a:t>以太网</a:t>
            </a:r>
          </a:p>
        </p:txBody>
      </p:sp>
      <p:sp>
        <p:nvSpPr>
          <p:cNvPr id="113669" name="Rectangle 3">
            <a:extLst>
              <a:ext uri="{FF2B5EF4-FFF2-40B4-BE49-F238E27FC236}">
                <a16:creationId xmlns:a16="http://schemas.microsoft.com/office/drawing/2014/main" id="{B0E679A1-E5BC-414A-B332-87F6FBC37D68}"/>
              </a:ext>
            </a:extLst>
          </p:cNvPr>
          <p:cNvSpPr>
            <a:spLocks noGrp="1" noChangeArrowheads="1"/>
          </p:cNvSpPr>
          <p:nvPr>
            <p:ph type="body" idx="1"/>
          </p:nvPr>
        </p:nvSpPr>
        <p:spPr>
          <a:xfrm>
            <a:off x="938254" y="1006078"/>
            <a:ext cx="6928206" cy="3883974"/>
          </a:xfrm>
        </p:spPr>
        <p:txBody>
          <a:bodyPr>
            <a:normAutofit lnSpcReduction="10000"/>
          </a:bodyPr>
          <a:lstStyle/>
          <a:p>
            <a:pPr eaLnBrk="1" hangingPunct="1">
              <a:lnSpc>
                <a:spcPct val="90000"/>
              </a:lnSpc>
            </a:pPr>
            <a:r>
              <a:rPr lang="zh-CN" altLang="en-US" b="1" dirty="0">
                <a:ea typeface="楷体" panose="02010609060101010101" pitchFamily="49" charset="-122"/>
                <a:cs typeface="Arial" panose="020B0604020202020204" pitchFamily="34" charset="0"/>
              </a:rPr>
              <a:t>以太网概述</a:t>
            </a:r>
          </a:p>
          <a:p>
            <a:pPr lvl="1" eaLnBrk="1" hangingPunct="1">
              <a:lnSpc>
                <a:spcPct val="90000"/>
              </a:lnSpc>
            </a:pPr>
            <a:r>
              <a:rPr lang="en-US" altLang="zh-CN" dirty="0">
                <a:ea typeface="楷体" panose="02010609060101010101" pitchFamily="49" charset="-122"/>
                <a:cs typeface="Arial" panose="020B0604020202020204" pitchFamily="34" charset="0"/>
              </a:rPr>
              <a:t>20</a:t>
            </a:r>
            <a:r>
              <a:rPr lang="zh-CN" altLang="en-US" dirty="0">
                <a:ea typeface="楷体" panose="02010609060101010101" pitchFamily="49" charset="-122"/>
                <a:cs typeface="Arial" panose="020B0604020202020204" pitchFamily="34" charset="0"/>
              </a:rPr>
              <a:t>世纪</a:t>
            </a:r>
            <a:r>
              <a:rPr lang="en-US" altLang="zh-CN" dirty="0">
                <a:ea typeface="楷体" panose="02010609060101010101" pitchFamily="49" charset="-122"/>
                <a:cs typeface="Arial" panose="020B0604020202020204" pitchFamily="34" charset="0"/>
              </a:rPr>
              <a:t>70</a:t>
            </a:r>
            <a:r>
              <a:rPr lang="zh-CN" altLang="en-US" dirty="0">
                <a:ea typeface="楷体" panose="02010609060101010101" pitchFamily="49" charset="-122"/>
                <a:cs typeface="Arial" panose="020B0604020202020204" pitchFamily="34" charset="0"/>
              </a:rPr>
              <a:t>年代由</a:t>
            </a:r>
            <a:r>
              <a:rPr lang="en-US" altLang="zh-CN" dirty="0">
                <a:ea typeface="楷体" panose="02010609060101010101" pitchFamily="49" charset="-122"/>
                <a:cs typeface="Arial" panose="020B0604020202020204" pitchFamily="34" charset="0"/>
              </a:rPr>
              <a:t>Bob </a:t>
            </a:r>
            <a:r>
              <a:rPr lang="en-US" altLang="zh-CN" dirty="0" err="1">
                <a:ea typeface="楷体" panose="02010609060101010101" pitchFamily="49" charset="-122"/>
                <a:cs typeface="Arial" panose="020B0604020202020204" pitchFamily="34" charset="0"/>
              </a:rPr>
              <a:t>Matcalfe</a:t>
            </a:r>
            <a:r>
              <a:rPr lang="zh-CN" altLang="en-US" dirty="0">
                <a:ea typeface="楷体" panose="02010609060101010101" pitchFamily="49" charset="-122"/>
                <a:cs typeface="Arial" panose="020B0604020202020204" pitchFamily="34" charset="0"/>
              </a:rPr>
              <a:t>和</a:t>
            </a:r>
            <a:r>
              <a:rPr lang="en-US" altLang="zh-CN" dirty="0">
                <a:ea typeface="楷体" panose="02010609060101010101" pitchFamily="49" charset="-122"/>
                <a:cs typeface="Arial" panose="020B0604020202020204" pitchFamily="34" charset="0"/>
              </a:rPr>
              <a:t>David Boggs</a:t>
            </a:r>
            <a:r>
              <a:rPr lang="zh-CN" altLang="en-US" dirty="0">
                <a:ea typeface="楷体" panose="02010609060101010101" pitchFamily="49" charset="-122"/>
                <a:cs typeface="Arial" panose="020B0604020202020204" pitchFamily="34" charset="0"/>
              </a:rPr>
              <a:t>发明</a:t>
            </a: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en-US" altLang="zh-CN" dirty="0">
              <a:ea typeface="楷体" panose="02010609060101010101" pitchFamily="49" charset="-122"/>
              <a:cs typeface="Arial" panose="020B0604020202020204" pitchFamily="34" charset="0"/>
            </a:endParaRPr>
          </a:p>
          <a:p>
            <a:pPr lvl="1" eaLnBrk="1" hangingPunct="1">
              <a:lnSpc>
                <a:spcPct val="90000"/>
              </a:lnSpc>
            </a:pPr>
            <a:r>
              <a:rPr lang="zh-CN" altLang="en-US" dirty="0">
                <a:ea typeface="楷体" panose="02010609060101010101" pitchFamily="49" charset="-122"/>
                <a:cs typeface="Arial" panose="020B0604020202020204" pitchFamily="34" charset="0"/>
              </a:rPr>
              <a:t>最先被广泛应用的局域网技术</a:t>
            </a:r>
          </a:p>
          <a:p>
            <a:pPr lvl="1" eaLnBrk="1" hangingPunct="1">
              <a:lnSpc>
                <a:spcPct val="90000"/>
              </a:lnSpc>
            </a:pPr>
            <a:r>
              <a:rPr lang="zh-CN" altLang="en-US" dirty="0">
                <a:ea typeface="楷体" panose="02010609060101010101" pitchFamily="49" charset="-122"/>
                <a:cs typeface="Arial" panose="020B0604020202020204" pitchFamily="34" charset="0"/>
              </a:rPr>
              <a:t>便宜</a:t>
            </a:r>
          </a:p>
          <a:p>
            <a:pPr lvl="1" eaLnBrk="1" hangingPunct="1">
              <a:lnSpc>
                <a:spcPct val="90000"/>
              </a:lnSpc>
            </a:pPr>
            <a:r>
              <a:rPr lang="zh-CN" altLang="en-US" dirty="0">
                <a:ea typeface="楷体" panose="02010609060101010101" pitchFamily="49" charset="-122"/>
                <a:cs typeface="Arial" panose="020B0604020202020204" pitchFamily="34" charset="0"/>
              </a:rPr>
              <a:t>速度：</a:t>
            </a:r>
            <a:r>
              <a:rPr lang="en-US" altLang="zh-CN" dirty="0">
                <a:ea typeface="楷体" panose="02010609060101010101" pitchFamily="49" charset="-122"/>
                <a:cs typeface="Arial" panose="020B0604020202020204" pitchFamily="34" charset="0"/>
              </a:rPr>
              <a:t>10Mbps-&gt;100Mbps-&gt;1Gbps-&gt;10Gbps</a:t>
            </a:r>
          </a:p>
          <a:p>
            <a:pPr lvl="1" eaLnBrk="1" hangingPunct="1">
              <a:lnSpc>
                <a:spcPct val="90000"/>
              </a:lnSpc>
            </a:pPr>
            <a:r>
              <a:rPr lang="en-US" altLang="zh-CN" dirty="0">
                <a:ea typeface="楷体" panose="02010609060101010101" pitchFamily="49" charset="-122"/>
                <a:cs typeface="Arial" panose="020B0604020202020204" pitchFamily="34" charset="0"/>
              </a:rPr>
              <a:t>            -&gt;200/400Gbps</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2017/12/6 802.3bs</a:t>
            </a:r>
            <a:r>
              <a:rPr lang="zh-CN" altLang="en-US" dirty="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p:txBody>
      </p:sp>
      <p:pic>
        <p:nvPicPr>
          <p:cNvPr id="113670" name="Picture 4" descr="551 metcalfe-enet">
            <a:extLst>
              <a:ext uri="{FF2B5EF4-FFF2-40B4-BE49-F238E27FC236}">
                <a16:creationId xmlns:a16="http://schemas.microsoft.com/office/drawing/2014/main" id="{81A8A249-221B-4EC8-9E96-AC3B70CAF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768" y="1593615"/>
            <a:ext cx="3894534" cy="20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74F3D54A-20CE-4024-89C0-A4F14229D1A8}"/>
              </a:ext>
            </a:extLst>
          </p:cNvPr>
          <p:cNvSpPr>
            <a:spLocks noGrp="1"/>
          </p:cNvSpPr>
          <p:nvPr>
            <p:ph type="sldNum" sz="quarter" idx="12"/>
          </p:nvPr>
        </p:nvSpPr>
        <p:spPr/>
        <p:txBody>
          <a:bodyPr/>
          <a:lstStyle/>
          <a:p>
            <a:fld id="{91F2D4EF-46D4-4764-B373-FC59CD1D281E}" type="slidenum">
              <a:rPr lang="zh-CN" altLang="en-US" smtClean="0"/>
              <a:t>70</a:t>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Box 21">
            <a:extLst>
              <a:ext uri="{FF2B5EF4-FFF2-40B4-BE49-F238E27FC236}">
                <a16:creationId xmlns:a16="http://schemas.microsoft.com/office/drawing/2014/main" id="{02EDF803-E285-43C3-BA09-10700ACF7076}"/>
              </a:ext>
            </a:extLst>
          </p:cNvPr>
          <p:cNvSpPr txBox="1">
            <a:spLocks noChangeArrowheads="1"/>
          </p:cNvSpPr>
          <p:nvPr/>
        </p:nvSpPr>
        <p:spPr bwMode="auto">
          <a:xfrm>
            <a:off x="3365692" y="3628424"/>
            <a:ext cx="900113" cy="52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kumimoji="1" lang="en-US" altLang="zh-CN"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B</a:t>
            </a:r>
            <a:r>
              <a:rPr kumimoji="1" lang="zh-CN" altLang="en-US"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向</a:t>
            </a:r>
            <a:r>
              <a:rPr kumimoji="1" lang="zh-CN" altLang="en-US" sz="9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D</a:t>
            </a:r>
          </a:p>
          <a:p>
            <a:pPr algn="ctr" fontAlgn="base">
              <a:spcBef>
                <a:spcPct val="0"/>
              </a:spcBef>
              <a:spcAft>
                <a:spcPct val="0"/>
              </a:spcAft>
              <a:buClrTx/>
              <a:buSzTx/>
              <a:buFontTx/>
              <a:buNone/>
            </a:pPr>
            <a:r>
              <a:rPr kumimoji="1" lang="zh-CN" altLang="en-US"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发送数据</a:t>
            </a:r>
          </a:p>
        </p:txBody>
      </p:sp>
      <p:sp>
        <p:nvSpPr>
          <p:cNvPr id="48" name="Freeform 29">
            <a:extLst>
              <a:ext uri="{FF2B5EF4-FFF2-40B4-BE49-F238E27FC236}">
                <a16:creationId xmlns:a16="http://schemas.microsoft.com/office/drawing/2014/main" id="{DC912907-61CF-4B13-AE7F-7C8D52A92259}"/>
              </a:ext>
            </a:extLst>
          </p:cNvPr>
          <p:cNvSpPr>
            <a:spLocks/>
          </p:cNvSpPr>
          <p:nvPr/>
        </p:nvSpPr>
        <p:spPr bwMode="auto">
          <a:xfrm>
            <a:off x="3746692" y="2400888"/>
            <a:ext cx="1187054" cy="686991"/>
          </a:xfrm>
          <a:custGeom>
            <a:avLst/>
            <a:gdLst>
              <a:gd name="T0" fmla="*/ 2147483646 w 997"/>
              <a:gd name="T1" fmla="*/ 2147483646 h 577"/>
              <a:gd name="T2" fmla="*/ 2147483646 w 997"/>
              <a:gd name="T3" fmla="*/ 2147483646 h 577"/>
              <a:gd name="T4" fmla="*/ 2147483646 w 997"/>
              <a:gd name="T5" fmla="*/ 2147483646 h 577"/>
              <a:gd name="T6" fmla="*/ 2147483646 w 997"/>
              <a:gd name="T7" fmla="*/ 2147483646 h 577"/>
              <a:gd name="T8" fmla="*/ 0 60000 65536"/>
              <a:gd name="T9" fmla="*/ 0 60000 65536"/>
              <a:gd name="T10" fmla="*/ 0 60000 65536"/>
              <a:gd name="T11" fmla="*/ 0 60000 65536"/>
              <a:gd name="T12" fmla="*/ 0 w 997"/>
              <a:gd name="T13" fmla="*/ 0 h 577"/>
              <a:gd name="T14" fmla="*/ 997 w 997"/>
              <a:gd name="T15" fmla="*/ 577 h 577"/>
            </a:gdLst>
            <a:ahLst/>
            <a:cxnLst>
              <a:cxn ang="T8">
                <a:pos x="T0" y="T1"/>
              </a:cxn>
              <a:cxn ang="T9">
                <a:pos x="T2" y="T3"/>
              </a:cxn>
              <a:cxn ang="T10">
                <a:pos x="T4" y="T5"/>
              </a:cxn>
              <a:cxn ang="T11">
                <a:pos x="T6" y="T7"/>
              </a:cxn>
            </a:cxnLst>
            <a:rect l="T12" t="T13" r="T14" b="T15"/>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9" name="Freeform 30">
            <a:extLst>
              <a:ext uri="{FF2B5EF4-FFF2-40B4-BE49-F238E27FC236}">
                <a16:creationId xmlns:a16="http://schemas.microsoft.com/office/drawing/2014/main" id="{EC801F67-1C47-4FFD-A883-F5013F1213E5}"/>
              </a:ext>
            </a:extLst>
          </p:cNvPr>
          <p:cNvSpPr>
            <a:spLocks/>
          </p:cNvSpPr>
          <p:nvPr/>
        </p:nvSpPr>
        <p:spPr bwMode="auto">
          <a:xfrm>
            <a:off x="3778840" y="2410413"/>
            <a:ext cx="2312194" cy="748904"/>
          </a:xfrm>
          <a:custGeom>
            <a:avLst/>
            <a:gdLst>
              <a:gd name="T0" fmla="*/ 2147483646 w 1895"/>
              <a:gd name="T1" fmla="*/ 2147483646 h 629"/>
              <a:gd name="T2" fmla="*/ 2147483646 w 1895"/>
              <a:gd name="T3" fmla="*/ 2147483646 h 629"/>
              <a:gd name="T4" fmla="*/ 2147483646 w 1895"/>
              <a:gd name="T5" fmla="*/ 2147483646 h 629"/>
              <a:gd name="T6" fmla="*/ 2147483646 w 1895"/>
              <a:gd name="T7" fmla="*/ 2147483646 h 629"/>
              <a:gd name="T8" fmla="*/ 2147483646 w 1895"/>
              <a:gd name="T9" fmla="*/ 2147483646 h 629"/>
              <a:gd name="T10" fmla="*/ 0 60000 65536"/>
              <a:gd name="T11" fmla="*/ 0 60000 65536"/>
              <a:gd name="T12" fmla="*/ 0 60000 65536"/>
              <a:gd name="T13" fmla="*/ 0 60000 65536"/>
              <a:gd name="T14" fmla="*/ 0 60000 65536"/>
              <a:gd name="T15" fmla="*/ 0 w 1895"/>
              <a:gd name="T16" fmla="*/ 0 h 629"/>
              <a:gd name="T17" fmla="*/ 1895 w 1895"/>
              <a:gd name="T18" fmla="*/ 629 h 629"/>
            </a:gdLst>
            <a:ahLst/>
            <a:cxnLst>
              <a:cxn ang="T10">
                <a:pos x="T0" y="T1"/>
              </a:cxn>
              <a:cxn ang="T11">
                <a:pos x="T2" y="T3"/>
              </a:cxn>
              <a:cxn ang="T12">
                <a:pos x="T4" y="T5"/>
              </a:cxn>
              <a:cxn ang="T13">
                <a:pos x="T6" y="T7"/>
              </a:cxn>
              <a:cxn ang="T14">
                <a:pos x="T8" y="T9"/>
              </a:cxn>
            </a:cxnLst>
            <a:rect l="T15" t="T16" r="T17" b="T18"/>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0" name="Freeform 31">
            <a:extLst>
              <a:ext uri="{FF2B5EF4-FFF2-40B4-BE49-F238E27FC236}">
                <a16:creationId xmlns:a16="http://schemas.microsoft.com/office/drawing/2014/main" id="{65E01A58-D483-4231-97B7-5320BB2D3CFD}"/>
              </a:ext>
            </a:extLst>
          </p:cNvPr>
          <p:cNvSpPr>
            <a:spLocks/>
          </p:cNvSpPr>
          <p:nvPr/>
        </p:nvSpPr>
        <p:spPr bwMode="auto">
          <a:xfrm>
            <a:off x="3778839" y="2412795"/>
            <a:ext cx="3324225" cy="721519"/>
          </a:xfrm>
          <a:custGeom>
            <a:avLst/>
            <a:gdLst>
              <a:gd name="T0" fmla="*/ 2147483646 w 2601"/>
              <a:gd name="T1" fmla="*/ 2147483646 h 606"/>
              <a:gd name="T2" fmla="*/ 2147483646 w 2601"/>
              <a:gd name="T3" fmla="*/ 2147483646 h 606"/>
              <a:gd name="T4" fmla="*/ 2147483646 w 2601"/>
              <a:gd name="T5" fmla="*/ 2147483646 h 606"/>
              <a:gd name="T6" fmla="*/ 2147483646 w 2601"/>
              <a:gd name="T7" fmla="*/ 2147483646 h 606"/>
              <a:gd name="T8" fmla="*/ 2147483646 w 2601"/>
              <a:gd name="T9" fmla="*/ 2147483646 h 606"/>
              <a:gd name="T10" fmla="*/ 0 60000 65536"/>
              <a:gd name="T11" fmla="*/ 0 60000 65536"/>
              <a:gd name="T12" fmla="*/ 0 60000 65536"/>
              <a:gd name="T13" fmla="*/ 0 60000 65536"/>
              <a:gd name="T14" fmla="*/ 0 60000 65536"/>
              <a:gd name="T15" fmla="*/ 0 w 2601"/>
              <a:gd name="T16" fmla="*/ 0 h 606"/>
              <a:gd name="T17" fmla="*/ 2601 w 2601"/>
              <a:gd name="T18" fmla="*/ 606 h 606"/>
            </a:gdLst>
            <a:ahLst/>
            <a:cxnLst>
              <a:cxn ang="T10">
                <a:pos x="T0" y="T1"/>
              </a:cxn>
              <a:cxn ang="T11">
                <a:pos x="T2" y="T3"/>
              </a:cxn>
              <a:cxn ang="T12">
                <a:pos x="T4" y="T5"/>
              </a:cxn>
              <a:cxn ang="T13">
                <a:pos x="T6" y="T7"/>
              </a:cxn>
              <a:cxn ang="T14">
                <a:pos x="T8" y="T9"/>
              </a:cxn>
            </a:cxnLst>
            <a:rect l="T15" t="T16" r="T17" b="T18"/>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1" name="Freeform 32">
            <a:extLst>
              <a:ext uri="{FF2B5EF4-FFF2-40B4-BE49-F238E27FC236}">
                <a16:creationId xmlns:a16="http://schemas.microsoft.com/office/drawing/2014/main" id="{C1E21751-DC52-43E5-9A34-4248DAF73BE7}"/>
              </a:ext>
            </a:extLst>
          </p:cNvPr>
          <p:cNvSpPr>
            <a:spLocks/>
          </p:cNvSpPr>
          <p:nvPr/>
        </p:nvSpPr>
        <p:spPr bwMode="auto">
          <a:xfrm>
            <a:off x="3778840" y="2385411"/>
            <a:ext cx="3868340" cy="634603"/>
          </a:xfrm>
          <a:custGeom>
            <a:avLst/>
            <a:gdLst>
              <a:gd name="T0" fmla="*/ 2147483646 w 3249"/>
              <a:gd name="T1" fmla="*/ 2147483646 h 533"/>
              <a:gd name="T2" fmla="*/ 2147483646 w 3249"/>
              <a:gd name="T3" fmla="*/ 2147483646 h 533"/>
              <a:gd name="T4" fmla="*/ 2147483646 w 3249"/>
              <a:gd name="T5" fmla="*/ 2147483646 h 533"/>
              <a:gd name="T6" fmla="*/ 2147483646 w 3249"/>
              <a:gd name="T7" fmla="*/ 2147483646 h 533"/>
              <a:gd name="T8" fmla="*/ 2147483646 w 3249"/>
              <a:gd name="T9" fmla="*/ 2147483646 h 533"/>
              <a:gd name="T10" fmla="*/ 0 60000 65536"/>
              <a:gd name="T11" fmla="*/ 0 60000 65536"/>
              <a:gd name="T12" fmla="*/ 0 60000 65536"/>
              <a:gd name="T13" fmla="*/ 0 60000 65536"/>
              <a:gd name="T14" fmla="*/ 0 60000 65536"/>
              <a:gd name="T15" fmla="*/ 0 w 3249"/>
              <a:gd name="T16" fmla="*/ 0 h 533"/>
              <a:gd name="T17" fmla="*/ 3249 w 3249"/>
              <a:gd name="T18" fmla="*/ 533 h 533"/>
            </a:gdLst>
            <a:ahLst/>
            <a:cxnLst>
              <a:cxn ang="T10">
                <a:pos x="T0" y="T1"/>
              </a:cxn>
              <a:cxn ang="T11">
                <a:pos x="T2" y="T3"/>
              </a:cxn>
              <a:cxn ang="T12">
                <a:pos x="T4" y="T5"/>
              </a:cxn>
              <a:cxn ang="T13">
                <a:pos x="T6" y="T7"/>
              </a:cxn>
              <a:cxn ang="T14">
                <a:pos x="T8" y="T9"/>
              </a:cxn>
            </a:cxnLst>
            <a:rect l="T15" t="T16" r="T17" b="T18"/>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2" name="Freeform 33">
            <a:extLst>
              <a:ext uri="{FF2B5EF4-FFF2-40B4-BE49-F238E27FC236}">
                <a16:creationId xmlns:a16="http://schemas.microsoft.com/office/drawing/2014/main" id="{CA29DE49-EF84-4E13-B0DB-FD71F3C58819}"/>
              </a:ext>
            </a:extLst>
          </p:cNvPr>
          <p:cNvSpPr>
            <a:spLocks/>
          </p:cNvSpPr>
          <p:nvPr/>
        </p:nvSpPr>
        <p:spPr bwMode="auto">
          <a:xfrm>
            <a:off x="1889317" y="2385411"/>
            <a:ext cx="1957388" cy="634603"/>
          </a:xfrm>
          <a:custGeom>
            <a:avLst/>
            <a:gdLst>
              <a:gd name="T0" fmla="*/ 2147483646 w 1644"/>
              <a:gd name="T1" fmla="*/ 2147483646 h 533"/>
              <a:gd name="T2" fmla="*/ 2147483646 w 1644"/>
              <a:gd name="T3" fmla="*/ 2147483646 h 533"/>
              <a:gd name="T4" fmla="*/ 2147483646 w 1644"/>
              <a:gd name="T5" fmla="*/ 2147483646 h 533"/>
              <a:gd name="T6" fmla="*/ 2147483646 w 1644"/>
              <a:gd name="T7" fmla="*/ 2147483646 h 533"/>
              <a:gd name="T8" fmla="*/ 0 w 1644"/>
              <a:gd name="T9" fmla="*/ 2147483646 h 533"/>
              <a:gd name="T10" fmla="*/ 0 60000 65536"/>
              <a:gd name="T11" fmla="*/ 0 60000 65536"/>
              <a:gd name="T12" fmla="*/ 0 60000 65536"/>
              <a:gd name="T13" fmla="*/ 0 60000 65536"/>
              <a:gd name="T14" fmla="*/ 0 60000 65536"/>
              <a:gd name="T15" fmla="*/ 0 w 1644"/>
              <a:gd name="T16" fmla="*/ 0 h 533"/>
              <a:gd name="T17" fmla="*/ 1644 w 1644"/>
              <a:gd name="T18" fmla="*/ 533 h 533"/>
            </a:gdLst>
            <a:ahLst/>
            <a:cxnLst>
              <a:cxn ang="T10">
                <a:pos x="T0" y="T1"/>
              </a:cxn>
              <a:cxn ang="T11">
                <a:pos x="T2" y="T3"/>
              </a:cxn>
              <a:cxn ang="T12">
                <a:pos x="T4" y="T5"/>
              </a:cxn>
              <a:cxn ang="T13">
                <a:pos x="T6" y="T7"/>
              </a:cxn>
              <a:cxn ang="T14">
                <a:pos x="T8" y="T9"/>
              </a:cxn>
            </a:cxnLst>
            <a:rect l="T15" t="T16" r="T17" b="T18"/>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3" name="Freeform 34">
            <a:extLst>
              <a:ext uri="{FF2B5EF4-FFF2-40B4-BE49-F238E27FC236}">
                <a16:creationId xmlns:a16="http://schemas.microsoft.com/office/drawing/2014/main" id="{0539E8D7-36BF-45F4-86A3-20ED1F643AF8}"/>
              </a:ext>
            </a:extLst>
          </p:cNvPr>
          <p:cNvSpPr>
            <a:spLocks/>
          </p:cNvSpPr>
          <p:nvPr/>
        </p:nvSpPr>
        <p:spPr bwMode="auto">
          <a:xfrm flipH="1">
            <a:off x="2591785" y="2385412"/>
            <a:ext cx="1187054" cy="686990"/>
          </a:xfrm>
          <a:custGeom>
            <a:avLst/>
            <a:gdLst>
              <a:gd name="T0" fmla="*/ 2147483646 w 997"/>
              <a:gd name="T1" fmla="*/ 2147483646 h 577"/>
              <a:gd name="T2" fmla="*/ 2147483646 w 997"/>
              <a:gd name="T3" fmla="*/ 2147483646 h 577"/>
              <a:gd name="T4" fmla="*/ 2147483646 w 997"/>
              <a:gd name="T5" fmla="*/ 2147483646 h 577"/>
              <a:gd name="T6" fmla="*/ 2147483646 w 997"/>
              <a:gd name="T7" fmla="*/ 2147483646 h 577"/>
              <a:gd name="T8" fmla="*/ 0 60000 65536"/>
              <a:gd name="T9" fmla="*/ 0 60000 65536"/>
              <a:gd name="T10" fmla="*/ 0 60000 65536"/>
              <a:gd name="T11" fmla="*/ 0 60000 65536"/>
              <a:gd name="T12" fmla="*/ 0 w 997"/>
              <a:gd name="T13" fmla="*/ 0 h 577"/>
              <a:gd name="T14" fmla="*/ 997 w 997"/>
              <a:gd name="T15" fmla="*/ 577 h 577"/>
            </a:gdLst>
            <a:ahLst/>
            <a:cxnLst>
              <a:cxn ang="T8">
                <a:pos x="T0" y="T1"/>
              </a:cxn>
              <a:cxn ang="T9">
                <a:pos x="T2" y="T3"/>
              </a:cxn>
              <a:cxn ang="T10">
                <a:pos x="T4" y="T5"/>
              </a:cxn>
              <a:cxn ang="T11">
                <a:pos x="T6" y="T7"/>
              </a:cxn>
            </a:cxnLst>
            <a:rect l="T12" t="T13" r="T14" b="T15"/>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54" name="Group 35">
            <a:extLst>
              <a:ext uri="{FF2B5EF4-FFF2-40B4-BE49-F238E27FC236}">
                <a16:creationId xmlns:a16="http://schemas.microsoft.com/office/drawing/2014/main" id="{0D4B3514-5B8A-49A5-8C1E-AB7A395F7445}"/>
              </a:ext>
            </a:extLst>
          </p:cNvPr>
          <p:cNvGrpSpPr>
            <a:grpSpLocks/>
          </p:cNvGrpSpPr>
          <p:nvPr/>
        </p:nvGrpSpPr>
        <p:grpSpPr bwMode="auto">
          <a:xfrm>
            <a:off x="6930423" y="3091451"/>
            <a:ext cx="186929" cy="201216"/>
            <a:chOff x="1474" y="3430"/>
            <a:chExt cx="136" cy="136"/>
          </a:xfrm>
        </p:grpSpPr>
        <p:sp>
          <p:nvSpPr>
            <p:cNvPr id="55" name="Line 36">
              <a:extLst>
                <a:ext uri="{FF2B5EF4-FFF2-40B4-BE49-F238E27FC236}">
                  <a16:creationId xmlns:a16="http://schemas.microsoft.com/office/drawing/2014/main" id="{853D464B-D5A1-443F-80D5-212113E30947}"/>
                </a:ext>
              </a:extLst>
            </p:cNvPr>
            <p:cNvSpPr>
              <a:spLocks noChangeShapeType="1"/>
            </p:cNvSpPr>
            <p:nvPr/>
          </p:nvSpPr>
          <p:spPr bwMode="auto">
            <a:xfrm>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6" name="Line 37">
              <a:extLst>
                <a:ext uri="{FF2B5EF4-FFF2-40B4-BE49-F238E27FC236}">
                  <a16:creationId xmlns:a16="http://schemas.microsoft.com/office/drawing/2014/main" id="{43CC23C0-0329-4C3D-8A1F-484A68F5EB57}"/>
                </a:ext>
              </a:extLst>
            </p:cNvPr>
            <p:cNvSpPr>
              <a:spLocks noChangeShapeType="1"/>
            </p:cNvSpPr>
            <p:nvPr/>
          </p:nvSpPr>
          <p:spPr bwMode="auto">
            <a:xfrm flipH="1">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7" name="AutoShape 38">
            <a:extLst>
              <a:ext uri="{FF2B5EF4-FFF2-40B4-BE49-F238E27FC236}">
                <a16:creationId xmlns:a16="http://schemas.microsoft.com/office/drawing/2014/main" id="{D2E8138E-2DE9-4038-A034-84E98BE9CC64}"/>
              </a:ext>
            </a:extLst>
          </p:cNvPr>
          <p:cNvSpPr>
            <a:spLocks noChangeArrowheads="1"/>
          </p:cNvSpPr>
          <p:nvPr/>
        </p:nvSpPr>
        <p:spPr bwMode="auto">
          <a:xfrm>
            <a:off x="6793503" y="3668905"/>
            <a:ext cx="658415" cy="283369"/>
          </a:xfrm>
          <a:prstGeom prst="roundRect">
            <a:avLst>
              <a:gd name="adj" fmla="val 16667"/>
            </a:avLst>
          </a:prstGeom>
          <a:solidFill>
            <a:srgbClr val="FDECC7"/>
          </a:solidFill>
          <a:ln w="9525">
            <a:solidFill>
              <a:schemeClr val="tx1"/>
            </a:solidFill>
            <a:round/>
            <a:headEnd/>
            <a:tailEnd/>
          </a:ln>
        </p:spPr>
        <p:txBody>
          <a:bodyPr wrap="none" lIns="68580" tIns="34290" rIns="68580" bIns="3429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不接受</a:t>
            </a:r>
          </a:p>
        </p:txBody>
      </p:sp>
      <p:grpSp>
        <p:nvGrpSpPr>
          <p:cNvPr id="58" name="Group 39">
            <a:extLst>
              <a:ext uri="{FF2B5EF4-FFF2-40B4-BE49-F238E27FC236}">
                <a16:creationId xmlns:a16="http://schemas.microsoft.com/office/drawing/2014/main" id="{141F2F67-FD2B-4FF8-8A67-1838304A4C40}"/>
              </a:ext>
            </a:extLst>
          </p:cNvPr>
          <p:cNvGrpSpPr>
            <a:grpSpLocks/>
          </p:cNvGrpSpPr>
          <p:nvPr/>
        </p:nvGrpSpPr>
        <p:grpSpPr bwMode="auto">
          <a:xfrm>
            <a:off x="4726578" y="3091451"/>
            <a:ext cx="186928" cy="201216"/>
            <a:chOff x="1474" y="3430"/>
            <a:chExt cx="136" cy="136"/>
          </a:xfrm>
        </p:grpSpPr>
        <p:sp>
          <p:nvSpPr>
            <p:cNvPr id="59" name="Line 40">
              <a:extLst>
                <a:ext uri="{FF2B5EF4-FFF2-40B4-BE49-F238E27FC236}">
                  <a16:creationId xmlns:a16="http://schemas.microsoft.com/office/drawing/2014/main" id="{E9ACF417-661C-4B02-83D9-E4DED64F919D}"/>
                </a:ext>
              </a:extLst>
            </p:cNvPr>
            <p:cNvSpPr>
              <a:spLocks noChangeShapeType="1"/>
            </p:cNvSpPr>
            <p:nvPr/>
          </p:nvSpPr>
          <p:spPr bwMode="auto">
            <a:xfrm>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60" name="Line 41">
              <a:extLst>
                <a:ext uri="{FF2B5EF4-FFF2-40B4-BE49-F238E27FC236}">
                  <a16:creationId xmlns:a16="http://schemas.microsoft.com/office/drawing/2014/main" id="{1749D7E3-4376-4500-8941-7984B5FD7F24}"/>
                </a:ext>
              </a:extLst>
            </p:cNvPr>
            <p:cNvSpPr>
              <a:spLocks noChangeShapeType="1"/>
            </p:cNvSpPr>
            <p:nvPr/>
          </p:nvSpPr>
          <p:spPr bwMode="auto">
            <a:xfrm flipH="1">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1" name="AutoShape 42">
            <a:extLst>
              <a:ext uri="{FF2B5EF4-FFF2-40B4-BE49-F238E27FC236}">
                <a16:creationId xmlns:a16="http://schemas.microsoft.com/office/drawing/2014/main" id="{9237AAC3-48C1-4BDE-A567-32040A8FF5C4}"/>
              </a:ext>
            </a:extLst>
          </p:cNvPr>
          <p:cNvSpPr>
            <a:spLocks noChangeArrowheads="1"/>
          </p:cNvSpPr>
          <p:nvPr/>
        </p:nvSpPr>
        <p:spPr bwMode="auto">
          <a:xfrm>
            <a:off x="4589654" y="3668905"/>
            <a:ext cx="658416" cy="283369"/>
          </a:xfrm>
          <a:prstGeom prst="roundRect">
            <a:avLst>
              <a:gd name="adj" fmla="val 16667"/>
            </a:avLst>
          </a:prstGeom>
          <a:solidFill>
            <a:srgbClr val="FDECC7"/>
          </a:solidFill>
          <a:ln w="9525">
            <a:solidFill>
              <a:schemeClr val="tx1"/>
            </a:solidFill>
            <a:round/>
            <a:headEnd/>
            <a:tailEnd/>
          </a:ln>
        </p:spPr>
        <p:txBody>
          <a:bodyPr wrap="none" lIns="68580" tIns="34290" rIns="68580" bIns="3429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不接受</a:t>
            </a:r>
          </a:p>
        </p:txBody>
      </p:sp>
      <p:grpSp>
        <p:nvGrpSpPr>
          <p:cNvPr id="62" name="Group 43">
            <a:extLst>
              <a:ext uri="{FF2B5EF4-FFF2-40B4-BE49-F238E27FC236}">
                <a16:creationId xmlns:a16="http://schemas.microsoft.com/office/drawing/2014/main" id="{FA4AB720-9A58-4DD4-AA49-34FE4F2740E7}"/>
              </a:ext>
            </a:extLst>
          </p:cNvPr>
          <p:cNvGrpSpPr>
            <a:grpSpLocks/>
          </p:cNvGrpSpPr>
          <p:nvPr/>
        </p:nvGrpSpPr>
        <p:grpSpPr bwMode="auto">
          <a:xfrm>
            <a:off x="2512015" y="3091451"/>
            <a:ext cx="186928" cy="201216"/>
            <a:chOff x="1474" y="3430"/>
            <a:chExt cx="136" cy="136"/>
          </a:xfrm>
        </p:grpSpPr>
        <p:sp>
          <p:nvSpPr>
            <p:cNvPr id="63" name="Line 44">
              <a:extLst>
                <a:ext uri="{FF2B5EF4-FFF2-40B4-BE49-F238E27FC236}">
                  <a16:creationId xmlns:a16="http://schemas.microsoft.com/office/drawing/2014/main" id="{F3AF70F8-9D78-459B-8EA2-D2C08F80E72E}"/>
                </a:ext>
              </a:extLst>
            </p:cNvPr>
            <p:cNvSpPr>
              <a:spLocks noChangeShapeType="1"/>
            </p:cNvSpPr>
            <p:nvPr/>
          </p:nvSpPr>
          <p:spPr bwMode="auto">
            <a:xfrm>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64" name="Line 45">
              <a:extLst>
                <a:ext uri="{FF2B5EF4-FFF2-40B4-BE49-F238E27FC236}">
                  <a16:creationId xmlns:a16="http://schemas.microsoft.com/office/drawing/2014/main" id="{A9CBE105-E3BD-4E3A-94ED-F9FCE07A84BE}"/>
                </a:ext>
              </a:extLst>
            </p:cNvPr>
            <p:cNvSpPr>
              <a:spLocks noChangeShapeType="1"/>
            </p:cNvSpPr>
            <p:nvPr/>
          </p:nvSpPr>
          <p:spPr bwMode="auto">
            <a:xfrm flipH="1">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5" name="AutoShape 46">
            <a:extLst>
              <a:ext uri="{FF2B5EF4-FFF2-40B4-BE49-F238E27FC236}">
                <a16:creationId xmlns:a16="http://schemas.microsoft.com/office/drawing/2014/main" id="{AE5F3151-A17E-48D4-99AB-6C87B13319BB}"/>
              </a:ext>
            </a:extLst>
          </p:cNvPr>
          <p:cNvSpPr>
            <a:spLocks noChangeArrowheads="1"/>
          </p:cNvSpPr>
          <p:nvPr/>
        </p:nvSpPr>
        <p:spPr bwMode="auto">
          <a:xfrm>
            <a:off x="2375092" y="3668905"/>
            <a:ext cx="658416" cy="283369"/>
          </a:xfrm>
          <a:prstGeom prst="roundRect">
            <a:avLst>
              <a:gd name="adj" fmla="val 16667"/>
            </a:avLst>
          </a:prstGeom>
          <a:solidFill>
            <a:srgbClr val="FDECC7"/>
          </a:solidFill>
          <a:ln w="9525">
            <a:solidFill>
              <a:schemeClr val="tx1"/>
            </a:solidFill>
            <a:round/>
            <a:headEnd/>
            <a:tailEnd/>
          </a:ln>
        </p:spPr>
        <p:txBody>
          <a:bodyPr wrap="none" lIns="68580" tIns="34290" rIns="68580" bIns="3429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不接受</a:t>
            </a:r>
          </a:p>
        </p:txBody>
      </p:sp>
      <p:sp>
        <p:nvSpPr>
          <p:cNvPr id="66" name="Text Box 47">
            <a:extLst>
              <a:ext uri="{FF2B5EF4-FFF2-40B4-BE49-F238E27FC236}">
                <a16:creationId xmlns:a16="http://schemas.microsoft.com/office/drawing/2014/main" id="{A373F892-43C7-4C1D-A82A-DFFFED00827F}"/>
              </a:ext>
            </a:extLst>
          </p:cNvPr>
          <p:cNvSpPr txBox="1">
            <a:spLocks noChangeArrowheads="1"/>
          </p:cNvSpPr>
          <p:nvPr/>
        </p:nvSpPr>
        <p:spPr bwMode="auto">
          <a:xfrm>
            <a:off x="5761231" y="3657044"/>
            <a:ext cx="526256" cy="304800"/>
          </a:xfrm>
          <a:prstGeom prst="rect">
            <a:avLst/>
          </a:prstGeom>
          <a:solidFill>
            <a:srgbClr val="009FF6"/>
          </a:solidFill>
          <a:ln w="9525">
            <a:solidFill>
              <a:schemeClr val="tx2"/>
            </a:solidFill>
            <a:miter lim="800000"/>
            <a:headEnd/>
            <a:tailEnd/>
          </a:ln>
        </p:spPr>
        <p:txBody>
          <a:bodyPr wrap="none" lIns="68580" tIns="34290" rIns="68580" bIns="3429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zh-CN" altLang="en-US" sz="1500"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接受</a:t>
            </a:r>
          </a:p>
        </p:txBody>
      </p:sp>
      <p:grpSp>
        <p:nvGrpSpPr>
          <p:cNvPr id="4" name="组合 3">
            <a:extLst>
              <a:ext uri="{FF2B5EF4-FFF2-40B4-BE49-F238E27FC236}">
                <a16:creationId xmlns:a16="http://schemas.microsoft.com/office/drawing/2014/main" id="{7A5BA0CF-3121-468B-990F-EBC75BB22E23}"/>
              </a:ext>
            </a:extLst>
          </p:cNvPr>
          <p:cNvGrpSpPr/>
          <p:nvPr/>
        </p:nvGrpSpPr>
        <p:grpSpPr>
          <a:xfrm>
            <a:off x="1889317" y="1872251"/>
            <a:ext cx="5940029" cy="1835258"/>
            <a:chOff x="2279651" y="2924176"/>
            <a:chExt cx="7920038" cy="2447010"/>
          </a:xfrm>
        </p:grpSpPr>
        <p:sp>
          <p:nvSpPr>
            <p:cNvPr id="21" name="Line 7">
              <a:extLst>
                <a:ext uri="{FF2B5EF4-FFF2-40B4-BE49-F238E27FC236}">
                  <a16:creationId xmlns:a16="http://schemas.microsoft.com/office/drawing/2014/main" id="{FF4ADEEB-8768-4DDE-B394-A52AB55252FE}"/>
                </a:ext>
              </a:extLst>
            </p:cNvPr>
            <p:cNvSpPr>
              <a:spLocks noChangeShapeType="1"/>
            </p:cNvSpPr>
            <p:nvPr/>
          </p:nvSpPr>
          <p:spPr bwMode="auto">
            <a:xfrm flipV="1">
              <a:off x="2382838" y="3529013"/>
              <a:ext cx="7816850"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261110A0-180E-4172-90DE-62250AAA7243}"/>
                </a:ext>
              </a:extLst>
            </p:cNvPr>
            <p:cNvGrpSpPr/>
            <p:nvPr/>
          </p:nvGrpSpPr>
          <p:grpSpPr>
            <a:xfrm>
              <a:off x="2279651" y="2924176"/>
              <a:ext cx="7920038" cy="2447010"/>
              <a:chOff x="2279651" y="2924176"/>
              <a:chExt cx="7920038" cy="2447010"/>
            </a:xfrm>
          </p:grpSpPr>
          <p:sp>
            <p:nvSpPr>
              <p:cNvPr id="41" name="Text Box 22">
                <a:extLst>
                  <a:ext uri="{FF2B5EF4-FFF2-40B4-BE49-F238E27FC236}">
                    <a16:creationId xmlns:a16="http://schemas.microsoft.com/office/drawing/2014/main" id="{9D39EEA5-FE78-43F9-A0ED-805DA09A5728}"/>
                  </a:ext>
                </a:extLst>
              </p:cNvPr>
              <p:cNvSpPr txBox="1">
                <a:spLocks noChangeArrowheads="1"/>
              </p:cNvSpPr>
              <p:nvPr/>
            </p:nvSpPr>
            <p:spPr bwMode="auto">
              <a:xfrm>
                <a:off x="5865813" y="4940299"/>
                <a:ext cx="67368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15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C</a:t>
                </a:r>
              </a:p>
            </p:txBody>
          </p:sp>
          <p:sp>
            <p:nvSpPr>
              <p:cNvPr id="42" name="Text Box 23">
                <a:extLst>
                  <a:ext uri="{FF2B5EF4-FFF2-40B4-BE49-F238E27FC236}">
                    <a16:creationId xmlns:a16="http://schemas.microsoft.com/office/drawing/2014/main" id="{9D78821A-7A95-46CC-8C3A-4664DC65A890}"/>
                  </a:ext>
                </a:extLst>
              </p:cNvPr>
              <p:cNvSpPr txBox="1">
                <a:spLocks noChangeArrowheads="1"/>
              </p:cNvSpPr>
              <p:nvPr/>
            </p:nvSpPr>
            <p:spPr bwMode="auto">
              <a:xfrm>
                <a:off x="7407276" y="4926013"/>
                <a:ext cx="6245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15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D</a:t>
                </a:r>
              </a:p>
            </p:txBody>
          </p:sp>
          <p:sp>
            <p:nvSpPr>
              <p:cNvPr id="43" name="Text Box 24">
                <a:extLst>
                  <a:ext uri="{FF2B5EF4-FFF2-40B4-BE49-F238E27FC236}">
                    <a16:creationId xmlns:a16="http://schemas.microsoft.com/office/drawing/2014/main" id="{7F78B2B4-562A-4F4A-B925-465330200C9F}"/>
                  </a:ext>
                </a:extLst>
              </p:cNvPr>
              <p:cNvSpPr txBox="1">
                <a:spLocks noChangeArrowheads="1"/>
              </p:cNvSpPr>
              <p:nvPr/>
            </p:nvSpPr>
            <p:spPr bwMode="auto">
              <a:xfrm>
                <a:off x="2927350" y="4926013"/>
                <a:ext cx="6744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a:t>
                </a:r>
              </a:p>
            </p:txBody>
          </p:sp>
          <p:sp>
            <p:nvSpPr>
              <p:cNvPr id="44" name="Text Box 25">
                <a:extLst>
                  <a:ext uri="{FF2B5EF4-FFF2-40B4-BE49-F238E27FC236}">
                    <a16:creationId xmlns:a16="http://schemas.microsoft.com/office/drawing/2014/main" id="{855954D3-F225-440B-A854-1FC9355E1D7D}"/>
                  </a:ext>
                </a:extLst>
              </p:cNvPr>
              <p:cNvSpPr txBox="1">
                <a:spLocks noChangeArrowheads="1"/>
              </p:cNvSpPr>
              <p:nvPr/>
            </p:nvSpPr>
            <p:spPr bwMode="auto">
              <a:xfrm>
                <a:off x="8786814" y="4922838"/>
                <a:ext cx="6587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15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E</a:t>
                </a:r>
              </a:p>
            </p:txBody>
          </p:sp>
          <p:grpSp>
            <p:nvGrpSpPr>
              <p:cNvPr id="2" name="组合 1">
                <a:extLst>
                  <a:ext uri="{FF2B5EF4-FFF2-40B4-BE49-F238E27FC236}">
                    <a16:creationId xmlns:a16="http://schemas.microsoft.com/office/drawing/2014/main" id="{79684ED0-B00D-4B7D-A4CE-E9EE9FE054B0}"/>
                  </a:ext>
                </a:extLst>
              </p:cNvPr>
              <p:cNvGrpSpPr/>
              <p:nvPr/>
            </p:nvGrpSpPr>
            <p:grpSpPr>
              <a:xfrm>
                <a:off x="2279651" y="2924176"/>
                <a:ext cx="7920038" cy="2022475"/>
                <a:chOff x="2279651" y="2924176"/>
                <a:chExt cx="7920038" cy="2022475"/>
              </a:xfrm>
            </p:grpSpPr>
            <p:grpSp>
              <p:nvGrpSpPr>
                <p:cNvPr id="18" name="Group 4">
                  <a:extLst>
                    <a:ext uri="{FF2B5EF4-FFF2-40B4-BE49-F238E27FC236}">
                      <a16:creationId xmlns:a16="http://schemas.microsoft.com/office/drawing/2014/main" id="{1ECA82B9-89D9-4573-A90D-F4A3C0A0CBA3}"/>
                    </a:ext>
                  </a:extLst>
                </p:cNvPr>
                <p:cNvGrpSpPr>
                  <a:grpSpLocks/>
                </p:cNvGrpSpPr>
                <p:nvPr/>
              </p:nvGrpSpPr>
              <p:grpSpPr bwMode="auto">
                <a:xfrm>
                  <a:off x="6076950" y="3540126"/>
                  <a:ext cx="471488" cy="1406525"/>
                  <a:chOff x="1177" y="1994"/>
                  <a:chExt cx="258" cy="714"/>
                </a:xfrm>
              </p:grpSpPr>
              <p:sp>
                <p:nvSpPr>
                  <p:cNvPr id="19" name="Line 5">
                    <a:extLst>
                      <a:ext uri="{FF2B5EF4-FFF2-40B4-BE49-F238E27FC236}">
                        <a16:creationId xmlns:a16="http://schemas.microsoft.com/office/drawing/2014/main" id="{D0647739-21A6-4476-85D4-D147FFEE19B0}"/>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20" name="Picture 6">
                    <a:extLst>
                      <a:ext uri="{FF2B5EF4-FFF2-40B4-BE49-F238E27FC236}">
                        <a16:creationId xmlns:a16="http://schemas.microsoft.com/office/drawing/2014/main" id="{06B33B17-7A21-4276-8048-8D58EC5E1B7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8">
                  <a:extLst>
                    <a:ext uri="{FF2B5EF4-FFF2-40B4-BE49-F238E27FC236}">
                      <a16:creationId xmlns:a16="http://schemas.microsoft.com/office/drawing/2014/main" id="{6D2AD4A0-9BED-4174-B092-1F2A8C1861C0}"/>
                    </a:ext>
                  </a:extLst>
                </p:cNvPr>
                <p:cNvSpPr>
                  <a:spLocks noChangeArrowheads="1"/>
                </p:cNvSpPr>
                <p:nvPr/>
              </p:nvSpPr>
              <p:spPr bwMode="auto">
                <a:xfrm>
                  <a:off x="10082214" y="3462338"/>
                  <a:ext cx="117475" cy="125412"/>
                </a:xfrm>
                <a:prstGeom prst="rect">
                  <a:avLst/>
                </a:prstGeom>
                <a:solidFill>
                  <a:srgbClr val="333399"/>
                </a:solidFill>
                <a:ln w="12700">
                  <a:solidFill>
                    <a:srgbClr val="333399"/>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3" name="Rectangle 9">
                  <a:extLst>
                    <a:ext uri="{FF2B5EF4-FFF2-40B4-BE49-F238E27FC236}">
                      <a16:creationId xmlns:a16="http://schemas.microsoft.com/office/drawing/2014/main" id="{E7739878-0876-4C34-8CB9-61526CA43478}"/>
                    </a:ext>
                  </a:extLst>
                </p:cNvPr>
                <p:cNvSpPr>
                  <a:spLocks noChangeArrowheads="1"/>
                </p:cNvSpPr>
                <p:nvPr/>
              </p:nvSpPr>
              <p:spPr bwMode="auto">
                <a:xfrm>
                  <a:off x="2279651" y="3462338"/>
                  <a:ext cx="117475" cy="125412"/>
                </a:xfrm>
                <a:prstGeom prst="rect">
                  <a:avLst/>
                </a:prstGeom>
                <a:solidFill>
                  <a:srgbClr val="333399"/>
                </a:solidFill>
                <a:ln w="12700">
                  <a:solidFill>
                    <a:srgbClr val="333399"/>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4" name="Line 10">
                  <a:extLst>
                    <a:ext uri="{FF2B5EF4-FFF2-40B4-BE49-F238E27FC236}">
                      <a16:creationId xmlns:a16="http://schemas.microsoft.com/office/drawing/2014/main" id="{3F50E7C1-4CA0-419B-BDFD-E21985B406BC}"/>
                    </a:ext>
                  </a:extLst>
                </p:cNvPr>
                <p:cNvSpPr>
                  <a:spLocks noChangeShapeType="1"/>
                </p:cNvSpPr>
                <p:nvPr/>
              </p:nvSpPr>
              <p:spPr bwMode="auto">
                <a:xfrm>
                  <a:off x="9625013" y="3321051"/>
                  <a:ext cx="493712" cy="2397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25" name="Group 11">
                  <a:extLst>
                    <a:ext uri="{FF2B5EF4-FFF2-40B4-BE49-F238E27FC236}">
                      <a16:creationId xmlns:a16="http://schemas.microsoft.com/office/drawing/2014/main" id="{F1601F6A-A71D-4C45-9F7B-D6C7A05BEBEC}"/>
                    </a:ext>
                  </a:extLst>
                </p:cNvPr>
                <p:cNvGrpSpPr>
                  <a:grpSpLocks/>
                </p:cNvGrpSpPr>
                <p:nvPr/>
              </p:nvGrpSpPr>
              <p:grpSpPr bwMode="auto">
                <a:xfrm>
                  <a:off x="3130550" y="3540126"/>
                  <a:ext cx="471488" cy="1406525"/>
                  <a:chOff x="1177" y="1994"/>
                  <a:chExt cx="258" cy="714"/>
                </a:xfrm>
              </p:grpSpPr>
              <p:sp>
                <p:nvSpPr>
                  <p:cNvPr id="26" name="Line 12">
                    <a:extLst>
                      <a:ext uri="{FF2B5EF4-FFF2-40B4-BE49-F238E27FC236}">
                        <a16:creationId xmlns:a16="http://schemas.microsoft.com/office/drawing/2014/main" id="{9AD99E58-4CBD-4C5A-9588-4BD3A6ACDCEF}"/>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27" name="Picture 13">
                    <a:extLst>
                      <a:ext uri="{FF2B5EF4-FFF2-40B4-BE49-F238E27FC236}">
                        <a16:creationId xmlns:a16="http://schemas.microsoft.com/office/drawing/2014/main" id="{38DD94D9-47E6-4B44-9516-2F6B8C3CAC2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Freeform 14">
                  <a:extLst>
                    <a:ext uri="{FF2B5EF4-FFF2-40B4-BE49-F238E27FC236}">
                      <a16:creationId xmlns:a16="http://schemas.microsoft.com/office/drawing/2014/main" id="{F88BEE02-93AA-4BB9-855F-211953CBDBDC}"/>
                    </a:ext>
                  </a:extLst>
                </p:cNvPr>
                <p:cNvSpPr>
                  <a:spLocks/>
                </p:cNvSpPr>
                <p:nvPr/>
              </p:nvSpPr>
              <p:spPr bwMode="auto">
                <a:xfrm>
                  <a:off x="4841876" y="3541713"/>
                  <a:ext cx="3175" cy="1027112"/>
                </a:xfrm>
                <a:custGeom>
                  <a:avLst/>
                  <a:gdLst>
                    <a:gd name="T0" fmla="*/ 0 w 2"/>
                    <a:gd name="T1" fmla="*/ 2147483646 h 521"/>
                    <a:gd name="T2" fmla="*/ 2147483646 w 2"/>
                    <a:gd name="T3" fmla="*/ 0 h 521"/>
                    <a:gd name="T4" fmla="*/ 0 60000 65536"/>
                    <a:gd name="T5" fmla="*/ 0 60000 65536"/>
                    <a:gd name="T6" fmla="*/ 0 w 2"/>
                    <a:gd name="T7" fmla="*/ 0 h 521"/>
                    <a:gd name="T8" fmla="*/ 2 w 2"/>
                    <a:gd name="T9" fmla="*/ 521 h 521"/>
                  </a:gdLst>
                  <a:ahLst/>
                  <a:cxnLst>
                    <a:cxn ang="T4">
                      <a:pos x="T0" y="T1"/>
                    </a:cxn>
                    <a:cxn ang="T5">
                      <a:pos x="T2" y="T3"/>
                    </a:cxn>
                  </a:cxnLst>
                  <a:rect l="T6" t="T7" r="T8" b="T9"/>
                  <a:pathLst>
                    <a:path w="2" h="521">
                      <a:moveTo>
                        <a:pt x="0" y="521"/>
                      </a:moveTo>
                      <a:lnTo>
                        <a:pt x="2" y="0"/>
                      </a:lnTo>
                    </a:path>
                  </a:pathLst>
                </a:custGeom>
                <a:solidFill>
                  <a:srgbClr val="333399"/>
                </a:solidFill>
                <a:ln w="38100">
                  <a:solidFill>
                    <a:srgbClr val="333399"/>
                  </a:solidFill>
                  <a:round/>
                  <a:headEnd/>
                  <a:tailEnd/>
                </a:ln>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4" name="Picture 15">
                  <a:extLst>
                    <a:ext uri="{FF2B5EF4-FFF2-40B4-BE49-F238E27FC236}">
                      <a16:creationId xmlns:a16="http://schemas.microsoft.com/office/drawing/2014/main" id="{53B3FC39-F0E7-44C4-8B5F-069AA615525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3750" y="4433888"/>
                  <a:ext cx="4714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16">
                  <a:extLst>
                    <a:ext uri="{FF2B5EF4-FFF2-40B4-BE49-F238E27FC236}">
                      <a16:creationId xmlns:a16="http://schemas.microsoft.com/office/drawing/2014/main" id="{E3693D30-8908-4DCB-BAE1-E01295848005}"/>
                    </a:ext>
                  </a:extLst>
                </p:cNvPr>
                <p:cNvGrpSpPr>
                  <a:grpSpLocks/>
                </p:cNvGrpSpPr>
                <p:nvPr/>
              </p:nvGrpSpPr>
              <p:grpSpPr bwMode="auto">
                <a:xfrm>
                  <a:off x="7550150" y="3540126"/>
                  <a:ext cx="471488" cy="1406525"/>
                  <a:chOff x="1177" y="1994"/>
                  <a:chExt cx="258" cy="714"/>
                </a:xfrm>
              </p:grpSpPr>
              <p:sp>
                <p:nvSpPr>
                  <p:cNvPr id="36" name="Line 17">
                    <a:extLst>
                      <a:ext uri="{FF2B5EF4-FFF2-40B4-BE49-F238E27FC236}">
                        <a16:creationId xmlns:a16="http://schemas.microsoft.com/office/drawing/2014/main" id="{C6C25E8B-5711-4F28-A7C7-57A70657C6DE}"/>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7" name="Picture 18">
                    <a:extLst>
                      <a:ext uri="{FF2B5EF4-FFF2-40B4-BE49-F238E27FC236}">
                        <a16:creationId xmlns:a16="http://schemas.microsoft.com/office/drawing/2014/main" id="{742BF06C-BC57-4FE4-ACE8-EF78F961407A}"/>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Freeform 19">
                  <a:extLst>
                    <a:ext uri="{FF2B5EF4-FFF2-40B4-BE49-F238E27FC236}">
                      <a16:creationId xmlns:a16="http://schemas.microsoft.com/office/drawing/2014/main" id="{96907EDA-3143-4B65-88C6-B27B8C7F38B2}"/>
                    </a:ext>
                  </a:extLst>
                </p:cNvPr>
                <p:cNvSpPr>
                  <a:spLocks/>
                </p:cNvSpPr>
                <p:nvPr/>
              </p:nvSpPr>
              <p:spPr bwMode="auto">
                <a:xfrm>
                  <a:off x="9263064" y="3541714"/>
                  <a:ext cx="3175" cy="1042987"/>
                </a:xfrm>
                <a:custGeom>
                  <a:avLst/>
                  <a:gdLst>
                    <a:gd name="T0" fmla="*/ 0 w 2"/>
                    <a:gd name="T1" fmla="*/ 2147483646 h 529"/>
                    <a:gd name="T2" fmla="*/ 2147483646 w 2"/>
                    <a:gd name="T3" fmla="*/ 0 h 529"/>
                    <a:gd name="T4" fmla="*/ 0 60000 65536"/>
                    <a:gd name="T5" fmla="*/ 0 60000 65536"/>
                    <a:gd name="T6" fmla="*/ 0 w 2"/>
                    <a:gd name="T7" fmla="*/ 0 h 529"/>
                    <a:gd name="T8" fmla="*/ 2 w 2"/>
                    <a:gd name="T9" fmla="*/ 529 h 529"/>
                  </a:gdLst>
                  <a:ahLst/>
                  <a:cxnLst>
                    <a:cxn ang="T4">
                      <a:pos x="T0" y="T1"/>
                    </a:cxn>
                    <a:cxn ang="T5">
                      <a:pos x="T2" y="T3"/>
                    </a:cxn>
                  </a:cxnLst>
                  <a:rect l="T6" t="T7" r="T8" b="T9"/>
                  <a:pathLst>
                    <a:path w="2" h="529">
                      <a:moveTo>
                        <a:pt x="0" y="529"/>
                      </a:moveTo>
                      <a:lnTo>
                        <a:pt x="2" y="0"/>
                      </a:lnTo>
                    </a:path>
                  </a:pathLst>
                </a:custGeom>
                <a:solidFill>
                  <a:srgbClr val="333399"/>
                </a:solidFill>
                <a:ln w="38100">
                  <a:solidFill>
                    <a:srgbClr val="333399"/>
                  </a:solidFill>
                  <a:round/>
                  <a:headEnd/>
                  <a:tailEnd/>
                </a:ln>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9" name="Picture 20">
                  <a:extLst>
                    <a:ext uri="{FF2B5EF4-FFF2-40B4-BE49-F238E27FC236}">
                      <a16:creationId xmlns:a16="http://schemas.microsoft.com/office/drawing/2014/main" id="{D6F67A9B-F548-4685-97A5-BCA1B65E8BF9}"/>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4939" y="4433888"/>
                  <a:ext cx="471487"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Line 26">
                  <a:extLst>
                    <a:ext uri="{FF2B5EF4-FFF2-40B4-BE49-F238E27FC236}">
                      <a16:creationId xmlns:a16="http://schemas.microsoft.com/office/drawing/2014/main" id="{3A39B95B-4EDE-41CB-9811-8FE172857923}"/>
                    </a:ext>
                  </a:extLst>
                </p:cNvPr>
                <p:cNvSpPr>
                  <a:spLocks noChangeShapeType="1"/>
                </p:cNvSpPr>
                <p:nvPr/>
              </p:nvSpPr>
              <p:spPr bwMode="auto">
                <a:xfrm flipH="1">
                  <a:off x="2382838" y="3248025"/>
                  <a:ext cx="544512" cy="2809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6" name="Text Box 27">
                  <a:extLst>
                    <a:ext uri="{FF2B5EF4-FFF2-40B4-BE49-F238E27FC236}">
                      <a16:creationId xmlns:a16="http://schemas.microsoft.com/office/drawing/2014/main" id="{C3EC1929-7544-463C-94B2-36382A859566}"/>
                    </a:ext>
                  </a:extLst>
                </p:cNvPr>
                <p:cNvSpPr txBox="1">
                  <a:spLocks noChangeArrowheads="1"/>
                </p:cNvSpPr>
                <p:nvPr/>
              </p:nvSpPr>
              <p:spPr bwMode="auto">
                <a:xfrm>
                  <a:off x="2792414" y="2924176"/>
                  <a:ext cx="4862869"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zh-CN" altLang="en-US"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匹配电阻（用来吸收总线上传播的信号）</a:t>
                  </a:r>
                </a:p>
              </p:txBody>
            </p:sp>
            <p:sp>
              <p:nvSpPr>
                <p:cNvPr id="47" name="Text Box 28">
                  <a:extLst>
                    <a:ext uri="{FF2B5EF4-FFF2-40B4-BE49-F238E27FC236}">
                      <a16:creationId xmlns:a16="http://schemas.microsoft.com/office/drawing/2014/main" id="{726DD41B-A5D7-4E2A-83A3-E5F78783EE91}"/>
                    </a:ext>
                  </a:extLst>
                </p:cNvPr>
                <p:cNvSpPr txBox="1">
                  <a:spLocks noChangeArrowheads="1"/>
                </p:cNvSpPr>
                <p:nvPr/>
              </p:nvSpPr>
              <p:spPr bwMode="auto">
                <a:xfrm>
                  <a:off x="8582025" y="2924176"/>
                  <a:ext cx="127214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zh-CN" altLang="en-US" sz="15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匹配电阻</a:t>
                  </a:r>
                </a:p>
              </p:txBody>
            </p:sp>
          </p:grpSp>
          <p:sp>
            <p:nvSpPr>
              <p:cNvPr id="67" name="Text Box 48">
                <a:extLst>
                  <a:ext uri="{FF2B5EF4-FFF2-40B4-BE49-F238E27FC236}">
                    <a16:creationId xmlns:a16="http://schemas.microsoft.com/office/drawing/2014/main" id="{F06CD18B-6275-4564-B25C-9581BFEAD847}"/>
                  </a:ext>
                </a:extLst>
              </p:cNvPr>
              <p:cNvSpPr txBox="1">
                <a:spLocks noChangeArrowheads="1"/>
              </p:cNvSpPr>
              <p:nvPr/>
            </p:nvSpPr>
            <p:spPr bwMode="auto">
              <a:xfrm>
                <a:off x="4662488" y="4926013"/>
                <a:ext cx="417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15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B</a:t>
                </a:r>
              </a:p>
            </p:txBody>
          </p:sp>
        </p:grpSp>
      </p:grpSp>
      <p:sp>
        <p:nvSpPr>
          <p:cNvPr id="68" name="Text Box 49">
            <a:extLst>
              <a:ext uri="{FF2B5EF4-FFF2-40B4-BE49-F238E27FC236}">
                <a16:creationId xmlns:a16="http://schemas.microsoft.com/office/drawing/2014/main" id="{44F1D71D-B618-4D1B-B9FD-FA2F6C166865}"/>
              </a:ext>
            </a:extLst>
          </p:cNvPr>
          <p:cNvSpPr txBox="1">
            <a:spLocks noChangeArrowheads="1"/>
          </p:cNvSpPr>
          <p:nvPr/>
        </p:nvSpPr>
        <p:spPr bwMode="auto">
          <a:xfrm>
            <a:off x="4308667" y="2602105"/>
            <a:ext cx="1291829" cy="531019"/>
          </a:xfrm>
          <a:prstGeom prst="rect">
            <a:avLst/>
          </a:prstGeom>
          <a:solidFill>
            <a:srgbClr val="FDECC7"/>
          </a:solidFill>
          <a:ln w="9525">
            <a:solidFill>
              <a:srgbClr val="333399"/>
            </a:solidFill>
            <a:miter lim="800000"/>
            <a:headEnd/>
            <a:tailEnd/>
          </a:ln>
        </p:spPr>
        <p:txBody>
          <a:bodyPr wrap="none" lIns="68580" tIns="34290" rIns="68580" bIns="3429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只有 </a:t>
            </a:r>
            <a:r>
              <a:rPr lang="en-US" altLang="zh-CN" sz="1500">
                <a:latin typeface="Times New Roman" panose="02020603050405020304" pitchFamily="18" charset="0"/>
                <a:ea typeface="思源黑体 CN Medium" panose="020B0600000000000000" pitchFamily="34" charset="-122"/>
                <a:cs typeface="Times New Roman" panose="02020603050405020304" pitchFamily="18" charset="0"/>
              </a:rPr>
              <a:t>D </a:t>
            </a: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接受</a:t>
            </a:r>
          </a:p>
          <a:p>
            <a:pPr algn="ctr" fontAlgn="base">
              <a:spcBef>
                <a:spcPct val="0"/>
              </a:spcBef>
              <a:spcAft>
                <a:spcPct val="0"/>
              </a:spcAft>
              <a:buClrTx/>
              <a:buSzTx/>
              <a:buFontTx/>
              <a:buNone/>
            </a:pPr>
            <a:r>
              <a:rPr lang="en-US" altLang="zh-CN" sz="1500">
                <a:latin typeface="Times New Roman" panose="02020603050405020304" pitchFamily="18" charset="0"/>
                <a:ea typeface="思源黑体 CN Medium" panose="020B0600000000000000" pitchFamily="34" charset="-122"/>
                <a:cs typeface="Times New Roman" panose="02020603050405020304" pitchFamily="18" charset="0"/>
              </a:rPr>
              <a:t>B </a:t>
            </a: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发送的数据</a:t>
            </a:r>
          </a:p>
        </p:txBody>
      </p:sp>
      <p:grpSp>
        <p:nvGrpSpPr>
          <p:cNvPr id="69" name="组合 68">
            <a:extLst>
              <a:ext uri="{FF2B5EF4-FFF2-40B4-BE49-F238E27FC236}">
                <a16:creationId xmlns:a16="http://schemas.microsoft.com/office/drawing/2014/main" id="{E20AA4E4-6924-43C4-94E5-252BBC3DE1FE}"/>
              </a:ext>
            </a:extLst>
          </p:cNvPr>
          <p:cNvGrpSpPr/>
          <p:nvPr/>
        </p:nvGrpSpPr>
        <p:grpSpPr>
          <a:xfrm>
            <a:off x="810610" y="1415109"/>
            <a:ext cx="4595721" cy="985013"/>
            <a:chOff x="1403750" y="3593123"/>
            <a:chExt cx="2776312" cy="1313351"/>
          </a:xfrm>
        </p:grpSpPr>
        <p:grpSp>
          <p:nvGrpSpPr>
            <p:cNvPr id="70" name="组合 69">
              <a:extLst>
                <a:ext uri="{FF2B5EF4-FFF2-40B4-BE49-F238E27FC236}">
                  <a16:creationId xmlns:a16="http://schemas.microsoft.com/office/drawing/2014/main" id="{DF7DFCE4-89E6-4994-8DC5-F563342579B1}"/>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54498C18-83FA-48FC-BF52-475C6B3B009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83E0C5A4-FC2A-4660-8CD0-6D24C8369D6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751BF7EF-3653-40BC-83FE-E916CF9EEDC3}"/>
                </a:ext>
              </a:extLst>
            </p:cNvPr>
            <p:cNvSpPr txBox="1">
              <a:spLocks noChangeArrowheads="1"/>
            </p:cNvSpPr>
            <p:nvPr/>
          </p:nvSpPr>
          <p:spPr bwMode="auto">
            <a:xfrm>
              <a:off x="1932502" y="3593123"/>
              <a:ext cx="2247560"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总线式以太网（共享广播链路）</a:t>
              </a:r>
            </a:p>
          </p:txBody>
        </p:sp>
      </p:grpSp>
      <p:grpSp>
        <p:nvGrpSpPr>
          <p:cNvPr id="74" name="组合 73">
            <a:extLst>
              <a:ext uri="{FF2B5EF4-FFF2-40B4-BE49-F238E27FC236}">
                <a16:creationId xmlns:a16="http://schemas.microsoft.com/office/drawing/2014/main" id="{27FEABEE-B663-42F3-A6C5-0166EE2EF15A}"/>
              </a:ext>
            </a:extLst>
          </p:cNvPr>
          <p:cNvGrpSpPr/>
          <p:nvPr/>
        </p:nvGrpSpPr>
        <p:grpSpPr>
          <a:xfrm>
            <a:off x="322660" y="0"/>
            <a:ext cx="3488326" cy="1071442"/>
            <a:chOff x="551030" y="-368704"/>
            <a:chExt cx="4651101" cy="1428589"/>
          </a:xfrm>
        </p:grpSpPr>
        <p:grpSp>
          <p:nvGrpSpPr>
            <p:cNvPr id="75" name="组合 74">
              <a:extLst>
                <a:ext uri="{FF2B5EF4-FFF2-40B4-BE49-F238E27FC236}">
                  <a16:creationId xmlns:a16="http://schemas.microsoft.com/office/drawing/2014/main" id="{2778C6DE-0DAF-4B63-AD3B-EC8FB2294995}"/>
                </a:ext>
              </a:extLst>
            </p:cNvPr>
            <p:cNvGrpSpPr/>
            <p:nvPr/>
          </p:nvGrpSpPr>
          <p:grpSpPr>
            <a:xfrm>
              <a:off x="1201631" y="303925"/>
              <a:ext cx="4000500" cy="718775"/>
              <a:chOff x="1839058" y="967769"/>
              <a:chExt cx="4000500" cy="718775"/>
            </a:xfrm>
          </p:grpSpPr>
          <p:sp>
            <p:nvSpPr>
              <p:cNvPr id="77" name="矩形: 圆角 76">
                <a:extLst>
                  <a:ext uri="{FF2B5EF4-FFF2-40B4-BE49-F238E27FC236}">
                    <a16:creationId xmlns:a16="http://schemas.microsoft.com/office/drawing/2014/main" id="{1F2F4251-BC8B-4086-B474-56AE12754DC5}"/>
                  </a:ext>
                </a:extLst>
              </p:cNvPr>
              <p:cNvSpPr/>
              <p:nvPr/>
            </p:nvSpPr>
            <p:spPr>
              <a:xfrm>
                <a:off x="1839058" y="967769"/>
                <a:ext cx="400050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8" name="文本框 77">
                <a:extLst>
                  <a:ext uri="{FF2B5EF4-FFF2-40B4-BE49-F238E27FC236}">
                    <a16:creationId xmlns:a16="http://schemas.microsoft.com/office/drawing/2014/main" id="{7B747C3B-4EF6-49B8-B359-76F975A5E753}"/>
                  </a:ext>
                </a:extLst>
              </p:cNvPr>
              <p:cNvSpPr txBox="1"/>
              <p:nvPr/>
            </p:nvSpPr>
            <p:spPr>
              <a:xfrm>
                <a:off x="2786093" y="1009436"/>
                <a:ext cx="256913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以太网类型</a:t>
                </a:r>
              </a:p>
            </p:txBody>
          </p:sp>
        </p:grpSp>
        <p:pic>
          <p:nvPicPr>
            <p:cNvPr id="76" name="图片 75">
              <a:extLst>
                <a:ext uri="{FF2B5EF4-FFF2-40B4-BE49-F238E27FC236}">
                  <a16:creationId xmlns:a16="http://schemas.microsoft.com/office/drawing/2014/main" id="{9D4CEAB2-B2C6-4978-ABB3-271C334F80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 name="灯片编号占位符 4">
            <a:extLst>
              <a:ext uri="{FF2B5EF4-FFF2-40B4-BE49-F238E27FC236}">
                <a16:creationId xmlns:a16="http://schemas.microsoft.com/office/drawing/2014/main" id="{F36E715B-529B-4451-A3B0-15483A043F05}"/>
              </a:ext>
            </a:extLst>
          </p:cNvPr>
          <p:cNvSpPr>
            <a:spLocks noGrp="1"/>
          </p:cNvSpPr>
          <p:nvPr>
            <p:ph type="sldNum" sz="quarter" idx="12"/>
          </p:nvPr>
        </p:nvSpPr>
        <p:spPr/>
        <p:txBody>
          <a:bodyPr/>
          <a:lstStyle/>
          <a:p>
            <a:fld id="{91F2D4EF-46D4-4764-B373-FC59CD1D281E}" type="slidenum">
              <a:rPr lang="zh-CN" altLang="en-US" smtClean="0"/>
              <a:t>71</a:t>
            </a:fld>
            <a:endParaRPr lang="zh-CN" altLang="en-US"/>
          </a:p>
        </p:txBody>
      </p:sp>
    </p:spTree>
    <p:extLst>
      <p:ext uri="{BB962C8B-B14F-4D97-AF65-F5344CB8AC3E}">
        <p14:creationId xmlns:p14="http://schemas.microsoft.com/office/powerpoint/2010/main" val="338639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childTnLst>
                                </p:cTn>
                              </p:par>
                            </p:childTnLst>
                          </p:cTn>
                        </p:par>
                        <p:par>
                          <p:cTn id="14" fill="hold">
                            <p:stCondLst>
                              <p:cond delay="1000"/>
                            </p:stCondLst>
                            <p:childTnLst>
                              <p:par>
                                <p:cTn id="15" presetID="35" presetClass="emph" presetSubtype="0" repeatCount="4000" fill="hold" grpId="1" nodeType="afterEffect">
                                  <p:stCondLst>
                                    <p:cond delay="0"/>
                                  </p:stCondLst>
                                  <p:childTnLst>
                                    <p:anim calcmode="discrete" valueType="str">
                                      <p:cBhvr>
                                        <p:cTn id="16" dur="500" fill="hold"/>
                                        <p:tgtEl>
                                          <p:spTgt spid="40"/>
                                        </p:tgtEl>
                                        <p:attrNameLst>
                                          <p:attrName>style.visibility</p:attrName>
                                        </p:attrNameLst>
                                      </p:cBhvr>
                                      <p:tavLst>
                                        <p:tav tm="0">
                                          <p:val>
                                            <p:strVal val="hidden"/>
                                          </p:val>
                                        </p:tav>
                                        <p:tav tm="50000">
                                          <p:val>
                                            <p:strVal val="visible"/>
                                          </p:val>
                                        </p:tav>
                                      </p:tavLst>
                                    </p:anim>
                                  </p:childTnLst>
                                </p:cTn>
                              </p:par>
                            </p:childTnLst>
                          </p:cTn>
                        </p:par>
                        <p:par>
                          <p:cTn id="17" fill="hold">
                            <p:stCondLst>
                              <p:cond delay="3000"/>
                            </p:stCondLst>
                            <p:childTnLst>
                              <p:par>
                                <p:cTn id="18" presetID="22" presetClass="entr" presetSubtype="2"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right)">
                                      <p:cBhvr>
                                        <p:cTn id="20" dur="2000"/>
                                        <p:tgtEl>
                                          <p:spTgt spid="5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right)">
                                      <p:cBhvr>
                                        <p:cTn id="23" dur="2000"/>
                                        <p:tgtEl>
                                          <p:spTgt spid="5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2000"/>
                                        <p:tgtEl>
                                          <p:spTgt spid="5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2000"/>
                                        <p:tgtEl>
                                          <p:spTgt spid="5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2000"/>
                                        <p:tgtEl>
                                          <p:spTgt spid="4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2000"/>
                                        <p:tgtEl>
                                          <p:spTgt spid="48"/>
                                        </p:tgtEl>
                                      </p:cBhvr>
                                    </p:animEffec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par>
                          <p:cTn id="51" fill="hold">
                            <p:stCondLst>
                              <p:cond delay="5000"/>
                            </p:stCondLst>
                            <p:childTnLst>
                              <p:par>
                                <p:cTn id="52" presetID="35" presetClass="emph" presetSubtype="0" repeatCount="5000" fill="hold" grpId="1" nodeType="afterEffect">
                                  <p:stCondLst>
                                    <p:cond delay="0"/>
                                  </p:stCondLst>
                                  <p:childTnLst>
                                    <p:anim calcmode="discrete" valueType="str">
                                      <p:cBhvr>
                                        <p:cTn id="53" dur="500" fill="hold"/>
                                        <p:tgtEl>
                                          <p:spTgt spid="65"/>
                                        </p:tgtEl>
                                        <p:attrNameLst>
                                          <p:attrName>style.visibility</p:attrName>
                                        </p:attrNameLst>
                                      </p:cBhvr>
                                      <p:tavLst>
                                        <p:tav tm="0">
                                          <p:val>
                                            <p:strVal val="hidden"/>
                                          </p:val>
                                        </p:tav>
                                        <p:tav tm="50000">
                                          <p:val>
                                            <p:strVal val="visible"/>
                                          </p:val>
                                        </p:tav>
                                      </p:tavLst>
                                    </p:anim>
                                  </p:childTnLst>
                                </p:cTn>
                              </p:par>
                              <p:par>
                                <p:cTn id="54" presetID="35" presetClass="emph" presetSubtype="0" repeatCount="5000" fill="hold" grpId="1" nodeType="withEffect">
                                  <p:stCondLst>
                                    <p:cond delay="0"/>
                                  </p:stCondLst>
                                  <p:childTnLst>
                                    <p:anim calcmode="discrete" valueType="str">
                                      <p:cBhvr>
                                        <p:cTn id="55" dur="500" fill="hold"/>
                                        <p:tgtEl>
                                          <p:spTgt spid="61"/>
                                        </p:tgtEl>
                                        <p:attrNameLst>
                                          <p:attrName>style.visibility</p:attrName>
                                        </p:attrNameLst>
                                      </p:cBhvr>
                                      <p:tavLst>
                                        <p:tav tm="0">
                                          <p:val>
                                            <p:strVal val="hidden"/>
                                          </p:val>
                                        </p:tav>
                                        <p:tav tm="50000">
                                          <p:val>
                                            <p:strVal val="visible"/>
                                          </p:val>
                                        </p:tav>
                                      </p:tavLst>
                                    </p:anim>
                                  </p:childTnLst>
                                </p:cTn>
                              </p:par>
                              <p:par>
                                <p:cTn id="56" presetID="35" presetClass="emph" presetSubtype="0" repeatCount="5000" fill="hold" grpId="1" nodeType="withEffect">
                                  <p:stCondLst>
                                    <p:cond delay="0"/>
                                  </p:stCondLst>
                                  <p:childTnLst>
                                    <p:anim calcmode="discrete" valueType="str">
                                      <p:cBhvr>
                                        <p:cTn id="57" dur="500" fill="hold"/>
                                        <p:tgtEl>
                                          <p:spTgt spid="66"/>
                                        </p:tgtEl>
                                        <p:attrNameLst>
                                          <p:attrName>style.visibility</p:attrName>
                                        </p:attrNameLst>
                                      </p:cBhvr>
                                      <p:tavLst>
                                        <p:tav tm="0">
                                          <p:val>
                                            <p:strVal val="hidden"/>
                                          </p:val>
                                        </p:tav>
                                        <p:tav tm="50000">
                                          <p:val>
                                            <p:strVal val="visible"/>
                                          </p:val>
                                        </p:tav>
                                      </p:tavLst>
                                    </p:anim>
                                  </p:childTnLst>
                                </p:cTn>
                              </p:par>
                              <p:par>
                                <p:cTn id="58" presetID="35" presetClass="emph" presetSubtype="0" repeatCount="5000" fill="hold" grpId="1" nodeType="withEffect">
                                  <p:stCondLst>
                                    <p:cond delay="0"/>
                                  </p:stCondLst>
                                  <p:childTnLst>
                                    <p:anim calcmode="discrete" valueType="str">
                                      <p:cBhvr>
                                        <p:cTn id="59" dur="500" fill="hold"/>
                                        <p:tgtEl>
                                          <p:spTgt spid="57"/>
                                        </p:tgtEl>
                                        <p:attrNameLst>
                                          <p:attrName>style.visibility</p:attrName>
                                        </p:attrNameLst>
                                      </p:cBhvr>
                                      <p:tavLst>
                                        <p:tav tm="0">
                                          <p:val>
                                            <p:strVal val="hidden"/>
                                          </p:val>
                                        </p:tav>
                                        <p:tav tm="50000">
                                          <p:val>
                                            <p:strVal val="visible"/>
                                          </p:val>
                                        </p:tav>
                                      </p:tavLst>
                                    </p:anim>
                                  </p:childTnLst>
                                </p:cTn>
                              </p:par>
                              <p:par>
                                <p:cTn id="60" presetID="35" presetClass="emph" presetSubtype="0" repeatCount="5000" fill="hold" nodeType="withEffect">
                                  <p:stCondLst>
                                    <p:cond delay="0"/>
                                  </p:stCondLst>
                                  <p:childTnLst>
                                    <p:anim calcmode="discrete" valueType="str">
                                      <p:cBhvr>
                                        <p:cTn id="61" dur="500" fill="hold"/>
                                        <p:tgtEl>
                                          <p:spTgt spid="54"/>
                                        </p:tgtEl>
                                        <p:attrNameLst>
                                          <p:attrName>style.visibility</p:attrName>
                                        </p:attrNameLst>
                                      </p:cBhvr>
                                      <p:tavLst>
                                        <p:tav tm="0">
                                          <p:val>
                                            <p:strVal val="hidden"/>
                                          </p:val>
                                        </p:tav>
                                        <p:tav tm="50000">
                                          <p:val>
                                            <p:strVal val="visible"/>
                                          </p:val>
                                        </p:tav>
                                      </p:tavLst>
                                    </p:anim>
                                  </p:childTnLst>
                                </p:cTn>
                              </p:par>
                              <p:par>
                                <p:cTn id="62" presetID="35" presetClass="emph" presetSubtype="0" repeatCount="5000" fill="hold" nodeType="withEffect">
                                  <p:stCondLst>
                                    <p:cond delay="0"/>
                                  </p:stCondLst>
                                  <p:childTnLst>
                                    <p:anim calcmode="discrete" valueType="str">
                                      <p:cBhvr>
                                        <p:cTn id="63" dur="500" fill="hold"/>
                                        <p:tgtEl>
                                          <p:spTgt spid="58"/>
                                        </p:tgtEl>
                                        <p:attrNameLst>
                                          <p:attrName>style.visibility</p:attrName>
                                        </p:attrNameLst>
                                      </p:cBhvr>
                                      <p:tavLst>
                                        <p:tav tm="0">
                                          <p:val>
                                            <p:strVal val="hidden"/>
                                          </p:val>
                                        </p:tav>
                                        <p:tav tm="50000">
                                          <p:val>
                                            <p:strVal val="visible"/>
                                          </p:val>
                                        </p:tav>
                                      </p:tavLst>
                                    </p:anim>
                                  </p:childTnLst>
                                </p:cTn>
                              </p:par>
                              <p:par>
                                <p:cTn id="64" presetID="35" presetClass="emph" presetSubtype="0" repeatCount="5000" fill="hold" nodeType="withEffect">
                                  <p:stCondLst>
                                    <p:cond delay="0"/>
                                  </p:stCondLst>
                                  <p:childTnLst>
                                    <p:anim calcmode="discrete" valueType="str">
                                      <p:cBhvr>
                                        <p:cTn id="65" dur="500" fill="hold"/>
                                        <p:tgtEl>
                                          <p:spTgt spid="62"/>
                                        </p:tgtEl>
                                        <p:attrNameLst>
                                          <p:attrName>style.visibility</p:attrName>
                                        </p:attrNameLst>
                                      </p:cBhvr>
                                      <p:tavLst>
                                        <p:tav tm="0">
                                          <p:val>
                                            <p:strVal val="hidden"/>
                                          </p:val>
                                        </p:tav>
                                        <p:tav tm="50000">
                                          <p:val>
                                            <p:strVal val="visible"/>
                                          </p:val>
                                        </p:tav>
                                      </p:tavLst>
                                    </p:anim>
                                  </p:childTnLst>
                                </p:cTn>
                              </p:par>
                            </p:childTnLst>
                          </p:cTn>
                        </p:par>
                        <p:par>
                          <p:cTn id="66" fill="hold">
                            <p:stCondLst>
                              <p:cond delay="7500"/>
                            </p:stCondLst>
                            <p:childTnLst>
                              <p:par>
                                <p:cTn id="67" presetID="10" presetClass="exit" presetSubtype="0" fill="hold" grpId="1" nodeType="afterEffect">
                                  <p:stCondLst>
                                    <p:cond delay="0"/>
                                  </p:stCondLst>
                                  <p:childTnLst>
                                    <p:animEffect transition="out" filter="fade">
                                      <p:cBhvr>
                                        <p:cTn id="68" dur="2000"/>
                                        <p:tgtEl>
                                          <p:spTgt spid="48"/>
                                        </p:tgtEl>
                                      </p:cBhvr>
                                    </p:animEffect>
                                    <p:set>
                                      <p:cBhvr>
                                        <p:cTn id="69" dur="1" fill="hold">
                                          <p:stCondLst>
                                            <p:cond delay="1999"/>
                                          </p:stCondLst>
                                        </p:cTn>
                                        <p:tgtEl>
                                          <p:spTgt spid="4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2000"/>
                                        <p:tgtEl>
                                          <p:spTgt spid="50"/>
                                        </p:tgtEl>
                                      </p:cBhvr>
                                    </p:animEffect>
                                    <p:set>
                                      <p:cBhvr>
                                        <p:cTn id="72" dur="1" fill="hold">
                                          <p:stCondLst>
                                            <p:cond delay="1999"/>
                                          </p:stCondLst>
                                        </p:cTn>
                                        <p:tgtEl>
                                          <p:spTgt spid="5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000"/>
                                        <p:tgtEl>
                                          <p:spTgt spid="51"/>
                                        </p:tgtEl>
                                      </p:cBhvr>
                                    </p:animEffect>
                                    <p:set>
                                      <p:cBhvr>
                                        <p:cTn id="75" dur="1" fill="hold">
                                          <p:stCondLst>
                                            <p:cond delay="1999"/>
                                          </p:stCondLst>
                                        </p:cTn>
                                        <p:tgtEl>
                                          <p:spTgt spid="51"/>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000"/>
                                        <p:tgtEl>
                                          <p:spTgt spid="53"/>
                                        </p:tgtEl>
                                      </p:cBhvr>
                                    </p:animEffect>
                                    <p:set>
                                      <p:cBhvr>
                                        <p:cTn id="78" dur="1" fill="hold">
                                          <p:stCondLst>
                                            <p:cond delay="1999"/>
                                          </p:stCondLst>
                                        </p:cTn>
                                        <p:tgtEl>
                                          <p:spTgt spid="53"/>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2000"/>
                                        <p:tgtEl>
                                          <p:spTgt spid="52"/>
                                        </p:tgtEl>
                                      </p:cBhvr>
                                    </p:animEffect>
                                    <p:set>
                                      <p:cBhvr>
                                        <p:cTn id="81" dur="1" fill="hold">
                                          <p:stCondLst>
                                            <p:cond delay="1999"/>
                                          </p:stCondLst>
                                        </p:cTn>
                                        <p:tgtEl>
                                          <p:spTgt spid="5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000"/>
                                        <p:tgtEl>
                                          <p:spTgt spid="62"/>
                                        </p:tgtEl>
                                      </p:cBhvr>
                                    </p:animEffect>
                                    <p:set>
                                      <p:cBhvr>
                                        <p:cTn id="84" dur="1" fill="hold">
                                          <p:stCondLst>
                                            <p:cond delay="1999"/>
                                          </p:stCondLst>
                                        </p:cTn>
                                        <p:tgtEl>
                                          <p:spTgt spid="62"/>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2000"/>
                                        <p:tgtEl>
                                          <p:spTgt spid="58"/>
                                        </p:tgtEl>
                                      </p:cBhvr>
                                    </p:animEffect>
                                    <p:set>
                                      <p:cBhvr>
                                        <p:cTn id="87" dur="1" fill="hold">
                                          <p:stCondLst>
                                            <p:cond delay="1999"/>
                                          </p:stCondLst>
                                        </p:cTn>
                                        <p:tgtEl>
                                          <p:spTgt spid="58"/>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2000"/>
                                        <p:tgtEl>
                                          <p:spTgt spid="54"/>
                                        </p:tgtEl>
                                      </p:cBhvr>
                                    </p:animEffect>
                                    <p:set>
                                      <p:cBhvr>
                                        <p:cTn id="90" dur="1" fill="hold">
                                          <p:stCondLst>
                                            <p:cond delay="1999"/>
                                          </p:stCondLst>
                                        </p:cTn>
                                        <p:tgtEl>
                                          <p:spTgt spid="54"/>
                                        </p:tgtEl>
                                        <p:attrNameLst>
                                          <p:attrName>style.visibility</p:attrName>
                                        </p:attrNameLst>
                                      </p:cBhvr>
                                      <p:to>
                                        <p:strVal val="hidden"/>
                                      </p:to>
                                    </p:set>
                                  </p:childTnLst>
                                </p:cTn>
                              </p:par>
                            </p:childTnLst>
                          </p:cTn>
                        </p:par>
                        <p:par>
                          <p:cTn id="91" fill="hold">
                            <p:stCondLst>
                              <p:cond delay="9500"/>
                            </p:stCondLst>
                            <p:childTnLst>
                              <p:par>
                                <p:cTn id="92" presetID="1" presetClass="entr" presetSubtype="0" fill="hold" grpId="1" nodeType="afterEffect">
                                  <p:stCondLst>
                                    <p:cond delay="0"/>
                                  </p:stCondLst>
                                  <p:childTnLst>
                                    <p:set>
                                      <p:cBhvr>
                                        <p:cTn id="93" dur="1" fill="hold">
                                          <p:stCondLst>
                                            <p:cond delay="0"/>
                                          </p:stCondLst>
                                        </p:cTn>
                                        <p:tgtEl>
                                          <p:spTgt spid="68"/>
                                        </p:tgtEl>
                                        <p:attrNameLst>
                                          <p:attrName>style.visibility</p:attrName>
                                        </p:attrNameLst>
                                      </p:cBhvr>
                                      <p:to>
                                        <p:strVal val="visible"/>
                                      </p:to>
                                    </p:set>
                                  </p:childTnLst>
                                </p:cTn>
                              </p:par>
                            </p:childTnLst>
                          </p:cTn>
                        </p:par>
                        <p:par>
                          <p:cTn id="94" fill="hold">
                            <p:stCondLst>
                              <p:cond delay="9500"/>
                            </p:stCondLst>
                            <p:childTnLst>
                              <p:par>
                                <p:cTn id="95" presetID="35" presetClass="emph" presetSubtype="0" repeatCount="3000" fill="hold" grpId="0" nodeType="afterEffect">
                                  <p:stCondLst>
                                    <p:cond delay="0"/>
                                  </p:stCondLst>
                                  <p:childTnLst>
                                    <p:anim calcmode="discrete" valueType="str">
                                      <p:cBhvr>
                                        <p:cTn id="96"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8" grpId="0" animBg="1"/>
      <p:bldP spid="48" grpId="1" animBg="1"/>
      <p:bldP spid="49" grpId="0" animBg="1"/>
      <p:bldP spid="50" grpId="0" animBg="1"/>
      <p:bldP spid="50" grpId="1" animBg="1"/>
      <p:bldP spid="51" grpId="0" animBg="1"/>
      <p:bldP spid="51" grpId="1" animBg="1"/>
      <p:bldP spid="52" grpId="0" animBg="1"/>
      <p:bldP spid="52" grpId="1" animBg="1"/>
      <p:bldP spid="53" grpId="0" animBg="1"/>
      <p:bldP spid="53" grpId="1" animBg="1"/>
      <p:bldP spid="57" grpId="0" animBg="1"/>
      <p:bldP spid="57" grpId="1" animBg="1"/>
      <p:bldP spid="61" grpId="0" animBg="1"/>
      <p:bldP spid="61" grpId="1" animBg="1"/>
      <p:bldP spid="65" grpId="0" animBg="1"/>
      <p:bldP spid="65" grpId="1" animBg="1"/>
      <p:bldP spid="66" grpId="0" animBg="1"/>
      <p:bldP spid="66" grpId="1" animBg="1"/>
      <p:bldP spid="68" grpId="0" animBg="1"/>
      <p:bldP spid="68"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283196" cy="1071442"/>
            <a:chOff x="551030" y="-368704"/>
            <a:chExt cx="4377594"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0" y="303925"/>
              <a:ext cx="3726994" cy="731968"/>
              <a:chOff x="1839057" y="967769"/>
              <a:chExt cx="3726994" cy="731968"/>
            </a:xfrm>
          </p:grpSpPr>
          <p:sp>
            <p:nvSpPr>
              <p:cNvPr id="31" name="矩形: 圆角 30">
                <a:extLst>
                  <a:ext uri="{FF2B5EF4-FFF2-40B4-BE49-F238E27FC236}">
                    <a16:creationId xmlns:a16="http://schemas.microsoft.com/office/drawing/2014/main" id="{2DA5E28D-BC59-4566-A76F-F5BF0D7A0402}"/>
                  </a:ext>
                </a:extLst>
              </p:cNvPr>
              <p:cNvSpPr/>
              <p:nvPr/>
            </p:nvSpPr>
            <p:spPr>
              <a:xfrm>
                <a:off x="1839057" y="967769"/>
                <a:ext cx="360693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638638" y="1022629"/>
                <a:ext cx="292741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以太网类型</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 name="组合 4">
            <a:extLst>
              <a:ext uri="{FF2B5EF4-FFF2-40B4-BE49-F238E27FC236}">
                <a16:creationId xmlns:a16="http://schemas.microsoft.com/office/drawing/2014/main" id="{A2CD07BF-563B-4F13-9246-3D09850AABA1}"/>
              </a:ext>
            </a:extLst>
          </p:cNvPr>
          <p:cNvGrpSpPr/>
          <p:nvPr/>
        </p:nvGrpSpPr>
        <p:grpSpPr>
          <a:xfrm>
            <a:off x="3239990" y="1414078"/>
            <a:ext cx="3710458" cy="3068381"/>
            <a:chOff x="3827129" y="2423794"/>
            <a:chExt cx="3485015" cy="2881950"/>
          </a:xfrm>
        </p:grpSpPr>
        <p:sp>
          <p:nvSpPr>
            <p:cNvPr id="69" name="Rectangle 4">
              <a:extLst>
                <a:ext uri="{FF2B5EF4-FFF2-40B4-BE49-F238E27FC236}">
                  <a16:creationId xmlns:a16="http://schemas.microsoft.com/office/drawing/2014/main" id="{E5DC8252-E621-4F7F-B602-5116ACBF99D3}"/>
                </a:ext>
              </a:extLst>
            </p:cNvPr>
            <p:cNvSpPr>
              <a:spLocks noChangeArrowheads="1"/>
            </p:cNvSpPr>
            <p:nvPr/>
          </p:nvSpPr>
          <p:spPr bwMode="auto">
            <a:xfrm>
              <a:off x="5181601" y="3838575"/>
              <a:ext cx="423863" cy="1031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endParaRPr>
            </a:p>
          </p:txBody>
        </p:sp>
        <p:graphicFrame>
          <p:nvGraphicFramePr>
            <p:cNvPr id="70" name="Object 5">
              <a:extLst>
                <a:ext uri="{FF2B5EF4-FFF2-40B4-BE49-F238E27FC236}">
                  <a16:creationId xmlns:a16="http://schemas.microsoft.com/office/drawing/2014/main" id="{00082142-9796-44A6-85B5-223234E1CA57}"/>
                </a:ext>
              </a:extLst>
            </p:cNvPr>
            <p:cNvGraphicFramePr>
              <a:graphicFrameLocks noChangeAspect="1"/>
            </p:cNvGraphicFramePr>
            <p:nvPr/>
          </p:nvGraphicFramePr>
          <p:xfrm>
            <a:off x="5173664" y="2423794"/>
            <a:ext cx="611187" cy="520700"/>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70" name="Object 5">
                          <a:extLst>
                            <a:ext uri="{FF2B5EF4-FFF2-40B4-BE49-F238E27FC236}">
                              <a16:creationId xmlns:a16="http://schemas.microsoft.com/office/drawing/2014/main" id="{00082142-9796-44A6-85B5-223234E1CA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3664" y="2423794"/>
                          <a:ext cx="6111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6">
              <a:extLst>
                <a:ext uri="{FF2B5EF4-FFF2-40B4-BE49-F238E27FC236}">
                  <a16:creationId xmlns:a16="http://schemas.microsoft.com/office/drawing/2014/main" id="{317424AF-3B47-4F1D-8DFE-E4AACE6CE7ED}"/>
                </a:ext>
              </a:extLst>
            </p:cNvPr>
            <p:cNvGraphicFramePr>
              <a:graphicFrameLocks noChangeAspect="1"/>
            </p:cNvGraphicFramePr>
            <p:nvPr/>
          </p:nvGraphicFramePr>
          <p:xfrm>
            <a:off x="5223668" y="4785044"/>
            <a:ext cx="611188" cy="520700"/>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71" name="Object 6">
                          <a:extLst>
                            <a:ext uri="{FF2B5EF4-FFF2-40B4-BE49-F238E27FC236}">
                              <a16:creationId xmlns:a16="http://schemas.microsoft.com/office/drawing/2014/main" id="{317424AF-3B47-4F1D-8DFE-E4AACE6CE7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3668" y="4785044"/>
                          <a:ext cx="6111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7">
              <a:extLst>
                <a:ext uri="{FF2B5EF4-FFF2-40B4-BE49-F238E27FC236}">
                  <a16:creationId xmlns:a16="http://schemas.microsoft.com/office/drawing/2014/main" id="{73AD72C1-CF81-4301-91BC-82FD89C8E8BC}"/>
                </a:ext>
              </a:extLst>
            </p:cNvPr>
            <p:cNvGraphicFramePr>
              <a:graphicFrameLocks noChangeAspect="1"/>
            </p:cNvGraphicFramePr>
            <p:nvPr/>
          </p:nvGraphicFramePr>
          <p:xfrm>
            <a:off x="6700957" y="3544888"/>
            <a:ext cx="611187" cy="520700"/>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72" name="Object 7">
                          <a:extLst>
                            <a:ext uri="{FF2B5EF4-FFF2-40B4-BE49-F238E27FC236}">
                              <a16:creationId xmlns:a16="http://schemas.microsoft.com/office/drawing/2014/main" id="{73AD72C1-CF81-4301-91BC-82FD89C8E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0957" y="3544888"/>
                          <a:ext cx="6111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8">
              <a:extLst>
                <a:ext uri="{FF2B5EF4-FFF2-40B4-BE49-F238E27FC236}">
                  <a16:creationId xmlns:a16="http://schemas.microsoft.com/office/drawing/2014/main" id="{DF1DAE5B-85C1-454B-B1E0-6504074F625B}"/>
                </a:ext>
              </a:extLst>
            </p:cNvPr>
            <p:cNvGraphicFramePr>
              <a:graphicFrameLocks noChangeAspect="1"/>
            </p:cNvGraphicFramePr>
            <p:nvPr/>
          </p:nvGraphicFramePr>
          <p:xfrm>
            <a:off x="3827129" y="3557588"/>
            <a:ext cx="611188" cy="520700"/>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73" name="Object 8">
                          <a:extLst>
                            <a:ext uri="{FF2B5EF4-FFF2-40B4-BE49-F238E27FC236}">
                              <a16:creationId xmlns:a16="http://schemas.microsoft.com/office/drawing/2014/main" id="{DF1DAE5B-85C1-454B-B1E0-6504074F6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7129" y="3557588"/>
                          <a:ext cx="6111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Rectangle 9">
              <a:extLst>
                <a:ext uri="{FF2B5EF4-FFF2-40B4-BE49-F238E27FC236}">
                  <a16:creationId xmlns:a16="http://schemas.microsoft.com/office/drawing/2014/main" id="{5ABEFFB1-528B-426F-8CDF-072DC2154844}"/>
                </a:ext>
              </a:extLst>
            </p:cNvPr>
            <p:cNvSpPr>
              <a:spLocks noChangeArrowheads="1"/>
            </p:cNvSpPr>
            <p:nvPr/>
          </p:nvSpPr>
          <p:spPr bwMode="auto">
            <a:xfrm>
              <a:off x="4488170" y="3724275"/>
              <a:ext cx="184150" cy="1524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endParaRPr>
            </a:p>
          </p:txBody>
        </p:sp>
        <p:sp>
          <p:nvSpPr>
            <p:cNvPr id="75" name="Rectangle 10">
              <a:extLst>
                <a:ext uri="{FF2B5EF4-FFF2-40B4-BE49-F238E27FC236}">
                  <a16:creationId xmlns:a16="http://schemas.microsoft.com/office/drawing/2014/main" id="{DDC0B5C8-EB2B-481C-B09E-6725960EE664}"/>
                </a:ext>
              </a:extLst>
            </p:cNvPr>
            <p:cNvSpPr>
              <a:spLocks noChangeArrowheads="1"/>
            </p:cNvSpPr>
            <p:nvPr/>
          </p:nvSpPr>
          <p:spPr bwMode="auto">
            <a:xfrm>
              <a:off x="6469215" y="3724275"/>
              <a:ext cx="184150" cy="1524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endParaRPr>
            </a:p>
          </p:txBody>
        </p:sp>
        <p:sp>
          <p:nvSpPr>
            <p:cNvPr id="76" name="Rectangle 11">
              <a:extLst>
                <a:ext uri="{FF2B5EF4-FFF2-40B4-BE49-F238E27FC236}">
                  <a16:creationId xmlns:a16="http://schemas.microsoft.com/office/drawing/2014/main" id="{2E2BF0CF-7134-4054-BF1B-B88A3AFE4B68}"/>
                </a:ext>
              </a:extLst>
            </p:cNvPr>
            <p:cNvSpPr>
              <a:spLocks noChangeArrowheads="1"/>
            </p:cNvSpPr>
            <p:nvPr/>
          </p:nvSpPr>
          <p:spPr bwMode="auto">
            <a:xfrm>
              <a:off x="5461001" y="3002474"/>
              <a:ext cx="144463" cy="2413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endParaRPr>
            </a:p>
          </p:txBody>
        </p:sp>
        <p:sp>
          <p:nvSpPr>
            <p:cNvPr id="77" name="Rectangle 12">
              <a:extLst>
                <a:ext uri="{FF2B5EF4-FFF2-40B4-BE49-F238E27FC236}">
                  <a16:creationId xmlns:a16="http://schemas.microsoft.com/office/drawing/2014/main" id="{FFEADD17-D339-4153-A5B3-387EA151EE1A}"/>
                </a:ext>
              </a:extLst>
            </p:cNvPr>
            <p:cNvSpPr>
              <a:spLocks noChangeArrowheads="1"/>
            </p:cNvSpPr>
            <p:nvPr/>
          </p:nvSpPr>
          <p:spPr bwMode="auto">
            <a:xfrm>
              <a:off x="5470526" y="4471193"/>
              <a:ext cx="144463" cy="2413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endParaRPr>
            </a:p>
          </p:txBody>
        </p:sp>
        <p:sp>
          <p:nvSpPr>
            <p:cNvPr id="78" name="Line 13">
              <a:extLst>
                <a:ext uri="{FF2B5EF4-FFF2-40B4-BE49-F238E27FC236}">
                  <a16:creationId xmlns:a16="http://schemas.microsoft.com/office/drawing/2014/main" id="{B20BA300-C133-4A83-8F48-CC24D2444250}"/>
                </a:ext>
              </a:extLst>
            </p:cNvPr>
            <p:cNvSpPr>
              <a:spLocks noChangeShapeType="1"/>
            </p:cNvSpPr>
            <p:nvPr/>
          </p:nvSpPr>
          <p:spPr bwMode="auto">
            <a:xfrm>
              <a:off x="4692958" y="3787775"/>
              <a:ext cx="55373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endParaRPr>
            </a:p>
          </p:txBody>
        </p:sp>
        <p:sp>
          <p:nvSpPr>
            <p:cNvPr id="79" name="Line 14">
              <a:extLst>
                <a:ext uri="{FF2B5EF4-FFF2-40B4-BE49-F238E27FC236}">
                  <a16:creationId xmlns:a16="http://schemas.microsoft.com/office/drawing/2014/main" id="{237FAD9E-8978-49C3-836A-409986FC8059}"/>
                </a:ext>
              </a:extLst>
            </p:cNvPr>
            <p:cNvSpPr>
              <a:spLocks noChangeShapeType="1"/>
            </p:cNvSpPr>
            <p:nvPr/>
          </p:nvSpPr>
          <p:spPr bwMode="auto">
            <a:xfrm>
              <a:off x="5536071" y="3243774"/>
              <a:ext cx="0" cy="4805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endParaRPr>
            </a:p>
          </p:txBody>
        </p:sp>
        <p:sp>
          <p:nvSpPr>
            <p:cNvPr id="80" name="Line 15">
              <a:extLst>
                <a:ext uri="{FF2B5EF4-FFF2-40B4-BE49-F238E27FC236}">
                  <a16:creationId xmlns:a16="http://schemas.microsoft.com/office/drawing/2014/main" id="{27DA2579-72DF-4D43-A8EC-29ED62A80775}"/>
                </a:ext>
              </a:extLst>
            </p:cNvPr>
            <p:cNvSpPr>
              <a:spLocks noChangeShapeType="1"/>
            </p:cNvSpPr>
            <p:nvPr/>
          </p:nvSpPr>
          <p:spPr bwMode="auto">
            <a:xfrm flipH="1">
              <a:off x="5635778" y="3787775"/>
              <a:ext cx="833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endParaRPr>
            </a:p>
          </p:txBody>
        </p:sp>
        <p:sp>
          <p:nvSpPr>
            <p:cNvPr id="81" name="Line 16">
              <a:extLst>
                <a:ext uri="{FF2B5EF4-FFF2-40B4-BE49-F238E27FC236}">
                  <a16:creationId xmlns:a16="http://schemas.microsoft.com/office/drawing/2014/main" id="{29B224E4-1E19-4AC8-8160-91E99DD66072}"/>
                </a:ext>
              </a:extLst>
            </p:cNvPr>
            <p:cNvSpPr>
              <a:spLocks noChangeShapeType="1"/>
            </p:cNvSpPr>
            <p:nvPr/>
          </p:nvSpPr>
          <p:spPr bwMode="auto">
            <a:xfrm flipH="1" flipV="1">
              <a:off x="5529262" y="3929062"/>
              <a:ext cx="6809" cy="5206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endParaRPr>
            </a:p>
          </p:txBody>
        </p:sp>
        <p:sp>
          <p:nvSpPr>
            <p:cNvPr id="82" name="Text Box 17">
              <a:extLst>
                <a:ext uri="{FF2B5EF4-FFF2-40B4-BE49-F238E27FC236}">
                  <a16:creationId xmlns:a16="http://schemas.microsoft.com/office/drawing/2014/main" id="{23D1A9DD-AD86-4756-8DA5-95BAAA321951}"/>
                </a:ext>
              </a:extLst>
            </p:cNvPr>
            <p:cNvSpPr txBox="1">
              <a:spLocks noChangeArrowheads="1"/>
            </p:cNvSpPr>
            <p:nvPr/>
          </p:nvSpPr>
          <p:spPr bwMode="auto">
            <a:xfrm>
              <a:off x="4170765" y="4250112"/>
              <a:ext cx="1075923" cy="30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rgbClr val="000000"/>
                  </a:solidFill>
                  <a:latin typeface="思源黑体 CN Medium" panose="020B0600000000000000" pitchFamily="34" charset="-122"/>
                  <a:ea typeface="思源黑体 CN Medium" panose="020B0600000000000000" pitchFamily="34" charset="-122"/>
                </a:rPr>
                <a:t>交换机</a:t>
              </a:r>
            </a:p>
          </p:txBody>
        </p:sp>
        <p:sp>
          <p:nvSpPr>
            <p:cNvPr id="83" name="Line 18">
              <a:extLst>
                <a:ext uri="{FF2B5EF4-FFF2-40B4-BE49-F238E27FC236}">
                  <a16:creationId xmlns:a16="http://schemas.microsoft.com/office/drawing/2014/main" id="{6482ED76-16A9-4786-980A-0E15F22E5062}"/>
                </a:ext>
              </a:extLst>
            </p:cNvPr>
            <p:cNvSpPr>
              <a:spLocks noChangeShapeType="1"/>
            </p:cNvSpPr>
            <p:nvPr/>
          </p:nvSpPr>
          <p:spPr bwMode="auto">
            <a:xfrm flipV="1">
              <a:off x="4783138" y="3956051"/>
              <a:ext cx="423862" cy="269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endParaRPr>
            </a:p>
          </p:txBody>
        </p:sp>
      </p:grpSp>
      <p:grpSp>
        <p:nvGrpSpPr>
          <p:cNvPr id="84" name="组合 83">
            <a:extLst>
              <a:ext uri="{FF2B5EF4-FFF2-40B4-BE49-F238E27FC236}">
                <a16:creationId xmlns:a16="http://schemas.microsoft.com/office/drawing/2014/main" id="{FEE3C742-14A7-4EDB-A4A7-BE91097B7A00}"/>
              </a:ext>
            </a:extLst>
          </p:cNvPr>
          <p:cNvGrpSpPr/>
          <p:nvPr/>
        </p:nvGrpSpPr>
        <p:grpSpPr>
          <a:xfrm>
            <a:off x="810610" y="1274683"/>
            <a:ext cx="2082234" cy="397032"/>
            <a:chOff x="1403750" y="3593123"/>
            <a:chExt cx="2776312" cy="529376"/>
          </a:xfrm>
        </p:grpSpPr>
        <p:grpSp>
          <p:nvGrpSpPr>
            <p:cNvPr id="85" name="组合 84">
              <a:extLst>
                <a:ext uri="{FF2B5EF4-FFF2-40B4-BE49-F238E27FC236}">
                  <a16:creationId xmlns:a16="http://schemas.microsoft.com/office/drawing/2014/main" id="{533105C4-968C-49A7-AD1F-A6DB3FB92C57}"/>
                </a:ext>
              </a:extLst>
            </p:cNvPr>
            <p:cNvGrpSpPr/>
            <p:nvPr/>
          </p:nvGrpSpPr>
          <p:grpSpPr>
            <a:xfrm>
              <a:off x="1403750" y="3593123"/>
              <a:ext cx="490436" cy="476221"/>
              <a:chOff x="1403750" y="3593123"/>
              <a:chExt cx="808892" cy="785446"/>
            </a:xfrm>
          </p:grpSpPr>
          <p:sp>
            <p:nvSpPr>
              <p:cNvPr id="87" name="对话气泡: 椭圆形 86">
                <a:extLst>
                  <a:ext uri="{FF2B5EF4-FFF2-40B4-BE49-F238E27FC236}">
                    <a16:creationId xmlns:a16="http://schemas.microsoft.com/office/drawing/2014/main" id="{02934EC2-159D-4A3A-A7A9-2AA5C42DDD4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8" name="round-web-cam_17861">
                <a:extLst>
                  <a:ext uri="{FF2B5EF4-FFF2-40B4-BE49-F238E27FC236}">
                    <a16:creationId xmlns:a16="http://schemas.microsoft.com/office/drawing/2014/main" id="{409B16E4-3D9A-4461-83D5-3CBAF227337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6" name="Text Box 79">
              <a:extLst>
                <a:ext uri="{FF2B5EF4-FFF2-40B4-BE49-F238E27FC236}">
                  <a16:creationId xmlns:a16="http://schemas.microsoft.com/office/drawing/2014/main" id="{E348BB6B-D107-4B96-B7D4-80105EDA38AC}"/>
                </a:ext>
              </a:extLst>
            </p:cNvPr>
            <p:cNvSpPr txBox="1">
              <a:spLocks noChangeArrowheads="1"/>
            </p:cNvSpPr>
            <p:nvPr/>
          </p:nvSpPr>
          <p:spPr bwMode="auto">
            <a:xfrm>
              <a:off x="1932502" y="3593123"/>
              <a:ext cx="2247560"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交换式以太网</a:t>
              </a:r>
            </a:p>
          </p:txBody>
        </p:sp>
      </p:grpSp>
      <p:sp>
        <p:nvSpPr>
          <p:cNvPr id="33" name="文本框 32">
            <a:extLst>
              <a:ext uri="{FF2B5EF4-FFF2-40B4-BE49-F238E27FC236}">
                <a16:creationId xmlns:a16="http://schemas.microsoft.com/office/drawing/2014/main" id="{137DAFD8-CC04-4586-892A-1339F18235DC}"/>
              </a:ext>
            </a:extLst>
          </p:cNvPr>
          <p:cNvSpPr txBox="1"/>
          <p:nvPr/>
        </p:nvSpPr>
        <p:spPr>
          <a:xfrm>
            <a:off x="4041824" y="260526"/>
            <a:ext cx="4572000" cy="707886"/>
          </a:xfrm>
          <a:prstGeom prst="rect">
            <a:avLst/>
          </a:prstGeom>
          <a:noFill/>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完全由交换机组建，主机直接连到交换机，链路是点对点的</a:t>
            </a:r>
            <a:endParaRPr lang="zh-CN" altLang="en-US" sz="2000" b="1" dirty="0">
              <a:solidFill>
                <a:srgbClr val="FF0000"/>
              </a:solidFill>
            </a:endParaRPr>
          </a:p>
        </p:txBody>
      </p:sp>
      <p:sp>
        <p:nvSpPr>
          <p:cNvPr id="2" name="灯片编号占位符 1">
            <a:extLst>
              <a:ext uri="{FF2B5EF4-FFF2-40B4-BE49-F238E27FC236}">
                <a16:creationId xmlns:a16="http://schemas.microsoft.com/office/drawing/2014/main" id="{620161BA-8CB7-4C6A-A922-D2EFBECAE522}"/>
              </a:ext>
            </a:extLst>
          </p:cNvPr>
          <p:cNvSpPr>
            <a:spLocks noGrp="1"/>
          </p:cNvSpPr>
          <p:nvPr>
            <p:ph type="sldNum" sz="quarter" idx="12"/>
          </p:nvPr>
        </p:nvSpPr>
        <p:spPr/>
        <p:txBody>
          <a:bodyPr/>
          <a:lstStyle/>
          <a:p>
            <a:fld id="{91F2D4EF-46D4-4764-B373-FC59CD1D281E}" type="slidenum">
              <a:rPr lang="zh-CN" altLang="en-US" smtClean="0"/>
              <a:t>72</a:t>
            </a:fld>
            <a:endParaRPr lang="zh-CN" altLang="en-US"/>
          </a:p>
        </p:txBody>
      </p:sp>
    </p:spTree>
    <p:extLst>
      <p:ext uri="{BB962C8B-B14F-4D97-AF65-F5344CB8AC3E}">
        <p14:creationId xmlns:p14="http://schemas.microsoft.com/office/powerpoint/2010/main" val="141440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a:extLst>
              <a:ext uri="{FF2B5EF4-FFF2-40B4-BE49-F238E27FC236}">
                <a16:creationId xmlns:a16="http://schemas.microsoft.com/office/drawing/2014/main" id="{B513038F-DD44-4584-91C8-5C483F1396AE}"/>
              </a:ext>
            </a:extLst>
          </p:cNvPr>
          <p:cNvSpPr>
            <a:spLocks noGrp="1" noChangeArrowheads="1"/>
          </p:cNvSpPr>
          <p:nvPr>
            <p:ph type="title"/>
          </p:nvPr>
        </p:nvSpPr>
        <p:spPr>
          <a:xfrm>
            <a:off x="1478342" y="142280"/>
            <a:ext cx="5829300" cy="519113"/>
          </a:xfrm>
        </p:spPr>
        <p:txBody>
          <a:bodyPr>
            <a:normAutofit fontScale="90000"/>
          </a:bodyPr>
          <a:lstStyle/>
          <a:p>
            <a:r>
              <a:rPr lang="zh-CN" altLang="en-US" dirty="0"/>
              <a:t>交换机</a:t>
            </a:r>
            <a:r>
              <a:rPr lang="en-US" altLang="zh-CN" dirty="0"/>
              <a:t>: </a:t>
            </a:r>
            <a:r>
              <a:rPr lang="zh-CN" altLang="en-US" dirty="0"/>
              <a:t>专用接入（点对点）</a:t>
            </a:r>
          </a:p>
        </p:txBody>
      </p:sp>
      <p:sp>
        <p:nvSpPr>
          <p:cNvPr id="119813" name="Rectangle 3">
            <a:extLst>
              <a:ext uri="{FF2B5EF4-FFF2-40B4-BE49-F238E27FC236}">
                <a16:creationId xmlns:a16="http://schemas.microsoft.com/office/drawing/2014/main" id="{DA572FB7-A567-442B-B9AF-B157C1AB391E}"/>
              </a:ext>
            </a:extLst>
          </p:cNvPr>
          <p:cNvSpPr>
            <a:spLocks noGrp="1" noChangeArrowheads="1"/>
          </p:cNvSpPr>
          <p:nvPr>
            <p:ph type="body" idx="1"/>
          </p:nvPr>
        </p:nvSpPr>
        <p:spPr>
          <a:xfrm>
            <a:off x="1331119" y="807244"/>
            <a:ext cx="3552825" cy="1872854"/>
          </a:xfrm>
        </p:spPr>
        <p:txBody>
          <a:bodyPr/>
          <a:lstStyle/>
          <a:p>
            <a:r>
              <a:rPr lang="zh-CN" altLang="en-US" dirty="0">
                <a:latin typeface="楷体" panose="02010609060101010101" pitchFamily="49" charset="-122"/>
                <a:ea typeface="楷体" panose="02010609060101010101" pitchFamily="49" charset="-122"/>
              </a:rPr>
              <a:t>交换机有很多接口</a:t>
            </a:r>
          </a:p>
          <a:p>
            <a:r>
              <a:rPr lang="zh-CN" altLang="en-US" dirty="0">
                <a:latin typeface="楷体" panose="02010609060101010101" pitchFamily="49" charset="-122"/>
                <a:ea typeface="楷体" panose="02010609060101010101" pitchFamily="49" charset="-122"/>
              </a:rPr>
              <a:t>主机直接连到交换机</a:t>
            </a:r>
          </a:p>
          <a:p>
            <a:r>
              <a:rPr lang="zh-CN" altLang="en-US" dirty="0">
                <a:latin typeface="楷体" panose="02010609060101010101" pitchFamily="49" charset="-122"/>
                <a:ea typeface="楷体" panose="02010609060101010101" pitchFamily="49" charset="-122"/>
              </a:rPr>
              <a:t>没有碰撞</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全双工</a:t>
            </a:r>
          </a:p>
          <a:p>
            <a:r>
              <a:rPr lang="zh-CN" altLang="en-US" dirty="0">
                <a:latin typeface="楷体" panose="02010609060101010101" pitchFamily="49" charset="-122"/>
                <a:ea typeface="楷体" panose="02010609060101010101" pitchFamily="49" charset="-122"/>
              </a:rPr>
              <a:t>交换</a:t>
            </a:r>
            <a:r>
              <a:rPr lang="en-US" altLang="zh-CN" dirty="0">
                <a:latin typeface="楷体" panose="02010609060101010101" pitchFamily="49" charset="-122"/>
                <a:ea typeface="楷体" panose="02010609060101010101" pitchFamily="49" charset="-122"/>
              </a:rPr>
              <a:t>: A-to-A’ </a:t>
            </a:r>
            <a:r>
              <a:rPr lang="zh-CN" altLang="en-US" dirty="0">
                <a:latin typeface="楷体" panose="02010609060101010101" pitchFamily="49" charset="-122"/>
                <a:ea typeface="楷体" panose="02010609060101010101" pitchFamily="49" charset="-122"/>
              </a:rPr>
              <a:t>和 </a:t>
            </a:r>
            <a:r>
              <a:rPr lang="en-US" altLang="zh-CN" dirty="0">
                <a:latin typeface="楷体" panose="02010609060101010101" pitchFamily="49" charset="-122"/>
                <a:ea typeface="楷体" panose="02010609060101010101" pitchFamily="49" charset="-122"/>
              </a:rPr>
              <a:t>B-to-B’ </a:t>
            </a:r>
            <a:r>
              <a:rPr lang="zh-CN" altLang="en-US" dirty="0">
                <a:latin typeface="楷体" panose="02010609060101010101" pitchFamily="49" charset="-122"/>
                <a:ea typeface="楷体" panose="02010609060101010101" pitchFamily="49" charset="-122"/>
              </a:rPr>
              <a:t>同时传输，没有碰撞</a:t>
            </a:r>
          </a:p>
          <a:p>
            <a:pPr>
              <a:buFont typeface="Wingdings" panose="05000000000000000000" pitchFamily="2" charset="2"/>
              <a:buNone/>
            </a:pPr>
            <a:endParaRPr lang="zh-CN" altLang="en-US" dirty="0"/>
          </a:p>
        </p:txBody>
      </p:sp>
      <p:grpSp>
        <p:nvGrpSpPr>
          <p:cNvPr id="119814" name="Group 4">
            <a:extLst>
              <a:ext uri="{FF2B5EF4-FFF2-40B4-BE49-F238E27FC236}">
                <a16:creationId xmlns:a16="http://schemas.microsoft.com/office/drawing/2014/main" id="{FA47C44D-C6A4-46C8-A61D-EB444F991D91}"/>
              </a:ext>
            </a:extLst>
          </p:cNvPr>
          <p:cNvGrpSpPr>
            <a:grpSpLocks/>
          </p:cNvGrpSpPr>
          <p:nvPr/>
        </p:nvGrpSpPr>
        <p:grpSpPr bwMode="auto">
          <a:xfrm>
            <a:off x="5830491" y="1668067"/>
            <a:ext cx="342900" cy="248840"/>
            <a:chOff x="620" y="1640"/>
            <a:chExt cx="288" cy="209"/>
          </a:xfrm>
        </p:grpSpPr>
        <p:sp>
          <p:nvSpPr>
            <p:cNvPr id="119835" name="Line 5">
              <a:extLst>
                <a:ext uri="{FF2B5EF4-FFF2-40B4-BE49-F238E27FC236}">
                  <a16:creationId xmlns:a16="http://schemas.microsoft.com/office/drawing/2014/main" id="{29C6FC36-39D0-4407-A452-E0E93498317F}"/>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19836" name="Rectangle 6">
              <a:extLst>
                <a:ext uri="{FF2B5EF4-FFF2-40B4-BE49-F238E27FC236}">
                  <a16:creationId xmlns:a16="http://schemas.microsoft.com/office/drawing/2014/main" id="{7F263F5A-4291-4996-8242-F7FE1E610293}"/>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grpSp>
          <p:nvGrpSpPr>
            <p:cNvPr id="119837" name="Group 7">
              <a:extLst>
                <a:ext uri="{FF2B5EF4-FFF2-40B4-BE49-F238E27FC236}">
                  <a16:creationId xmlns:a16="http://schemas.microsoft.com/office/drawing/2014/main" id="{F7B40B5D-F30D-4C9D-A05B-89675D13D616}"/>
                </a:ext>
              </a:extLst>
            </p:cNvPr>
            <p:cNvGrpSpPr>
              <a:grpSpLocks/>
            </p:cNvGrpSpPr>
            <p:nvPr/>
          </p:nvGrpSpPr>
          <p:grpSpPr bwMode="auto">
            <a:xfrm>
              <a:off x="764" y="1688"/>
              <a:ext cx="109" cy="91"/>
              <a:chOff x="576" y="3456"/>
              <a:chExt cx="288" cy="240"/>
            </a:xfrm>
          </p:grpSpPr>
          <p:sp>
            <p:nvSpPr>
              <p:cNvPr id="119838" name="Line 8">
                <a:extLst>
                  <a:ext uri="{FF2B5EF4-FFF2-40B4-BE49-F238E27FC236}">
                    <a16:creationId xmlns:a16="http://schemas.microsoft.com/office/drawing/2014/main" id="{18CF1053-2B46-4A29-BA60-794FAC4F05FA}"/>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19839" name="Line 9">
                <a:extLst>
                  <a:ext uri="{FF2B5EF4-FFF2-40B4-BE49-F238E27FC236}">
                    <a16:creationId xmlns:a16="http://schemas.microsoft.com/office/drawing/2014/main" id="{E64C1817-F050-48DF-86F7-A27E263099AC}"/>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19815" name="Text Box 10">
            <a:extLst>
              <a:ext uri="{FF2B5EF4-FFF2-40B4-BE49-F238E27FC236}">
                <a16:creationId xmlns:a16="http://schemas.microsoft.com/office/drawing/2014/main" id="{174AF2A8-7EE1-42BE-B1C0-EE101322D942}"/>
              </a:ext>
            </a:extLst>
          </p:cNvPr>
          <p:cNvSpPr txBox="1">
            <a:spLocks noChangeArrowheads="1"/>
          </p:cNvSpPr>
          <p:nvPr/>
        </p:nvSpPr>
        <p:spPr bwMode="auto">
          <a:xfrm>
            <a:off x="5264944" y="1691879"/>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339933"/>
                </a:solidFill>
                <a:latin typeface="Comic Sans MS" panose="030F0702030302020204" pitchFamily="66" charset="0"/>
              </a:rPr>
              <a:t>交换机</a:t>
            </a:r>
          </a:p>
        </p:txBody>
      </p:sp>
      <p:graphicFrame>
        <p:nvGraphicFramePr>
          <p:cNvPr id="119816" name="Object 11">
            <a:extLst>
              <a:ext uri="{FF2B5EF4-FFF2-40B4-BE49-F238E27FC236}">
                <a16:creationId xmlns:a16="http://schemas.microsoft.com/office/drawing/2014/main" id="{DD0C63CF-70BE-45F2-948B-19F524DD3DD5}"/>
              </a:ext>
            </a:extLst>
          </p:cNvPr>
          <p:cNvGraphicFramePr>
            <a:graphicFrameLocks noChangeAspect="1"/>
          </p:cNvGraphicFramePr>
          <p:nvPr/>
        </p:nvGraphicFramePr>
        <p:xfrm>
          <a:off x="4914900" y="1158479"/>
          <a:ext cx="458391" cy="390525"/>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19816" name="Object 11">
                        <a:extLst>
                          <a:ext uri="{FF2B5EF4-FFF2-40B4-BE49-F238E27FC236}">
                            <a16:creationId xmlns:a16="http://schemas.microsoft.com/office/drawing/2014/main" id="{DD0C63CF-70BE-45F2-948B-19F524DD3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115847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17" name="Object 12">
            <a:extLst>
              <a:ext uri="{FF2B5EF4-FFF2-40B4-BE49-F238E27FC236}">
                <a16:creationId xmlns:a16="http://schemas.microsoft.com/office/drawing/2014/main" id="{CB6B7FE5-C00E-4771-B0E3-9E961095F8A5}"/>
              </a:ext>
            </a:extLst>
          </p:cNvPr>
          <p:cNvGraphicFramePr>
            <a:graphicFrameLocks noChangeAspect="1"/>
          </p:cNvGraphicFramePr>
          <p:nvPr/>
        </p:nvGraphicFramePr>
        <p:xfrm>
          <a:off x="6908006" y="2002631"/>
          <a:ext cx="458391" cy="390525"/>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19817" name="Object 12">
                        <a:extLst>
                          <a:ext uri="{FF2B5EF4-FFF2-40B4-BE49-F238E27FC236}">
                            <a16:creationId xmlns:a16="http://schemas.microsoft.com/office/drawing/2014/main" id="{CB6B7FE5-C00E-4771-B0E3-9E961095F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006" y="2002631"/>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8" name="Line 13">
            <a:extLst>
              <a:ext uri="{FF2B5EF4-FFF2-40B4-BE49-F238E27FC236}">
                <a16:creationId xmlns:a16="http://schemas.microsoft.com/office/drawing/2014/main" id="{CD8002D6-93DF-4AE2-A514-61634C51E852}"/>
              </a:ext>
            </a:extLst>
          </p:cNvPr>
          <p:cNvSpPr>
            <a:spLocks noChangeShapeType="1"/>
          </p:cNvSpPr>
          <p:nvPr/>
        </p:nvSpPr>
        <p:spPr bwMode="auto">
          <a:xfrm>
            <a:off x="5324476" y="1456135"/>
            <a:ext cx="565547" cy="3250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9819" name="Line 14">
            <a:extLst>
              <a:ext uri="{FF2B5EF4-FFF2-40B4-BE49-F238E27FC236}">
                <a16:creationId xmlns:a16="http://schemas.microsoft.com/office/drawing/2014/main" id="{E68BC3B1-E7ED-4C8B-ACBC-7D807B7F9B64}"/>
              </a:ext>
            </a:extLst>
          </p:cNvPr>
          <p:cNvSpPr>
            <a:spLocks noChangeShapeType="1"/>
          </p:cNvSpPr>
          <p:nvPr/>
        </p:nvSpPr>
        <p:spPr bwMode="auto">
          <a:xfrm flipV="1">
            <a:off x="5370910" y="1919287"/>
            <a:ext cx="509588" cy="49172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9820" name="Line 15">
            <a:extLst>
              <a:ext uri="{FF2B5EF4-FFF2-40B4-BE49-F238E27FC236}">
                <a16:creationId xmlns:a16="http://schemas.microsoft.com/office/drawing/2014/main" id="{B3C5FEDC-3ADB-4B19-AEDE-F1C3B51F7714}"/>
              </a:ext>
            </a:extLst>
          </p:cNvPr>
          <p:cNvSpPr>
            <a:spLocks noChangeShapeType="1"/>
          </p:cNvSpPr>
          <p:nvPr/>
        </p:nvSpPr>
        <p:spPr bwMode="auto">
          <a:xfrm flipV="1">
            <a:off x="6213873" y="1419225"/>
            <a:ext cx="445294" cy="3059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9821" name="Line 16">
            <a:extLst>
              <a:ext uri="{FF2B5EF4-FFF2-40B4-BE49-F238E27FC236}">
                <a16:creationId xmlns:a16="http://schemas.microsoft.com/office/drawing/2014/main" id="{7156F0A5-3EBD-4BFD-9D56-FE4E47FBDB9F}"/>
              </a:ext>
            </a:extLst>
          </p:cNvPr>
          <p:cNvSpPr>
            <a:spLocks noChangeShapeType="1"/>
          </p:cNvSpPr>
          <p:nvPr/>
        </p:nvSpPr>
        <p:spPr bwMode="auto">
          <a:xfrm>
            <a:off x="6269831" y="1781175"/>
            <a:ext cx="704850" cy="2964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19822" name="Object 17">
            <a:extLst>
              <a:ext uri="{FF2B5EF4-FFF2-40B4-BE49-F238E27FC236}">
                <a16:creationId xmlns:a16="http://schemas.microsoft.com/office/drawing/2014/main" id="{65A59DB7-78C8-4793-BC78-FD308CFB968E}"/>
              </a:ext>
            </a:extLst>
          </p:cNvPr>
          <p:cNvGraphicFramePr>
            <a:graphicFrameLocks noChangeAspect="1"/>
          </p:cNvGraphicFramePr>
          <p:nvPr/>
        </p:nvGraphicFramePr>
        <p:xfrm>
          <a:off x="5167313" y="2396729"/>
          <a:ext cx="458391" cy="390525"/>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19822" name="Object 17">
                        <a:extLst>
                          <a:ext uri="{FF2B5EF4-FFF2-40B4-BE49-F238E27FC236}">
                            <a16:creationId xmlns:a16="http://schemas.microsoft.com/office/drawing/2014/main" id="{65A59DB7-78C8-4793-BC78-FD308CFB9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313" y="239672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23" name="Object 18">
            <a:extLst>
              <a:ext uri="{FF2B5EF4-FFF2-40B4-BE49-F238E27FC236}">
                <a16:creationId xmlns:a16="http://schemas.microsoft.com/office/drawing/2014/main" id="{5318510B-450C-485F-9427-1AABF98E2095}"/>
              </a:ext>
            </a:extLst>
          </p:cNvPr>
          <p:cNvGraphicFramePr>
            <a:graphicFrameLocks noChangeAspect="1"/>
          </p:cNvGraphicFramePr>
          <p:nvPr/>
        </p:nvGraphicFramePr>
        <p:xfrm>
          <a:off x="6616304" y="1170385"/>
          <a:ext cx="458390" cy="390525"/>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19823" name="Object 18">
                        <a:extLst>
                          <a:ext uri="{FF2B5EF4-FFF2-40B4-BE49-F238E27FC236}">
                            <a16:creationId xmlns:a16="http://schemas.microsoft.com/office/drawing/2014/main" id="{5318510B-450C-485F-9427-1AABF98E2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304" y="1170385"/>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24" name="Object 19">
            <a:extLst>
              <a:ext uri="{FF2B5EF4-FFF2-40B4-BE49-F238E27FC236}">
                <a16:creationId xmlns:a16="http://schemas.microsoft.com/office/drawing/2014/main" id="{A7A3166A-EFDC-49E3-9DB7-11828B9D10C2}"/>
              </a:ext>
            </a:extLst>
          </p:cNvPr>
          <p:cNvGraphicFramePr>
            <a:graphicFrameLocks noChangeAspect="1"/>
          </p:cNvGraphicFramePr>
          <p:nvPr/>
        </p:nvGraphicFramePr>
        <p:xfrm>
          <a:off x="5795963" y="735806"/>
          <a:ext cx="458391" cy="390525"/>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19824" name="Object 19">
                        <a:extLst>
                          <a:ext uri="{FF2B5EF4-FFF2-40B4-BE49-F238E27FC236}">
                            <a16:creationId xmlns:a16="http://schemas.microsoft.com/office/drawing/2014/main" id="{A7A3166A-EFDC-49E3-9DB7-11828B9D1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735806"/>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25" name="Line 20">
            <a:extLst>
              <a:ext uri="{FF2B5EF4-FFF2-40B4-BE49-F238E27FC236}">
                <a16:creationId xmlns:a16="http://schemas.microsoft.com/office/drawing/2014/main" id="{FEB01424-6F62-4518-B5C9-344C2FEF777C}"/>
              </a:ext>
            </a:extLst>
          </p:cNvPr>
          <p:cNvSpPr>
            <a:spLocks noChangeShapeType="1"/>
          </p:cNvSpPr>
          <p:nvPr/>
        </p:nvSpPr>
        <p:spPr bwMode="auto">
          <a:xfrm flipH="1" flipV="1">
            <a:off x="6040041" y="1117997"/>
            <a:ext cx="8334" cy="585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19826" name="Object 21">
            <a:extLst>
              <a:ext uri="{FF2B5EF4-FFF2-40B4-BE49-F238E27FC236}">
                <a16:creationId xmlns:a16="http://schemas.microsoft.com/office/drawing/2014/main" id="{AC3CE9AC-ADAD-419A-99D7-B218A4668F43}"/>
              </a:ext>
            </a:extLst>
          </p:cNvPr>
          <p:cNvGraphicFramePr>
            <a:graphicFrameLocks noChangeAspect="1"/>
          </p:cNvGraphicFramePr>
          <p:nvPr/>
        </p:nvGraphicFramePr>
        <p:xfrm>
          <a:off x="6035279" y="2482454"/>
          <a:ext cx="458390" cy="390525"/>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19826" name="Object 21">
                        <a:extLst>
                          <a:ext uri="{FF2B5EF4-FFF2-40B4-BE49-F238E27FC236}">
                            <a16:creationId xmlns:a16="http://schemas.microsoft.com/office/drawing/2014/main" id="{AC3CE9AC-ADAD-419A-99D7-B218A4668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279" y="2482454"/>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27" name="Line 22">
            <a:extLst>
              <a:ext uri="{FF2B5EF4-FFF2-40B4-BE49-F238E27FC236}">
                <a16:creationId xmlns:a16="http://schemas.microsoft.com/office/drawing/2014/main" id="{3D16C28C-34BA-40AF-8DC7-140A7876EF50}"/>
              </a:ext>
            </a:extLst>
          </p:cNvPr>
          <p:cNvSpPr>
            <a:spLocks noChangeShapeType="1"/>
          </p:cNvSpPr>
          <p:nvPr/>
        </p:nvSpPr>
        <p:spPr bwMode="auto">
          <a:xfrm flipH="1" flipV="1">
            <a:off x="6047185" y="1888331"/>
            <a:ext cx="153590" cy="60602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9828" name="Text Box 23">
            <a:extLst>
              <a:ext uri="{FF2B5EF4-FFF2-40B4-BE49-F238E27FC236}">
                <a16:creationId xmlns:a16="http://schemas.microsoft.com/office/drawing/2014/main" id="{8A472BD4-656E-41B0-BA41-111A6170B9C8}"/>
              </a:ext>
            </a:extLst>
          </p:cNvPr>
          <p:cNvSpPr txBox="1">
            <a:spLocks noChangeArrowheads="1"/>
          </p:cNvSpPr>
          <p:nvPr/>
        </p:nvSpPr>
        <p:spPr bwMode="auto">
          <a:xfrm>
            <a:off x="5951935" y="932260"/>
            <a:ext cx="3113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A</a:t>
            </a:r>
          </a:p>
        </p:txBody>
      </p:sp>
      <p:sp>
        <p:nvSpPr>
          <p:cNvPr id="119829" name="Text Box 24">
            <a:extLst>
              <a:ext uri="{FF2B5EF4-FFF2-40B4-BE49-F238E27FC236}">
                <a16:creationId xmlns:a16="http://schemas.microsoft.com/office/drawing/2014/main" id="{DD34F52A-E058-4494-810C-61EEA94EDC0A}"/>
              </a:ext>
            </a:extLst>
          </p:cNvPr>
          <p:cNvSpPr txBox="1">
            <a:spLocks noChangeArrowheads="1"/>
          </p:cNvSpPr>
          <p:nvPr/>
        </p:nvSpPr>
        <p:spPr bwMode="auto">
          <a:xfrm>
            <a:off x="6097191" y="2895600"/>
            <a:ext cx="34176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A’</a:t>
            </a:r>
          </a:p>
        </p:txBody>
      </p:sp>
      <p:sp>
        <p:nvSpPr>
          <p:cNvPr id="119830" name="Text Box 25">
            <a:extLst>
              <a:ext uri="{FF2B5EF4-FFF2-40B4-BE49-F238E27FC236}">
                <a16:creationId xmlns:a16="http://schemas.microsoft.com/office/drawing/2014/main" id="{71F19063-CC69-4C50-8B0C-1F169E34AD1B}"/>
              </a:ext>
            </a:extLst>
          </p:cNvPr>
          <p:cNvSpPr txBox="1">
            <a:spLocks noChangeArrowheads="1"/>
          </p:cNvSpPr>
          <p:nvPr/>
        </p:nvSpPr>
        <p:spPr bwMode="auto">
          <a:xfrm>
            <a:off x="7013972" y="953691"/>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B</a:t>
            </a:r>
          </a:p>
        </p:txBody>
      </p:sp>
      <p:sp>
        <p:nvSpPr>
          <p:cNvPr id="119831" name="Text Box 26">
            <a:extLst>
              <a:ext uri="{FF2B5EF4-FFF2-40B4-BE49-F238E27FC236}">
                <a16:creationId xmlns:a16="http://schemas.microsoft.com/office/drawing/2014/main" id="{4D1940FD-EF85-4235-B6A3-8CC9DEEB1D8D}"/>
              </a:ext>
            </a:extLst>
          </p:cNvPr>
          <p:cNvSpPr txBox="1">
            <a:spLocks noChangeArrowheads="1"/>
          </p:cNvSpPr>
          <p:nvPr/>
        </p:nvSpPr>
        <p:spPr bwMode="auto">
          <a:xfrm>
            <a:off x="5266135" y="2818210"/>
            <a:ext cx="3241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B’</a:t>
            </a:r>
          </a:p>
        </p:txBody>
      </p:sp>
      <p:sp>
        <p:nvSpPr>
          <p:cNvPr id="119832" name="Text Box 27">
            <a:extLst>
              <a:ext uri="{FF2B5EF4-FFF2-40B4-BE49-F238E27FC236}">
                <a16:creationId xmlns:a16="http://schemas.microsoft.com/office/drawing/2014/main" id="{2EFABF35-5F92-4461-B88E-9457474473B1}"/>
              </a:ext>
            </a:extLst>
          </p:cNvPr>
          <p:cNvSpPr txBox="1">
            <a:spLocks noChangeArrowheads="1"/>
          </p:cNvSpPr>
          <p:nvPr/>
        </p:nvSpPr>
        <p:spPr bwMode="auto">
          <a:xfrm>
            <a:off x="7081837" y="2353866"/>
            <a:ext cx="28886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C</a:t>
            </a:r>
          </a:p>
        </p:txBody>
      </p:sp>
      <p:sp>
        <p:nvSpPr>
          <p:cNvPr id="119833" name="Text Box 28">
            <a:extLst>
              <a:ext uri="{FF2B5EF4-FFF2-40B4-BE49-F238E27FC236}">
                <a16:creationId xmlns:a16="http://schemas.microsoft.com/office/drawing/2014/main" id="{749D7505-FE68-4863-9CAB-532DFD089A68}"/>
              </a:ext>
            </a:extLst>
          </p:cNvPr>
          <p:cNvSpPr txBox="1">
            <a:spLocks noChangeArrowheads="1"/>
          </p:cNvSpPr>
          <p:nvPr/>
        </p:nvSpPr>
        <p:spPr bwMode="auto">
          <a:xfrm>
            <a:off x="4898231" y="914400"/>
            <a:ext cx="31931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C’</a:t>
            </a:r>
          </a:p>
        </p:txBody>
      </p:sp>
      <p:pic>
        <p:nvPicPr>
          <p:cNvPr id="119834" name="Picture 29">
            <a:extLst>
              <a:ext uri="{FF2B5EF4-FFF2-40B4-BE49-F238E27FC236}">
                <a16:creationId xmlns:a16="http://schemas.microsoft.com/office/drawing/2014/main" id="{B7BDD231-B2F3-4B38-AFEB-C93A4B8DA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1348" y="3057525"/>
            <a:ext cx="4779169"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2E4B5583-957D-4122-B084-B232CA5F072E}"/>
              </a:ext>
            </a:extLst>
          </p:cNvPr>
          <p:cNvSpPr>
            <a:spLocks noGrp="1"/>
          </p:cNvSpPr>
          <p:nvPr>
            <p:ph type="sldNum" sz="quarter" idx="12"/>
          </p:nvPr>
        </p:nvSpPr>
        <p:spPr/>
        <p:txBody>
          <a:bodyPr/>
          <a:lstStyle/>
          <a:p>
            <a:fld id="{91F2D4EF-46D4-4764-B373-FC59CD1D281E}" type="slidenum">
              <a:rPr lang="zh-CN" altLang="en-US" smtClean="0"/>
              <a:t>73</a:t>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296817" y="2188183"/>
            <a:ext cx="7708942" cy="85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总共</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8</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字节，前</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7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字节的格式为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10101010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，最后一个字节格式为</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101010</a:t>
            </a:r>
            <a:r>
              <a:rPr kumimoji="1"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11</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用于同步发送方与接收方时钟</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928991" y="1268090"/>
            <a:ext cx="4097801" cy="383694"/>
            <a:chOff x="1403750" y="3593123"/>
            <a:chExt cx="5463735" cy="511592"/>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4935423"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数据字段</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46</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-1500</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a:t>
              </a:r>
            </a:p>
          </p:txBody>
        </p:sp>
      </p:grpSp>
      <p:grpSp>
        <p:nvGrpSpPr>
          <p:cNvPr id="74" name="组合 73">
            <a:extLst>
              <a:ext uri="{FF2B5EF4-FFF2-40B4-BE49-F238E27FC236}">
                <a16:creationId xmlns:a16="http://schemas.microsoft.com/office/drawing/2014/main" id="{C6F13E6F-4194-4375-ACC0-8B36FEDEA7E1}"/>
              </a:ext>
            </a:extLst>
          </p:cNvPr>
          <p:cNvGrpSpPr/>
          <p:nvPr/>
        </p:nvGrpSpPr>
        <p:grpSpPr>
          <a:xfrm>
            <a:off x="928990" y="1724099"/>
            <a:ext cx="1853089" cy="405110"/>
            <a:chOff x="1403750" y="3593123"/>
            <a:chExt cx="2470785" cy="540146"/>
          </a:xfrm>
        </p:grpSpPr>
        <p:grpSp>
          <p:nvGrpSpPr>
            <p:cNvPr id="75" name="组合 74">
              <a:extLst>
                <a:ext uri="{FF2B5EF4-FFF2-40B4-BE49-F238E27FC236}">
                  <a16:creationId xmlns:a16="http://schemas.microsoft.com/office/drawing/2014/main" id="{EC19E9EB-98C1-4149-BC8A-64AA3FE4E32D}"/>
                </a:ext>
              </a:extLst>
            </p:cNvPr>
            <p:cNvGrpSpPr/>
            <p:nvPr/>
          </p:nvGrpSpPr>
          <p:grpSpPr>
            <a:xfrm>
              <a:off x="1403750" y="3593123"/>
              <a:ext cx="490436" cy="476221"/>
              <a:chOff x="1403750" y="3593123"/>
              <a:chExt cx="808892" cy="785446"/>
            </a:xfrm>
          </p:grpSpPr>
          <p:sp>
            <p:nvSpPr>
              <p:cNvPr id="77" name="对话气泡: 椭圆形 76">
                <a:extLst>
                  <a:ext uri="{FF2B5EF4-FFF2-40B4-BE49-F238E27FC236}">
                    <a16:creationId xmlns:a16="http://schemas.microsoft.com/office/drawing/2014/main" id="{21A5B11D-1C3C-42DC-9292-57CE05F861C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8" name="round-web-cam_17861">
                <a:extLst>
                  <a:ext uri="{FF2B5EF4-FFF2-40B4-BE49-F238E27FC236}">
                    <a16:creationId xmlns:a16="http://schemas.microsoft.com/office/drawing/2014/main" id="{6B0C5456-E8D0-4DBA-967D-73A38795345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6" name="Text Box 79">
              <a:extLst>
                <a:ext uri="{FF2B5EF4-FFF2-40B4-BE49-F238E27FC236}">
                  <a16:creationId xmlns:a16="http://schemas.microsoft.com/office/drawing/2014/main" id="{3E5E0BD7-20E9-4DA1-9251-F9DC3900C8E3}"/>
                </a:ext>
              </a:extLst>
            </p:cNvPr>
            <p:cNvSpPr txBox="1">
              <a:spLocks noChangeArrowheads="1"/>
            </p:cNvSpPr>
            <p:nvPr/>
          </p:nvSpPr>
          <p:spPr bwMode="auto">
            <a:xfrm>
              <a:off x="1932062" y="3603894"/>
              <a:ext cx="1942473" cy="5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前同步码</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p>
          </p:txBody>
        </p:sp>
      </p:grpSp>
      <p:grpSp>
        <p:nvGrpSpPr>
          <p:cNvPr id="8" name="组合 7">
            <a:extLst>
              <a:ext uri="{FF2B5EF4-FFF2-40B4-BE49-F238E27FC236}">
                <a16:creationId xmlns:a16="http://schemas.microsoft.com/office/drawing/2014/main" id="{F5FA2282-7642-4235-8B08-585598B56D54}"/>
              </a:ext>
            </a:extLst>
          </p:cNvPr>
          <p:cNvGrpSpPr/>
          <p:nvPr/>
        </p:nvGrpSpPr>
        <p:grpSpPr>
          <a:xfrm>
            <a:off x="2234834" y="3560268"/>
            <a:ext cx="5371312" cy="936654"/>
            <a:chOff x="769277" y="4981775"/>
            <a:chExt cx="7161749" cy="1248871"/>
          </a:xfrm>
        </p:grpSpPr>
        <p:sp>
          <p:nvSpPr>
            <p:cNvPr id="89" name="矩形 88">
              <a:extLst>
                <a:ext uri="{FF2B5EF4-FFF2-40B4-BE49-F238E27FC236}">
                  <a16:creationId xmlns:a16="http://schemas.microsoft.com/office/drawing/2014/main" id="{7F9EC1CA-8FE1-4BBF-8545-DD88F3E79188}"/>
                </a:ext>
              </a:extLst>
            </p:cNvPr>
            <p:cNvSpPr/>
            <p:nvPr/>
          </p:nvSpPr>
          <p:spPr>
            <a:xfrm>
              <a:off x="4721470" y="4981775"/>
              <a:ext cx="2421065" cy="6080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54E7C135-DC27-480E-8116-2CD6357C47C8}"/>
                </a:ext>
              </a:extLst>
            </p:cNvPr>
            <p:cNvSpPr/>
            <p:nvPr/>
          </p:nvSpPr>
          <p:spPr>
            <a:xfrm>
              <a:off x="769277" y="4981775"/>
              <a:ext cx="1240870" cy="608008"/>
            </a:xfrm>
            <a:prstGeom prst="rect">
              <a:avLst/>
            </a:prstGeom>
            <a:solidFill>
              <a:srgbClr val="FEF6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a:extLst>
                <a:ext uri="{FF2B5EF4-FFF2-40B4-BE49-F238E27FC236}">
                  <a16:creationId xmlns:a16="http://schemas.microsoft.com/office/drawing/2014/main" id="{8EAD3F91-2697-4FB0-8B5C-D011C7F440B8}"/>
                </a:ext>
              </a:extLst>
            </p:cNvPr>
            <p:cNvSpPr/>
            <p:nvPr/>
          </p:nvSpPr>
          <p:spPr>
            <a:xfrm>
              <a:off x="201014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a:extLst>
                <a:ext uri="{FF2B5EF4-FFF2-40B4-BE49-F238E27FC236}">
                  <a16:creationId xmlns:a16="http://schemas.microsoft.com/office/drawing/2014/main" id="{EBCD8C63-F34C-49E8-8A57-7EC9029E5FD2}"/>
                </a:ext>
              </a:extLst>
            </p:cNvPr>
            <p:cNvSpPr/>
            <p:nvPr/>
          </p:nvSpPr>
          <p:spPr>
            <a:xfrm>
              <a:off x="325101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a:extLst>
                <a:ext uri="{FF2B5EF4-FFF2-40B4-BE49-F238E27FC236}">
                  <a16:creationId xmlns:a16="http://schemas.microsoft.com/office/drawing/2014/main" id="{F3F1C829-FFEE-4C5D-941C-CF8B9508F34D}"/>
                </a:ext>
              </a:extLst>
            </p:cNvPr>
            <p:cNvSpPr/>
            <p:nvPr/>
          </p:nvSpPr>
          <p:spPr>
            <a:xfrm>
              <a:off x="4492665" y="4981775"/>
              <a:ext cx="228805" cy="608008"/>
            </a:xfrm>
            <a:prstGeom prst="rect">
              <a:avLst/>
            </a:prstGeom>
            <a:solidFill>
              <a:srgbClr val="1F2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a:extLst>
                <a:ext uri="{FF2B5EF4-FFF2-40B4-BE49-F238E27FC236}">
                  <a16:creationId xmlns:a16="http://schemas.microsoft.com/office/drawing/2014/main" id="{0A1AED3F-F522-417E-8179-9900CE756B1F}"/>
                </a:ext>
              </a:extLst>
            </p:cNvPr>
            <p:cNvSpPr/>
            <p:nvPr/>
          </p:nvSpPr>
          <p:spPr>
            <a:xfrm>
              <a:off x="7142536" y="4981775"/>
              <a:ext cx="588962" cy="6080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Text Box 6">
              <a:extLst>
                <a:ext uri="{FF2B5EF4-FFF2-40B4-BE49-F238E27FC236}">
                  <a16:creationId xmlns:a16="http://schemas.microsoft.com/office/drawing/2014/main" id="{395DE23B-C05B-427F-98E6-40AF2F390D5E}"/>
                </a:ext>
              </a:extLst>
            </p:cNvPr>
            <p:cNvSpPr txBox="1">
              <a:spLocks noChangeArrowheads="1"/>
            </p:cNvSpPr>
            <p:nvPr/>
          </p:nvSpPr>
          <p:spPr bwMode="auto">
            <a:xfrm>
              <a:off x="794576" y="5129102"/>
              <a:ext cx="1343721" cy="410369"/>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400"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前同步码</a:t>
              </a:r>
            </a:p>
          </p:txBody>
        </p:sp>
        <p:sp>
          <p:nvSpPr>
            <p:cNvPr id="92" name="Text Box 7">
              <a:extLst>
                <a:ext uri="{FF2B5EF4-FFF2-40B4-BE49-F238E27FC236}">
                  <a16:creationId xmlns:a16="http://schemas.microsoft.com/office/drawing/2014/main" id="{588092B5-9D2C-4BCD-8234-0C96603722DE}"/>
                </a:ext>
              </a:extLst>
            </p:cNvPr>
            <p:cNvSpPr txBox="1">
              <a:spLocks noChangeArrowheads="1"/>
            </p:cNvSpPr>
            <p:nvPr/>
          </p:nvSpPr>
          <p:spPr bwMode="auto">
            <a:xfrm>
              <a:off x="2010266" y="5113712"/>
              <a:ext cx="1342065" cy="430886"/>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目的地址</a:t>
              </a:r>
            </a:p>
          </p:txBody>
        </p:sp>
        <p:sp>
          <p:nvSpPr>
            <p:cNvPr id="93" name="Text Box 7">
              <a:extLst>
                <a:ext uri="{FF2B5EF4-FFF2-40B4-BE49-F238E27FC236}">
                  <a16:creationId xmlns:a16="http://schemas.microsoft.com/office/drawing/2014/main" id="{6E1CA03E-5FB9-4747-A403-C2770E780E08}"/>
                </a:ext>
              </a:extLst>
            </p:cNvPr>
            <p:cNvSpPr txBox="1">
              <a:spLocks noChangeArrowheads="1"/>
            </p:cNvSpPr>
            <p:nvPr/>
          </p:nvSpPr>
          <p:spPr bwMode="auto">
            <a:xfrm>
              <a:off x="3385534" y="5113712"/>
              <a:ext cx="1107129" cy="430886"/>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源地址</a:t>
              </a:r>
            </a:p>
          </p:txBody>
        </p:sp>
        <p:cxnSp>
          <p:nvCxnSpPr>
            <p:cNvPr id="7" name="直接箭头连接符 6">
              <a:extLst>
                <a:ext uri="{FF2B5EF4-FFF2-40B4-BE49-F238E27FC236}">
                  <a16:creationId xmlns:a16="http://schemas.microsoft.com/office/drawing/2014/main" id="{C8AC7877-C963-4EA5-8541-12B35C305E93}"/>
                </a:ext>
              </a:extLst>
            </p:cNvPr>
            <p:cNvCxnSpPr/>
            <p:nvPr/>
          </p:nvCxnSpPr>
          <p:spPr>
            <a:xfrm flipV="1">
              <a:off x="4618575" y="5589783"/>
              <a:ext cx="0" cy="355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4">
              <a:extLst>
                <a:ext uri="{FF2B5EF4-FFF2-40B4-BE49-F238E27FC236}">
                  <a16:creationId xmlns:a16="http://schemas.microsoft.com/office/drawing/2014/main" id="{9770DE7D-A5F0-4728-948F-7ED09766DF6A}"/>
                </a:ext>
              </a:extLst>
            </p:cNvPr>
            <p:cNvGrpSpPr>
              <a:grpSpLocks/>
            </p:cNvGrpSpPr>
            <p:nvPr/>
          </p:nvGrpSpPr>
          <p:grpSpPr bwMode="auto">
            <a:xfrm>
              <a:off x="4606799" y="5086057"/>
              <a:ext cx="3324227" cy="1144589"/>
              <a:chOff x="2106" y="3450"/>
              <a:chExt cx="2094" cy="721"/>
            </a:xfrm>
          </p:grpSpPr>
          <p:sp>
            <p:nvSpPr>
              <p:cNvPr id="84" name="Text Box 9">
                <a:extLst>
                  <a:ext uri="{FF2B5EF4-FFF2-40B4-BE49-F238E27FC236}">
                    <a16:creationId xmlns:a16="http://schemas.microsoft.com/office/drawing/2014/main" id="{7A66FDC6-531C-4E84-82E9-858DE9AC2663}"/>
                  </a:ext>
                </a:extLst>
              </p:cNvPr>
              <p:cNvSpPr txBox="1">
                <a:spLocks noChangeArrowheads="1"/>
              </p:cNvSpPr>
              <p:nvPr/>
            </p:nvSpPr>
            <p:spPr bwMode="auto">
              <a:xfrm>
                <a:off x="2106" y="3900"/>
                <a:ext cx="527"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类型</a:t>
                </a:r>
              </a:p>
            </p:txBody>
          </p:sp>
          <p:sp>
            <p:nvSpPr>
              <p:cNvPr id="85" name="Text Box 10">
                <a:extLst>
                  <a:ext uri="{FF2B5EF4-FFF2-40B4-BE49-F238E27FC236}">
                    <a16:creationId xmlns:a16="http://schemas.microsoft.com/office/drawing/2014/main" id="{9D33CD08-8BB4-42BA-A11E-9BF449612298}"/>
                  </a:ext>
                </a:extLst>
              </p:cNvPr>
              <p:cNvSpPr txBox="1">
                <a:spLocks noChangeArrowheads="1"/>
              </p:cNvSpPr>
              <p:nvPr/>
            </p:nvSpPr>
            <p:spPr bwMode="auto">
              <a:xfrm>
                <a:off x="2715" y="3467"/>
                <a:ext cx="478"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数据</a:t>
                </a:r>
              </a:p>
            </p:txBody>
          </p:sp>
          <p:sp>
            <p:nvSpPr>
              <p:cNvPr id="94" name="Text Box 9">
                <a:extLst>
                  <a:ext uri="{FF2B5EF4-FFF2-40B4-BE49-F238E27FC236}">
                    <a16:creationId xmlns:a16="http://schemas.microsoft.com/office/drawing/2014/main" id="{D5C31C9B-64C2-4154-97BD-7E3501D0A4DC}"/>
                  </a:ext>
                </a:extLst>
              </p:cNvPr>
              <p:cNvSpPr txBox="1">
                <a:spLocks noChangeArrowheads="1"/>
              </p:cNvSpPr>
              <p:nvPr/>
            </p:nvSpPr>
            <p:spPr bwMode="auto">
              <a:xfrm>
                <a:off x="3673" y="3450"/>
                <a:ext cx="527"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en-US" altLang="zh-CN" sz="15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rPr>
                  <a:t>CRC</a:t>
                </a:r>
                <a:endParaRPr lang="zh-CN" altLang="en-US" sz="15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grpSp>
        <p:nvGrpSpPr>
          <p:cNvPr id="39" name="组合 38">
            <a:extLst>
              <a:ext uri="{FF2B5EF4-FFF2-40B4-BE49-F238E27FC236}">
                <a16:creationId xmlns:a16="http://schemas.microsoft.com/office/drawing/2014/main" id="{EDC7D9F4-39A6-4AD3-A296-0D3274FFD212}"/>
              </a:ext>
            </a:extLst>
          </p:cNvPr>
          <p:cNvGrpSpPr/>
          <p:nvPr/>
        </p:nvGrpSpPr>
        <p:grpSpPr>
          <a:xfrm>
            <a:off x="322660" y="0"/>
            <a:ext cx="4129419" cy="1071442"/>
            <a:chOff x="551030" y="-368704"/>
            <a:chExt cx="5505891" cy="1428589"/>
          </a:xfrm>
        </p:grpSpPr>
        <p:grpSp>
          <p:nvGrpSpPr>
            <p:cNvPr id="40" name="组合 39">
              <a:extLst>
                <a:ext uri="{FF2B5EF4-FFF2-40B4-BE49-F238E27FC236}">
                  <a16:creationId xmlns:a16="http://schemas.microsoft.com/office/drawing/2014/main" id="{9670C605-9D8F-4806-8C18-75E336221668}"/>
                </a:ext>
              </a:extLst>
            </p:cNvPr>
            <p:cNvGrpSpPr/>
            <p:nvPr/>
          </p:nvGrpSpPr>
          <p:grpSpPr>
            <a:xfrm>
              <a:off x="1201631" y="303925"/>
              <a:ext cx="4855290" cy="718773"/>
              <a:chOff x="1839058" y="967769"/>
              <a:chExt cx="4855290" cy="718773"/>
            </a:xfrm>
          </p:grpSpPr>
          <p:sp>
            <p:nvSpPr>
              <p:cNvPr id="42" name="矩形: 圆角 41">
                <a:extLst>
                  <a:ext uri="{FF2B5EF4-FFF2-40B4-BE49-F238E27FC236}">
                    <a16:creationId xmlns:a16="http://schemas.microsoft.com/office/drawing/2014/main" id="{7046FB35-98D9-483E-A882-28CECB03194B}"/>
                  </a:ext>
                </a:extLst>
              </p:cNvPr>
              <p:cNvSpPr/>
              <p:nvPr/>
            </p:nvSpPr>
            <p:spPr>
              <a:xfrm>
                <a:off x="1839058" y="967769"/>
                <a:ext cx="4855290" cy="675442"/>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3" name="文本框 42">
                <a:extLst>
                  <a:ext uri="{FF2B5EF4-FFF2-40B4-BE49-F238E27FC236}">
                    <a16:creationId xmlns:a16="http://schemas.microsoft.com/office/drawing/2014/main" id="{62532354-C369-4776-A937-A2D086660A94}"/>
                  </a:ext>
                </a:extLst>
              </p:cNvPr>
              <p:cNvSpPr txBox="1"/>
              <p:nvPr/>
            </p:nvSpPr>
            <p:spPr>
              <a:xfrm>
                <a:off x="2786094" y="1009434"/>
                <a:ext cx="3568186"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以太网的帧结构</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1" name="图片 40">
              <a:extLst>
                <a:ext uri="{FF2B5EF4-FFF2-40B4-BE49-F238E27FC236}">
                  <a16:creationId xmlns:a16="http://schemas.microsoft.com/office/drawing/2014/main" id="{3859333B-1E74-4F2D-854C-12CE6C9411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9D564D6F-ED75-44F3-BDD5-01A4068FE20D}"/>
              </a:ext>
            </a:extLst>
          </p:cNvPr>
          <p:cNvSpPr>
            <a:spLocks noGrp="1"/>
          </p:cNvSpPr>
          <p:nvPr>
            <p:ph type="sldNum" sz="quarter" idx="12"/>
          </p:nvPr>
        </p:nvSpPr>
        <p:spPr/>
        <p:txBody>
          <a:bodyPr/>
          <a:lstStyle/>
          <a:p>
            <a:fld id="{91F2D4EF-46D4-4764-B373-FC59CD1D281E}" type="slidenum">
              <a:rPr lang="zh-CN" altLang="en-US" smtClean="0"/>
              <a:t>74</a:t>
            </a:fld>
            <a:endParaRPr lang="zh-CN" altLang="en-US"/>
          </a:p>
        </p:txBody>
      </p:sp>
    </p:spTree>
    <p:extLst>
      <p:ext uri="{BB962C8B-B14F-4D97-AF65-F5344CB8AC3E}">
        <p14:creationId xmlns:p14="http://schemas.microsoft.com/office/powerpoint/2010/main" val="41913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13">
                                            <p:txEl>
                                              <p:pRg st="0" end="0"/>
                                            </p:txEl>
                                          </p:spTgt>
                                        </p:tgtEl>
                                        <p:attrNameLst>
                                          <p:attrName>style.visibility</p:attrName>
                                        </p:attrNameLst>
                                      </p:cBhvr>
                                      <p:to>
                                        <p:strVal val="visible"/>
                                      </p:to>
                                    </p:set>
                                    <p:animEffect transition="in" filter="wipe(left)">
                                      <p:cBhvr>
                                        <p:cTn id="21" dur="500"/>
                                        <p:tgtEl>
                                          <p:spTgt spid="113">
                                            <p:txEl>
                                              <p:pRg st="0" end="0"/>
                                            </p:txEl>
                                          </p:spTgt>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13">
                                            <p:txEl>
                                              <p:pRg st="1" end="1"/>
                                            </p:txEl>
                                          </p:spTgt>
                                        </p:tgtEl>
                                        <p:attrNameLst>
                                          <p:attrName>style.visibility</p:attrName>
                                        </p:attrNameLst>
                                      </p:cBhvr>
                                      <p:to>
                                        <p:strVal val="visible"/>
                                      </p:to>
                                    </p:set>
                                    <p:animEffect transition="in" filter="wipe(left)">
                                      <p:cBhvr>
                                        <p:cTn id="25" dur="500"/>
                                        <p:tgtEl>
                                          <p:spTgt spid="1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221862" y="1605515"/>
            <a:ext cx="7659809" cy="96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若适配器收到以太网帧，目的地址为自己的</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地址或广播地址（如</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ARP</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包），就将帧中的数据传给网络层。</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否则，适配器丢弃该帧</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211929"/>
            <a:ext cx="2222144" cy="405110"/>
            <a:chOff x="1403750" y="3593123"/>
            <a:chExt cx="2962859" cy="540146"/>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3" y="3603894"/>
              <a:ext cx="2434546" cy="5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a:t>
              </a:r>
            </a:p>
          </p:txBody>
        </p:sp>
      </p:grpSp>
      <p:grpSp>
        <p:nvGrpSpPr>
          <p:cNvPr id="74" name="组合 73">
            <a:extLst>
              <a:ext uri="{FF2B5EF4-FFF2-40B4-BE49-F238E27FC236}">
                <a16:creationId xmlns:a16="http://schemas.microsoft.com/office/drawing/2014/main" id="{C6F13E6F-4194-4375-ACC0-8B36FEDEA7E1}"/>
              </a:ext>
            </a:extLst>
          </p:cNvPr>
          <p:cNvGrpSpPr/>
          <p:nvPr/>
        </p:nvGrpSpPr>
        <p:grpSpPr>
          <a:xfrm>
            <a:off x="810611" y="2678747"/>
            <a:ext cx="8071060" cy="709809"/>
            <a:chOff x="1403750" y="3593123"/>
            <a:chExt cx="10761413" cy="946413"/>
          </a:xfrm>
        </p:grpSpPr>
        <p:grpSp>
          <p:nvGrpSpPr>
            <p:cNvPr id="75" name="组合 74">
              <a:extLst>
                <a:ext uri="{FF2B5EF4-FFF2-40B4-BE49-F238E27FC236}">
                  <a16:creationId xmlns:a16="http://schemas.microsoft.com/office/drawing/2014/main" id="{EC19E9EB-98C1-4149-BC8A-64AA3FE4E32D}"/>
                </a:ext>
              </a:extLst>
            </p:cNvPr>
            <p:cNvGrpSpPr/>
            <p:nvPr/>
          </p:nvGrpSpPr>
          <p:grpSpPr>
            <a:xfrm>
              <a:off x="1403750" y="3593123"/>
              <a:ext cx="490436" cy="476221"/>
              <a:chOff x="1403750" y="3593123"/>
              <a:chExt cx="808892" cy="785446"/>
            </a:xfrm>
          </p:grpSpPr>
          <p:sp>
            <p:nvSpPr>
              <p:cNvPr id="77" name="对话气泡: 椭圆形 76">
                <a:extLst>
                  <a:ext uri="{FF2B5EF4-FFF2-40B4-BE49-F238E27FC236}">
                    <a16:creationId xmlns:a16="http://schemas.microsoft.com/office/drawing/2014/main" id="{21A5B11D-1C3C-42DC-9292-57CE05F861C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8" name="round-web-cam_17861">
                <a:extLst>
                  <a:ext uri="{FF2B5EF4-FFF2-40B4-BE49-F238E27FC236}">
                    <a16:creationId xmlns:a16="http://schemas.microsoft.com/office/drawing/2014/main" id="{6B0C5456-E8D0-4DBA-967D-73A38795345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6" name="Text Box 79">
              <a:extLst>
                <a:ext uri="{FF2B5EF4-FFF2-40B4-BE49-F238E27FC236}">
                  <a16:creationId xmlns:a16="http://schemas.microsoft.com/office/drawing/2014/main" id="{3E5E0BD7-20E9-4DA1-9251-F9DC3900C8E3}"/>
                </a:ext>
              </a:extLst>
            </p:cNvPr>
            <p:cNvSpPr txBox="1">
              <a:spLocks noChangeArrowheads="1"/>
            </p:cNvSpPr>
            <p:nvPr/>
          </p:nvSpPr>
          <p:spPr bwMode="auto">
            <a:xfrm>
              <a:off x="1932062" y="3603894"/>
              <a:ext cx="10233101" cy="9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类型</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:2</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字节，</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上层协议类型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大多为</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协议，也支持其它协议，如</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Novell IPX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和</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AppleTalk)</a:t>
              </a:r>
            </a:p>
          </p:txBody>
        </p:sp>
      </p:grpSp>
      <p:grpSp>
        <p:nvGrpSpPr>
          <p:cNvPr id="8" name="组合 7">
            <a:extLst>
              <a:ext uri="{FF2B5EF4-FFF2-40B4-BE49-F238E27FC236}">
                <a16:creationId xmlns:a16="http://schemas.microsoft.com/office/drawing/2014/main" id="{F5FA2282-7642-4235-8B08-585598B56D54}"/>
              </a:ext>
            </a:extLst>
          </p:cNvPr>
          <p:cNvGrpSpPr/>
          <p:nvPr/>
        </p:nvGrpSpPr>
        <p:grpSpPr>
          <a:xfrm>
            <a:off x="2085062" y="4138467"/>
            <a:ext cx="5371312" cy="936654"/>
            <a:chOff x="769277" y="4981775"/>
            <a:chExt cx="7161749" cy="1248871"/>
          </a:xfrm>
        </p:grpSpPr>
        <p:sp>
          <p:nvSpPr>
            <p:cNvPr id="89" name="矩形 88">
              <a:extLst>
                <a:ext uri="{FF2B5EF4-FFF2-40B4-BE49-F238E27FC236}">
                  <a16:creationId xmlns:a16="http://schemas.microsoft.com/office/drawing/2014/main" id="{7F9EC1CA-8FE1-4BBF-8545-DD88F3E79188}"/>
                </a:ext>
              </a:extLst>
            </p:cNvPr>
            <p:cNvSpPr/>
            <p:nvPr/>
          </p:nvSpPr>
          <p:spPr>
            <a:xfrm>
              <a:off x="4721470" y="4981775"/>
              <a:ext cx="2421065" cy="6080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54E7C135-DC27-480E-8116-2CD6357C47C8}"/>
                </a:ext>
              </a:extLst>
            </p:cNvPr>
            <p:cNvSpPr/>
            <p:nvPr/>
          </p:nvSpPr>
          <p:spPr>
            <a:xfrm>
              <a:off x="769277" y="4981775"/>
              <a:ext cx="1240870" cy="608008"/>
            </a:xfrm>
            <a:prstGeom prst="rect">
              <a:avLst/>
            </a:prstGeom>
            <a:solidFill>
              <a:srgbClr val="FEF6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a:extLst>
                <a:ext uri="{FF2B5EF4-FFF2-40B4-BE49-F238E27FC236}">
                  <a16:creationId xmlns:a16="http://schemas.microsoft.com/office/drawing/2014/main" id="{8EAD3F91-2697-4FB0-8B5C-D011C7F440B8}"/>
                </a:ext>
              </a:extLst>
            </p:cNvPr>
            <p:cNvSpPr/>
            <p:nvPr/>
          </p:nvSpPr>
          <p:spPr>
            <a:xfrm>
              <a:off x="201014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a:extLst>
                <a:ext uri="{FF2B5EF4-FFF2-40B4-BE49-F238E27FC236}">
                  <a16:creationId xmlns:a16="http://schemas.microsoft.com/office/drawing/2014/main" id="{EBCD8C63-F34C-49E8-8A57-7EC9029E5FD2}"/>
                </a:ext>
              </a:extLst>
            </p:cNvPr>
            <p:cNvSpPr/>
            <p:nvPr/>
          </p:nvSpPr>
          <p:spPr>
            <a:xfrm>
              <a:off x="325101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a:extLst>
                <a:ext uri="{FF2B5EF4-FFF2-40B4-BE49-F238E27FC236}">
                  <a16:creationId xmlns:a16="http://schemas.microsoft.com/office/drawing/2014/main" id="{F3F1C829-FFEE-4C5D-941C-CF8B9508F34D}"/>
                </a:ext>
              </a:extLst>
            </p:cNvPr>
            <p:cNvSpPr/>
            <p:nvPr/>
          </p:nvSpPr>
          <p:spPr>
            <a:xfrm>
              <a:off x="4492665" y="4981775"/>
              <a:ext cx="228805" cy="608008"/>
            </a:xfrm>
            <a:prstGeom prst="rect">
              <a:avLst/>
            </a:prstGeom>
            <a:solidFill>
              <a:srgbClr val="1F2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a:extLst>
                <a:ext uri="{FF2B5EF4-FFF2-40B4-BE49-F238E27FC236}">
                  <a16:creationId xmlns:a16="http://schemas.microsoft.com/office/drawing/2014/main" id="{0A1AED3F-F522-417E-8179-9900CE756B1F}"/>
                </a:ext>
              </a:extLst>
            </p:cNvPr>
            <p:cNvSpPr/>
            <p:nvPr/>
          </p:nvSpPr>
          <p:spPr>
            <a:xfrm>
              <a:off x="7142536" y="4981775"/>
              <a:ext cx="588962" cy="6080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Text Box 6">
              <a:extLst>
                <a:ext uri="{FF2B5EF4-FFF2-40B4-BE49-F238E27FC236}">
                  <a16:creationId xmlns:a16="http://schemas.microsoft.com/office/drawing/2014/main" id="{395DE23B-C05B-427F-98E6-40AF2F390D5E}"/>
                </a:ext>
              </a:extLst>
            </p:cNvPr>
            <p:cNvSpPr txBox="1">
              <a:spLocks noChangeArrowheads="1"/>
            </p:cNvSpPr>
            <p:nvPr/>
          </p:nvSpPr>
          <p:spPr bwMode="auto">
            <a:xfrm>
              <a:off x="794576" y="5129102"/>
              <a:ext cx="1215689" cy="410369"/>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400"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前同步码</a:t>
              </a:r>
            </a:p>
          </p:txBody>
        </p:sp>
        <p:sp>
          <p:nvSpPr>
            <p:cNvPr id="92" name="Text Box 7">
              <a:extLst>
                <a:ext uri="{FF2B5EF4-FFF2-40B4-BE49-F238E27FC236}">
                  <a16:creationId xmlns:a16="http://schemas.microsoft.com/office/drawing/2014/main" id="{588092B5-9D2C-4BCD-8234-0C96603722DE}"/>
                </a:ext>
              </a:extLst>
            </p:cNvPr>
            <p:cNvSpPr txBox="1">
              <a:spLocks noChangeArrowheads="1"/>
            </p:cNvSpPr>
            <p:nvPr/>
          </p:nvSpPr>
          <p:spPr bwMode="auto">
            <a:xfrm>
              <a:off x="2010266" y="5113712"/>
              <a:ext cx="1342065" cy="430886"/>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目的地址</a:t>
              </a:r>
            </a:p>
          </p:txBody>
        </p:sp>
        <p:sp>
          <p:nvSpPr>
            <p:cNvPr id="93" name="Text Box 7">
              <a:extLst>
                <a:ext uri="{FF2B5EF4-FFF2-40B4-BE49-F238E27FC236}">
                  <a16:creationId xmlns:a16="http://schemas.microsoft.com/office/drawing/2014/main" id="{6E1CA03E-5FB9-4747-A403-C2770E780E08}"/>
                </a:ext>
              </a:extLst>
            </p:cNvPr>
            <p:cNvSpPr txBox="1">
              <a:spLocks noChangeArrowheads="1"/>
            </p:cNvSpPr>
            <p:nvPr/>
          </p:nvSpPr>
          <p:spPr bwMode="auto">
            <a:xfrm>
              <a:off x="3385536" y="5113712"/>
              <a:ext cx="1089323" cy="430886"/>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源地址</a:t>
              </a:r>
            </a:p>
          </p:txBody>
        </p:sp>
        <p:cxnSp>
          <p:nvCxnSpPr>
            <p:cNvPr id="7" name="直接箭头连接符 6">
              <a:extLst>
                <a:ext uri="{FF2B5EF4-FFF2-40B4-BE49-F238E27FC236}">
                  <a16:creationId xmlns:a16="http://schemas.microsoft.com/office/drawing/2014/main" id="{C8AC7877-C963-4EA5-8541-12B35C305E93}"/>
                </a:ext>
              </a:extLst>
            </p:cNvPr>
            <p:cNvCxnSpPr/>
            <p:nvPr/>
          </p:nvCxnSpPr>
          <p:spPr>
            <a:xfrm flipV="1">
              <a:off x="4618575" y="5589783"/>
              <a:ext cx="0" cy="355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4">
              <a:extLst>
                <a:ext uri="{FF2B5EF4-FFF2-40B4-BE49-F238E27FC236}">
                  <a16:creationId xmlns:a16="http://schemas.microsoft.com/office/drawing/2014/main" id="{9770DE7D-A5F0-4728-948F-7ED09766DF6A}"/>
                </a:ext>
              </a:extLst>
            </p:cNvPr>
            <p:cNvGrpSpPr>
              <a:grpSpLocks/>
            </p:cNvGrpSpPr>
            <p:nvPr/>
          </p:nvGrpSpPr>
          <p:grpSpPr bwMode="auto">
            <a:xfrm>
              <a:off x="4606799" y="5086057"/>
              <a:ext cx="3324227" cy="1144589"/>
              <a:chOff x="2106" y="3450"/>
              <a:chExt cx="2094" cy="721"/>
            </a:xfrm>
          </p:grpSpPr>
          <p:sp>
            <p:nvSpPr>
              <p:cNvPr id="84" name="Text Box 9">
                <a:extLst>
                  <a:ext uri="{FF2B5EF4-FFF2-40B4-BE49-F238E27FC236}">
                    <a16:creationId xmlns:a16="http://schemas.microsoft.com/office/drawing/2014/main" id="{7A66FDC6-531C-4E84-82E9-858DE9AC2663}"/>
                  </a:ext>
                </a:extLst>
              </p:cNvPr>
              <p:cNvSpPr txBox="1">
                <a:spLocks noChangeArrowheads="1"/>
              </p:cNvSpPr>
              <p:nvPr/>
            </p:nvSpPr>
            <p:spPr bwMode="auto">
              <a:xfrm>
                <a:off x="2106" y="3900"/>
                <a:ext cx="527"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类型</a:t>
                </a:r>
              </a:p>
            </p:txBody>
          </p:sp>
          <p:sp>
            <p:nvSpPr>
              <p:cNvPr id="85" name="Text Box 10">
                <a:extLst>
                  <a:ext uri="{FF2B5EF4-FFF2-40B4-BE49-F238E27FC236}">
                    <a16:creationId xmlns:a16="http://schemas.microsoft.com/office/drawing/2014/main" id="{9D33CD08-8BB4-42BA-A11E-9BF449612298}"/>
                  </a:ext>
                </a:extLst>
              </p:cNvPr>
              <p:cNvSpPr txBox="1">
                <a:spLocks noChangeArrowheads="1"/>
              </p:cNvSpPr>
              <p:nvPr/>
            </p:nvSpPr>
            <p:spPr bwMode="auto">
              <a:xfrm>
                <a:off x="2715" y="3467"/>
                <a:ext cx="478"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数据</a:t>
                </a:r>
              </a:p>
            </p:txBody>
          </p:sp>
          <p:sp>
            <p:nvSpPr>
              <p:cNvPr id="94" name="Text Box 9">
                <a:extLst>
                  <a:ext uri="{FF2B5EF4-FFF2-40B4-BE49-F238E27FC236}">
                    <a16:creationId xmlns:a16="http://schemas.microsoft.com/office/drawing/2014/main" id="{D5C31C9B-64C2-4154-97BD-7E3501D0A4DC}"/>
                  </a:ext>
                </a:extLst>
              </p:cNvPr>
              <p:cNvSpPr txBox="1">
                <a:spLocks noChangeArrowheads="1"/>
              </p:cNvSpPr>
              <p:nvPr/>
            </p:nvSpPr>
            <p:spPr bwMode="auto">
              <a:xfrm>
                <a:off x="3673" y="3450"/>
                <a:ext cx="527"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en-US" altLang="zh-CN" sz="15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rPr>
                  <a:t>CRC</a:t>
                </a:r>
                <a:endParaRPr lang="zh-CN" altLang="en-US" sz="15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grpSp>
        <p:nvGrpSpPr>
          <p:cNvPr id="2" name="组合 1">
            <a:extLst>
              <a:ext uri="{FF2B5EF4-FFF2-40B4-BE49-F238E27FC236}">
                <a16:creationId xmlns:a16="http://schemas.microsoft.com/office/drawing/2014/main" id="{0697213B-11FB-4F85-B5B2-B86EF9B1FFCA}"/>
              </a:ext>
            </a:extLst>
          </p:cNvPr>
          <p:cNvGrpSpPr/>
          <p:nvPr/>
        </p:nvGrpSpPr>
        <p:grpSpPr>
          <a:xfrm>
            <a:off x="810611" y="3479458"/>
            <a:ext cx="5655469" cy="682624"/>
            <a:chOff x="841375" y="4582090"/>
            <a:chExt cx="7540625" cy="910164"/>
          </a:xfrm>
        </p:grpSpPr>
        <p:grpSp>
          <p:nvGrpSpPr>
            <p:cNvPr id="40" name="组合 39">
              <a:extLst>
                <a:ext uri="{FF2B5EF4-FFF2-40B4-BE49-F238E27FC236}">
                  <a16:creationId xmlns:a16="http://schemas.microsoft.com/office/drawing/2014/main" id="{9B3E596D-C56F-42A3-87D3-9C9E59C4BCAA}"/>
                </a:ext>
              </a:extLst>
            </p:cNvPr>
            <p:cNvGrpSpPr/>
            <p:nvPr/>
          </p:nvGrpSpPr>
          <p:grpSpPr>
            <a:xfrm>
              <a:off x="841375" y="4582090"/>
              <a:ext cx="2470785" cy="540146"/>
              <a:chOff x="1403750" y="3593123"/>
              <a:chExt cx="2470785" cy="540146"/>
            </a:xfrm>
          </p:grpSpPr>
          <p:grpSp>
            <p:nvGrpSpPr>
              <p:cNvPr id="41" name="组合 40">
                <a:extLst>
                  <a:ext uri="{FF2B5EF4-FFF2-40B4-BE49-F238E27FC236}">
                    <a16:creationId xmlns:a16="http://schemas.microsoft.com/office/drawing/2014/main" id="{FB71D72F-DEB0-4EE4-ACB4-F863E6DE6FF1}"/>
                  </a:ext>
                </a:extLst>
              </p:cNvPr>
              <p:cNvGrpSpPr/>
              <p:nvPr/>
            </p:nvGrpSpPr>
            <p:grpSpPr>
              <a:xfrm>
                <a:off x="1403750" y="3593123"/>
                <a:ext cx="490436" cy="476221"/>
                <a:chOff x="1403750" y="3593123"/>
                <a:chExt cx="808892" cy="785446"/>
              </a:xfrm>
            </p:grpSpPr>
            <p:sp>
              <p:nvSpPr>
                <p:cNvPr id="43" name="对话气泡: 椭圆形 42">
                  <a:extLst>
                    <a:ext uri="{FF2B5EF4-FFF2-40B4-BE49-F238E27FC236}">
                      <a16:creationId xmlns:a16="http://schemas.microsoft.com/office/drawing/2014/main" id="{C8FFB9A3-B7C8-4E84-AB48-19918D70F61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4" name="round-web-cam_17861">
                  <a:extLst>
                    <a:ext uri="{FF2B5EF4-FFF2-40B4-BE49-F238E27FC236}">
                      <a16:creationId xmlns:a16="http://schemas.microsoft.com/office/drawing/2014/main" id="{AEE7B6D7-E7F6-4A5C-9340-9B3DE36AD39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a:extLst>
                  <a:ext uri="{FF2B5EF4-FFF2-40B4-BE49-F238E27FC236}">
                    <a16:creationId xmlns:a16="http://schemas.microsoft.com/office/drawing/2014/main" id="{C9588AAD-5AB5-4727-8E2A-6387DA45EACC}"/>
                  </a:ext>
                </a:extLst>
              </p:cNvPr>
              <p:cNvSpPr txBox="1">
                <a:spLocks noChangeArrowheads="1"/>
              </p:cNvSpPr>
              <p:nvPr/>
            </p:nvSpPr>
            <p:spPr bwMode="auto">
              <a:xfrm>
                <a:off x="1932062" y="3603894"/>
                <a:ext cx="1942473" cy="5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CRC: </a:t>
                </a:r>
              </a:p>
            </p:txBody>
          </p:sp>
        </p:grpSp>
        <p:sp>
          <p:nvSpPr>
            <p:cNvPr id="46" name="Text Box 79">
              <a:extLst>
                <a:ext uri="{FF2B5EF4-FFF2-40B4-BE49-F238E27FC236}">
                  <a16:creationId xmlns:a16="http://schemas.microsoft.com/office/drawing/2014/main" id="{A1EDF970-CCF8-46B4-A603-4FA29B95EE2F}"/>
                </a:ext>
              </a:extLst>
            </p:cNvPr>
            <p:cNvSpPr txBox="1">
              <a:spLocks noChangeArrowheads="1"/>
            </p:cNvSpPr>
            <p:nvPr/>
          </p:nvSpPr>
          <p:spPr bwMode="auto">
            <a:xfrm>
              <a:off x="2094508" y="4585170"/>
              <a:ext cx="6287492" cy="90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4</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字节，由接收方检查</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若检测到错误，就将该帧丢弃</a:t>
              </a:r>
            </a:p>
          </p:txBody>
        </p:sp>
      </p:grpSp>
      <p:grpSp>
        <p:nvGrpSpPr>
          <p:cNvPr id="51" name="组合 50">
            <a:extLst>
              <a:ext uri="{FF2B5EF4-FFF2-40B4-BE49-F238E27FC236}">
                <a16:creationId xmlns:a16="http://schemas.microsoft.com/office/drawing/2014/main" id="{EF7FE892-B850-428E-ACB1-D7230BE6BC8C}"/>
              </a:ext>
            </a:extLst>
          </p:cNvPr>
          <p:cNvGrpSpPr/>
          <p:nvPr/>
        </p:nvGrpSpPr>
        <p:grpSpPr>
          <a:xfrm>
            <a:off x="322660" y="0"/>
            <a:ext cx="3934773" cy="1459051"/>
            <a:chOff x="551030" y="-368704"/>
            <a:chExt cx="5246364" cy="1945401"/>
          </a:xfrm>
        </p:grpSpPr>
        <p:grpSp>
          <p:nvGrpSpPr>
            <p:cNvPr id="52" name="组合 51">
              <a:extLst>
                <a:ext uri="{FF2B5EF4-FFF2-40B4-BE49-F238E27FC236}">
                  <a16:creationId xmlns:a16="http://schemas.microsoft.com/office/drawing/2014/main" id="{717FC078-1822-4471-8011-DF00E7ACFFCB}"/>
                </a:ext>
              </a:extLst>
            </p:cNvPr>
            <p:cNvGrpSpPr/>
            <p:nvPr/>
          </p:nvGrpSpPr>
          <p:grpSpPr>
            <a:xfrm>
              <a:off x="1201631" y="303925"/>
              <a:ext cx="4595763" cy="1272772"/>
              <a:chOff x="1839058" y="967769"/>
              <a:chExt cx="4595763" cy="1272772"/>
            </a:xfrm>
          </p:grpSpPr>
          <p:sp>
            <p:nvSpPr>
              <p:cNvPr id="54" name="矩形: 圆角 53">
                <a:extLst>
                  <a:ext uri="{FF2B5EF4-FFF2-40B4-BE49-F238E27FC236}">
                    <a16:creationId xmlns:a16="http://schemas.microsoft.com/office/drawing/2014/main" id="{05CD2FE9-1897-4CB0-9043-538FF5617529}"/>
                  </a:ext>
                </a:extLst>
              </p:cNvPr>
              <p:cNvSpPr/>
              <p:nvPr/>
            </p:nvSpPr>
            <p:spPr>
              <a:xfrm>
                <a:off x="1839058" y="967769"/>
                <a:ext cx="459576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5" name="文本框 54">
                <a:extLst>
                  <a:ext uri="{FF2B5EF4-FFF2-40B4-BE49-F238E27FC236}">
                    <a16:creationId xmlns:a16="http://schemas.microsoft.com/office/drawing/2014/main" id="{D01205F5-3243-49BA-8120-FFFF33174B7D}"/>
                  </a:ext>
                </a:extLst>
              </p:cNvPr>
              <p:cNvSpPr txBox="1"/>
              <p:nvPr/>
            </p:nvSpPr>
            <p:spPr>
              <a:xfrm>
                <a:off x="2786093" y="1009434"/>
                <a:ext cx="3648728"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以太网的帧结构</a:t>
                </a: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3" name="图片 52">
              <a:extLst>
                <a:ext uri="{FF2B5EF4-FFF2-40B4-BE49-F238E27FC236}">
                  <a16:creationId xmlns:a16="http://schemas.microsoft.com/office/drawing/2014/main" id="{F8DC5FFC-A5E9-4134-9F5E-C1D4165F5C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 name="灯片编号占位符 2">
            <a:extLst>
              <a:ext uri="{FF2B5EF4-FFF2-40B4-BE49-F238E27FC236}">
                <a16:creationId xmlns:a16="http://schemas.microsoft.com/office/drawing/2014/main" id="{D6C605F9-2724-40D0-ADA3-1377E042B99D}"/>
              </a:ext>
            </a:extLst>
          </p:cNvPr>
          <p:cNvSpPr>
            <a:spLocks noGrp="1"/>
          </p:cNvSpPr>
          <p:nvPr>
            <p:ph type="sldNum" sz="quarter" idx="12"/>
          </p:nvPr>
        </p:nvSpPr>
        <p:spPr/>
        <p:txBody>
          <a:bodyPr/>
          <a:lstStyle/>
          <a:p>
            <a:fld id="{91F2D4EF-46D4-4764-B373-FC59CD1D281E}" type="slidenum">
              <a:rPr lang="zh-CN" altLang="en-US" smtClean="0"/>
              <a:t>75</a:t>
            </a:fld>
            <a:endParaRPr lang="zh-CN" altLang="en-US"/>
          </a:p>
        </p:txBody>
      </p:sp>
    </p:spTree>
    <p:extLst>
      <p:ext uri="{BB962C8B-B14F-4D97-AF65-F5344CB8AC3E}">
        <p14:creationId xmlns:p14="http://schemas.microsoft.com/office/powerpoint/2010/main" val="160608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3">
                                            <p:txEl>
                                              <p:pRg st="0" end="0"/>
                                            </p:txEl>
                                          </p:spTgt>
                                        </p:tgtEl>
                                        <p:attrNameLst>
                                          <p:attrName>style.visibility</p:attrName>
                                        </p:attrNameLst>
                                      </p:cBhvr>
                                      <p:to>
                                        <p:strVal val="visible"/>
                                      </p:to>
                                    </p:set>
                                    <p:animEffect transition="in" filter="wipe(left)">
                                      <p:cBhvr>
                                        <p:cTn id="16" dur="500"/>
                                        <p:tgtEl>
                                          <p:spTgt spid="113">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3">
                                            <p:txEl>
                                              <p:pRg st="1" end="1"/>
                                            </p:txEl>
                                          </p:spTgt>
                                        </p:tgtEl>
                                        <p:attrNameLst>
                                          <p:attrName>style.visibility</p:attrName>
                                        </p:attrNameLst>
                                      </p:cBhvr>
                                      <p:to>
                                        <p:strVal val="visible"/>
                                      </p:to>
                                    </p:set>
                                    <p:animEffect transition="in" filter="wipe(left)">
                                      <p:cBhvr>
                                        <p:cTn id="20" dur="500"/>
                                        <p:tgtEl>
                                          <p:spTgt spid="1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wipe(left)">
                                      <p:cBhvr>
                                        <p:cTn id="25" dur="500"/>
                                        <p:tgtEl>
                                          <p:spTgt spid="7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206845" y="2571750"/>
            <a:ext cx="4792214" cy="106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交给网络层的数据报可能存在间隙</a:t>
            </a:r>
          </a:p>
          <a:p>
            <a:pPr marL="257175" indent="-257175">
              <a:lnSpc>
                <a:spcPct val="11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若应用使用</a:t>
            </a:r>
            <a:r>
              <a:rPr kumimoji="1"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，间隙会被填充</a:t>
            </a:r>
          </a:p>
          <a:p>
            <a:pPr marL="257175" indent="-257175">
              <a:lnSpc>
                <a:spcPct val="11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否则，应用就会看见间隙</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389888"/>
            <a:ext cx="8146012" cy="415177"/>
            <a:chOff x="1403750" y="3593123"/>
            <a:chExt cx="10861350" cy="553571"/>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10333038" cy="54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无连接服务</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在送适配器和接收适配器之间不需要握手</a:t>
              </a:r>
            </a:p>
          </p:txBody>
        </p:sp>
      </p:grpSp>
      <p:grpSp>
        <p:nvGrpSpPr>
          <p:cNvPr id="74" name="组合 73">
            <a:extLst>
              <a:ext uri="{FF2B5EF4-FFF2-40B4-BE49-F238E27FC236}">
                <a16:creationId xmlns:a16="http://schemas.microsoft.com/office/drawing/2014/main" id="{C6F13E6F-4194-4375-ACC0-8B36FEDEA7E1}"/>
              </a:ext>
            </a:extLst>
          </p:cNvPr>
          <p:cNvGrpSpPr/>
          <p:nvPr/>
        </p:nvGrpSpPr>
        <p:grpSpPr>
          <a:xfrm>
            <a:off x="810611" y="2070947"/>
            <a:ext cx="6939304" cy="415177"/>
            <a:chOff x="1403750" y="3593123"/>
            <a:chExt cx="9252406" cy="553571"/>
          </a:xfrm>
        </p:grpSpPr>
        <p:grpSp>
          <p:nvGrpSpPr>
            <p:cNvPr id="75" name="组合 74">
              <a:extLst>
                <a:ext uri="{FF2B5EF4-FFF2-40B4-BE49-F238E27FC236}">
                  <a16:creationId xmlns:a16="http://schemas.microsoft.com/office/drawing/2014/main" id="{EC19E9EB-98C1-4149-BC8A-64AA3FE4E32D}"/>
                </a:ext>
              </a:extLst>
            </p:cNvPr>
            <p:cNvGrpSpPr/>
            <p:nvPr/>
          </p:nvGrpSpPr>
          <p:grpSpPr>
            <a:xfrm>
              <a:off x="1403750" y="3593123"/>
              <a:ext cx="490436" cy="476221"/>
              <a:chOff x="1403750" y="3593123"/>
              <a:chExt cx="808892" cy="785446"/>
            </a:xfrm>
          </p:grpSpPr>
          <p:sp>
            <p:nvSpPr>
              <p:cNvPr id="77" name="对话气泡: 椭圆形 76">
                <a:extLst>
                  <a:ext uri="{FF2B5EF4-FFF2-40B4-BE49-F238E27FC236}">
                    <a16:creationId xmlns:a16="http://schemas.microsoft.com/office/drawing/2014/main" id="{21A5B11D-1C3C-42DC-9292-57CE05F861C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8" name="round-web-cam_17861">
                <a:extLst>
                  <a:ext uri="{FF2B5EF4-FFF2-40B4-BE49-F238E27FC236}">
                    <a16:creationId xmlns:a16="http://schemas.microsoft.com/office/drawing/2014/main" id="{6B0C5456-E8D0-4DBA-967D-73A38795345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6" name="Text Box 79">
              <a:extLst>
                <a:ext uri="{FF2B5EF4-FFF2-40B4-BE49-F238E27FC236}">
                  <a16:creationId xmlns:a16="http://schemas.microsoft.com/office/drawing/2014/main" id="{3E5E0BD7-20E9-4DA1-9251-F9DC3900C8E3}"/>
                </a:ext>
              </a:extLst>
            </p:cNvPr>
            <p:cNvSpPr txBox="1">
              <a:spLocks noChangeArrowheads="1"/>
            </p:cNvSpPr>
            <p:nvPr/>
          </p:nvSpPr>
          <p:spPr bwMode="auto">
            <a:xfrm>
              <a:off x="1932062" y="3603894"/>
              <a:ext cx="8724094" cy="54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不可靠服务</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接收适配器不发送确认帧或否认帧给发送方</a:t>
              </a: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249340" cy="1459051"/>
            <a:chOff x="551030" y="-368704"/>
            <a:chExt cx="5665786"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15185" cy="1272772"/>
              <a:chOff x="1839058" y="967769"/>
              <a:chExt cx="5015185"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151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4"/>
                <a:ext cx="4068150"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以太网提供的服务</a:t>
                </a: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39E3BC2C-65A7-48AB-8658-1473115E0F63}"/>
              </a:ext>
            </a:extLst>
          </p:cNvPr>
          <p:cNvSpPr>
            <a:spLocks noGrp="1"/>
          </p:cNvSpPr>
          <p:nvPr>
            <p:ph type="sldNum" sz="quarter" idx="12"/>
          </p:nvPr>
        </p:nvSpPr>
        <p:spPr/>
        <p:txBody>
          <a:bodyPr/>
          <a:lstStyle/>
          <a:p>
            <a:fld id="{91F2D4EF-46D4-4764-B373-FC59CD1D281E}" type="slidenum">
              <a:rPr lang="zh-CN" altLang="en-US" smtClean="0"/>
              <a:t>76</a:t>
            </a:fld>
            <a:endParaRPr lang="zh-CN" altLang="en-US"/>
          </a:p>
        </p:txBody>
      </p:sp>
    </p:spTree>
    <p:extLst>
      <p:ext uri="{BB962C8B-B14F-4D97-AF65-F5344CB8AC3E}">
        <p14:creationId xmlns:p14="http://schemas.microsoft.com/office/powerpoint/2010/main" val="231743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500"/>
                                        <p:tgtEl>
                                          <p:spTgt spid="7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3">
                                            <p:txEl>
                                              <p:pRg st="0" end="0"/>
                                            </p:txEl>
                                          </p:spTgt>
                                        </p:tgtEl>
                                        <p:attrNameLst>
                                          <p:attrName>style.visibility</p:attrName>
                                        </p:attrNameLst>
                                      </p:cBhvr>
                                      <p:to>
                                        <p:strVal val="visible"/>
                                      </p:to>
                                    </p:set>
                                    <p:animEffect transition="in" filter="wipe(left)">
                                      <p:cBhvr>
                                        <p:cTn id="15" dur="500"/>
                                        <p:tgtEl>
                                          <p:spTgt spid="113">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3">
                                            <p:txEl>
                                              <p:pRg st="1" end="1"/>
                                            </p:txEl>
                                          </p:spTgt>
                                        </p:tgtEl>
                                        <p:attrNameLst>
                                          <p:attrName>style.visibility</p:attrName>
                                        </p:attrNameLst>
                                      </p:cBhvr>
                                      <p:to>
                                        <p:strVal val="visible"/>
                                      </p:to>
                                    </p:set>
                                    <p:animEffect transition="in" filter="wipe(left)">
                                      <p:cBhvr>
                                        <p:cTn id="19" dur="500"/>
                                        <p:tgtEl>
                                          <p:spTgt spid="113">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3">
                                            <p:txEl>
                                              <p:pRg st="2" end="2"/>
                                            </p:txEl>
                                          </p:spTgt>
                                        </p:tgtEl>
                                        <p:attrNameLst>
                                          <p:attrName>style.visibility</p:attrName>
                                        </p:attrNameLst>
                                      </p:cBhvr>
                                      <p:to>
                                        <p:strVal val="visible"/>
                                      </p:to>
                                    </p:set>
                                    <p:animEffect transition="in" filter="wipe(left)">
                                      <p:cBhvr>
                                        <p:cTn id="23"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103854" y="1899346"/>
            <a:ext cx="7717857" cy="228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没有时隙</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当适配器侦听到其它适配器在传输，则它不传输帧，即</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载波侦听</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正在传输的适配器若检测到其它适配器也在传输，则它中止自己的传输，即</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碰撞检测</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在重新传输之前，适配器要等待一段随机时间，即</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随机回退</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331403"/>
            <a:ext cx="4983956" cy="405110"/>
            <a:chOff x="1403750" y="3593123"/>
            <a:chExt cx="6645275"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特点</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7A6B4BAB-F2D3-423C-AD1D-3E44F1BAD43F}"/>
              </a:ext>
            </a:extLst>
          </p:cNvPr>
          <p:cNvSpPr>
            <a:spLocks noGrp="1"/>
          </p:cNvSpPr>
          <p:nvPr>
            <p:ph type="sldNum" sz="quarter" idx="12"/>
          </p:nvPr>
        </p:nvSpPr>
        <p:spPr/>
        <p:txBody>
          <a:bodyPr/>
          <a:lstStyle/>
          <a:p>
            <a:fld id="{91F2D4EF-46D4-4764-B373-FC59CD1D281E}" type="slidenum">
              <a:rPr lang="zh-CN" altLang="en-US" smtClean="0"/>
              <a:t>77</a:t>
            </a:fld>
            <a:endParaRPr lang="zh-CN" altLang="en-US"/>
          </a:p>
        </p:txBody>
      </p:sp>
    </p:spTree>
    <p:extLst>
      <p:ext uri="{BB962C8B-B14F-4D97-AF65-F5344CB8AC3E}">
        <p14:creationId xmlns:p14="http://schemas.microsoft.com/office/powerpoint/2010/main" val="368228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3">
                                            <p:txEl>
                                              <p:pRg st="3" end="3"/>
                                            </p:txEl>
                                          </p:spTgt>
                                        </p:tgtEl>
                                        <p:attrNameLst>
                                          <p:attrName>style.visibility</p:attrName>
                                        </p:attrNameLst>
                                      </p:cBhvr>
                                      <p:to>
                                        <p:strVal val="visible"/>
                                      </p:to>
                                    </p:set>
                                    <p:animEffect transition="in" filter="wipe(left)">
                                      <p:cBhvr>
                                        <p:cTn id="26" dur="500"/>
                                        <p:tgtEl>
                                          <p:spTgt spid="1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178438" y="1707553"/>
            <a:ext cx="7688244" cy="33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适配器收到来自网络层的数据报，创建帧</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若适配器检测到信道空闲，则开始传输帧；若检测到信道忙，就开始等待，直到信道空闲再开始传输该帧</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若适配器传输了整个帧而没有检测到其它适配器的传输，则该适配器完成该帧的传输</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若适配器在传输时检测到其它适配器也在传输，则停止传输，发送拥塞信号</a:t>
            </a:r>
          </a:p>
          <a:p>
            <a:pPr marL="257175" indent="-257175">
              <a:lnSpc>
                <a:spcPct val="110000"/>
              </a:lnSpc>
              <a:buClr>
                <a:srgbClr val="009FF6"/>
              </a:buClr>
              <a:buFont typeface="Wingdings" panose="05000000000000000000" pitchFamily="2" charset="2"/>
              <a:buChar char="p"/>
            </a:pP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中止传输后</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，适配器进入</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指数回退阶段</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，在经历第</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m</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次碰撞后，适配器随机从</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{0,1,2,…,2</a:t>
            </a:r>
            <a:r>
              <a:rPr kumimoji="1" lang="en-US" altLang="zh-CN" sz="1800" baseline="30000" dirty="0">
                <a:latin typeface="Times New Roman" panose="02020603050405020304" pitchFamily="18" charset="0"/>
                <a:ea typeface="思源黑体 CN Medium" panose="020B0600000000000000" pitchFamily="34" charset="-122"/>
                <a:cs typeface="Times New Roman" panose="02020603050405020304" pitchFamily="18" charset="0"/>
              </a:rPr>
              <a:t>m</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值。适配器在等待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512</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比特时间后，返回第</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2</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步</a:t>
            </a:r>
          </a:p>
          <a:p>
            <a:pPr marL="257175" indent="-257175">
              <a:lnSpc>
                <a:spcPct val="110000"/>
              </a:lnSpc>
              <a:buClr>
                <a:srgbClr val="009FF6"/>
              </a:buClr>
              <a:buFont typeface="Wingdings" panose="05000000000000000000" pitchFamily="2" charset="2"/>
              <a:buChar char="p"/>
            </a:pP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224142"/>
            <a:ext cx="4983956" cy="405110"/>
            <a:chOff x="1403750" y="3593123"/>
            <a:chExt cx="6645275"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算法</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8BD36082-99C7-4511-9506-E05E72A5C3DB}"/>
              </a:ext>
            </a:extLst>
          </p:cNvPr>
          <p:cNvSpPr>
            <a:spLocks noGrp="1"/>
          </p:cNvSpPr>
          <p:nvPr>
            <p:ph type="sldNum" sz="quarter" idx="12"/>
          </p:nvPr>
        </p:nvSpPr>
        <p:spPr/>
        <p:txBody>
          <a:bodyPr/>
          <a:lstStyle/>
          <a:p>
            <a:fld id="{91F2D4EF-46D4-4764-B373-FC59CD1D281E}" type="slidenum">
              <a:rPr lang="zh-CN" altLang="en-US" smtClean="0"/>
              <a:t>78</a:t>
            </a:fld>
            <a:endParaRPr lang="zh-CN" altLang="en-US"/>
          </a:p>
        </p:txBody>
      </p:sp>
    </p:spTree>
    <p:extLst>
      <p:ext uri="{BB962C8B-B14F-4D97-AF65-F5344CB8AC3E}">
        <p14:creationId xmlns:p14="http://schemas.microsoft.com/office/powerpoint/2010/main" val="151636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3">
                                            <p:txEl>
                                              <p:pRg st="3" end="3"/>
                                            </p:txEl>
                                          </p:spTgt>
                                        </p:tgtEl>
                                        <p:attrNameLst>
                                          <p:attrName>style.visibility</p:attrName>
                                        </p:attrNameLst>
                                      </p:cBhvr>
                                      <p:to>
                                        <p:strVal val="visible"/>
                                      </p:to>
                                    </p:set>
                                    <p:animEffect transition="in" filter="wipe(left)">
                                      <p:cBhvr>
                                        <p:cTn id="26" dur="500"/>
                                        <p:tgtEl>
                                          <p:spTgt spid="11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3">
                                            <p:txEl>
                                              <p:pRg st="4" end="4"/>
                                            </p:txEl>
                                          </p:spTgt>
                                        </p:tgtEl>
                                        <p:attrNameLst>
                                          <p:attrName>style.visibility</p:attrName>
                                        </p:attrNameLst>
                                      </p:cBhvr>
                                      <p:to>
                                        <p:strVal val="visible"/>
                                      </p:to>
                                    </p:set>
                                    <p:animEffect transition="in" filter="wipe(left)">
                                      <p:cBhvr>
                                        <p:cTn id="31" dur="500"/>
                                        <p:tgtEl>
                                          <p:spTgt spid="1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178438" y="2024975"/>
            <a:ext cx="7667332" cy="1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拥塞信号：</a:t>
            </a:r>
            <a:r>
              <a:rPr kumimoji="1"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用来确保所有传输者都能检测到碰撞而传输的信号；长度为</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48</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比特。</a:t>
            </a:r>
          </a:p>
          <a:p>
            <a:pPr marL="257175" indent="-257175">
              <a:lnSpc>
                <a:spcPct val="150000"/>
              </a:lnSpc>
              <a:buClr>
                <a:srgbClr val="009FF6"/>
              </a:buClr>
              <a:buFont typeface="Wingdings" panose="05000000000000000000" pitchFamily="2" charset="2"/>
              <a:buChar char="p"/>
            </a:pP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比特时间：</a:t>
            </a:r>
            <a:r>
              <a:rPr kumimoji="1"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传输</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比特所需时间。在</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10Mbps</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的以太网中，当</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K=1023</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时，等待时间大约为</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50ms</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535419"/>
            <a:ext cx="4983956" cy="405110"/>
            <a:chOff x="1403750" y="3593123"/>
            <a:chExt cx="6645275"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几个定义</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A346800D-AAE9-4460-8F32-582DE8E7D4FE}"/>
              </a:ext>
            </a:extLst>
          </p:cNvPr>
          <p:cNvSpPr>
            <a:spLocks noGrp="1"/>
          </p:cNvSpPr>
          <p:nvPr>
            <p:ph type="sldNum" sz="quarter" idx="12"/>
          </p:nvPr>
        </p:nvSpPr>
        <p:spPr/>
        <p:txBody>
          <a:bodyPr/>
          <a:lstStyle/>
          <a:p>
            <a:fld id="{91F2D4EF-46D4-4764-B373-FC59CD1D281E}" type="slidenum">
              <a:rPr lang="zh-CN" altLang="en-US" smtClean="0"/>
              <a:t>79</a:t>
            </a:fld>
            <a:endParaRPr lang="zh-CN" altLang="en-US"/>
          </a:p>
        </p:txBody>
      </p:sp>
    </p:spTree>
    <p:extLst>
      <p:ext uri="{BB962C8B-B14F-4D97-AF65-F5344CB8AC3E}">
        <p14:creationId xmlns:p14="http://schemas.microsoft.com/office/powerpoint/2010/main" val="58062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771189" cy="1071442"/>
            <a:chOff x="551030" y="-368704"/>
            <a:chExt cx="6361585"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710984" cy="718775"/>
              <a:chOff x="1839058" y="967769"/>
              <a:chExt cx="5710984"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38842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4763948"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链路层的简单模型</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 name="组合 1"/>
          <p:cNvGrpSpPr/>
          <p:nvPr/>
        </p:nvGrpSpPr>
        <p:grpSpPr>
          <a:xfrm>
            <a:off x="1220520" y="1512195"/>
            <a:ext cx="6563705" cy="3213978"/>
            <a:chOff x="1220520" y="1512195"/>
            <a:chExt cx="6563705" cy="3213978"/>
          </a:xfrm>
        </p:grpSpPr>
        <p:sp>
          <p:nvSpPr>
            <p:cNvPr id="232" name="Line 4">
              <a:extLst>
                <a:ext uri="{FF2B5EF4-FFF2-40B4-BE49-F238E27FC236}">
                  <a16:creationId xmlns:a16="http://schemas.microsoft.com/office/drawing/2014/main" id="{EEC55BFF-C922-42A4-8DCE-197DD18F1E3C}"/>
                </a:ext>
              </a:extLst>
            </p:cNvPr>
            <p:cNvSpPr>
              <a:spLocks noChangeShapeType="1"/>
            </p:cNvSpPr>
            <p:nvPr/>
          </p:nvSpPr>
          <p:spPr bwMode="auto">
            <a:xfrm flipH="1" flipV="1">
              <a:off x="6909326" y="2656867"/>
              <a:ext cx="504825" cy="476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3" name="Line 5">
              <a:extLst>
                <a:ext uri="{FF2B5EF4-FFF2-40B4-BE49-F238E27FC236}">
                  <a16:creationId xmlns:a16="http://schemas.microsoft.com/office/drawing/2014/main" id="{314410DD-1110-4757-81E1-E4E7A7A23264}"/>
                </a:ext>
              </a:extLst>
            </p:cNvPr>
            <p:cNvSpPr>
              <a:spLocks noChangeShapeType="1"/>
            </p:cNvSpPr>
            <p:nvPr/>
          </p:nvSpPr>
          <p:spPr bwMode="auto">
            <a:xfrm flipH="1" flipV="1">
              <a:off x="6090176" y="2428267"/>
              <a:ext cx="476250" cy="1619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4" name="Line 6">
              <a:extLst>
                <a:ext uri="{FF2B5EF4-FFF2-40B4-BE49-F238E27FC236}">
                  <a16:creationId xmlns:a16="http://schemas.microsoft.com/office/drawing/2014/main" id="{83F624FD-7005-4902-9B80-53668A46F8B1}"/>
                </a:ext>
              </a:extLst>
            </p:cNvPr>
            <p:cNvSpPr>
              <a:spLocks noChangeShapeType="1"/>
            </p:cNvSpPr>
            <p:nvPr/>
          </p:nvSpPr>
          <p:spPr bwMode="auto">
            <a:xfrm flipV="1">
              <a:off x="5423426" y="2418742"/>
              <a:ext cx="571500" cy="1143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5" name="Line 7">
              <a:extLst>
                <a:ext uri="{FF2B5EF4-FFF2-40B4-BE49-F238E27FC236}">
                  <a16:creationId xmlns:a16="http://schemas.microsoft.com/office/drawing/2014/main" id="{5B00D9A5-6BCE-44A8-AEE5-2191DCBC71E9}"/>
                </a:ext>
              </a:extLst>
            </p:cNvPr>
            <p:cNvSpPr>
              <a:spLocks noChangeShapeType="1"/>
            </p:cNvSpPr>
            <p:nvPr/>
          </p:nvSpPr>
          <p:spPr bwMode="auto">
            <a:xfrm flipV="1">
              <a:off x="4623326" y="2475892"/>
              <a:ext cx="685800" cy="571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6" name="Line 8">
              <a:extLst>
                <a:ext uri="{FF2B5EF4-FFF2-40B4-BE49-F238E27FC236}">
                  <a16:creationId xmlns:a16="http://schemas.microsoft.com/office/drawing/2014/main" id="{87BB71FC-489C-4661-85CE-EC68D34AFF2E}"/>
                </a:ext>
              </a:extLst>
            </p:cNvPr>
            <p:cNvSpPr>
              <a:spLocks noChangeShapeType="1"/>
            </p:cNvSpPr>
            <p:nvPr/>
          </p:nvSpPr>
          <p:spPr bwMode="auto">
            <a:xfrm>
              <a:off x="3823226" y="2533042"/>
              <a:ext cx="6858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7" name="Line 9">
              <a:extLst>
                <a:ext uri="{FF2B5EF4-FFF2-40B4-BE49-F238E27FC236}">
                  <a16:creationId xmlns:a16="http://schemas.microsoft.com/office/drawing/2014/main" id="{8434C65F-ADF8-4E30-9CF3-6C67507C2065}"/>
                </a:ext>
              </a:extLst>
            </p:cNvPr>
            <p:cNvSpPr>
              <a:spLocks noChangeShapeType="1"/>
            </p:cNvSpPr>
            <p:nvPr/>
          </p:nvSpPr>
          <p:spPr bwMode="auto">
            <a:xfrm>
              <a:off x="2965976" y="2361592"/>
              <a:ext cx="685800" cy="1714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8" name="Freeform 10">
              <a:extLst>
                <a:ext uri="{FF2B5EF4-FFF2-40B4-BE49-F238E27FC236}">
                  <a16:creationId xmlns:a16="http://schemas.microsoft.com/office/drawing/2014/main" id="{8FEFA0B7-AA26-463A-BD2B-DAAD17037304}"/>
                </a:ext>
              </a:extLst>
            </p:cNvPr>
            <p:cNvSpPr>
              <a:spLocks/>
            </p:cNvSpPr>
            <p:nvPr/>
          </p:nvSpPr>
          <p:spPr bwMode="auto">
            <a:xfrm>
              <a:off x="1613426" y="2390167"/>
              <a:ext cx="1314450" cy="381000"/>
            </a:xfrm>
            <a:custGeom>
              <a:avLst/>
              <a:gdLst>
                <a:gd name="T0" fmla="*/ 0 w 1104"/>
                <a:gd name="T1" fmla="*/ 2147483646 h 320"/>
                <a:gd name="T2" fmla="*/ 2147483646 w 1104"/>
                <a:gd name="T3" fmla="*/ 2147483646 h 320"/>
                <a:gd name="T4" fmla="*/ 2147483646 w 1104"/>
                <a:gd name="T5" fmla="*/ 0 h 320"/>
                <a:gd name="T6" fmla="*/ 0 60000 65536"/>
                <a:gd name="T7" fmla="*/ 0 60000 65536"/>
                <a:gd name="T8" fmla="*/ 0 60000 65536"/>
                <a:gd name="T9" fmla="*/ 0 w 1104"/>
                <a:gd name="T10" fmla="*/ 0 h 320"/>
                <a:gd name="T11" fmla="*/ 1104 w 1104"/>
                <a:gd name="T12" fmla="*/ 320 h 320"/>
              </a:gdLst>
              <a:ahLst/>
              <a:cxnLst>
                <a:cxn ang="T6">
                  <a:pos x="T0" y="T1"/>
                </a:cxn>
                <a:cxn ang="T7">
                  <a:pos x="T2" y="T3"/>
                </a:cxn>
                <a:cxn ang="T8">
                  <a:pos x="T4" y="T5"/>
                </a:cxn>
              </a:cxnLst>
              <a:rect l="T9" t="T10" r="T11" b="T12"/>
              <a:pathLst>
                <a:path w="1104" h="320">
                  <a:moveTo>
                    <a:pt x="0" y="320"/>
                  </a:moveTo>
                  <a:lnTo>
                    <a:pt x="568" y="200"/>
                  </a:lnTo>
                  <a:lnTo>
                    <a:pt x="1104"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grpSp>
          <p:nvGrpSpPr>
            <p:cNvPr id="241" name="Group 11">
              <a:extLst>
                <a:ext uri="{FF2B5EF4-FFF2-40B4-BE49-F238E27FC236}">
                  <a16:creationId xmlns:a16="http://schemas.microsoft.com/office/drawing/2014/main" id="{15C5E89A-BB94-4539-BEF5-BB178AA1D15B}"/>
                </a:ext>
              </a:extLst>
            </p:cNvPr>
            <p:cNvGrpSpPr>
              <a:grpSpLocks/>
            </p:cNvGrpSpPr>
            <p:nvPr/>
          </p:nvGrpSpPr>
          <p:grpSpPr bwMode="auto">
            <a:xfrm>
              <a:off x="1880127" y="2247292"/>
              <a:ext cx="846535" cy="585788"/>
              <a:chOff x="1680" y="240"/>
              <a:chExt cx="2529" cy="1270"/>
            </a:xfrm>
          </p:grpSpPr>
          <p:sp>
            <p:nvSpPr>
              <p:cNvPr id="244" name="Oval 12">
                <a:extLst>
                  <a:ext uri="{FF2B5EF4-FFF2-40B4-BE49-F238E27FC236}">
                    <a16:creationId xmlns:a16="http://schemas.microsoft.com/office/drawing/2014/main" id="{3C7870A9-29F1-4EE4-88EB-EEA4C6B21831}"/>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2" name="Oval 13">
                <a:extLst>
                  <a:ext uri="{FF2B5EF4-FFF2-40B4-BE49-F238E27FC236}">
                    <a16:creationId xmlns:a16="http://schemas.microsoft.com/office/drawing/2014/main" id="{5D7B3CDA-43BB-4670-97D1-DD373493B543}"/>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3" name="Oval 14">
                <a:extLst>
                  <a:ext uri="{FF2B5EF4-FFF2-40B4-BE49-F238E27FC236}">
                    <a16:creationId xmlns:a16="http://schemas.microsoft.com/office/drawing/2014/main" id="{BFA1D009-AAE3-4ACD-BF76-D42A6B035AC2}"/>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4" name="Oval 15">
                <a:extLst>
                  <a:ext uri="{FF2B5EF4-FFF2-40B4-BE49-F238E27FC236}">
                    <a16:creationId xmlns:a16="http://schemas.microsoft.com/office/drawing/2014/main" id="{0E5139FB-16E6-4C08-B94B-E661CD51D50B}"/>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5" name="Oval 16">
                <a:extLst>
                  <a:ext uri="{FF2B5EF4-FFF2-40B4-BE49-F238E27FC236}">
                    <a16:creationId xmlns:a16="http://schemas.microsoft.com/office/drawing/2014/main" id="{AF8367A3-9EBE-4211-B7CE-4E1E938E7BD5}"/>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6" name="Oval 17">
                <a:extLst>
                  <a:ext uri="{FF2B5EF4-FFF2-40B4-BE49-F238E27FC236}">
                    <a16:creationId xmlns:a16="http://schemas.microsoft.com/office/drawing/2014/main" id="{6C55FBDA-796E-4BD5-8355-6A54F77D3ADA}"/>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7" name="Oval 18">
                <a:extLst>
                  <a:ext uri="{FF2B5EF4-FFF2-40B4-BE49-F238E27FC236}">
                    <a16:creationId xmlns:a16="http://schemas.microsoft.com/office/drawing/2014/main" id="{A3EBD2BC-2F80-4C85-9521-B4F2971BE183}"/>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8" name="Oval 19">
                <a:extLst>
                  <a:ext uri="{FF2B5EF4-FFF2-40B4-BE49-F238E27FC236}">
                    <a16:creationId xmlns:a16="http://schemas.microsoft.com/office/drawing/2014/main" id="{280CFB15-088B-4B97-B28A-6BC901C9BAD9}"/>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9" name="Oval 20">
                <a:extLst>
                  <a:ext uri="{FF2B5EF4-FFF2-40B4-BE49-F238E27FC236}">
                    <a16:creationId xmlns:a16="http://schemas.microsoft.com/office/drawing/2014/main" id="{6473143B-FF39-4B2A-A437-C7E54162E1E1}"/>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370" name="Group 21">
              <a:extLst>
                <a:ext uri="{FF2B5EF4-FFF2-40B4-BE49-F238E27FC236}">
                  <a16:creationId xmlns:a16="http://schemas.microsoft.com/office/drawing/2014/main" id="{D1445DD9-D680-4B27-B908-B90DBCA8BC87}"/>
                </a:ext>
              </a:extLst>
            </p:cNvPr>
            <p:cNvGrpSpPr>
              <a:grpSpLocks/>
            </p:cNvGrpSpPr>
            <p:nvPr/>
          </p:nvGrpSpPr>
          <p:grpSpPr bwMode="auto">
            <a:xfrm>
              <a:off x="3308877" y="2247292"/>
              <a:ext cx="846535" cy="585788"/>
              <a:chOff x="1680" y="240"/>
              <a:chExt cx="2529" cy="1270"/>
            </a:xfrm>
          </p:grpSpPr>
          <p:sp>
            <p:nvSpPr>
              <p:cNvPr id="371" name="Oval 22">
                <a:extLst>
                  <a:ext uri="{FF2B5EF4-FFF2-40B4-BE49-F238E27FC236}">
                    <a16:creationId xmlns:a16="http://schemas.microsoft.com/office/drawing/2014/main" id="{27E0598B-E4A8-48CA-99AE-941B6B26F816}"/>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2" name="Oval 23">
                <a:extLst>
                  <a:ext uri="{FF2B5EF4-FFF2-40B4-BE49-F238E27FC236}">
                    <a16:creationId xmlns:a16="http://schemas.microsoft.com/office/drawing/2014/main" id="{F7E4C6E4-528B-464E-8D98-49BA0A715C30}"/>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3" name="Oval 24">
                <a:extLst>
                  <a:ext uri="{FF2B5EF4-FFF2-40B4-BE49-F238E27FC236}">
                    <a16:creationId xmlns:a16="http://schemas.microsoft.com/office/drawing/2014/main" id="{C0271125-502D-4D4D-B9BE-DCECE108D352}"/>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4" name="Oval 25">
                <a:extLst>
                  <a:ext uri="{FF2B5EF4-FFF2-40B4-BE49-F238E27FC236}">
                    <a16:creationId xmlns:a16="http://schemas.microsoft.com/office/drawing/2014/main" id="{CB745358-D9DA-4D09-A1C2-8704B7CB2CCE}"/>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5" name="Oval 26">
                <a:extLst>
                  <a:ext uri="{FF2B5EF4-FFF2-40B4-BE49-F238E27FC236}">
                    <a16:creationId xmlns:a16="http://schemas.microsoft.com/office/drawing/2014/main" id="{7BF3EF2F-68C3-48A1-8A25-B01F13A9F064}"/>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6" name="Oval 27">
                <a:extLst>
                  <a:ext uri="{FF2B5EF4-FFF2-40B4-BE49-F238E27FC236}">
                    <a16:creationId xmlns:a16="http://schemas.microsoft.com/office/drawing/2014/main" id="{BA68DD4C-80C9-4410-B98E-D367C2CD05D1}"/>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7" name="Oval 28">
                <a:extLst>
                  <a:ext uri="{FF2B5EF4-FFF2-40B4-BE49-F238E27FC236}">
                    <a16:creationId xmlns:a16="http://schemas.microsoft.com/office/drawing/2014/main" id="{BFC183B2-4AB1-40CD-B4F9-1330C6597454}"/>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8" name="Oval 29">
                <a:extLst>
                  <a:ext uri="{FF2B5EF4-FFF2-40B4-BE49-F238E27FC236}">
                    <a16:creationId xmlns:a16="http://schemas.microsoft.com/office/drawing/2014/main" id="{C7074C37-AF1B-4ED8-AD53-9D5C792FDA8D}"/>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9" name="Oval 30">
                <a:extLst>
                  <a:ext uri="{FF2B5EF4-FFF2-40B4-BE49-F238E27FC236}">
                    <a16:creationId xmlns:a16="http://schemas.microsoft.com/office/drawing/2014/main" id="{FB85076A-AD0A-431F-96D0-BB5A95121F4F}"/>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380" name="Text Box 31">
              <a:extLst>
                <a:ext uri="{FF2B5EF4-FFF2-40B4-BE49-F238E27FC236}">
                  <a16:creationId xmlns:a16="http://schemas.microsoft.com/office/drawing/2014/main" id="{F49243E7-21F2-4078-9E4E-CBC08C1D777E}"/>
                </a:ext>
              </a:extLst>
            </p:cNvPr>
            <p:cNvSpPr txBox="1">
              <a:spLocks noChangeArrowheads="1"/>
            </p:cNvSpPr>
            <p:nvPr/>
          </p:nvSpPr>
          <p:spPr bwMode="auto">
            <a:xfrm>
              <a:off x="3451751" y="2388977"/>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局域网</a:t>
              </a:r>
            </a:p>
          </p:txBody>
        </p:sp>
        <p:pic>
          <p:nvPicPr>
            <p:cNvPr id="381" name="Picture 32">
              <a:extLst>
                <a:ext uri="{FF2B5EF4-FFF2-40B4-BE49-F238E27FC236}">
                  <a16:creationId xmlns:a16="http://schemas.microsoft.com/office/drawing/2014/main" id="{63A26359-EEFA-4C5A-965F-B5A5B78D013B}"/>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5958" y="2271105"/>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82" name="Picture 33">
              <a:extLst>
                <a:ext uri="{FF2B5EF4-FFF2-40B4-BE49-F238E27FC236}">
                  <a16:creationId xmlns:a16="http://schemas.microsoft.com/office/drawing/2014/main" id="{E5DDE0A2-EB7E-4406-ADB0-E63B61AE1A6E}"/>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4727" y="2418742"/>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83" name="Picture 34">
              <a:extLst>
                <a:ext uri="{FF2B5EF4-FFF2-40B4-BE49-F238E27FC236}">
                  <a16:creationId xmlns:a16="http://schemas.microsoft.com/office/drawing/2014/main" id="{2499DA3D-DE80-4F07-98EC-F5067260108B}"/>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5076" y="2466367"/>
              <a:ext cx="400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4" name="Picture 35">
              <a:extLst>
                <a:ext uri="{FF2B5EF4-FFF2-40B4-BE49-F238E27FC236}">
                  <a16:creationId xmlns:a16="http://schemas.microsoft.com/office/drawing/2014/main" id="{BC6EDB6C-D273-4E8B-98CF-98093AB7B3BF}"/>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627" y="2306823"/>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385" name="Group 36">
              <a:extLst>
                <a:ext uri="{FF2B5EF4-FFF2-40B4-BE49-F238E27FC236}">
                  <a16:creationId xmlns:a16="http://schemas.microsoft.com/office/drawing/2014/main" id="{A20E27F3-0061-4947-B80E-719000AD8D04}"/>
                </a:ext>
              </a:extLst>
            </p:cNvPr>
            <p:cNvGrpSpPr>
              <a:grpSpLocks/>
            </p:cNvGrpSpPr>
            <p:nvPr/>
          </p:nvGrpSpPr>
          <p:grpSpPr bwMode="auto">
            <a:xfrm>
              <a:off x="4909077" y="2247292"/>
              <a:ext cx="846535" cy="585788"/>
              <a:chOff x="1680" y="240"/>
              <a:chExt cx="2529" cy="1270"/>
            </a:xfrm>
          </p:grpSpPr>
          <p:sp>
            <p:nvSpPr>
              <p:cNvPr id="386" name="Oval 37">
                <a:extLst>
                  <a:ext uri="{FF2B5EF4-FFF2-40B4-BE49-F238E27FC236}">
                    <a16:creationId xmlns:a16="http://schemas.microsoft.com/office/drawing/2014/main" id="{EB67252F-A86D-483E-8FAF-6852724AA8F6}"/>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7" name="Oval 38">
                <a:extLst>
                  <a:ext uri="{FF2B5EF4-FFF2-40B4-BE49-F238E27FC236}">
                    <a16:creationId xmlns:a16="http://schemas.microsoft.com/office/drawing/2014/main" id="{DEA69C28-A77C-43B8-8275-E09B9544F283}"/>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8" name="Oval 39">
                <a:extLst>
                  <a:ext uri="{FF2B5EF4-FFF2-40B4-BE49-F238E27FC236}">
                    <a16:creationId xmlns:a16="http://schemas.microsoft.com/office/drawing/2014/main" id="{F1C3FEEC-8057-4A8C-8F0C-0F4EF9DA133D}"/>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9" name="Oval 40">
                <a:extLst>
                  <a:ext uri="{FF2B5EF4-FFF2-40B4-BE49-F238E27FC236}">
                    <a16:creationId xmlns:a16="http://schemas.microsoft.com/office/drawing/2014/main" id="{690DF70F-FBFF-40D3-9D80-A7CB8DCC9D61}"/>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90" name="Oval 41">
                <a:extLst>
                  <a:ext uri="{FF2B5EF4-FFF2-40B4-BE49-F238E27FC236}">
                    <a16:creationId xmlns:a16="http://schemas.microsoft.com/office/drawing/2014/main" id="{FFFFFBE5-AC0C-4B69-94F9-0D2B1D7AE65C}"/>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91" name="Oval 42">
                <a:extLst>
                  <a:ext uri="{FF2B5EF4-FFF2-40B4-BE49-F238E27FC236}">
                    <a16:creationId xmlns:a16="http://schemas.microsoft.com/office/drawing/2014/main" id="{C4A490F1-86AF-49B3-BACF-131311FAF9B9}"/>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92" name="Oval 43">
                <a:extLst>
                  <a:ext uri="{FF2B5EF4-FFF2-40B4-BE49-F238E27FC236}">
                    <a16:creationId xmlns:a16="http://schemas.microsoft.com/office/drawing/2014/main" id="{C2F95DA0-D1AE-46DE-BB8A-E6DB8126A6B2}"/>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93" name="Oval 44">
                <a:extLst>
                  <a:ext uri="{FF2B5EF4-FFF2-40B4-BE49-F238E27FC236}">
                    <a16:creationId xmlns:a16="http://schemas.microsoft.com/office/drawing/2014/main" id="{650B47C9-2774-4AB8-AB12-C8E24688E6C2}"/>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94" name="Oval 45">
                <a:extLst>
                  <a:ext uri="{FF2B5EF4-FFF2-40B4-BE49-F238E27FC236}">
                    <a16:creationId xmlns:a16="http://schemas.microsoft.com/office/drawing/2014/main" id="{7AE43BA6-10CB-4A15-9637-B16301A8898B}"/>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395" name="Text Box 46">
              <a:extLst>
                <a:ext uri="{FF2B5EF4-FFF2-40B4-BE49-F238E27FC236}">
                  <a16:creationId xmlns:a16="http://schemas.microsoft.com/office/drawing/2014/main" id="{2F1FD5A9-202C-464A-85D3-11982CA7AFF3}"/>
                </a:ext>
              </a:extLst>
            </p:cNvPr>
            <p:cNvSpPr txBox="1">
              <a:spLocks noChangeArrowheads="1"/>
            </p:cNvSpPr>
            <p:nvPr/>
          </p:nvSpPr>
          <p:spPr bwMode="auto">
            <a:xfrm>
              <a:off x="5032901" y="2388977"/>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广域网</a:t>
              </a:r>
            </a:p>
          </p:txBody>
        </p:sp>
        <p:sp>
          <p:nvSpPr>
            <p:cNvPr id="396" name="Text Box 47">
              <a:extLst>
                <a:ext uri="{FF2B5EF4-FFF2-40B4-BE49-F238E27FC236}">
                  <a16:creationId xmlns:a16="http://schemas.microsoft.com/office/drawing/2014/main" id="{509B47F5-6CD8-4FBC-86D3-828BB4B05B48}"/>
                </a:ext>
              </a:extLst>
            </p:cNvPr>
            <p:cNvSpPr txBox="1">
              <a:spLocks noChangeArrowheads="1"/>
            </p:cNvSpPr>
            <p:nvPr/>
          </p:nvSpPr>
          <p:spPr bwMode="auto">
            <a:xfrm>
              <a:off x="1271717" y="2137755"/>
              <a:ext cx="73321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主机</a:t>
              </a:r>
              <a:r>
                <a:rPr kumimoji="1" lang="zh-CN" altLang="en-US" sz="11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397" name="Text Box 48">
              <a:extLst>
                <a:ext uri="{FF2B5EF4-FFF2-40B4-BE49-F238E27FC236}">
                  <a16:creationId xmlns:a16="http://schemas.microsoft.com/office/drawing/2014/main" id="{076AFBCB-75E3-4F42-81CE-4BFE8EFDF58C}"/>
                </a:ext>
              </a:extLst>
            </p:cNvPr>
            <p:cNvSpPr txBox="1">
              <a:spLocks noChangeArrowheads="1"/>
            </p:cNvSpPr>
            <p:nvPr/>
          </p:nvSpPr>
          <p:spPr bwMode="auto">
            <a:xfrm>
              <a:off x="7051011" y="2227052"/>
              <a:ext cx="73321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主机</a:t>
              </a:r>
              <a:r>
                <a:rPr kumimoji="1" lang="zh-CN" altLang="en-US" sz="11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398" name="Text Box 49">
              <a:extLst>
                <a:ext uri="{FF2B5EF4-FFF2-40B4-BE49-F238E27FC236}">
                  <a16:creationId xmlns:a16="http://schemas.microsoft.com/office/drawing/2014/main" id="{96EB2E86-54A9-4616-A134-BFEB82BCF6F1}"/>
                </a:ext>
              </a:extLst>
            </p:cNvPr>
            <p:cNvSpPr txBox="1">
              <a:spLocks noChangeArrowheads="1"/>
            </p:cNvSpPr>
            <p:nvPr/>
          </p:nvSpPr>
          <p:spPr bwMode="auto">
            <a:xfrm>
              <a:off x="2568307" y="1999642"/>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399" name="Text Box 50">
              <a:extLst>
                <a:ext uri="{FF2B5EF4-FFF2-40B4-BE49-F238E27FC236}">
                  <a16:creationId xmlns:a16="http://schemas.microsoft.com/office/drawing/2014/main" id="{536DCB2B-7C12-489A-AAFE-00578DEDCDC5}"/>
                </a:ext>
              </a:extLst>
            </p:cNvPr>
            <p:cNvSpPr txBox="1">
              <a:spLocks noChangeArrowheads="1"/>
            </p:cNvSpPr>
            <p:nvPr/>
          </p:nvSpPr>
          <p:spPr bwMode="auto">
            <a:xfrm>
              <a:off x="4187557" y="2147280"/>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400" name="Text Box 51">
              <a:extLst>
                <a:ext uri="{FF2B5EF4-FFF2-40B4-BE49-F238E27FC236}">
                  <a16:creationId xmlns:a16="http://schemas.microsoft.com/office/drawing/2014/main" id="{4C7403CD-4203-4B0F-A599-3CB03138C234}"/>
                </a:ext>
              </a:extLst>
            </p:cNvPr>
            <p:cNvSpPr txBox="1">
              <a:spLocks noChangeArrowheads="1"/>
            </p:cNvSpPr>
            <p:nvPr/>
          </p:nvSpPr>
          <p:spPr bwMode="auto">
            <a:xfrm>
              <a:off x="5646074" y="2042505"/>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b="1">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3</a:t>
              </a:r>
            </a:p>
          </p:txBody>
        </p:sp>
        <p:sp>
          <p:nvSpPr>
            <p:cNvPr id="401" name="Text Box 52">
              <a:extLst>
                <a:ext uri="{FF2B5EF4-FFF2-40B4-BE49-F238E27FC236}">
                  <a16:creationId xmlns:a16="http://schemas.microsoft.com/office/drawing/2014/main" id="{67F7ECD6-709A-43BE-8AB0-4AE4A25FD816}"/>
                </a:ext>
              </a:extLst>
            </p:cNvPr>
            <p:cNvSpPr txBox="1">
              <a:spLocks noChangeArrowheads="1"/>
            </p:cNvSpPr>
            <p:nvPr/>
          </p:nvSpPr>
          <p:spPr bwMode="auto">
            <a:xfrm>
              <a:off x="1994426" y="2398502"/>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电话网</a:t>
              </a:r>
            </a:p>
          </p:txBody>
        </p:sp>
        <p:grpSp>
          <p:nvGrpSpPr>
            <p:cNvPr id="402" name="Group 53">
              <a:extLst>
                <a:ext uri="{FF2B5EF4-FFF2-40B4-BE49-F238E27FC236}">
                  <a16:creationId xmlns:a16="http://schemas.microsoft.com/office/drawing/2014/main" id="{FE1D2A24-08D2-4405-A196-F018AA95E905}"/>
                </a:ext>
              </a:extLst>
            </p:cNvPr>
            <p:cNvGrpSpPr>
              <a:grpSpLocks/>
            </p:cNvGrpSpPr>
            <p:nvPr/>
          </p:nvGrpSpPr>
          <p:grpSpPr bwMode="auto">
            <a:xfrm>
              <a:off x="1308627" y="2418742"/>
              <a:ext cx="498872" cy="409575"/>
              <a:chOff x="624" y="2968"/>
              <a:chExt cx="1331" cy="920"/>
            </a:xfrm>
          </p:grpSpPr>
          <p:sp>
            <p:nvSpPr>
              <p:cNvPr id="403" name="Freeform 54">
                <a:extLst>
                  <a:ext uri="{FF2B5EF4-FFF2-40B4-BE49-F238E27FC236}">
                    <a16:creationId xmlns:a16="http://schemas.microsoft.com/office/drawing/2014/main" id="{722E0F99-BC3D-4A6D-A716-79B47363FF91}"/>
                  </a:ext>
                </a:extLst>
              </p:cNvPr>
              <p:cNvSpPr>
                <a:spLocks/>
              </p:cNvSpPr>
              <p:nvPr/>
            </p:nvSpPr>
            <p:spPr bwMode="auto">
              <a:xfrm>
                <a:off x="1238" y="2968"/>
                <a:ext cx="713" cy="770"/>
              </a:xfrm>
              <a:custGeom>
                <a:avLst/>
                <a:gdLst>
                  <a:gd name="T0" fmla="*/ 1 w 1426"/>
                  <a:gd name="T1" fmla="*/ 0 h 2309"/>
                  <a:gd name="T2" fmla="*/ 1 w 1426"/>
                  <a:gd name="T3" fmla="*/ 0 h 2309"/>
                  <a:gd name="T4" fmla="*/ 0 w 1426"/>
                  <a:gd name="T5" fmla="*/ 0 h 2309"/>
                  <a:gd name="T6" fmla="*/ 1 w 1426"/>
                  <a:gd name="T7" fmla="*/ 0 h 2309"/>
                  <a:gd name="T8" fmla="*/ 1 w 1426"/>
                  <a:gd name="T9" fmla="*/ 0 h 2309"/>
                  <a:gd name="T10" fmla="*/ 1 w 1426"/>
                  <a:gd name="T11" fmla="*/ 0 h 2309"/>
                  <a:gd name="T12" fmla="*/ 1 w 1426"/>
                  <a:gd name="T13" fmla="*/ 0 h 2309"/>
                  <a:gd name="T14" fmla="*/ 1 w 1426"/>
                  <a:gd name="T15" fmla="*/ 0 h 2309"/>
                  <a:gd name="T16" fmla="*/ 1 w 1426"/>
                  <a:gd name="T17" fmla="*/ 0 h 2309"/>
                  <a:gd name="T18" fmla="*/ 1 w 1426"/>
                  <a:gd name="T19" fmla="*/ 0 h 2309"/>
                  <a:gd name="T20" fmla="*/ 1 w 1426"/>
                  <a:gd name="T21" fmla="*/ 0 h 2309"/>
                  <a:gd name="T22" fmla="*/ 1 w 1426"/>
                  <a:gd name="T23" fmla="*/ 0 h 2309"/>
                  <a:gd name="T24" fmla="*/ 1 w 1426"/>
                  <a:gd name="T25" fmla="*/ 0 h 2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26"/>
                  <a:gd name="T40" fmla="*/ 0 h 2309"/>
                  <a:gd name="T41" fmla="*/ 1426 w 1426"/>
                  <a:gd name="T42" fmla="*/ 2309 h 23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 name="Freeform 55">
                <a:extLst>
                  <a:ext uri="{FF2B5EF4-FFF2-40B4-BE49-F238E27FC236}">
                    <a16:creationId xmlns:a16="http://schemas.microsoft.com/office/drawing/2014/main" id="{36F18429-1832-4129-9A72-8E78AD6522D8}"/>
                  </a:ext>
                </a:extLst>
              </p:cNvPr>
              <p:cNvSpPr>
                <a:spLocks/>
              </p:cNvSpPr>
              <p:nvPr/>
            </p:nvSpPr>
            <p:spPr bwMode="auto">
              <a:xfrm>
                <a:off x="1668" y="3087"/>
                <a:ext cx="286" cy="660"/>
              </a:xfrm>
              <a:custGeom>
                <a:avLst/>
                <a:gdLst>
                  <a:gd name="T0" fmla="*/ 0 w 573"/>
                  <a:gd name="T1" fmla="*/ 0 h 1980"/>
                  <a:gd name="T2" fmla="*/ 0 w 573"/>
                  <a:gd name="T3" fmla="*/ 0 h 1980"/>
                  <a:gd name="T4" fmla="*/ 0 w 573"/>
                  <a:gd name="T5" fmla="*/ 0 h 1980"/>
                  <a:gd name="T6" fmla="*/ 0 w 573"/>
                  <a:gd name="T7" fmla="*/ 0 h 1980"/>
                  <a:gd name="T8" fmla="*/ 0 w 573"/>
                  <a:gd name="T9" fmla="*/ 0 h 1980"/>
                  <a:gd name="T10" fmla="*/ 0 w 573"/>
                  <a:gd name="T11" fmla="*/ 0 h 1980"/>
                  <a:gd name="T12" fmla="*/ 0 w 573"/>
                  <a:gd name="T13" fmla="*/ 0 h 1980"/>
                  <a:gd name="T14" fmla="*/ 0 w 573"/>
                  <a:gd name="T15" fmla="*/ 0 h 1980"/>
                  <a:gd name="T16" fmla="*/ 0 w 573"/>
                  <a:gd name="T17" fmla="*/ 0 h 1980"/>
                  <a:gd name="T18" fmla="*/ 0 w 573"/>
                  <a:gd name="T19" fmla="*/ 0 h 1980"/>
                  <a:gd name="T20" fmla="*/ 0 w 573"/>
                  <a:gd name="T21" fmla="*/ 0 h 1980"/>
                  <a:gd name="T22" fmla="*/ 0 w 573"/>
                  <a:gd name="T23" fmla="*/ 0 h 1980"/>
                  <a:gd name="T24" fmla="*/ 0 w 573"/>
                  <a:gd name="T25" fmla="*/ 0 h 1980"/>
                  <a:gd name="T26" fmla="*/ 0 w 573"/>
                  <a:gd name="T27" fmla="*/ 0 h 1980"/>
                  <a:gd name="T28" fmla="*/ 0 w 573"/>
                  <a:gd name="T29" fmla="*/ 0 h 1980"/>
                  <a:gd name="T30" fmla="*/ 0 w 573"/>
                  <a:gd name="T31" fmla="*/ 0 h 19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73"/>
                  <a:gd name="T49" fmla="*/ 0 h 1980"/>
                  <a:gd name="T50" fmla="*/ 573 w 573"/>
                  <a:gd name="T51" fmla="*/ 1980 h 19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round/>
                <a:headEnd/>
                <a:tailEnd/>
              </a:ln>
            </p:spPr>
            <p:txBody>
              <a:bodyPr/>
              <a:lstStyle/>
              <a:p>
                <a:endParaRPr lang="zh-CN" altLang="en-US"/>
              </a:p>
            </p:txBody>
          </p:sp>
          <p:sp>
            <p:nvSpPr>
              <p:cNvPr id="405" name="Freeform 56">
                <a:extLst>
                  <a:ext uri="{FF2B5EF4-FFF2-40B4-BE49-F238E27FC236}">
                    <a16:creationId xmlns:a16="http://schemas.microsoft.com/office/drawing/2014/main" id="{30086181-B3F0-420C-933F-51FEA46C1297}"/>
                  </a:ext>
                </a:extLst>
              </p:cNvPr>
              <p:cNvSpPr>
                <a:spLocks/>
              </p:cNvSpPr>
              <p:nvPr/>
            </p:nvSpPr>
            <p:spPr bwMode="auto">
              <a:xfrm>
                <a:off x="1432" y="2970"/>
                <a:ext cx="523" cy="147"/>
              </a:xfrm>
              <a:custGeom>
                <a:avLst/>
                <a:gdLst>
                  <a:gd name="T0" fmla="*/ 0 w 1045"/>
                  <a:gd name="T1" fmla="*/ 0 h 441"/>
                  <a:gd name="T2" fmla="*/ 1 w 1045"/>
                  <a:gd name="T3" fmla="*/ 0 h 441"/>
                  <a:gd name="T4" fmla="*/ 1 w 1045"/>
                  <a:gd name="T5" fmla="*/ 0 h 441"/>
                  <a:gd name="T6" fmla="*/ 1 w 1045"/>
                  <a:gd name="T7" fmla="*/ 0 h 441"/>
                  <a:gd name="T8" fmla="*/ 1 w 1045"/>
                  <a:gd name="T9" fmla="*/ 0 h 441"/>
                  <a:gd name="T10" fmla="*/ 1 w 1045"/>
                  <a:gd name="T11" fmla="*/ 0 h 441"/>
                  <a:gd name="T12" fmla="*/ 0 w 1045"/>
                  <a:gd name="T13" fmla="*/ 0 h 441"/>
                  <a:gd name="T14" fmla="*/ 0 60000 65536"/>
                  <a:gd name="T15" fmla="*/ 0 60000 65536"/>
                  <a:gd name="T16" fmla="*/ 0 60000 65536"/>
                  <a:gd name="T17" fmla="*/ 0 60000 65536"/>
                  <a:gd name="T18" fmla="*/ 0 60000 65536"/>
                  <a:gd name="T19" fmla="*/ 0 60000 65536"/>
                  <a:gd name="T20" fmla="*/ 0 60000 65536"/>
                  <a:gd name="T21" fmla="*/ 0 w 1045"/>
                  <a:gd name="T22" fmla="*/ 0 h 441"/>
                  <a:gd name="T23" fmla="*/ 1045 w 1045"/>
                  <a:gd name="T24" fmla="*/ 441 h 4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round/>
                <a:headEnd/>
                <a:tailEnd/>
              </a:ln>
            </p:spPr>
            <p:txBody>
              <a:bodyPr/>
              <a:lstStyle/>
              <a:p>
                <a:endParaRPr lang="zh-CN" altLang="en-US"/>
              </a:p>
            </p:txBody>
          </p:sp>
          <p:sp>
            <p:nvSpPr>
              <p:cNvPr id="406" name="Freeform 57">
                <a:extLst>
                  <a:ext uri="{FF2B5EF4-FFF2-40B4-BE49-F238E27FC236}">
                    <a16:creationId xmlns:a16="http://schemas.microsoft.com/office/drawing/2014/main" id="{4E545C4B-CF41-403B-B9A4-AB3211F913FE}"/>
                  </a:ext>
                </a:extLst>
              </p:cNvPr>
              <p:cNvSpPr>
                <a:spLocks/>
              </p:cNvSpPr>
              <p:nvPr/>
            </p:nvSpPr>
            <p:spPr bwMode="auto">
              <a:xfrm>
                <a:off x="1315" y="3056"/>
                <a:ext cx="478" cy="573"/>
              </a:xfrm>
              <a:custGeom>
                <a:avLst/>
                <a:gdLst>
                  <a:gd name="T0" fmla="*/ 1 w 955"/>
                  <a:gd name="T1" fmla="*/ 0 h 1719"/>
                  <a:gd name="T2" fmla="*/ 0 w 955"/>
                  <a:gd name="T3" fmla="*/ 0 h 1719"/>
                  <a:gd name="T4" fmla="*/ 1 w 955"/>
                  <a:gd name="T5" fmla="*/ 0 h 1719"/>
                  <a:gd name="T6" fmla="*/ 1 w 955"/>
                  <a:gd name="T7" fmla="*/ 0 h 1719"/>
                  <a:gd name="T8" fmla="*/ 1 w 955"/>
                  <a:gd name="T9" fmla="*/ 0 h 1719"/>
                  <a:gd name="T10" fmla="*/ 0 60000 65536"/>
                  <a:gd name="T11" fmla="*/ 0 60000 65536"/>
                  <a:gd name="T12" fmla="*/ 0 60000 65536"/>
                  <a:gd name="T13" fmla="*/ 0 60000 65536"/>
                  <a:gd name="T14" fmla="*/ 0 60000 65536"/>
                  <a:gd name="T15" fmla="*/ 0 w 955"/>
                  <a:gd name="T16" fmla="*/ 0 h 1719"/>
                  <a:gd name="T17" fmla="*/ 955 w 955"/>
                  <a:gd name="T18" fmla="*/ 1719 h 1719"/>
                </a:gdLst>
                <a:ahLst/>
                <a:cxnLst>
                  <a:cxn ang="T10">
                    <a:pos x="T0" y="T1"/>
                  </a:cxn>
                  <a:cxn ang="T11">
                    <a:pos x="T2" y="T3"/>
                  </a:cxn>
                  <a:cxn ang="T12">
                    <a:pos x="T4" y="T5"/>
                  </a:cxn>
                  <a:cxn ang="T13">
                    <a:pos x="T6" y="T7"/>
                  </a:cxn>
                  <a:cxn ang="T14">
                    <a:pos x="T8" y="T9"/>
                  </a:cxn>
                </a:cxnLst>
                <a:rect l="T15" t="T16" r="T17" b="T18"/>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round/>
                <a:headEnd/>
                <a:tailEnd/>
              </a:ln>
            </p:spPr>
            <p:txBody>
              <a:bodyPr/>
              <a:lstStyle/>
              <a:p>
                <a:endParaRPr lang="zh-CN" altLang="en-US"/>
              </a:p>
            </p:txBody>
          </p:sp>
          <p:sp>
            <p:nvSpPr>
              <p:cNvPr id="407" name="Freeform 58">
                <a:extLst>
                  <a:ext uri="{FF2B5EF4-FFF2-40B4-BE49-F238E27FC236}">
                    <a16:creationId xmlns:a16="http://schemas.microsoft.com/office/drawing/2014/main" id="{A00EDDE7-AED2-4BEF-97C6-D41685A30B93}"/>
                  </a:ext>
                </a:extLst>
              </p:cNvPr>
              <p:cNvSpPr>
                <a:spLocks/>
              </p:cNvSpPr>
              <p:nvPr/>
            </p:nvSpPr>
            <p:spPr bwMode="auto">
              <a:xfrm>
                <a:off x="1337" y="3076"/>
                <a:ext cx="431" cy="529"/>
              </a:xfrm>
              <a:custGeom>
                <a:avLst/>
                <a:gdLst>
                  <a:gd name="T0" fmla="*/ 1 w 862"/>
                  <a:gd name="T1" fmla="*/ 0 h 1587"/>
                  <a:gd name="T2" fmla="*/ 0 w 862"/>
                  <a:gd name="T3" fmla="*/ 0 h 1587"/>
                  <a:gd name="T4" fmla="*/ 1 w 862"/>
                  <a:gd name="T5" fmla="*/ 0 h 1587"/>
                  <a:gd name="T6" fmla="*/ 1 w 862"/>
                  <a:gd name="T7" fmla="*/ 0 h 1587"/>
                  <a:gd name="T8" fmla="*/ 1 w 862"/>
                  <a:gd name="T9" fmla="*/ 0 h 1587"/>
                  <a:gd name="T10" fmla="*/ 0 60000 65536"/>
                  <a:gd name="T11" fmla="*/ 0 60000 65536"/>
                  <a:gd name="T12" fmla="*/ 0 60000 65536"/>
                  <a:gd name="T13" fmla="*/ 0 60000 65536"/>
                  <a:gd name="T14" fmla="*/ 0 60000 65536"/>
                  <a:gd name="T15" fmla="*/ 0 w 862"/>
                  <a:gd name="T16" fmla="*/ 0 h 1587"/>
                  <a:gd name="T17" fmla="*/ 862 w 862"/>
                  <a:gd name="T18" fmla="*/ 1587 h 1587"/>
                </a:gdLst>
                <a:ahLst/>
                <a:cxnLst>
                  <a:cxn ang="T10">
                    <a:pos x="T0" y="T1"/>
                  </a:cxn>
                  <a:cxn ang="T11">
                    <a:pos x="T2" y="T3"/>
                  </a:cxn>
                  <a:cxn ang="T12">
                    <a:pos x="T4" y="T5"/>
                  </a:cxn>
                  <a:cxn ang="T13">
                    <a:pos x="T6" y="T7"/>
                  </a:cxn>
                  <a:cxn ang="T14">
                    <a:pos x="T8" y="T9"/>
                  </a:cxn>
                </a:cxnLst>
                <a:rect l="T15" t="T16" r="T17" b="T18"/>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round/>
                <a:headEnd/>
                <a:tailEnd/>
              </a:ln>
            </p:spPr>
            <p:txBody>
              <a:bodyPr/>
              <a:lstStyle/>
              <a:p>
                <a:endParaRPr lang="zh-CN" altLang="en-US"/>
              </a:p>
            </p:txBody>
          </p:sp>
          <p:sp>
            <p:nvSpPr>
              <p:cNvPr id="408" name="Freeform 59">
                <a:extLst>
                  <a:ext uri="{FF2B5EF4-FFF2-40B4-BE49-F238E27FC236}">
                    <a16:creationId xmlns:a16="http://schemas.microsoft.com/office/drawing/2014/main" id="{756B5999-A019-409C-A830-96F06114C874}"/>
                  </a:ext>
                </a:extLst>
              </p:cNvPr>
              <p:cNvSpPr>
                <a:spLocks/>
              </p:cNvSpPr>
              <p:nvPr/>
            </p:nvSpPr>
            <p:spPr bwMode="auto">
              <a:xfrm>
                <a:off x="1233" y="2968"/>
                <a:ext cx="203" cy="494"/>
              </a:xfrm>
              <a:custGeom>
                <a:avLst/>
                <a:gdLst>
                  <a:gd name="T0" fmla="*/ 0 w 408"/>
                  <a:gd name="T1" fmla="*/ 0 h 1480"/>
                  <a:gd name="T2" fmla="*/ 0 w 408"/>
                  <a:gd name="T3" fmla="*/ 0 h 1480"/>
                  <a:gd name="T4" fmla="*/ 0 w 408"/>
                  <a:gd name="T5" fmla="*/ 0 h 1480"/>
                  <a:gd name="T6" fmla="*/ 0 w 408"/>
                  <a:gd name="T7" fmla="*/ 0 h 1480"/>
                  <a:gd name="T8" fmla="*/ 0 w 408"/>
                  <a:gd name="T9" fmla="*/ 0 h 1480"/>
                  <a:gd name="T10" fmla="*/ 0 w 408"/>
                  <a:gd name="T11" fmla="*/ 0 h 1480"/>
                  <a:gd name="T12" fmla="*/ 0 w 408"/>
                  <a:gd name="T13" fmla="*/ 0 h 1480"/>
                  <a:gd name="T14" fmla="*/ 0 w 408"/>
                  <a:gd name="T15" fmla="*/ 0 h 1480"/>
                  <a:gd name="T16" fmla="*/ 0 w 408"/>
                  <a:gd name="T17" fmla="*/ 0 h 1480"/>
                  <a:gd name="T18" fmla="*/ 0 w 408"/>
                  <a:gd name="T19" fmla="*/ 0 h 1480"/>
                  <a:gd name="T20" fmla="*/ 0 w 408"/>
                  <a:gd name="T21" fmla="*/ 0 h 1480"/>
                  <a:gd name="T22" fmla="*/ 0 w 408"/>
                  <a:gd name="T23" fmla="*/ 0 h 1480"/>
                  <a:gd name="T24" fmla="*/ 0 w 408"/>
                  <a:gd name="T25" fmla="*/ 0 h 1480"/>
                  <a:gd name="T26" fmla="*/ 0 w 408"/>
                  <a:gd name="T27" fmla="*/ 0 h 1480"/>
                  <a:gd name="T28" fmla="*/ 0 w 408"/>
                  <a:gd name="T29" fmla="*/ 0 h 1480"/>
                  <a:gd name="T30" fmla="*/ 0 w 408"/>
                  <a:gd name="T31" fmla="*/ 0 h 14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8"/>
                  <a:gd name="T49" fmla="*/ 0 h 1480"/>
                  <a:gd name="T50" fmla="*/ 408 w 408"/>
                  <a:gd name="T51" fmla="*/ 1480 h 14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Freeform 60">
                <a:extLst>
                  <a:ext uri="{FF2B5EF4-FFF2-40B4-BE49-F238E27FC236}">
                    <a16:creationId xmlns:a16="http://schemas.microsoft.com/office/drawing/2014/main" id="{C4BE98BD-9715-4CD7-99E0-E677D9B19FB1}"/>
                  </a:ext>
                </a:extLst>
              </p:cNvPr>
              <p:cNvSpPr>
                <a:spLocks/>
              </p:cNvSpPr>
              <p:nvPr/>
            </p:nvSpPr>
            <p:spPr bwMode="auto">
              <a:xfrm>
                <a:off x="1204" y="3479"/>
                <a:ext cx="532" cy="321"/>
              </a:xfrm>
              <a:custGeom>
                <a:avLst/>
                <a:gdLst>
                  <a:gd name="T0" fmla="*/ 0 w 1065"/>
                  <a:gd name="T1" fmla="*/ 0 h 963"/>
                  <a:gd name="T2" fmla="*/ 0 w 1065"/>
                  <a:gd name="T3" fmla="*/ 0 h 963"/>
                  <a:gd name="T4" fmla="*/ 0 w 1065"/>
                  <a:gd name="T5" fmla="*/ 0 h 963"/>
                  <a:gd name="T6" fmla="*/ 0 w 1065"/>
                  <a:gd name="T7" fmla="*/ 0 h 963"/>
                  <a:gd name="T8" fmla="*/ 0 w 1065"/>
                  <a:gd name="T9" fmla="*/ 0 h 963"/>
                  <a:gd name="T10" fmla="*/ 0 w 1065"/>
                  <a:gd name="T11" fmla="*/ 0 h 963"/>
                  <a:gd name="T12" fmla="*/ 0 w 1065"/>
                  <a:gd name="T13" fmla="*/ 0 h 963"/>
                  <a:gd name="T14" fmla="*/ 0 w 1065"/>
                  <a:gd name="T15" fmla="*/ 0 h 963"/>
                  <a:gd name="T16" fmla="*/ 0 w 1065"/>
                  <a:gd name="T17" fmla="*/ 0 h 963"/>
                  <a:gd name="T18" fmla="*/ 0 w 1065"/>
                  <a:gd name="T19" fmla="*/ 0 h 9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5"/>
                  <a:gd name="T31" fmla="*/ 0 h 963"/>
                  <a:gd name="T32" fmla="*/ 1065 w 1065"/>
                  <a:gd name="T33" fmla="*/ 963 h 9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Freeform 61">
                <a:extLst>
                  <a:ext uri="{FF2B5EF4-FFF2-40B4-BE49-F238E27FC236}">
                    <a16:creationId xmlns:a16="http://schemas.microsoft.com/office/drawing/2014/main" id="{B3E2A970-9FC3-438A-8729-04D36E98B5ED}"/>
                  </a:ext>
                </a:extLst>
              </p:cNvPr>
              <p:cNvSpPr>
                <a:spLocks/>
              </p:cNvSpPr>
              <p:nvPr/>
            </p:nvSpPr>
            <p:spPr bwMode="auto">
              <a:xfrm>
                <a:off x="642" y="3519"/>
                <a:ext cx="985" cy="288"/>
              </a:xfrm>
              <a:custGeom>
                <a:avLst/>
                <a:gdLst>
                  <a:gd name="T0" fmla="*/ 0 w 1969"/>
                  <a:gd name="T1" fmla="*/ 0 h 862"/>
                  <a:gd name="T2" fmla="*/ 1 w 1969"/>
                  <a:gd name="T3" fmla="*/ 0 h 862"/>
                  <a:gd name="T4" fmla="*/ 1 w 1969"/>
                  <a:gd name="T5" fmla="*/ 0 h 862"/>
                  <a:gd name="T6" fmla="*/ 1 w 1969"/>
                  <a:gd name="T7" fmla="*/ 0 h 862"/>
                  <a:gd name="T8" fmla="*/ 0 w 1969"/>
                  <a:gd name="T9" fmla="*/ 0 h 862"/>
                  <a:gd name="T10" fmla="*/ 0 60000 65536"/>
                  <a:gd name="T11" fmla="*/ 0 60000 65536"/>
                  <a:gd name="T12" fmla="*/ 0 60000 65536"/>
                  <a:gd name="T13" fmla="*/ 0 60000 65536"/>
                  <a:gd name="T14" fmla="*/ 0 60000 65536"/>
                  <a:gd name="T15" fmla="*/ 0 w 1969"/>
                  <a:gd name="T16" fmla="*/ 0 h 862"/>
                  <a:gd name="T17" fmla="*/ 1969 w 1969"/>
                  <a:gd name="T18" fmla="*/ 862 h 862"/>
                </a:gdLst>
                <a:ahLst/>
                <a:cxnLst>
                  <a:cxn ang="T10">
                    <a:pos x="T0" y="T1"/>
                  </a:cxn>
                  <a:cxn ang="T11">
                    <a:pos x="T2" y="T3"/>
                  </a:cxn>
                  <a:cxn ang="T12">
                    <a:pos x="T4" y="T5"/>
                  </a:cxn>
                  <a:cxn ang="T13">
                    <a:pos x="T6" y="T7"/>
                  </a:cxn>
                  <a:cxn ang="T14">
                    <a:pos x="T8" y="T9"/>
                  </a:cxn>
                </a:cxnLst>
                <a:rect l="T15" t="T16" r="T17" b="T18"/>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Freeform 62">
                <a:extLst>
                  <a:ext uri="{FF2B5EF4-FFF2-40B4-BE49-F238E27FC236}">
                    <a16:creationId xmlns:a16="http://schemas.microsoft.com/office/drawing/2014/main" id="{591FE6FE-83A0-4201-8CDA-CBC8C6735424}"/>
                  </a:ext>
                </a:extLst>
              </p:cNvPr>
              <p:cNvSpPr>
                <a:spLocks/>
              </p:cNvSpPr>
              <p:nvPr/>
            </p:nvSpPr>
            <p:spPr bwMode="auto">
              <a:xfrm>
                <a:off x="852" y="3789"/>
                <a:ext cx="889" cy="99"/>
              </a:xfrm>
              <a:custGeom>
                <a:avLst/>
                <a:gdLst>
                  <a:gd name="T0" fmla="*/ 1 w 1777"/>
                  <a:gd name="T1" fmla="*/ 0 h 297"/>
                  <a:gd name="T2" fmla="*/ 0 w 1777"/>
                  <a:gd name="T3" fmla="*/ 0 h 297"/>
                  <a:gd name="T4" fmla="*/ 1 w 1777"/>
                  <a:gd name="T5" fmla="*/ 0 h 297"/>
                  <a:gd name="T6" fmla="*/ 1 w 1777"/>
                  <a:gd name="T7" fmla="*/ 0 h 297"/>
                  <a:gd name="T8" fmla="*/ 1 w 1777"/>
                  <a:gd name="T9" fmla="*/ 0 h 297"/>
                  <a:gd name="T10" fmla="*/ 1 w 1777"/>
                  <a:gd name="T11" fmla="*/ 0 h 297"/>
                  <a:gd name="T12" fmla="*/ 1 w 1777"/>
                  <a:gd name="T13" fmla="*/ 0 h 297"/>
                  <a:gd name="T14" fmla="*/ 0 60000 65536"/>
                  <a:gd name="T15" fmla="*/ 0 60000 65536"/>
                  <a:gd name="T16" fmla="*/ 0 60000 65536"/>
                  <a:gd name="T17" fmla="*/ 0 60000 65536"/>
                  <a:gd name="T18" fmla="*/ 0 60000 65536"/>
                  <a:gd name="T19" fmla="*/ 0 60000 65536"/>
                  <a:gd name="T20" fmla="*/ 0 60000 65536"/>
                  <a:gd name="T21" fmla="*/ 0 w 1777"/>
                  <a:gd name="T22" fmla="*/ 0 h 297"/>
                  <a:gd name="T23" fmla="*/ 1777 w 1777"/>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 name="Freeform 63">
                <a:extLst>
                  <a:ext uri="{FF2B5EF4-FFF2-40B4-BE49-F238E27FC236}">
                    <a16:creationId xmlns:a16="http://schemas.microsoft.com/office/drawing/2014/main" id="{0DDC1A3F-B5D1-4C25-8393-63BBA517C9D0}"/>
                  </a:ext>
                </a:extLst>
              </p:cNvPr>
              <p:cNvSpPr>
                <a:spLocks/>
              </p:cNvSpPr>
              <p:nvPr/>
            </p:nvSpPr>
            <p:spPr bwMode="auto">
              <a:xfrm>
                <a:off x="624" y="3519"/>
                <a:ext cx="256" cy="369"/>
              </a:xfrm>
              <a:custGeom>
                <a:avLst/>
                <a:gdLst>
                  <a:gd name="T0" fmla="*/ 0 w 513"/>
                  <a:gd name="T1" fmla="*/ 0 h 1106"/>
                  <a:gd name="T2" fmla="*/ 0 w 513"/>
                  <a:gd name="T3" fmla="*/ 0 h 1106"/>
                  <a:gd name="T4" fmla="*/ 0 w 513"/>
                  <a:gd name="T5" fmla="*/ 0 h 1106"/>
                  <a:gd name="T6" fmla="*/ 0 w 513"/>
                  <a:gd name="T7" fmla="*/ 0 h 1106"/>
                  <a:gd name="T8" fmla="*/ 0 w 513"/>
                  <a:gd name="T9" fmla="*/ 0 h 1106"/>
                  <a:gd name="T10" fmla="*/ 0 60000 65536"/>
                  <a:gd name="T11" fmla="*/ 0 60000 65536"/>
                  <a:gd name="T12" fmla="*/ 0 60000 65536"/>
                  <a:gd name="T13" fmla="*/ 0 60000 65536"/>
                  <a:gd name="T14" fmla="*/ 0 60000 65536"/>
                  <a:gd name="T15" fmla="*/ 0 w 513"/>
                  <a:gd name="T16" fmla="*/ 0 h 1106"/>
                  <a:gd name="T17" fmla="*/ 513 w 513"/>
                  <a:gd name="T18" fmla="*/ 1106 h 1106"/>
                </a:gdLst>
                <a:ahLst/>
                <a:cxnLst>
                  <a:cxn ang="T10">
                    <a:pos x="T0" y="T1"/>
                  </a:cxn>
                  <a:cxn ang="T11">
                    <a:pos x="T2" y="T3"/>
                  </a:cxn>
                  <a:cxn ang="T12">
                    <a:pos x="T4" y="T5"/>
                  </a:cxn>
                  <a:cxn ang="T13">
                    <a:pos x="T6" y="T7"/>
                  </a:cxn>
                  <a:cxn ang="T14">
                    <a:pos x="T8" y="T9"/>
                  </a:cxn>
                </a:cxnLst>
                <a:rect l="T15" t="T16" r="T17" b="T18"/>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64">
                <a:extLst>
                  <a:ext uri="{FF2B5EF4-FFF2-40B4-BE49-F238E27FC236}">
                    <a16:creationId xmlns:a16="http://schemas.microsoft.com/office/drawing/2014/main" id="{93A8FDEE-8F45-4D89-8D8E-16F7C43D40BC}"/>
                  </a:ext>
                </a:extLst>
              </p:cNvPr>
              <p:cNvSpPr>
                <a:spLocks/>
              </p:cNvSpPr>
              <p:nvPr/>
            </p:nvSpPr>
            <p:spPr bwMode="auto">
              <a:xfrm>
                <a:off x="1206" y="3791"/>
                <a:ext cx="132" cy="8"/>
              </a:xfrm>
              <a:custGeom>
                <a:avLst/>
                <a:gdLst>
                  <a:gd name="T0" fmla="*/ 1 w 262"/>
                  <a:gd name="T1" fmla="*/ 0 h 25"/>
                  <a:gd name="T2" fmla="*/ 0 w 262"/>
                  <a:gd name="T3" fmla="*/ 0 h 25"/>
                  <a:gd name="T4" fmla="*/ 1 w 262"/>
                  <a:gd name="T5" fmla="*/ 0 h 25"/>
                  <a:gd name="T6" fmla="*/ 1 w 262"/>
                  <a:gd name="T7" fmla="*/ 0 h 25"/>
                  <a:gd name="T8" fmla="*/ 1 w 262"/>
                  <a:gd name="T9" fmla="*/ 0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65">
                <a:extLst>
                  <a:ext uri="{FF2B5EF4-FFF2-40B4-BE49-F238E27FC236}">
                    <a16:creationId xmlns:a16="http://schemas.microsoft.com/office/drawing/2014/main" id="{03121CC6-0809-4EAF-8B87-CB93A25F2878}"/>
                  </a:ext>
                </a:extLst>
              </p:cNvPr>
              <p:cNvSpPr>
                <a:spLocks/>
              </p:cNvSpPr>
              <p:nvPr/>
            </p:nvSpPr>
            <p:spPr bwMode="auto">
              <a:xfrm>
                <a:off x="927" y="3521"/>
                <a:ext cx="281" cy="279"/>
              </a:xfrm>
              <a:custGeom>
                <a:avLst/>
                <a:gdLst>
                  <a:gd name="T0" fmla="*/ 1 w 561"/>
                  <a:gd name="T1" fmla="*/ 0 h 836"/>
                  <a:gd name="T2" fmla="*/ 0 w 561"/>
                  <a:gd name="T3" fmla="*/ 0 h 836"/>
                  <a:gd name="T4" fmla="*/ 1 w 561"/>
                  <a:gd name="T5" fmla="*/ 0 h 836"/>
                  <a:gd name="T6" fmla="*/ 1 w 561"/>
                  <a:gd name="T7" fmla="*/ 0 h 836"/>
                  <a:gd name="T8" fmla="*/ 0 60000 65536"/>
                  <a:gd name="T9" fmla="*/ 0 60000 65536"/>
                  <a:gd name="T10" fmla="*/ 0 60000 65536"/>
                  <a:gd name="T11" fmla="*/ 0 60000 65536"/>
                  <a:gd name="T12" fmla="*/ 0 w 561"/>
                  <a:gd name="T13" fmla="*/ 0 h 836"/>
                  <a:gd name="T14" fmla="*/ 561 w 561"/>
                  <a:gd name="T15" fmla="*/ 836 h 836"/>
                </a:gdLst>
                <a:ahLst/>
                <a:cxnLst>
                  <a:cxn ang="T8">
                    <a:pos x="T0" y="T1"/>
                  </a:cxn>
                  <a:cxn ang="T9">
                    <a:pos x="T2" y="T3"/>
                  </a:cxn>
                  <a:cxn ang="T10">
                    <a:pos x="T4" y="T5"/>
                  </a:cxn>
                  <a:cxn ang="T11">
                    <a:pos x="T6" y="T7"/>
                  </a:cxn>
                </a:cxnLst>
                <a:rect l="T12" t="T13" r="T14" b="T15"/>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5" name="Group 66">
                <a:extLst>
                  <a:ext uri="{FF2B5EF4-FFF2-40B4-BE49-F238E27FC236}">
                    <a16:creationId xmlns:a16="http://schemas.microsoft.com/office/drawing/2014/main" id="{D2A19649-B61E-4EAF-93F6-DDF85835270E}"/>
                  </a:ext>
                </a:extLst>
              </p:cNvPr>
              <p:cNvGrpSpPr>
                <a:grpSpLocks/>
              </p:cNvGrpSpPr>
              <p:nvPr/>
            </p:nvGrpSpPr>
            <p:grpSpPr bwMode="auto">
              <a:xfrm>
                <a:off x="700" y="3526"/>
                <a:ext cx="515" cy="270"/>
                <a:chOff x="700" y="3526"/>
                <a:chExt cx="515" cy="270"/>
              </a:xfrm>
            </p:grpSpPr>
            <p:grpSp>
              <p:nvGrpSpPr>
                <p:cNvPr id="441" name="Group 67">
                  <a:extLst>
                    <a:ext uri="{FF2B5EF4-FFF2-40B4-BE49-F238E27FC236}">
                      <a16:creationId xmlns:a16="http://schemas.microsoft.com/office/drawing/2014/main" id="{44CBE115-4CDC-4787-BE3A-C835DBD9F48B}"/>
                    </a:ext>
                  </a:extLst>
                </p:cNvPr>
                <p:cNvGrpSpPr>
                  <a:grpSpLocks/>
                </p:cNvGrpSpPr>
                <p:nvPr/>
              </p:nvGrpSpPr>
              <p:grpSpPr bwMode="auto">
                <a:xfrm>
                  <a:off x="737" y="3534"/>
                  <a:ext cx="49" cy="23"/>
                  <a:chOff x="737" y="3534"/>
                  <a:chExt cx="49" cy="23"/>
                </a:xfrm>
              </p:grpSpPr>
              <p:sp>
                <p:nvSpPr>
                  <p:cNvPr id="858" name="Freeform 68">
                    <a:extLst>
                      <a:ext uri="{FF2B5EF4-FFF2-40B4-BE49-F238E27FC236}">
                        <a16:creationId xmlns:a16="http://schemas.microsoft.com/office/drawing/2014/main" id="{4AF3A8C4-CCFC-459B-B0E1-4ADA4835FBA2}"/>
                      </a:ext>
                    </a:extLst>
                  </p:cNvPr>
                  <p:cNvSpPr>
                    <a:spLocks/>
                  </p:cNvSpPr>
                  <p:nvPr/>
                </p:nvSpPr>
                <p:spPr bwMode="auto">
                  <a:xfrm>
                    <a:off x="737" y="3534"/>
                    <a:ext cx="11" cy="23"/>
                  </a:xfrm>
                  <a:custGeom>
                    <a:avLst/>
                    <a:gdLst>
                      <a:gd name="T0" fmla="*/ 1 w 22"/>
                      <a:gd name="T1" fmla="*/ 0 h 67"/>
                      <a:gd name="T2" fmla="*/ 0 w 22"/>
                      <a:gd name="T3" fmla="*/ 0 h 67"/>
                      <a:gd name="T4" fmla="*/ 1 w 22"/>
                      <a:gd name="T5" fmla="*/ 0 h 67"/>
                      <a:gd name="T6" fmla="*/ 1 w 22"/>
                      <a:gd name="T7" fmla="*/ 0 h 67"/>
                      <a:gd name="T8" fmla="*/ 1 w 22"/>
                      <a:gd name="T9" fmla="*/ 0 h 67"/>
                      <a:gd name="T10" fmla="*/ 0 60000 65536"/>
                      <a:gd name="T11" fmla="*/ 0 60000 65536"/>
                      <a:gd name="T12" fmla="*/ 0 60000 65536"/>
                      <a:gd name="T13" fmla="*/ 0 60000 65536"/>
                      <a:gd name="T14" fmla="*/ 0 60000 65536"/>
                      <a:gd name="T15" fmla="*/ 0 w 22"/>
                      <a:gd name="T16" fmla="*/ 0 h 67"/>
                      <a:gd name="T17" fmla="*/ 22 w 22"/>
                      <a:gd name="T18" fmla="*/ 67 h 67"/>
                    </a:gdLst>
                    <a:ahLst/>
                    <a:cxnLst>
                      <a:cxn ang="T10">
                        <a:pos x="T0" y="T1"/>
                      </a:cxn>
                      <a:cxn ang="T11">
                        <a:pos x="T2" y="T3"/>
                      </a:cxn>
                      <a:cxn ang="T12">
                        <a:pos x="T4" y="T5"/>
                      </a:cxn>
                      <a:cxn ang="T13">
                        <a:pos x="T6" y="T7"/>
                      </a:cxn>
                      <a:cxn ang="T14">
                        <a:pos x="T8" y="T9"/>
                      </a:cxn>
                    </a:cxnLst>
                    <a:rect l="T15" t="T16" r="T17" b="T18"/>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9" name="Freeform 69">
                    <a:extLst>
                      <a:ext uri="{FF2B5EF4-FFF2-40B4-BE49-F238E27FC236}">
                        <a16:creationId xmlns:a16="http://schemas.microsoft.com/office/drawing/2014/main" id="{433BE4FC-820C-4CD7-9287-264EC6149BFE}"/>
                      </a:ext>
                    </a:extLst>
                  </p:cNvPr>
                  <p:cNvSpPr>
                    <a:spLocks/>
                  </p:cNvSpPr>
                  <p:nvPr/>
                </p:nvSpPr>
                <p:spPr bwMode="auto">
                  <a:xfrm>
                    <a:off x="742" y="3535"/>
                    <a:ext cx="36" cy="9"/>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0" name="Freeform 70">
                    <a:extLst>
                      <a:ext uri="{FF2B5EF4-FFF2-40B4-BE49-F238E27FC236}">
                        <a16:creationId xmlns:a16="http://schemas.microsoft.com/office/drawing/2014/main" id="{054A7171-16BE-4E59-9B23-3BD85DC0779B}"/>
                      </a:ext>
                    </a:extLst>
                  </p:cNvPr>
                  <p:cNvSpPr>
                    <a:spLocks/>
                  </p:cNvSpPr>
                  <p:nvPr/>
                </p:nvSpPr>
                <p:spPr bwMode="auto">
                  <a:xfrm>
                    <a:off x="744" y="3545"/>
                    <a:ext cx="42"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2" name="Group 71">
                  <a:extLst>
                    <a:ext uri="{FF2B5EF4-FFF2-40B4-BE49-F238E27FC236}">
                      <a16:creationId xmlns:a16="http://schemas.microsoft.com/office/drawing/2014/main" id="{69070D7F-F66D-4923-9509-DE9A07DEF0A6}"/>
                    </a:ext>
                  </a:extLst>
                </p:cNvPr>
                <p:cNvGrpSpPr>
                  <a:grpSpLocks/>
                </p:cNvGrpSpPr>
                <p:nvPr/>
              </p:nvGrpSpPr>
              <p:grpSpPr bwMode="auto">
                <a:xfrm>
                  <a:off x="748" y="3547"/>
                  <a:ext cx="50" cy="23"/>
                  <a:chOff x="748" y="3547"/>
                  <a:chExt cx="50" cy="23"/>
                </a:xfrm>
              </p:grpSpPr>
              <p:sp>
                <p:nvSpPr>
                  <p:cNvPr id="855" name="Freeform 72">
                    <a:extLst>
                      <a:ext uri="{FF2B5EF4-FFF2-40B4-BE49-F238E27FC236}">
                        <a16:creationId xmlns:a16="http://schemas.microsoft.com/office/drawing/2014/main" id="{DAF7AE5A-D876-43D2-8CC1-7E3BC875B71E}"/>
                      </a:ext>
                    </a:extLst>
                  </p:cNvPr>
                  <p:cNvSpPr>
                    <a:spLocks/>
                  </p:cNvSpPr>
                  <p:nvPr/>
                </p:nvSpPr>
                <p:spPr bwMode="auto">
                  <a:xfrm>
                    <a:off x="748"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6" name="Freeform 73">
                    <a:extLst>
                      <a:ext uri="{FF2B5EF4-FFF2-40B4-BE49-F238E27FC236}">
                        <a16:creationId xmlns:a16="http://schemas.microsoft.com/office/drawing/2014/main" id="{744FF37B-D8EB-45C1-9E71-9C5F8EF732C4}"/>
                      </a:ext>
                    </a:extLst>
                  </p:cNvPr>
                  <p:cNvSpPr>
                    <a:spLocks/>
                  </p:cNvSpPr>
                  <p:nvPr/>
                </p:nvSpPr>
                <p:spPr bwMode="auto">
                  <a:xfrm>
                    <a:off x="753" y="3548"/>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7" name="Freeform 74">
                    <a:extLst>
                      <a:ext uri="{FF2B5EF4-FFF2-40B4-BE49-F238E27FC236}">
                        <a16:creationId xmlns:a16="http://schemas.microsoft.com/office/drawing/2014/main" id="{63224049-559C-4F6E-8AEF-78D13B987B68}"/>
                      </a:ext>
                    </a:extLst>
                  </p:cNvPr>
                  <p:cNvSpPr>
                    <a:spLocks/>
                  </p:cNvSpPr>
                  <p:nvPr/>
                </p:nvSpPr>
                <p:spPr bwMode="auto">
                  <a:xfrm>
                    <a:off x="757" y="3558"/>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3" name="Freeform 75">
                  <a:extLst>
                    <a:ext uri="{FF2B5EF4-FFF2-40B4-BE49-F238E27FC236}">
                      <a16:creationId xmlns:a16="http://schemas.microsoft.com/office/drawing/2014/main" id="{5E6700F6-BED3-48D9-BDA1-D5EFF53F75D3}"/>
                    </a:ext>
                  </a:extLst>
                </p:cNvPr>
                <p:cNvSpPr>
                  <a:spLocks/>
                </p:cNvSpPr>
                <p:nvPr/>
              </p:nvSpPr>
              <p:spPr bwMode="auto">
                <a:xfrm>
                  <a:off x="952" y="3538"/>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76">
                  <a:extLst>
                    <a:ext uri="{FF2B5EF4-FFF2-40B4-BE49-F238E27FC236}">
                      <a16:creationId xmlns:a16="http://schemas.microsoft.com/office/drawing/2014/main" id="{CDDE38DD-F26A-4D6D-B97C-25F1E3BD6844}"/>
                    </a:ext>
                  </a:extLst>
                </p:cNvPr>
                <p:cNvSpPr>
                  <a:spLocks/>
                </p:cNvSpPr>
                <p:nvPr/>
              </p:nvSpPr>
              <p:spPr bwMode="auto">
                <a:xfrm>
                  <a:off x="861" y="3535"/>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77">
                  <a:extLst>
                    <a:ext uri="{FF2B5EF4-FFF2-40B4-BE49-F238E27FC236}">
                      <a16:creationId xmlns:a16="http://schemas.microsoft.com/office/drawing/2014/main" id="{CD23B661-E918-4536-91E8-2D75BB0D45B4}"/>
                    </a:ext>
                  </a:extLst>
                </p:cNvPr>
                <p:cNvSpPr>
                  <a:spLocks/>
                </p:cNvSpPr>
                <p:nvPr/>
              </p:nvSpPr>
              <p:spPr bwMode="auto">
                <a:xfrm>
                  <a:off x="867" y="3535"/>
                  <a:ext cx="34" cy="10"/>
                </a:xfrm>
                <a:custGeom>
                  <a:avLst/>
                  <a:gdLst>
                    <a:gd name="T0" fmla="*/ 0 w 70"/>
                    <a:gd name="T1" fmla="*/ 0 h 30"/>
                    <a:gd name="T2" fmla="*/ 0 w 70"/>
                    <a:gd name="T3" fmla="*/ 0 h 30"/>
                    <a:gd name="T4" fmla="*/ 0 w 70"/>
                    <a:gd name="T5" fmla="*/ 0 h 30"/>
                    <a:gd name="T6" fmla="*/ 0 w 70"/>
                    <a:gd name="T7" fmla="*/ 0 h 30"/>
                    <a:gd name="T8" fmla="*/ 0 w 70"/>
                    <a:gd name="T9" fmla="*/ 0 h 30"/>
                    <a:gd name="T10" fmla="*/ 0 w 70"/>
                    <a:gd name="T11" fmla="*/ 0 h 30"/>
                    <a:gd name="T12" fmla="*/ 0 w 70"/>
                    <a:gd name="T13" fmla="*/ 0 h 30"/>
                    <a:gd name="T14" fmla="*/ 0 w 70"/>
                    <a:gd name="T15" fmla="*/ 0 h 30"/>
                    <a:gd name="T16" fmla="*/ 0 w 70"/>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30"/>
                    <a:gd name="T29" fmla="*/ 70 w 7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6" name="Freeform 78">
                  <a:extLst>
                    <a:ext uri="{FF2B5EF4-FFF2-40B4-BE49-F238E27FC236}">
                      <a16:creationId xmlns:a16="http://schemas.microsoft.com/office/drawing/2014/main" id="{45F983FB-8499-483C-8C4C-5527B0C9BA87}"/>
                    </a:ext>
                  </a:extLst>
                </p:cNvPr>
                <p:cNvSpPr>
                  <a:spLocks/>
                </p:cNvSpPr>
                <p:nvPr/>
              </p:nvSpPr>
              <p:spPr bwMode="auto">
                <a:xfrm>
                  <a:off x="868" y="354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7" name="Group 79">
                  <a:extLst>
                    <a:ext uri="{FF2B5EF4-FFF2-40B4-BE49-F238E27FC236}">
                      <a16:creationId xmlns:a16="http://schemas.microsoft.com/office/drawing/2014/main" id="{257E876B-0D37-4B60-9193-7D8788FDE7AA}"/>
                    </a:ext>
                  </a:extLst>
                </p:cNvPr>
                <p:cNvGrpSpPr>
                  <a:grpSpLocks/>
                </p:cNvGrpSpPr>
                <p:nvPr/>
              </p:nvGrpSpPr>
              <p:grpSpPr bwMode="auto">
                <a:xfrm>
                  <a:off x="872" y="3547"/>
                  <a:ext cx="50" cy="23"/>
                  <a:chOff x="872" y="3547"/>
                  <a:chExt cx="50" cy="23"/>
                </a:xfrm>
              </p:grpSpPr>
              <p:sp>
                <p:nvSpPr>
                  <p:cNvPr id="852" name="Freeform 80">
                    <a:extLst>
                      <a:ext uri="{FF2B5EF4-FFF2-40B4-BE49-F238E27FC236}">
                        <a16:creationId xmlns:a16="http://schemas.microsoft.com/office/drawing/2014/main" id="{48B7E850-A8D8-4C3E-A7C6-89BF795FE7E4}"/>
                      </a:ext>
                    </a:extLst>
                  </p:cNvPr>
                  <p:cNvSpPr>
                    <a:spLocks/>
                  </p:cNvSpPr>
                  <p:nvPr/>
                </p:nvSpPr>
                <p:spPr bwMode="auto">
                  <a:xfrm>
                    <a:off x="872"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3" name="Freeform 81">
                    <a:extLst>
                      <a:ext uri="{FF2B5EF4-FFF2-40B4-BE49-F238E27FC236}">
                        <a16:creationId xmlns:a16="http://schemas.microsoft.com/office/drawing/2014/main" id="{88123645-1CFD-4FD0-80CA-B96FA9FCB9DC}"/>
                      </a:ext>
                    </a:extLst>
                  </p:cNvPr>
                  <p:cNvSpPr>
                    <a:spLocks/>
                  </p:cNvSpPr>
                  <p:nvPr/>
                </p:nvSpPr>
                <p:spPr bwMode="auto">
                  <a:xfrm>
                    <a:off x="878" y="3547"/>
                    <a:ext cx="36" cy="10"/>
                  </a:xfrm>
                  <a:custGeom>
                    <a:avLst/>
                    <a:gdLst>
                      <a:gd name="T0" fmla="*/ 0 w 73"/>
                      <a:gd name="T1" fmla="*/ 0 h 30"/>
                      <a:gd name="T2" fmla="*/ 0 w 73"/>
                      <a:gd name="T3" fmla="*/ 0 h 30"/>
                      <a:gd name="T4" fmla="*/ 0 w 73"/>
                      <a:gd name="T5" fmla="*/ 0 h 30"/>
                      <a:gd name="T6" fmla="*/ 0 w 73"/>
                      <a:gd name="T7" fmla="*/ 0 h 30"/>
                      <a:gd name="T8" fmla="*/ 0 w 73"/>
                      <a:gd name="T9" fmla="*/ 0 h 30"/>
                      <a:gd name="T10" fmla="*/ 0 w 73"/>
                      <a:gd name="T11" fmla="*/ 0 h 30"/>
                      <a:gd name="T12" fmla="*/ 0 w 73"/>
                      <a:gd name="T13" fmla="*/ 0 h 30"/>
                      <a:gd name="T14" fmla="*/ 0 w 73"/>
                      <a:gd name="T15" fmla="*/ 0 h 30"/>
                      <a:gd name="T16" fmla="*/ 0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4" name="Freeform 82">
                    <a:extLst>
                      <a:ext uri="{FF2B5EF4-FFF2-40B4-BE49-F238E27FC236}">
                        <a16:creationId xmlns:a16="http://schemas.microsoft.com/office/drawing/2014/main" id="{DE84FAF3-2DA5-48CC-B9D6-33246543BB7E}"/>
                      </a:ext>
                    </a:extLst>
                  </p:cNvPr>
                  <p:cNvSpPr>
                    <a:spLocks/>
                  </p:cNvSpPr>
                  <p:nvPr/>
                </p:nvSpPr>
                <p:spPr bwMode="auto">
                  <a:xfrm>
                    <a:off x="880" y="3558"/>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8" name="Group 83">
                  <a:extLst>
                    <a:ext uri="{FF2B5EF4-FFF2-40B4-BE49-F238E27FC236}">
                      <a16:creationId xmlns:a16="http://schemas.microsoft.com/office/drawing/2014/main" id="{E4370F81-B072-4D8E-BC72-6CA40E556103}"/>
                    </a:ext>
                  </a:extLst>
                </p:cNvPr>
                <p:cNvGrpSpPr>
                  <a:grpSpLocks/>
                </p:cNvGrpSpPr>
                <p:nvPr/>
              </p:nvGrpSpPr>
              <p:grpSpPr bwMode="auto">
                <a:xfrm>
                  <a:off x="885" y="3559"/>
                  <a:ext cx="50" cy="23"/>
                  <a:chOff x="885" y="3559"/>
                  <a:chExt cx="50" cy="23"/>
                </a:xfrm>
              </p:grpSpPr>
              <p:sp>
                <p:nvSpPr>
                  <p:cNvPr id="849" name="Freeform 84">
                    <a:extLst>
                      <a:ext uri="{FF2B5EF4-FFF2-40B4-BE49-F238E27FC236}">
                        <a16:creationId xmlns:a16="http://schemas.microsoft.com/office/drawing/2014/main" id="{D58BC397-FAD5-4C8B-8963-7AF74BEAFF34}"/>
                      </a:ext>
                    </a:extLst>
                  </p:cNvPr>
                  <p:cNvSpPr>
                    <a:spLocks/>
                  </p:cNvSpPr>
                  <p:nvPr/>
                </p:nvSpPr>
                <p:spPr bwMode="auto">
                  <a:xfrm>
                    <a:off x="885" y="3559"/>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0" name="Freeform 85">
                    <a:extLst>
                      <a:ext uri="{FF2B5EF4-FFF2-40B4-BE49-F238E27FC236}">
                        <a16:creationId xmlns:a16="http://schemas.microsoft.com/office/drawing/2014/main" id="{A20F090E-33B5-4071-9DF4-3743F427466F}"/>
                      </a:ext>
                    </a:extLst>
                  </p:cNvPr>
                  <p:cNvSpPr>
                    <a:spLocks/>
                  </p:cNvSpPr>
                  <p:nvPr/>
                </p:nvSpPr>
                <p:spPr bwMode="auto">
                  <a:xfrm>
                    <a:off x="890" y="3560"/>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1" name="Freeform 86">
                    <a:extLst>
                      <a:ext uri="{FF2B5EF4-FFF2-40B4-BE49-F238E27FC236}">
                        <a16:creationId xmlns:a16="http://schemas.microsoft.com/office/drawing/2014/main" id="{4A757E99-D133-4EF3-87E5-EC895F656860}"/>
                      </a:ext>
                    </a:extLst>
                  </p:cNvPr>
                  <p:cNvSpPr>
                    <a:spLocks/>
                  </p:cNvSpPr>
                  <p:nvPr/>
                </p:nvSpPr>
                <p:spPr bwMode="auto">
                  <a:xfrm>
                    <a:off x="893" y="357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9" name="Group 87">
                  <a:extLst>
                    <a:ext uri="{FF2B5EF4-FFF2-40B4-BE49-F238E27FC236}">
                      <a16:creationId xmlns:a16="http://schemas.microsoft.com/office/drawing/2014/main" id="{90CF318C-F1C8-44EC-92E2-E4BE8DC13887}"/>
                    </a:ext>
                  </a:extLst>
                </p:cNvPr>
                <p:cNvGrpSpPr>
                  <a:grpSpLocks/>
                </p:cNvGrpSpPr>
                <p:nvPr/>
              </p:nvGrpSpPr>
              <p:grpSpPr bwMode="auto">
                <a:xfrm>
                  <a:off x="898" y="3571"/>
                  <a:ext cx="49" cy="23"/>
                  <a:chOff x="898" y="3571"/>
                  <a:chExt cx="49" cy="23"/>
                </a:xfrm>
              </p:grpSpPr>
              <p:sp>
                <p:nvSpPr>
                  <p:cNvPr id="846" name="Freeform 88">
                    <a:extLst>
                      <a:ext uri="{FF2B5EF4-FFF2-40B4-BE49-F238E27FC236}">
                        <a16:creationId xmlns:a16="http://schemas.microsoft.com/office/drawing/2014/main" id="{E5841228-DD6C-461A-8194-74A502F0FF43}"/>
                      </a:ext>
                    </a:extLst>
                  </p:cNvPr>
                  <p:cNvSpPr>
                    <a:spLocks/>
                  </p:cNvSpPr>
                  <p:nvPr/>
                </p:nvSpPr>
                <p:spPr bwMode="auto">
                  <a:xfrm>
                    <a:off x="898" y="3571"/>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7" name="Freeform 89">
                    <a:extLst>
                      <a:ext uri="{FF2B5EF4-FFF2-40B4-BE49-F238E27FC236}">
                        <a16:creationId xmlns:a16="http://schemas.microsoft.com/office/drawing/2014/main" id="{B0E0C554-7ABB-4E43-AA89-12E550F40039}"/>
                      </a:ext>
                    </a:extLst>
                  </p:cNvPr>
                  <p:cNvSpPr>
                    <a:spLocks/>
                  </p:cNvSpPr>
                  <p:nvPr/>
                </p:nvSpPr>
                <p:spPr bwMode="auto">
                  <a:xfrm>
                    <a:off x="903" y="3572"/>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8" name="Freeform 90">
                    <a:extLst>
                      <a:ext uri="{FF2B5EF4-FFF2-40B4-BE49-F238E27FC236}">
                        <a16:creationId xmlns:a16="http://schemas.microsoft.com/office/drawing/2014/main" id="{C9BDB7BE-BA23-4C33-8C4B-25AB75EAA1B8}"/>
                      </a:ext>
                    </a:extLst>
                  </p:cNvPr>
                  <p:cNvSpPr>
                    <a:spLocks/>
                  </p:cNvSpPr>
                  <p:nvPr/>
                </p:nvSpPr>
                <p:spPr bwMode="auto">
                  <a:xfrm>
                    <a:off x="907" y="3582"/>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 name="Group 91">
                  <a:extLst>
                    <a:ext uri="{FF2B5EF4-FFF2-40B4-BE49-F238E27FC236}">
                      <a16:creationId xmlns:a16="http://schemas.microsoft.com/office/drawing/2014/main" id="{5AFE5846-3A7E-4C25-BF37-DB543D7398B9}"/>
                    </a:ext>
                  </a:extLst>
                </p:cNvPr>
                <p:cNvGrpSpPr>
                  <a:grpSpLocks/>
                </p:cNvGrpSpPr>
                <p:nvPr/>
              </p:nvGrpSpPr>
              <p:grpSpPr bwMode="auto">
                <a:xfrm>
                  <a:off x="911" y="3585"/>
                  <a:ext cx="49" cy="23"/>
                  <a:chOff x="911" y="3585"/>
                  <a:chExt cx="49" cy="23"/>
                </a:xfrm>
              </p:grpSpPr>
              <p:sp>
                <p:nvSpPr>
                  <p:cNvPr id="843" name="Freeform 92">
                    <a:extLst>
                      <a:ext uri="{FF2B5EF4-FFF2-40B4-BE49-F238E27FC236}">
                        <a16:creationId xmlns:a16="http://schemas.microsoft.com/office/drawing/2014/main" id="{D79307B0-126C-43A5-B192-F45040AAA0E6}"/>
                      </a:ext>
                    </a:extLst>
                  </p:cNvPr>
                  <p:cNvSpPr>
                    <a:spLocks/>
                  </p:cNvSpPr>
                  <p:nvPr/>
                </p:nvSpPr>
                <p:spPr bwMode="auto">
                  <a:xfrm>
                    <a:off x="911" y="3585"/>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4" name="Freeform 93">
                    <a:extLst>
                      <a:ext uri="{FF2B5EF4-FFF2-40B4-BE49-F238E27FC236}">
                        <a16:creationId xmlns:a16="http://schemas.microsoft.com/office/drawing/2014/main" id="{10843741-A679-46A7-8AD0-EBD12855EB5D}"/>
                      </a:ext>
                    </a:extLst>
                  </p:cNvPr>
                  <p:cNvSpPr>
                    <a:spLocks/>
                  </p:cNvSpPr>
                  <p:nvPr/>
                </p:nvSpPr>
                <p:spPr bwMode="auto">
                  <a:xfrm>
                    <a:off x="915" y="3585"/>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5" name="Freeform 94">
                    <a:extLst>
                      <a:ext uri="{FF2B5EF4-FFF2-40B4-BE49-F238E27FC236}">
                        <a16:creationId xmlns:a16="http://schemas.microsoft.com/office/drawing/2014/main" id="{52884C1C-FAC1-4510-B578-48AF9244FA07}"/>
                      </a:ext>
                    </a:extLst>
                  </p:cNvPr>
                  <p:cNvSpPr>
                    <a:spLocks/>
                  </p:cNvSpPr>
                  <p:nvPr/>
                </p:nvSpPr>
                <p:spPr bwMode="auto">
                  <a:xfrm>
                    <a:off x="919" y="359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1" name="Group 95">
                  <a:extLst>
                    <a:ext uri="{FF2B5EF4-FFF2-40B4-BE49-F238E27FC236}">
                      <a16:creationId xmlns:a16="http://schemas.microsoft.com/office/drawing/2014/main" id="{2DEAB66B-89F6-4C72-971C-48FF108F5F60}"/>
                    </a:ext>
                  </a:extLst>
                </p:cNvPr>
                <p:cNvGrpSpPr>
                  <a:grpSpLocks/>
                </p:cNvGrpSpPr>
                <p:nvPr/>
              </p:nvGrpSpPr>
              <p:grpSpPr bwMode="auto">
                <a:xfrm>
                  <a:off x="923" y="3600"/>
                  <a:ext cx="99" cy="73"/>
                  <a:chOff x="923" y="3600"/>
                  <a:chExt cx="99" cy="73"/>
                </a:xfrm>
              </p:grpSpPr>
              <p:grpSp>
                <p:nvGrpSpPr>
                  <p:cNvPr id="823" name="Group 96">
                    <a:extLst>
                      <a:ext uri="{FF2B5EF4-FFF2-40B4-BE49-F238E27FC236}">
                        <a16:creationId xmlns:a16="http://schemas.microsoft.com/office/drawing/2014/main" id="{96DCDF35-D002-43F1-8C0E-E8A8EE18AC00}"/>
                      </a:ext>
                    </a:extLst>
                  </p:cNvPr>
                  <p:cNvGrpSpPr>
                    <a:grpSpLocks/>
                  </p:cNvGrpSpPr>
                  <p:nvPr/>
                </p:nvGrpSpPr>
                <p:grpSpPr bwMode="auto">
                  <a:xfrm>
                    <a:off x="923" y="3600"/>
                    <a:ext cx="49" cy="23"/>
                    <a:chOff x="923" y="3600"/>
                    <a:chExt cx="49" cy="23"/>
                  </a:xfrm>
                </p:grpSpPr>
                <p:sp>
                  <p:nvSpPr>
                    <p:cNvPr id="840" name="Freeform 97">
                      <a:extLst>
                        <a:ext uri="{FF2B5EF4-FFF2-40B4-BE49-F238E27FC236}">
                          <a16:creationId xmlns:a16="http://schemas.microsoft.com/office/drawing/2014/main" id="{80B52156-F972-4D82-B956-677BFCAF71F2}"/>
                        </a:ext>
                      </a:extLst>
                    </p:cNvPr>
                    <p:cNvSpPr>
                      <a:spLocks/>
                    </p:cNvSpPr>
                    <p:nvPr/>
                  </p:nvSpPr>
                  <p:spPr bwMode="auto">
                    <a:xfrm>
                      <a:off x="923" y="3600"/>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1" name="Freeform 98">
                      <a:extLst>
                        <a:ext uri="{FF2B5EF4-FFF2-40B4-BE49-F238E27FC236}">
                          <a16:creationId xmlns:a16="http://schemas.microsoft.com/office/drawing/2014/main" id="{6D2AAB0E-3489-4C8D-938C-8823758BB109}"/>
                        </a:ext>
                      </a:extLst>
                    </p:cNvPr>
                    <p:cNvSpPr>
                      <a:spLocks/>
                    </p:cNvSpPr>
                    <p:nvPr/>
                  </p:nvSpPr>
                  <p:spPr bwMode="auto">
                    <a:xfrm>
                      <a:off x="928" y="3600"/>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2" name="Freeform 99">
                      <a:extLst>
                        <a:ext uri="{FF2B5EF4-FFF2-40B4-BE49-F238E27FC236}">
                          <a16:creationId xmlns:a16="http://schemas.microsoft.com/office/drawing/2014/main" id="{AF557E9C-26A8-4799-9081-CF5BF4729814}"/>
                        </a:ext>
                      </a:extLst>
                    </p:cNvPr>
                    <p:cNvSpPr>
                      <a:spLocks/>
                    </p:cNvSpPr>
                    <p:nvPr/>
                  </p:nvSpPr>
                  <p:spPr bwMode="auto">
                    <a:xfrm>
                      <a:off x="930" y="3610"/>
                      <a:ext cx="42" cy="13"/>
                    </a:xfrm>
                    <a:custGeom>
                      <a:avLst/>
                      <a:gdLst>
                        <a:gd name="T0" fmla="*/ 0 w 82"/>
                        <a:gd name="T1" fmla="*/ 0 h 37"/>
                        <a:gd name="T2" fmla="*/ 1 w 82"/>
                        <a:gd name="T3" fmla="*/ 0 h 37"/>
                        <a:gd name="T4" fmla="*/ 1 w 82"/>
                        <a:gd name="T5" fmla="*/ 0 h 37"/>
                        <a:gd name="T6" fmla="*/ 1 w 82"/>
                        <a:gd name="T7" fmla="*/ 0 h 37"/>
                        <a:gd name="T8" fmla="*/ 1 w 82"/>
                        <a:gd name="T9" fmla="*/ 0 h 37"/>
                        <a:gd name="T10" fmla="*/ 1 w 82"/>
                        <a:gd name="T11" fmla="*/ 0 h 37"/>
                        <a:gd name="T12" fmla="*/ 0 w 82"/>
                        <a:gd name="T13" fmla="*/ 0 h 37"/>
                        <a:gd name="T14" fmla="*/ 0 60000 65536"/>
                        <a:gd name="T15" fmla="*/ 0 60000 65536"/>
                        <a:gd name="T16" fmla="*/ 0 60000 65536"/>
                        <a:gd name="T17" fmla="*/ 0 60000 65536"/>
                        <a:gd name="T18" fmla="*/ 0 60000 65536"/>
                        <a:gd name="T19" fmla="*/ 0 60000 65536"/>
                        <a:gd name="T20" fmla="*/ 0 60000 65536"/>
                        <a:gd name="T21" fmla="*/ 0 w 82"/>
                        <a:gd name="T22" fmla="*/ 0 h 37"/>
                        <a:gd name="T23" fmla="*/ 82 w 82"/>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4" name="Group 100">
                    <a:extLst>
                      <a:ext uri="{FF2B5EF4-FFF2-40B4-BE49-F238E27FC236}">
                        <a16:creationId xmlns:a16="http://schemas.microsoft.com/office/drawing/2014/main" id="{9B6EE4F2-B30C-4FDE-9CDE-47BBC684D28B}"/>
                      </a:ext>
                    </a:extLst>
                  </p:cNvPr>
                  <p:cNvGrpSpPr>
                    <a:grpSpLocks/>
                  </p:cNvGrpSpPr>
                  <p:nvPr/>
                </p:nvGrpSpPr>
                <p:grpSpPr bwMode="auto">
                  <a:xfrm>
                    <a:off x="935" y="3612"/>
                    <a:ext cx="48" cy="23"/>
                    <a:chOff x="935" y="3612"/>
                    <a:chExt cx="48" cy="23"/>
                  </a:xfrm>
                </p:grpSpPr>
                <p:sp>
                  <p:nvSpPr>
                    <p:cNvPr id="837" name="Freeform 101">
                      <a:extLst>
                        <a:ext uri="{FF2B5EF4-FFF2-40B4-BE49-F238E27FC236}">
                          <a16:creationId xmlns:a16="http://schemas.microsoft.com/office/drawing/2014/main" id="{E1FCEB8E-F9B9-45CA-A624-FBEA43BD5409}"/>
                        </a:ext>
                      </a:extLst>
                    </p:cNvPr>
                    <p:cNvSpPr>
                      <a:spLocks/>
                    </p:cNvSpPr>
                    <p:nvPr/>
                  </p:nvSpPr>
                  <p:spPr bwMode="auto">
                    <a:xfrm>
                      <a:off x="935"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8" name="Freeform 102">
                      <a:extLst>
                        <a:ext uri="{FF2B5EF4-FFF2-40B4-BE49-F238E27FC236}">
                          <a16:creationId xmlns:a16="http://schemas.microsoft.com/office/drawing/2014/main" id="{2A8D90EA-BABA-43F6-AADE-2EB36D70C5BE}"/>
                        </a:ext>
                      </a:extLst>
                    </p:cNvPr>
                    <p:cNvSpPr>
                      <a:spLocks/>
                    </p:cNvSpPr>
                    <p:nvPr/>
                  </p:nvSpPr>
                  <p:spPr bwMode="auto">
                    <a:xfrm>
                      <a:off x="939" y="3612"/>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9" name="Freeform 103">
                      <a:extLst>
                        <a:ext uri="{FF2B5EF4-FFF2-40B4-BE49-F238E27FC236}">
                          <a16:creationId xmlns:a16="http://schemas.microsoft.com/office/drawing/2014/main" id="{D05F7323-F42E-4BB0-B389-4818C0FE9DDF}"/>
                        </a:ext>
                      </a:extLst>
                    </p:cNvPr>
                    <p:cNvSpPr>
                      <a:spLocks/>
                    </p:cNvSpPr>
                    <p:nvPr/>
                  </p:nvSpPr>
                  <p:spPr bwMode="auto">
                    <a:xfrm>
                      <a:off x="943"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5" name="Group 104">
                    <a:extLst>
                      <a:ext uri="{FF2B5EF4-FFF2-40B4-BE49-F238E27FC236}">
                        <a16:creationId xmlns:a16="http://schemas.microsoft.com/office/drawing/2014/main" id="{EC5BA94D-53E9-4693-A7C8-D140D7F875E3}"/>
                      </a:ext>
                    </a:extLst>
                  </p:cNvPr>
                  <p:cNvGrpSpPr>
                    <a:grpSpLocks/>
                  </p:cNvGrpSpPr>
                  <p:nvPr/>
                </p:nvGrpSpPr>
                <p:grpSpPr bwMode="auto">
                  <a:xfrm>
                    <a:off x="947" y="3625"/>
                    <a:ext cx="50" cy="22"/>
                    <a:chOff x="947" y="3625"/>
                    <a:chExt cx="50" cy="22"/>
                  </a:xfrm>
                </p:grpSpPr>
                <p:sp>
                  <p:nvSpPr>
                    <p:cNvPr id="834" name="Freeform 105">
                      <a:extLst>
                        <a:ext uri="{FF2B5EF4-FFF2-40B4-BE49-F238E27FC236}">
                          <a16:creationId xmlns:a16="http://schemas.microsoft.com/office/drawing/2014/main" id="{6C86A878-FEE9-48C2-B58A-B247D64041D1}"/>
                        </a:ext>
                      </a:extLst>
                    </p:cNvPr>
                    <p:cNvSpPr>
                      <a:spLocks/>
                    </p:cNvSpPr>
                    <p:nvPr/>
                  </p:nvSpPr>
                  <p:spPr bwMode="auto">
                    <a:xfrm>
                      <a:off x="947" y="3625"/>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5" name="Freeform 106">
                      <a:extLst>
                        <a:ext uri="{FF2B5EF4-FFF2-40B4-BE49-F238E27FC236}">
                          <a16:creationId xmlns:a16="http://schemas.microsoft.com/office/drawing/2014/main" id="{2D36AF03-5516-4AA3-A053-358AC4008C65}"/>
                        </a:ext>
                      </a:extLst>
                    </p:cNvPr>
                    <p:cNvSpPr>
                      <a:spLocks/>
                    </p:cNvSpPr>
                    <p:nvPr/>
                  </p:nvSpPr>
                  <p:spPr bwMode="auto">
                    <a:xfrm>
                      <a:off x="953" y="3625"/>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 name="Freeform 107">
                      <a:extLst>
                        <a:ext uri="{FF2B5EF4-FFF2-40B4-BE49-F238E27FC236}">
                          <a16:creationId xmlns:a16="http://schemas.microsoft.com/office/drawing/2014/main" id="{1A3E8564-E1E0-4A19-8B80-14EFBEB90ED2}"/>
                        </a:ext>
                      </a:extLst>
                    </p:cNvPr>
                    <p:cNvSpPr>
                      <a:spLocks/>
                    </p:cNvSpPr>
                    <p:nvPr/>
                  </p:nvSpPr>
                  <p:spPr bwMode="auto">
                    <a:xfrm>
                      <a:off x="955" y="363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6" name="Group 108">
                    <a:extLst>
                      <a:ext uri="{FF2B5EF4-FFF2-40B4-BE49-F238E27FC236}">
                        <a16:creationId xmlns:a16="http://schemas.microsoft.com/office/drawing/2014/main" id="{BA9D3F20-4BFE-4218-9A84-DE4F77794A78}"/>
                      </a:ext>
                    </a:extLst>
                  </p:cNvPr>
                  <p:cNvGrpSpPr>
                    <a:grpSpLocks/>
                  </p:cNvGrpSpPr>
                  <p:nvPr/>
                </p:nvGrpSpPr>
                <p:grpSpPr bwMode="auto">
                  <a:xfrm>
                    <a:off x="960" y="3637"/>
                    <a:ext cx="50" cy="23"/>
                    <a:chOff x="960" y="3637"/>
                    <a:chExt cx="50" cy="23"/>
                  </a:xfrm>
                </p:grpSpPr>
                <p:sp>
                  <p:nvSpPr>
                    <p:cNvPr id="831" name="Freeform 109">
                      <a:extLst>
                        <a:ext uri="{FF2B5EF4-FFF2-40B4-BE49-F238E27FC236}">
                          <a16:creationId xmlns:a16="http://schemas.microsoft.com/office/drawing/2014/main" id="{021F7C23-1FB1-4116-8B20-35455A5810DF}"/>
                        </a:ext>
                      </a:extLst>
                    </p:cNvPr>
                    <p:cNvSpPr>
                      <a:spLocks/>
                    </p:cNvSpPr>
                    <p:nvPr/>
                  </p:nvSpPr>
                  <p:spPr bwMode="auto">
                    <a:xfrm>
                      <a:off x="960" y="363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2" name="Freeform 110">
                      <a:extLst>
                        <a:ext uri="{FF2B5EF4-FFF2-40B4-BE49-F238E27FC236}">
                          <a16:creationId xmlns:a16="http://schemas.microsoft.com/office/drawing/2014/main" id="{41F60D3D-A279-4EA8-A106-FC4672481629}"/>
                        </a:ext>
                      </a:extLst>
                    </p:cNvPr>
                    <p:cNvSpPr>
                      <a:spLocks/>
                    </p:cNvSpPr>
                    <p:nvPr/>
                  </p:nvSpPr>
                  <p:spPr bwMode="auto">
                    <a:xfrm>
                      <a:off x="965" y="3638"/>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3" name="Freeform 111">
                      <a:extLst>
                        <a:ext uri="{FF2B5EF4-FFF2-40B4-BE49-F238E27FC236}">
                          <a16:creationId xmlns:a16="http://schemas.microsoft.com/office/drawing/2014/main" id="{DF55AE0F-9F71-4E44-BA68-44AF497BABFC}"/>
                        </a:ext>
                      </a:extLst>
                    </p:cNvPr>
                    <p:cNvSpPr>
                      <a:spLocks/>
                    </p:cNvSpPr>
                    <p:nvPr/>
                  </p:nvSpPr>
                  <p:spPr bwMode="auto">
                    <a:xfrm>
                      <a:off x="968" y="3648"/>
                      <a:ext cx="42" cy="12"/>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7" name="Group 112">
                    <a:extLst>
                      <a:ext uri="{FF2B5EF4-FFF2-40B4-BE49-F238E27FC236}">
                        <a16:creationId xmlns:a16="http://schemas.microsoft.com/office/drawing/2014/main" id="{E1A9D99D-455A-4D84-976C-4324E6E5EF30}"/>
                      </a:ext>
                    </a:extLst>
                  </p:cNvPr>
                  <p:cNvGrpSpPr>
                    <a:grpSpLocks/>
                  </p:cNvGrpSpPr>
                  <p:nvPr/>
                </p:nvGrpSpPr>
                <p:grpSpPr bwMode="auto">
                  <a:xfrm>
                    <a:off x="973" y="3650"/>
                    <a:ext cx="49" cy="23"/>
                    <a:chOff x="973" y="3650"/>
                    <a:chExt cx="49" cy="23"/>
                  </a:xfrm>
                </p:grpSpPr>
                <p:sp>
                  <p:nvSpPr>
                    <p:cNvPr id="828" name="Freeform 113">
                      <a:extLst>
                        <a:ext uri="{FF2B5EF4-FFF2-40B4-BE49-F238E27FC236}">
                          <a16:creationId xmlns:a16="http://schemas.microsoft.com/office/drawing/2014/main" id="{A48FA46A-8765-473B-AB65-12BB996D48BF}"/>
                        </a:ext>
                      </a:extLst>
                    </p:cNvPr>
                    <p:cNvSpPr>
                      <a:spLocks/>
                    </p:cNvSpPr>
                    <p:nvPr/>
                  </p:nvSpPr>
                  <p:spPr bwMode="auto">
                    <a:xfrm>
                      <a:off x="973" y="3650"/>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9" name="Freeform 114">
                      <a:extLst>
                        <a:ext uri="{FF2B5EF4-FFF2-40B4-BE49-F238E27FC236}">
                          <a16:creationId xmlns:a16="http://schemas.microsoft.com/office/drawing/2014/main" id="{BF8DCF26-14C2-4671-8203-DE7044FA5BD1}"/>
                        </a:ext>
                      </a:extLst>
                    </p:cNvPr>
                    <p:cNvSpPr>
                      <a:spLocks/>
                    </p:cNvSpPr>
                    <p:nvPr/>
                  </p:nvSpPr>
                  <p:spPr bwMode="auto">
                    <a:xfrm>
                      <a:off x="978"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0" name="Freeform 115">
                      <a:extLst>
                        <a:ext uri="{FF2B5EF4-FFF2-40B4-BE49-F238E27FC236}">
                          <a16:creationId xmlns:a16="http://schemas.microsoft.com/office/drawing/2014/main" id="{934129D7-6595-4654-B6AC-54001E7F954E}"/>
                        </a:ext>
                      </a:extLst>
                    </p:cNvPr>
                    <p:cNvSpPr>
                      <a:spLocks/>
                    </p:cNvSpPr>
                    <p:nvPr/>
                  </p:nvSpPr>
                  <p:spPr bwMode="auto">
                    <a:xfrm>
                      <a:off x="982" y="3661"/>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52" name="Group 116">
                  <a:extLst>
                    <a:ext uri="{FF2B5EF4-FFF2-40B4-BE49-F238E27FC236}">
                      <a16:creationId xmlns:a16="http://schemas.microsoft.com/office/drawing/2014/main" id="{AE552D09-2C90-44C3-8FBB-076F255D0B3F}"/>
                    </a:ext>
                  </a:extLst>
                </p:cNvPr>
                <p:cNvGrpSpPr>
                  <a:grpSpLocks/>
                </p:cNvGrpSpPr>
                <p:nvPr/>
              </p:nvGrpSpPr>
              <p:grpSpPr bwMode="auto">
                <a:xfrm>
                  <a:off x="985" y="3665"/>
                  <a:ext cx="100" cy="73"/>
                  <a:chOff x="985" y="3665"/>
                  <a:chExt cx="100" cy="73"/>
                </a:xfrm>
              </p:grpSpPr>
              <p:grpSp>
                <p:nvGrpSpPr>
                  <p:cNvPr id="803" name="Group 117">
                    <a:extLst>
                      <a:ext uri="{FF2B5EF4-FFF2-40B4-BE49-F238E27FC236}">
                        <a16:creationId xmlns:a16="http://schemas.microsoft.com/office/drawing/2014/main" id="{010D02CB-DCF4-454E-B12D-7215D002FEBB}"/>
                      </a:ext>
                    </a:extLst>
                  </p:cNvPr>
                  <p:cNvGrpSpPr>
                    <a:grpSpLocks/>
                  </p:cNvGrpSpPr>
                  <p:nvPr/>
                </p:nvGrpSpPr>
                <p:grpSpPr bwMode="auto">
                  <a:xfrm>
                    <a:off x="985" y="3665"/>
                    <a:ext cx="50" cy="23"/>
                    <a:chOff x="985" y="3665"/>
                    <a:chExt cx="50" cy="23"/>
                  </a:xfrm>
                </p:grpSpPr>
                <p:sp>
                  <p:nvSpPr>
                    <p:cNvPr id="820" name="Freeform 118">
                      <a:extLst>
                        <a:ext uri="{FF2B5EF4-FFF2-40B4-BE49-F238E27FC236}">
                          <a16:creationId xmlns:a16="http://schemas.microsoft.com/office/drawing/2014/main" id="{00E1D291-59B2-4D28-A538-0626EA16A7DD}"/>
                        </a:ext>
                      </a:extLst>
                    </p:cNvPr>
                    <p:cNvSpPr>
                      <a:spLocks/>
                    </p:cNvSpPr>
                    <p:nvPr/>
                  </p:nvSpPr>
                  <p:spPr bwMode="auto">
                    <a:xfrm>
                      <a:off x="985" y="366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 name="Freeform 119">
                      <a:extLst>
                        <a:ext uri="{FF2B5EF4-FFF2-40B4-BE49-F238E27FC236}">
                          <a16:creationId xmlns:a16="http://schemas.microsoft.com/office/drawing/2014/main" id="{13123392-F08B-409B-9561-9EE59FCC26BB}"/>
                        </a:ext>
                      </a:extLst>
                    </p:cNvPr>
                    <p:cNvSpPr>
                      <a:spLocks/>
                    </p:cNvSpPr>
                    <p:nvPr/>
                  </p:nvSpPr>
                  <p:spPr bwMode="auto">
                    <a:xfrm>
                      <a:off x="989" y="3665"/>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 name="Freeform 120">
                      <a:extLst>
                        <a:ext uri="{FF2B5EF4-FFF2-40B4-BE49-F238E27FC236}">
                          <a16:creationId xmlns:a16="http://schemas.microsoft.com/office/drawing/2014/main" id="{12E7741A-B9FF-4DE7-A696-1493AAB5335F}"/>
                        </a:ext>
                      </a:extLst>
                    </p:cNvPr>
                    <p:cNvSpPr>
                      <a:spLocks/>
                    </p:cNvSpPr>
                    <p:nvPr/>
                  </p:nvSpPr>
                  <p:spPr bwMode="auto">
                    <a:xfrm>
                      <a:off x="993"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04" name="Group 121">
                    <a:extLst>
                      <a:ext uri="{FF2B5EF4-FFF2-40B4-BE49-F238E27FC236}">
                        <a16:creationId xmlns:a16="http://schemas.microsoft.com/office/drawing/2014/main" id="{357A6504-FA44-43F4-ACD7-4A057D9B6DAD}"/>
                      </a:ext>
                    </a:extLst>
                  </p:cNvPr>
                  <p:cNvGrpSpPr>
                    <a:grpSpLocks/>
                  </p:cNvGrpSpPr>
                  <p:nvPr/>
                </p:nvGrpSpPr>
                <p:grpSpPr bwMode="auto">
                  <a:xfrm>
                    <a:off x="997" y="3677"/>
                    <a:ext cx="49" cy="23"/>
                    <a:chOff x="997" y="3677"/>
                    <a:chExt cx="49" cy="23"/>
                  </a:xfrm>
                </p:grpSpPr>
                <p:sp>
                  <p:nvSpPr>
                    <p:cNvPr id="817" name="Freeform 122">
                      <a:extLst>
                        <a:ext uri="{FF2B5EF4-FFF2-40B4-BE49-F238E27FC236}">
                          <a16:creationId xmlns:a16="http://schemas.microsoft.com/office/drawing/2014/main" id="{F33C7769-A588-4558-80FA-68FC14F05FCB}"/>
                        </a:ext>
                      </a:extLst>
                    </p:cNvPr>
                    <p:cNvSpPr>
                      <a:spLocks/>
                    </p:cNvSpPr>
                    <p:nvPr/>
                  </p:nvSpPr>
                  <p:spPr bwMode="auto">
                    <a:xfrm>
                      <a:off x="997" y="367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8" name="Freeform 123">
                      <a:extLst>
                        <a:ext uri="{FF2B5EF4-FFF2-40B4-BE49-F238E27FC236}">
                          <a16:creationId xmlns:a16="http://schemas.microsoft.com/office/drawing/2014/main" id="{88AD57ED-18A9-4110-AE15-21CE0BF2E059}"/>
                        </a:ext>
                      </a:extLst>
                    </p:cNvPr>
                    <p:cNvSpPr>
                      <a:spLocks/>
                    </p:cNvSpPr>
                    <p:nvPr/>
                  </p:nvSpPr>
                  <p:spPr bwMode="auto">
                    <a:xfrm>
                      <a:off x="1002" y="367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 name="Freeform 124">
                      <a:extLst>
                        <a:ext uri="{FF2B5EF4-FFF2-40B4-BE49-F238E27FC236}">
                          <a16:creationId xmlns:a16="http://schemas.microsoft.com/office/drawing/2014/main" id="{F44E7A2C-7968-4D52-8568-E3EA49ED031D}"/>
                        </a:ext>
                      </a:extLst>
                    </p:cNvPr>
                    <p:cNvSpPr>
                      <a:spLocks/>
                    </p:cNvSpPr>
                    <p:nvPr/>
                  </p:nvSpPr>
                  <p:spPr bwMode="auto">
                    <a:xfrm>
                      <a:off x="1005" y="3688"/>
                      <a:ext cx="41" cy="12"/>
                    </a:xfrm>
                    <a:custGeom>
                      <a:avLst/>
                      <a:gdLst>
                        <a:gd name="T0" fmla="*/ 0 w 83"/>
                        <a:gd name="T1" fmla="*/ 0 h 37"/>
                        <a:gd name="T2" fmla="*/ 0 w 83"/>
                        <a:gd name="T3" fmla="*/ 0 h 37"/>
                        <a:gd name="T4" fmla="*/ 0 w 83"/>
                        <a:gd name="T5" fmla="*/ 0 h 37"/>
                        <a:gd name="T6" fmla="*/ 0 w 83"/>
                        <a:gd name="T7" fmla="*/ 0 h 37"/>
                        <a:gd name="T8" fmla="*/ 0 w 83"/>
                        <a:gd name="T9" fmla="*/ 0 h 37"/>
                        <a:gd name="T10" fmla="*/ 0 w 83"/>
                        <a:gd name="T11" fmla="*/ 0 h 37"/>
                        <a:gd name="T12" fmla="*/ 0 w 83"/>
                        <a:gd name="T13" fmla="*/ 0 h 37"/>
                        <a:gd name="T14" fmla="*/ 0 60000 65536"/>
                        <a:gd name="T15" fmla="*/ 0 60000 65536"/>
                        <a:gd name="T16" fmla="*/ 0 60000 65536"/>
                        <a:gd name="T17" fmla="*/ 0 60000 65536"/>
                        <a:gd name="T18" fmla="*/ 0 60000 65536"/>
                        <a:gd name="T19" fmla="*/ 0 60000 65536"/>
                        <a:gd name="T20" fmla="*/ 0 60000 65536"/>
                        <a:gd name="T21" fmla="*/ 0 w 83"/>
                        <a:gd name="T22" fmla="*/ 0 h 37"/>
                        <a:gd name="T23" fmla="*/ 83 w 8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05" name="Group 125">
                    <a:extLst>
                      <a:ext uri="{FF2B5EF4-FFF2-40B4-BE49-F238E27FC236}">
                        <a16:creationId xmlns:a16="http://schemas.microsoft.com/office/drawing/2014/main" id="{05DE0543-821A-46AC-8873-2B59A5B31951}"/>
                      </a:ext>
                    </a:extLst>
                  </p:cNvPr>
                  <p:cNvGrpSpPr>
                    <a:grpSpLocks/>
                  </p:cNvGrpSpPr>
                  <p:nvPr/>
                </p:nvGrpSpPr>
                <p:grpSpPr bwMode="auto">
                  <a:xfrm>
                    <a:off x="1010" y="3690"/>
                    <a:ext cx="48" cy="23"/>
                    <a:chOff x="1010" y="3690"/>
                    <a:chExt cx="48" cy="23"/>
                  </a:xfrm>
                </p:grpSpPr>
                <p:sp>
                  <p:nvSpPr>
                    <p:cNvPr id="814" name="Freeform 126">
                      <a:extLst>
                        <a:ext uri="{FF2B5EF4-FFF2-40B4-BE49-F238E27FC236}">
                          <a16:creationId xmlns:a16="http://schemas.microsoft.com/office/drawing/2014/main" id="{249758C6-8C1F-47FE-94D2-DF59C07C8021}"/>
                        </a:ext>
                      </a:extLst>
                    </p:cNvPr>
                    <p:cNvSpPr>
                      <a:spLocks/>
                    </p:cNvSpPr>
                    <p:nvPr/>
                  </p:nvSpPr>
                  <p:spPr bwMode="auto">
                    <a:xfrm>
                      <a:off x="1010" y="3690"/>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5" name="Freeform 127">
                      <a:extLst>
                        <a:ext uri="{FF2B5EF4-FFF2-40B4-BE49-F238E27FC236}">
                          <a16:creationId xmlns:a16="http://schemas.microsoft.com/office/drawing/2014/main" id="{9491B2F1-DDF5-43DC-8901-259B9408FF29}"/>
                        </a:ext>
                      </a:extLst>
                    </p:cNvPr>
                    <p:cNvSpPr>
                      <a:spLocks/>
                    </p:cNvSpPr>
                    <p:nvPr/>
                  </p:nvSpPr>
                  <p:spPr bwMode="auto">
                    <a:xfrm>
                      <a:off x="1014" y="369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6" name="Freeform 128">
                      <a:extLst>
                        <a:ext uri="{FF2B5EF4-FFF2-40B4-BE49-F238E27FC236}">
                          <a16:creationId xmlns:a16="http://schemas.microsoft.com/office/drawing/2014/main" id="{589336DB-DA86-46C9-BAAC-02BDAE208961}"/>
                        </a:ext>
                      </a:extLst>
                    </p:cNvPr>
                    <p:cNvSpPr>
                      <a:spLocks/>
                    </p:cNvSpPr>
                    <p:nvPr/>
                  </p:nvSpPr>
                  <p:spPr bwMode="auto">
                    <a:xfrm>
                      <a:off x="1018" y="3701"/>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06" name="Group 129">
                    <a:extLst>
                      <a:ext uri="{FF2B5EF4-FFF2-40B4-BE49-F238E27FC236}">
                        <a16:creationId xmlns:a16="http://schemas.microsoft.com/office/drawing/2014/main" id="{A095A539-F689-4579-BDB6-75A42C6EABEC}"/>
                      </a:ext>
                    </a:extLst>
                  </p:cNvPr>
                  <p:cNvGrpSpPr>
                    <a:grpSpLocks/>
                  </p:cNvGrpSpPr>
                  <p:nvPr/>
                </p:nvGrpSpPr>
                <p:grpSpPr bwMode="auto">
                  <a:xfrm>
                    <a:off x="1023" y="3703"/>
                    <a:ext cx="49" cy="22"/>
                    <a:chOff x="1023" y="3703"/>
                    <a:chExt cx="49" cy="22"/>
                  </a:xfrm>
                </p:grpSpPr>
                <p:sp>
                  <p:nvSpPr>
                    <p:cNvPr id="811" name="Freeform 130">
                      <a:extLst>
                        <a:ext uri="{FF2B5EF4-FFF2-40B4-BE49-F238E27FC236}">
                          <a16:creationId xmlns:a16="http://schemas.microsoft.com/office/drawing/2014/main" id="{5A06656E-9FAB-4D55-85CC-FC49A3CBE04E}"/>
                        </a:ext>
                      </a:extLst>
                    </p:cNvPr>
                    <p:cNvSpPr>
                      <a:spLocks/>
                    </p:cNvSpPr>
                    <p:nvPr/>
                  </p:nvSpPr>
                  <p:spPr bwMode="auto">
                    <a:xfrm>
                      <a:off x="1023" y="3703"/>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2" name="Freeform 131">
                      <a:extLst>
                        <a:ext uri="{FF2B5EF4-FFF2-40B4-BE49-F238E27FC236}">
                          <a16:creationId xmlns:a16="http://schemas.microsoft.com/office/drawing/2014/main" id="{A1CD75F2-94BB-4468-BD0E-543B74643BEA}"/>
                        </a:ext>
                      </a:extLst>
                    </p:cNvPr>
                    <p:cNvSpPr>
                      <a:spLocks/>
                    </p:cNvSpPr>
                    <p:nvPr/>
                  </p:nvSpPr>
                  <p:spPr bwMode="auto">
                    <a:xfrm>
                      <a:off x="1028" y="3703"/>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3" name="Freeform 132">
                      <a:extLst>
                        <a:ext uri="{FF2B5EF4-FFF2-40B4-BE49-F238E27FC236}">
                          <a16:creationId xmlns:a16="http://schemas.microsoft.com/office/drawing/2014/main" id="{32F7195D-B0CD-4AD7-9499-8172C14500EA}"/>
                        </a:ext>
                      </a:extLst>
                    </p:cNvPr>
                    <p:cNvSpPr>
                      <a:spLocks/>
                    </p:cNvSpPr>
                    <p:nvPr/>
                  </p:nvSpPr>
                  <p:spPr bwMode="auto">
                    <a:xfrm>
                      <a:off x="1030" y="371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07" name="Group 133">
                    <a:extLst>
                      <a:ext uri="{FF2B5EF4-FFF2-40B4-BE49-F238E27FC236}">
                        <a16:creationId xmlns:a16="http://schemas.microsoft.com/office/drawing/2014/main" id="{1407C784-AC6E-476D-A524-E7DA0A0A8B4A}"/>
                      </a:ext>
                    </a:extLst>
                  </p:cNvPr>
                  <p:cNvGrpSpPr>
                    <a:grpSpLocks/>
                  </p:cNvGrpSpPr>
                  <p:nvPr/>
                </p:nvGrpSpPr>
                <p:grpSpPr bwMode="auto">
                  <a:xfrm>
                    <a:off x="1036" y="3716"/>
                    <a:ext cx="49" cy="22"/>
                    <a:chOff x="1036" y="3716"/>
                    <a:chExt cx="49" cy="22"/>
                  </a:xfrm>
                </p:grpSpPr>
                <p:sp>
                  <p:nvSpPr>
                    <p:cNvPr id="808" name="Freeform 134">
                      <a:extLst>
                        <a:ext uri="{FF2B5EF4-FFF2-40B4-BE49-F238E27FC236}">
                          <a16:creationId xmlns:a16="http://schemas.microsoft.com/office/drawing/2014/main" id="{886D11E8-B30E-49A5-8CFC-CB4A29257A67}"/>
                        </a:ext>
                      </a:extLst>
                    </p:cNvPr>
                    <p:cNvSpPr>
                      <a:spLocks/>
                    </p:cNvSpPr>
                    <p:nvPr/>
                  </p:nvSpPr>
                  <p:spPr bwMode="auto">
                    <a:xfrm>
                      <a:off x="1036" y="3716"/>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 name="Freeform 135">
                      <a:extLst>
                        <a:ext uri="{FF2B5EF4-FFF2-40B4-BE49-F238E27FC236}">
                          <a16:creationId xmlns:a16="http://schemas.microsoft.com/office/drawing/2014/main" id="{66EFC516-47F4-48FE-A0CF-61CDF5A104AF}"/>
                        </a:ext>
                      </a:extLst>
                    </p:cNvPr>
                    <p:cNvSpPr>
                      <a:spLocks/>
                    </p:cNvSpPr>
                    <p:nvPr/>
                  </p:nvSpPr>
                  <p:spPr bwMode="auto">
                    <a:xfrm>
                      <a:off x="1040" y="371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0" name="Freeform 136">
                      <a:extLst>
                        <a:ext uri="{FF2B5EF4-FFF2-40B4-BE49-F238E27FC236}">
                          <a16:creationId xmlns:a16="http://schemas.microsoft.com/office/drawing/2014/main" id="{AC78F08F-C2C1-4A3C-A678-78BA5291D0EE}"/>
                        </a:ext>
                      </a:extLst>
                    </p:cNvPr>
                    <p:cNvSpPr>
                      <a:spLocks/>
                    </p:cNvSpPr>
                    <p:nvPr/>
                  </p:nvSpPr>
                  <p:spPr bwMode="auto">
                    <a:xfrm>
                      <a:off x="1043" y="3726"/>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53" name="Group 137">
                  <a:extLst>
                    <a:ext uri="{FF2B5EF4-FFF2-40B4-BE49-F238E27FC236}">
                      <a16:creationId xmlns:a16="http://schemas.microsoft.com/office/drawing/2014/main" id="{C61B6C05-BE1B-483D-8814-7735B59BDEA3}"/>
                    </a:ext>
                  </a:extLst>
                </p:cNvPr>
                <p:cNvGrpSpPr>
                  <a:grpSpLocks/>
                </p:cNvGrpSpPr>
                <p:nvPr/>
              </p:nvGrpSpPr>
              <p:grpSpPr bwMode="auto">
                <a:xfrm>
                  <a:off x="1046" y="3727"/>
                  <a:ext cx="49" cy="23"/>
                  <a:chOff x="1046" y="3727"/>
                  <a:chExt cx="49" cy="23"/>
                </a:xfrm>
              </p:grpSpPr>
              <p:sp>
                <p:nvSpPr>
                  <p:cNvPr id="800" name="Freeform 138">
                    <a:extLst>
                      <a:ext uri="{FF2B5EF4-FFF2-40B4-BE49-F238E27FC236}">
                        <a16:creationId xmlns:a16="http://schemas.microsoft.com/office/drawing/2014/main" id="{BEA76209-5BCA-4338-8619-49FD128EB859}"/>
                      </a:ext>
                    </a:extLst>
                  </p:cNvPr>
                  <p:cNvSpPr>
                    <a:spLocks/>
                  </p:cNvSpPr>
                  <p:nvPr/>
                </p:nvSpPr>
                <p:spPr bwMode="auto">
                  <a:xfrm>
                    <a:off x="1046" y="372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1" name="Freeform 139">
                    <a:extLst>
                      <a:ext uri="{FF2B5EF4-FFF2-40B4-BE49-F238E27FC236}">
                        <a16:creationId xmlns:a16="http://schemas.microsoft.com/office/drawing/2014/main" id="{1B65E076-C6DD-4238-B35C-186823E7AC21}"/>
                      </a:ext>
                    </a:extLst>
                  </p:cNvPr>
                  <p:cNvSpPr>
                    <a:spLocks/>
                  </p:cNvSpPr>
                  <p:nvPr/>
                </p:nvSpPr>
                <p:spPr bwMode="auto">
                  <a:xfrm>
                    <a:off x="1051" y="3727"/>
                    <a:ext cx="36" cy="11"/>
                  </a:xfrm>
                  <a:custGeom>
                    <a:avLst/>
                    <a:gdLst>
                      <a:gd name="T0" fmla="*/ 0 w 73"/>
                      <a:gd name="T1" fmla="*/ 0 h 31"/>
                      <a:gd name="T2" fmla="*/ 0 w 73"/>
                      <a:gd name="T3" fmla="*/ 0 h 31"/>
                      <a:gd name="T4" fmla="*/ 0 w 73"/>
                      <a:gd name="T5" fmla="*/ 0 h 31"/>
                      <a:gd name="T6" fmla="*/ 0 w 73"/>
                      <a:gd name="T7" fmla="*/ 0 h 31"/>
                      <a:gd name="T8" fmla="*/ 0 w 73"/>
                      <a:gd name="T9" fmla="*/ 0 h 31"/>
                      <a:gd name="T10" fmla="*/ 0 w 73"/>
                      <a:gd name="T11" fmla="*/ 0 h 31"/>
                      <a:gd name="T12" fmla="*/ 0 w 73"/>
                      <a:gd name="T13" fmla="*/ 0 h 31"/>
                      <a:gd name="T14" fmla="*/ 0 w 73"/>
                      <a:gd name="T15" fmla="*/ 0 h 31"/>
                      <a:gd name="T16" fmla="*/ 0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2" name="Freeform 140">
                    <a:extLst>
                      <a:ext uri="{FF2B5EF4-FFF2-40B4-BE49-F238E27FC236}">
                        <a16:creationId xmlns:a16="http://schemas.microsoft.com/office/drawing/2014/main" id="{AB4B0F10-C305-4685-BB36-B5C6CC45417B}"/>
                      </a:ext>
                    </a:extLst>
                  </p:cNvPr>
                  <p:cNvSpPr>
                    <a:spLocks/>
                  </p:cNvSpPr>
                  <p:nvPr/>
                </p:nvSpPr>
                <p:spPr bwMode="auto">
                  <a:xfrm>
                    <a:off x="1054" y="3738"/>
                    <a:ext cx="41"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4" name="Group 141">
                  <a:extLst>
                    <a:ext uri="{FF2B5EF4-FFF2-40B4-BE49-F238E27FC236}">
                      <a16:creationId xmlns:a16="http://schemas.microsoft.com/office/drawing/2014/main" id="{8B1DB26F-D3A7-480D-B005-491F31B335FA}"/>
                    </a:ext>
                  </a:extLst>
                </p:cNvPr>
                <p:cNvGrpSpPr>
                  <a:grpSpLocks/>
                </p:cNvGrpSpPr>
                <p:nvPr/>
              </p:nvGrpSpPr>
              <p:grpSpPr bwMode="auto">
                <a:xfrm>
                  <a:off x="1058" y="3739"/>
                  <a:ext cx="50" cy="23"/>
                  <a:chOff x="1058" y="3739"/>
                  <a:chExt cx="50" cy="23"/>
                </a:xfrm>
              </p:grpSpPr>
              <p:sp>
                <p:nvSpPr>
                  <p:cNvPr id="797" name="Freeform 142">
                    <a:extLst>
                      <a:ext uri="{FF2B5EF4-FFF2-40B4-BE49-F238E27FC236}">
                        <a16:creationId xmlns:a16="http://schemas.microsoft.com/office/drawing/2014/main" id="{B6974767-A2DC-4216-8EA1-F71D0BA0EDE6}"/>
                      </a:ext>
                    </a:extLst>
                  </p:cNvPr>
                  <p:cNvSpPr>
                    <a:spLocks/>
                  </p:cNvSpPr>
                  <p:nvPr/>
                </p:nvSpPr>
                <p:spPr bwMode="auto">
                  <a:xfrm>
                    <a:off x="1058" y="3739"/>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8" name="Freeform 143">
                    <a:extLst>
                      <a:ext uri="{FF2B5EF4-FFF2-40B4-BE49-F238E27FC236}">
                        <a16:creationId xmlns:a16="http://schemas.microsoft.com/office/drawing/2014/main" id="{09CEDA1C-8925-4F11-BA03-9820F06CDAF2}"/>
                      </a:ext>
                    </a:extLst>
                  </p:cNvPr>
                  <p:cNvSpPr>
                    <a:spLocks/>
                  </p:cNvSpPr>
                  <p:nvPr/>
                </p:nvSpPr>
                <p:spPr bwMode="auto">
                  <a:xfrm>
                    <a:off x="1063" y="3740"/>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 name="Freeform 144">
                    <a:extLst>
                      <a:ext uri="{FF2B5EF4-FFF2-40B4-BE49-F238E27FC236}">
                        <a16:creationId xmlns:a16="http://schemas.microsoft.com/office/drawing/2014/main" id="{E587B526-9C7D-4D57-BFF6-FE211317EB6C}"/>
                      </a:ext>
                    </a:extLst>
                  </p:cNvPr>
                  <p:cNvSpPr>
                    <a:spLocks/>
                  </p:cNvSpPr>
                  <p:nvPr/>
                </p:nvSpPr>
                <p:spPr bwMode="auto">
                  <a:xfrm>
                    <a:off x="1067" y="3750"/>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5" name="Group 145">
                  <a:extLst>
                    <a:ext uri="{FF2B5EF4-FFF2-40B4-BE49-F238E27FC236}">
                      <a16:creationId xmlns:a16="http://schemas.microsoft.com/office/drawing/2014/main" id="{7A714207-5D4C-4A78-96CF-25A16E6B7A8F}"/>
                    </a:ext>
                  </a:extLst>
                </p:cNvPr>
                <p:cNvGrpSpPr>
                  <a:grpSpLocks/>
                </p:cNvGrpSpPr>
                <p:nvPr/>
              </p:nvGrpSpPr>
              <p:grpSpPr bwMode="auto">
                <a:xfrm>
                  <a:off x="1072" y="3753"/>
                  <a:ext cx="48" cy="22"/>
                  <a:chOff x="1072" y="3753"/>
                  <a:chExt cx="48" cy="22"/>
                </a:xfrm>
              </p:grpSpPr>
              <p:sp>
                <p:nvSpPr>
                  <p:cNvPr id="794" name="Freeform 146">
                    <a:extLst>
                      <a:ext uri="{FF2B5EF4-FFF2-40B4-BE49-F238E27FC236}">
                        <a16:creationId xmlns:a16="http://schemas.microsoft.com/office/drawing/2014/main" id="{9B4C16C8-E88A-46D9-8980-097B4FCF2199}"/>
                      </a:ext>
                    </a:extLst>
                  </p:cNvPr>
                  <p:cNvSpPr>
                    <a:spLocks/>
                  </p:cNvSpPr>
                  <p:nvPr/>
                </p:nvSpPr>
                <p:spPr bwMode="auto">
                  <a:xfrm>
                    <a:off x="1072" y="3753"/>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5" name="Freeform 147">
                    <a:extLst>
                      <a:ext uri="{FF2B5EF4-FFF2-40B4-BE49-F238E27FC236}">
                        <a16:creationId xmlns:a16="http://schemas.microsoft.com/office/drawing/2014/main" id="{1FDE1281-2449-4C35-92D8-910E9CC1A89B}"/>
                      </a:ext>
                    </a:extLst>
                  </p:cNvPr>
                  <p:cNvSpPr>
                    <a:spLocks/>
                  </p:cNvSpPr>
                  <p:nvPr/>
                </p:nvSpPr>
                <p:spPr bwMode="auto">
                  <a:xfrm>
                    <a:off x="1076" y="3753"/>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6" name="Freeform 148">
                    <a:extLst>
                      <a:ext uri="{FF2B5EF4-FFF2-40B4-BE49-F238E27FC236}">
                        <a16:creationId xmlns:a16="http://schemas.microsoft.com/office/drawing/2014/main" id="{3CD92320-A3C2-4A37-A63D-DF8386414E1C}"/>
                      </a:ext>
                    </a:extLst>
                  </p:cNvPr>
                  <p:cNvSpPr>
                    <a:spLocks/>
                  </p:cNvSpPr>
                  <p:nvPr/>
                </p:nvSpPr>
                <p:spPr bwMode="auto">
                  <a:xfrm>
                    <a:off x="1079" y="376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6" name="Freeform 149">
                  <a:extLst>
                    <a:ext uri="{FF2B5EF4-FFF2-40B4-BE49-F238E27FC236}">
                      <a16:creationId xmlns:a16="http://schemas.microsoft.com/office/drawing/2014/main" id="{2C15BC06-9C4A-430A-9639-0040D441625C}"/>
                    </a:ext>
                  </a:extLst>
                </p:cNvPr>
                <p:cNvSpPr>
                  <a:spLocks/>
                </p:cNvSpPr>
                <p:nvPr/>
              </p:nvSpPr>
              <p:spPr bwMode="auto">
                <a:xfrm>
                  <a:off x="820" y="3535"/>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50">
                  <a:extLst>
                    <a:ext uri="{FF2B5EF4-FFF2-40B4-BE49-F238E27FC236}">
                      <a16:creationId xmlns:a16="http://schemas.microsoft.com/office/drawing/2014/main" id="{EEDDF713-4AE0-475C-AA62-5BA2D0EC4609}"/>
                    </a:ext>
                  </a:extLst>
                </p:cNvPr>
                <p:cNvSpPr>
                  <a:spLocks/>
                </p:cNvSpPr>
                <p:nvPr/>
              </p:nvSpPr>
              <p:spPr bwMode="auto">
                <a:xfrm>
                  <a:off x="825" y="3535"/>
                  <a:ext cx="36" cy="9"/>
                </a:xfrm>
                <a:custGeom>
                  <a:avLst/>
                  <a:gdLst>
                    <a:gd name="T0" fmla="*/ 0 w 71"/>
                    <a:gd name="T1" fmla="*/ 0 h 27"/>
                    <a:gd name="T2" fmla="*/ 1 w 71"/>
                    <a:gd name="T3" fmla="*/ 0 h 27"/>
                    <a:gd name="T4" fmla="*/ 1 w 71"/>
                    <a:gd name="T5" fmla="*/ 0 h 27"/>
                    <a:gd name="T6" fmla="*/ 1 w 71"/>
                    <a:gd name="T7" fmla="*/ 0 h 27"/>
                    <a:gd name="T8" fmla="*/ 1 w 71"/>
                    <a:gd name="T9" fmla="*/ 0 h 27"/>
                    <a:gd name="T10" fmla="*/ 1 w 71"/>
                    <a:gd name="T11" fmla="*/ 0 h 27"/>
                    <a:gd name="T12" fmla="*/ 1 w 71"/>
                    <a:gd name="T13" fmla="*/ 0 h 27"/>
                    <a:gd name="T14" fmla="*/ 0 w 71"/>
                    <a:gd name="T15" fmla="*/ 0 h 27"/>
                    <a:gd name="T16" fmla="*/ 0 w 71"/>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7"/>
                    <a:gd name="T29" fmla="*/ 71 w 71"/>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51">
                  <a:extLst>
                    <a:ext uri="{FF2B5EF4-FFF2-40B4-BE49-F238E27FC236}">
                      <a16:creationId xmlns:a16="http://schemas.microsoft.com/office/drawing/2014/main" id="{30F427AC-D3A6-4A96-A448-4223FBEF8BD6}"/>
                    </a:ext>
                  </a:extLst>
                </p:cNvPr>
                <p:cNvSpPr>
                  <a:spLocks/>
                </p:cNvSpPr>
                <p:nvPr/>
              </p:nvSpPr>
              <p:spPr bwMode="auto">
                <a:xfrm>
                  <a:off x="828" y="354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9" name="Group 152">
                  <a:extLst>
                    <a:ext uri="{FF2B5EF4-FFF2-40B4-BE49-F238E27FC236}">
                      <a16:creationId xmlns:a16="http://schemas.microsoft.com/office/drawing/2014/main" id="{4E20BB41-FA96-4E7A-956F-1CD44B34F421}"/>
                    </a:ext>
                  </a:extLst>
                </p:cNvPr>
                <p:cNvGrpSpPr>
                  <a:grpSpLocks/>
                </p:cNvGrpSpPr>
                <p:nvPr/>
              </p:nvGrpSpPr>
              <p:grpSpPr bwMode="auto">
                <a:xfrm>
                  <a:off x="832" y="3547"/>
                  <a:ext cx="49" cy="23"/>
                  <a:chOff x="832" y="3547"/>
                  <a:chExt cx="49" cy="23"/>
                </a:xfrm>
              </p:grpSpPr>
              <p:sp>
                <p:nvSpPr>
                  <p:cNvPr id="791" name="Freeform 153">
                    <a:extLst>
                      <a:ext uri="{FF2B5EF4-FFF2-40B4-BE49-F238E27FC236}">
                        <a16:creationId xmlns:a16="http://schemas.microsoft.com/office/drawing/2014/main" id="{452EC0F3-60EC-4145-AC20-35EF27FD9E17}"/>
                      </a:ext>
                    </a:extLst>
                  </p:cNvPr>
                  <p:cNvSpPr>
                    <a:spLocks/>
                  </p:cNvSpPr>
                  <p:nvPr/>
                </p:nvSpPr>
                <p:spPr bwMode="auto">
                  <a:xfrm>
                    <a:off x="832" y="354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2" name="Freeform 154">
                    <a:extLst>
                      <a:ext uri="{FF2B5EF4-FFF2-40B4-BE49-F238E27FC236}">
                        <a16:creationId xmlns:a16="http://schemas.microsoft.com/office/drawing/2014/main" id="{AB444E4C-D948-414E-A2D1-3ADDC57A43B4}"/>
                      </a:ext>
                    </a:extLst>
                  </p:cNvPr>
                  <p:cNvSpPr>
                    <a:spLocks/>
                  </p:cNvSpPr>
                  <p:nvPr/>
                </p:nvSpPr>
                <p:spPr bwMode="auto">
                  <a:xfrm>
                    <a:off x="837" y="3548"/>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3" name="Freeform 155">
                    <a:extLst>
                      <a:ext uri="{FF2B5EF4-FFF2-40B4-BE49-F238E27FC236}">
                        <a16:creationId xmlns:a16="http://schemas.microsoft.com/office/drawing/2014/main" id="{BCF3E597-4AA6-4740-AE6A-07CD8120162F}"/>
                      </a:ext>
                    </a:extLst>
                  </p:cNvPr>
                  <p:cNvSpPr>
                    <a:spLocks/>
                  </p:cNvSpPr>
                  <p:nvPr/>
                </p:nvSpPr>
                <p:spPr bwMode="auto">
                  <a:xfrm>
                    <a:off x="840" y="355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0" name="Group 156">
                  <a:extLst>
                    <a:ext uri="{FF2B5EF4-FFF2-40B4-BE49-F238E27FC236}">
                      <a16:creationId xmlns:a16="http://schemas.microsoft.com/office/drawing/2014/main" id="{97D4B478-90A8-4FA5-AFD3-821706CE49CE}"/>
                    </a:ext>
                  </a:extLst>
                </p:cNvPr>
                <p:cNvGrpSpPr>
                  <a:grpSpLocks/>
                </p:cNvGrpSpPr>
                <p:nvPr/>
              </p:nvGrpSpPr>
              <p:grpSpPr bwMode="auto">
                <a:xfrm>
                  <a:off x="844" y="3560"/>
                  <a:ext cx="49" cy="22"/>
                  <a:chOff x="844" y="3560"/>
                  <a:chExt cx="49" cy="22"/>
                </a:xfrm>
              </p:grpSpPr>
              <p:sp>
                <p:nvSpPr>
                  <p:cNvPr id="788" name="Freeform 157">
                    <a:extLst>
                      <a:ext uri="{FF2B5EF4-FFF2-40B4-BE49-F238E27FC236}">
                        <a16:creationId xmlns:a16="http://schemas.microsoft.com/office/drawing/2014/main" id="{9E614E85-3D47-40CD-B2DA-D0334D01A5D0}"/>
                      </a:ext>
                    </a:extLst>
                  </p:cNvPr>
                  <p:cNvSpPr>
                    <a:spLocks/>
                  </p:cNvSpPr>
                  <p:nvPr/>
                </p:nvSpPr>
                <p:spPr bwMode="auto">
                  <a:xfrm>
                    <a:off x="844" y="3560"/>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9" name="Freeform 158">
                    <a:extLst>
                      <a:ext uri="{FF2B5EF4-FFF2-40B4-BE49-F238E27FC236}">
                        <a16:creationId xmlns:a16="http://schemas.microsoft.com/office/drawing/2014/main" id="{D69B0E35-A253-4E34-BF49-E383D3B53259}"/>
                      </a:ext>
                    </a:extLst>
                  </p:cNvPr>
                  <p:cNvSpPr>
                    <a:spLocks/>
                  </p:cNvSpPr>
                  <p:nvPr/>
                </p:nvSpPr>
                <p:spPr bwMode="auto">
                  <a:xfrm>
                    <a:off x="849" y="3560"/>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 name="Freeform 159">
                    <a:extLst>
                      <a:ext uri="{FF2B5EF4-FFF2-40B4-BE49-F238E27FC236}">
                        <a16:creationId xmlns:a16="http://schemas.microsoft.com/office/drawing/2014/main" id="{D6786E32-32B1-458A-9A17-B7473DB49E6F}"/>
                      </a:ext>
                    </a:extLst>
                  </p:cNvPr>
                  <p:cNvSpPr>
                    <a:spLocks/>
                  </p:cNvSpPr>
                  <p:nvPr/>
                </p:nvSpPr>
                <p:spPr bwMode="auto">
                  <a:xfrm>
                    <a:off x="853" y="3571"/>
                    <a:ext cx="40" cy="11"/>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1" name="Group 160">
                  <a:extLst>
                    <a:ext uri="{FF2B5EF4-FFF2-40B4-BE49-F238E27FC236}">
                      <a16:creationId xmlns:a16="http://schemas.microsoft.com/office/drawing/2014/main" id="{B18EC511-C4E2-4400-9832-BB1DD1C44EE3}"/>
                    </a:ext>
                  </a:extLst>
                </p:cNvPr>
                <p:cNvGrpSpPr>
                  <a:grpSpLocks/>
                </p:cNvGrpSpPr>
                <p:nvPr/>
              </p:nvGrpSpPr>
              <p:grpSpPr bwMode="auto">
                <a:xfrm>
                  <a:off x="857" y="3572"/>
                  <a:ext cx="50" cy="23"/>
                  <a:chOff x="857" y="3572"/>
                  <a:chExt cx="50" cy="23"/>
                </a:xfrm>
              </p:grpSpPr>
              <p:sp>
                <p:nvSpPr>
                  <p:cNvPr id="785" name="Freeform 161">
                    <a:extLst>
                      <a:ext uri="{FF2B5EF4-FFF2-40B4-BE49-F238E27FC236}">
                        <a16:creationId xmlns:a16="http://schemas.microsoft.com/office/drawing/2014/main" id="{390D97F4-DFD0-4313-8203-DEFCD3F5F04B}"/>
                      </a:ext>
                    </a:extLst>
                  </p:cNvPr>
                  <p:cNvSpPr>
                    <a:spLocks/>
                  </p:cNvSpPr>
                  <p:nvPr/>
                </p:nvSpPr>
                <p:spPr bwMode="auto">
                  <a:xfrm>
                    <a:off x="857" y="3572"/>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6" name="Freeform 162">
                    <a:extLst>
                      <a:ext uri="{FF2B5EF4-FFF2-40B4-BE49-F238E27FC236}">
                        <a16:creationId xmlns:a16="http://schemas.microsoft.com/office/drawing/2014/main" id="{AF7E392C-2FCA-4D94-960F-6EFB3BF1ACF2}"/>
                      </a:ext>
                    </a:extLst>
                  </p:cNvPr>
                  <p:cNvSpPr>
                    <a:spLocks/>
                  </p:cNvSpPr>
                  <p:nvPr/>
                </p:nvSpPr>
                <p:spPr bwMode="auto">
                  <a:xfrm>
                    <a:off x="862" y="3573"/>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7" name="Freeform 163">
                    <a:extLst>
                      <a:ext uri="{FF2B5EF4-FFF2-40B4-BE49-F238E27FC236}">
                        <a16:creationId xmlns:a16="http://schemas.microsoft.com/office/drawing/2014/main" id="{C4B5907B-5615-494A-931D-0AAC4EADE7AC}"/>
                      </a:ext>
                    </a:extLst>
                  </p:cNvPr>
                  <p:cNvSpPr>
                    <a:spLocks/>
                  </p:cNvSpPr>
                  <p:nvPr/>
                </p:nvSpPr>
                <p:spPr bwMode="auto">
                  <a:xfrm>
                    <a:off x="865" y="358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2" name="Group 164">
                  <a:extLst>
                    <a:ext uri="{FF2B5EF4-FFF2-40B4-BE49-F238E27FC236}">
                      <a16:creationId xmlns:a16="http://schemas.microsoft.com/office/drawing/2014/main" id="{1C16606E-3ED6-4F83-9D16-EF7A0108F297}"/>
                    </a:ext>
                  </a:extLst>
                </p:cNvPr>
                <p:cNvGrpSpPr>
                  <a:grpSpLocks/>
                </p:cNvGrpSpPr>
                <p:nvPr/>
              </p:nvGrpSpPr>
              <p:grpSpPr bwMode="auto">
                <a:xfrm>
                  <a:off x="870" y="3585"/>
                  <a:ext cx="48" cy="23"/>
                  <a:chOff x="870" y="3585"/>
                  <a:chExt cx="48" cy="23"/>
                </a:xfrm>
              </p:grpSpPr>
              <p:sp>
                <p:nvSpPr>
                  <p:cNvPr id="782" name="Freeform 165">
                    <a:extLst>
                      <a:ext uri="{FF2B5EF4-FFF2-40B4-BE49-F238E27FC236}">
                        <a16:creationId xmlns:a16="http://schemas.microsoft.com/office/drawing/2014/main" id="{FFBC8330-3F3F-4399-B923-ED7E2E9FF74C}"/>
                      </a:ext>
                    </a:extLst>
                  </p:cNvPr>
                  <p:cNvSpPr>
                    <a:spLocks/>
                  </p:cNvSpPr>
                  <p:nvPr/>
                </p:nvSpPr>
                <p:spPr bwMode="auto">
                  <a:xfrm>
                    <a:off x="870" y="358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3" name="Freeform 166">
                    <a:extLst>
                      <a:ext uri="{FF2B5EF4-FFF2-40B4-BE49-F238E27FC236}">
                        <a16:creationId xmlns:a16="http://schemas.microsoft.com/office/drawing/2014/main" id="{07B5F208-E47A-4DC3-A70A-6E9B321C7FFC}"/>
                      </a:ext>
                    </a:extLst>
                  </p:cNvPr>
                  <p:cNvSpPr>
                    <a:spLocks/>
                  </p:cNvSpPr>
                  <p:nvPr/>
                </p:nvSpPr>
                <p:spPr bwMode="auto">
                  <a:xfrm>
                    <a:off x="874" y="3586"/>
                    <a:ext cx="38" cy="10"/>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4" name="Freeform 167">
                    <a:extLst>
                      <a:ext uri="{FF2B5EF4-FFF2-40B4-BE49-F238E27FC236}">
                        <a16:creationId xmlns:a16="http://schemas.microsoft.com/office/drawing/2014/main" id="{2ECDC02B-70FF-4C6C-949F-03B253AAF4E3}"/>
                      </a:ext>
                    </a:extLst>
                  </p:cNvPr>
                  <p:cNvSpPr>
                    <a:spLocks/>
                  </p:cNvSpPr>
                  <p:nvPr/>
                </p:nvSpPr>
                <p:spPr bwMode="auto">
                  <a:xfrm>
                    <a:off x="878"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3" name="Group 168">
                  <a:extLst>
                    <a:ext uri="{FF2B5EF4-FFF2-40B4-BE49-F238E27FC236}">
                      <a16:creationId xmlns:a16="http://schemas.microsoft.com/office/drawing/2014/main" id="{5403E7EC-BF69-48DE-B183-A85261F045D5}"/>
                    </a:ext>
                  </a:extLst>
                </p:cNvPr>
                <p:cNvGrpSpPr>
                  <a:grpSpLocks/>
                </p:cNvGrpSpPr>
                <p:nvPr/>
              </p:nvGrpSpPr>
              <p:grpSpPr bwMode="auto">
                <a:xfrm>
                  <a:off x="882" y="3600"/>
                  <a:ext cx="100" cy="73"/>
                  <a:chOff x="882" y="3600"/>
                  <a:chExt cx="100" cy="73"/>
                </a:xfrm>
              </p:grpSpPr>
              <p:grpSp>
                <p:nvGrpSpPr>
                  <p:cNvPr id="762" name="Group 169">
                    <a:extLst>
                      <a:ext uri="{FF2B5EF4-FFF2-40B4-BE49-F238E27FC236}">
                        <a16:creationId xmlns:a16="http://schemas.microsoft.com/office/drawing/2014/main" id="{FADCA273-893C-45A1-9204-3F9C975DE82E}"/>
                      </a:ext>
                    </a:extLst>
                  </p:cNvPr>
                  <p:cNvGrpSpPr>
                    <a:grpSpLocks/>
                  </p:cNvGrpSpPr>
                  <p:nvPr/>
                </p:nvGrpSpPr>
                <p:grpSpPr bwMode="auto">
                  <a:xfrm>
                    <a:off x="882" y="3600"/>
                    <a:ext cx="49" cy="23"/>
                    <a:chOff x="882" y="3600"/>
                    <a:chExt cx="49" cy="23"/>
                  </a:xfrm>
                </p:grpSpPr>
                <p:sp>
                  <p:nvSpPr>
                    <p:cNvPr id="779" name="Freeform 170">
                      <a:extLst>
                        <a:ext uri="{FF2B5EF4-FFF2-40B4-BE49-F238E27FC236}">
                          <a16:creationId xmlns:a16="http://schemas.microsoft.com/office/drawing/2014/main" id="{91E37280-83E9-4F8C-8183-7F7790F06851}"/>
                        </a:ext>
                      </a:extLst>
                    </p:cNvPr>
                    <p:cNvSpPr>
                      <a:spLocks/>
                    </p:cNvSpPr>
                    <p:nvPr/>
                  </p:nvSpPr>
                  <p:spPr bwMode="auto">
                    <a:xfrm>
                      <a:off x="882" y="3600"/>
                      <a:ext cx="12" cy="23"/>
                    </a:xfrm>
                    <a:custGeom>
                      <a:avLst/>
                      <a:gdLst>
                        <a:gd name="T0" fmla="*/ 1 w 23"/>
                        <a:gd name="T1" fmla="*/ 0 h 70"/>
                        <a:gd name="T2" fmla="*/ 0 w 23"/>
                        <a:gd name="T3" fmla="*/ 0 h 70"/>
                        <a:gd name="T4" fmla="*/ 1 w 23"/>
                        <a:gd name="T5" fmla="*/ 0 h 70"/>
                        <a:gd name="T6" fmla="*/ 1 w 23"/>
                        <a:gd name="T7" fmla="*/ 0 h 70"/>
                        <a:gd name="T8" fmla="*/ 1 w 23"/>
                        <a:gd name="T9" fmla="*/ 0 h 70"/>
                        <a:gd name="T10" fmla="*/ 0 60000 65536"/>
                        <a:gd name="T11" fmla="*/ 0 60000 65536"/>
                        <a:gd name="T12" fmla="*/ 0 60000 65536"/>
                        <a:gd name="T13" fmla="*/ 0 60000 65536"/>
                        <a:gd name="T14" fmla="*/ 0 60000 65536"/>
                        <a:gd name="T15" fmla="*/ 0 w 23"/>
                        <a:gd name="T16" fmla="*/ 0 h 70"/>
                        <a:gd name="T17" fmla="*/ 23 w 23"/>
                        <a:gd name="T18" fmla="*/ 70 h 70"/>
                      </a:gdLst>
                      <a:ahLst/>
                      <a:cxnLst>
                        <a:cxn ang="T10">
                          <a:pos x="T0" y="T1"/>
                        </a:cxn>
                        <a:cxn ang="T11">
                          <a:pos x="T2" y="T3"/>
                        </a:cxn>
                        <a:cxn ang="T12">
                          <a:pos x="T4" y="T5"/>
                        </a:cxn>
                        <a:cxn ang="T13">
                          <a:pos x="T6" y="T7"/>
                        </a:cxn>
                        <a:cxn ang="T14">
                          <a:pos x="T8" y="T9"/>
                        </a:cxn>
                      </a:cxnLst>
                      <a:rect l="T15" t="T16" r="T17" b="T18"/>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 name="Freeform 171">
                      <a:extLst>
                        <a:ext uri="{FF2B5EF4-FFF2-40B4-BE49-F238E27FC236}">
                          <a16:creationId xmlns:a16="http://schemas.microsoft.com/office/drawing/2014/main" id="{084AE0BB-2DB8-414A-B870-1E7FD580159B}"/>
                        </a:ext>
                      </a:extLst>
                    </p:cNvPr>
                    <p:cNvSpPr>
                      <a:spLocks/>
                    </p:cNvSpPr>
                    <p:nvPr/>
                  </p:nvSpPr>
                  <p:spPr bwMode="auto">
                    <a:xfrm>
                      <a:off x="887" y="3600"/>
                      <a:ext cx="37" cy="11"/>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 name="Freeform 172">
                      <a:extLst>
                        <a:ext uri="{FF2B5EF4-FFF2-40B4-BE49-F238E27FC236}">
                          <a16:creationId xmlns:a16="http://schemas.microsoft.com/office/drawing/2014/main" id="{2E207939-EE03-4E59-BC1C-F4B11ADFB8E3}"/>
                        </a:ext>
                      </a:extLst>
                    </p:cNvPr>
                    <p:cNvSpPr>
                      <a:spLocks/>
                    </p:cNvSpPr>
                    <p:nvPr/>
                  </p:nvSpPr>
                  <p:spPr bwMode="auto">
                    <a:xfrm>
                      <a:off x="890" y="3611"/>
                      <a:ext cx="41" cy="12"/>
                    </a:xfrm>
                    <a:custGeom>
                      <a:avLst/>
                      <a:gdLst>
                        <a:gd name="T0" fmla="*/ 0 w 83"/>
                        <a:gd name="T1" fmla="*/ 0 h 38"/>
                        <a:gd name="T2" fmla="*/ 0 w 83"/>
                        <a:gd name="T3" fmla="*/ 0 h 38"/>
                        <a:gd name="T4" fmla="*/ 0 w 83"/>
                        <a:gd name="T5" fmla="*/ 0 h 38"/>
                        <a:gd name="T6" fmla="*/ 0 w 83"/>
                        <a:gd name="T7" fmla="*/ 0 h 38"/>
                        <a:gd name="T8" fmla="*/ 0 w 83"/>
                        <a:gd name="T9" fmla="*/ 0 h 38"/>
                        <a:gd name="T10" fmla="*/ 0 w 83"/>
                        <a:gd name="T11" fmla="*/ 0 h 38"/>
                        <a:gd name="T12" fmla="*/ 0 w 83"/>
                        <a:gd name="T13" fmla="*/ 0 h 38"/>
                        <a:gd name="T14" fmla="*/ 0 60000 65536"/>
                        <a:gd name="T15" fmla="*/ 0 60000 65536"/>
                        <a:gd name="T16" fmla="*/ 0 60000 65536"/>
                        <a:gd name="T17" fmla="*/ 0 60000 65536"/>
                        <a:gd name="T18" fmla="*/ 0 60000 65536"/>
                        <a:gd name="T19" fmla="*/ 0 60000 65536"/>
                        <a:gd name="T20" fmla="*/ 0 60000 65536"/>
                        <a:gd name="T21" fmla="*/ 0 w 83"/>
                        <a:gd name="T22" fmla="*/ 0 h 38"/>
                        <a:gd name="T23" fmla="*/ 83 w 83"/>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3" name="Group 173">
                    <a:extLst>
                      <a:ext uri="{FF2B5EF4-FFF2-40B4-BE49-F238E27FC236}">
                        <a16:creationId xmlns:a16="http://schemas.microsoft.com/office/drawing/2014/main" id="{F077F276-106D-4EEF-B8DE-3700AEBB3FCF}"/>
                      </a:ext>
                    </a:extLst>
                  </p:cNvPr>
                  <p:cNvGrpSpPr>
                    <a:grpSpLocks/>
                  </p:cNvGrpSpPr>
                  <p:nvPr/>
                </p:nvGrpSpPr>
                <p:grpSpPr bwMode="auto">
                  <a:xfrm>
                    <a:off x="894" y="3612"/>
                    <a:ext cx="49" cy="23"/>
                    <a:chOff x="894" y="3612"/>
                    <a:chExt cx="49" cy="23"/>
                  </a:xfrm>
                </p:grpSpPr>
                <p:sp>
                  <p:nvSpPr>
                    <p:cNvPr id="776" name="Freeform 174">
                      <a:extLst>
                        <a:ext uri="{FF2B5EF4-FFF2-40B4-BE49-F238E27FC236}">
                          <a16:creationId xmlns:a16="http://schemas.microsoft.com/office/drawing/2014/main" id="{2F742109-10BE-4A8C-B7CA-2F8E63E13769}"/>
                        </a:ext>
                      </a:extLst>
                    </p:cNvPr>
                    <p:cNvSpPr>
                      <a:spLocks/>
                    </p:cNvSpPr>
                    <p:nvPr/>
                  </p:nvSpPr>
                  <p:spPr bwMode="auto">
                    <a:xfrm>
                      <a:off x="894" y="3612"/>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7" name="Freeform 175">
                      <a:extLst>
                        <a:ext uri="{FF2B5EF4-FFF2-40B4-BE49-F238E27FC236}">
                          <a16:creationId xmlns:a16="http://schemas.microsoft.com/office/drawing/2014/main" id="{75FBC3EE-02E9-4254-9F1D-6C5107250529}"/>
                        </a:ext>
                      </a:extLst>
                    </p:cNvPr>
                    <p:cNvSpPr>
                      <a:spLocks/>
                    </p:cNvSpPr>
                    <p:nvPr/>
                  </p:nvSpPr>
                  <p:spPr bwMode="auto">
                    <a:xfrm>
                      <a:off x="899" y="3613"/>
                      <a:ext cx="37" cy="10"/>
                    </a:xfrm>
                    <a:custGeom>
                      <a:avLst/>
                      <a:gdLst>
                        <a:gd name="T0" fmla="*/ 0 w 75"/>
                        <a:gd name="T1" fmla="*/ 0 h 32"/>
                        <a:gd name="T2" fmla="*/ 0 w 75"/>
                        <a:gd name="T3" fmla="*/ 0 h 32"/>
                        <a:gd name="T4" fmla="*/ 0 w 75"/>
                        <a:gd name="T5" fmla="*/ 0 h 32"/>
                        <a:gd name="T6" fmla="*/ 0 w 75"/>
                        <a:gd name="T7" fmla="*/ 0 h 32"/>
                        <a:gd name="T8" fmla="*/ 0 w 75"/>
                        <a:gd name="T9" fmla="*/ 0 h 32"/>
                        <a:gd name="T10" fmla="*/ 0 w 75"/>
                        <a:gd name="T11" fmla="*/ 0 h 32"/>
                        <a:gd name="T12" fmla="*/ 0 w 75"/>
                        <a:gd name="T13" fmla="*/ 0 h 32"/>
                        <a:gd name="T14" fmla="*/ 0 w 75"/>
                        <a:gd name="T15" fmla="*/ 0 h 32"/>
                        <a:gd name="T16" fmla="*/ 0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 name="Freeform 176">
                      <a:extLst>
                        <a:ext uri="{FF2B5EF4-FFF2-40B4-BE49-F238E27FC236}">
                          <a16:creationId xmlns:a16="http://schemas.microsoft.com/office/drawing/2014/main" id="{99E87A7A-B928-4715-B71E-A1EA6F799554}"/>
                        </a:ext>
                      </a:extLst>
                    </p:cNvPr>
                    <p:cNvSpPr>
                      <a:spLocks/>
                    </p:cNvSpPr>
                    <p:nvPr/>
                  </p:nvSpPr>
                  <p:spPr bwMode="auto">
                    <a:xfrm>
                      <a:off x="902" y="362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4" name="Group 177">
                    <a:extLst>
                      <a:ext uri="{FF2B5EF4-FFF2-40B4-BE49-F238E27FC236}">
                        <a16:creationId xmlns:a16="http://schemas.microsoft.com/office/drawing/2014/main" id="{E1055839-C1E4-4B81-BA8D-D5F90B02BB2D}"/>
                      </a:ext>
                    </a:extLst>
                  </p:cNvPr>
                  <p:cNvGrpSpPr>
                    <a:grpSpLocks/>
                  </p:cNvGrpSpPr>
                  <p:nvPr/>
                </p:nvGrpSpPr>
                <p:grpSpPr bwMode="auto">
                  <a:xfrm>
                    <a:off x="907" y="3625"/>
                    <a:ext cx="49" cy="23"/>
                    <a:chOff x="907" y="3625"/>
                    <a:chExt cx="49" cy="23"/>
                  </a:xfrm>
                </p:grpSpPr>
                <p:sp>
                  <p:nvSpPr>
                    <p:cNvPr id="773" name="Freeform 178">
                      <a:extLst>
                        <a:ext uri="{FF2B5EF4-FFF2-40B4-BE49-F238E27FC236}">
                          <a16:creationId xmlns:a16="http://schemas.microsoft.com/office/drawing/2014/main" id="{4F3E0903-EA90-411C-84E2-116D32F9F1F0}"/>
                        </a:ext>
                      </a:extLst>
                    </p:cNvPr>
                    <p:cNvSpPr>
                      <a:spLocks/>
                    </p:cNvSpPr>
                    <p:nvPr/>
                  </p:nvSpPr>
                  <p:spPr bwMode="auto">
                    <a:xfrm>
                      <a:off x="907" y="3625"/>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4" name="Freeform 179">
                      <a:extLst>
                        <a:ext uri="{FF2B5EF4-FFF2-40B4-BE49-F238E27FC236}">
                          <a16:creationId xmlns:a16="http://schemas.microsoft.com/office/drawing/2014/main" id="{C65C1F23-51F9-48D3-916B-FD7724719A51}"/>
                        </a:ext>
                      </a:extLst>
                    </p:cNvPr>
                    <p:cNvSpPr>
                      <a:spLocks/>
                    </p:cNvSpPr>
                    <p:nvPr/>
                  </p:nvSpPr>
                  <p:spPr bwMode="auto">
                    <a:xfrm>
                      <a:off x="912" y="3626"/>
                      <a:ext cx="36" cy="9"/>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5" name="Freeform 180">
                      <a:extLst>
                        <a:ext uri="{FF2B5EF4-FFF2-40B4-BE49-F238E27FC236}">
                          <a16:creationId xmlns:a16="http://schemas.microsoft.com/office/drawing/2014/main" id="{703BDC85-CC18-4F76-A011-B20A0856E92E}"/>
                        </a:ext>
                      </a:extLst>
                    </p:cNvPr>
                    <p:cNvSpPr>
                      <a:spLocks/>
                    </p:cNvSpPr>
                    <p:nvPr/>
                  </p:nvSpPr>
                  <p:spPr bwMode="auto">
                    <a:xfrm>
                      <a:off x="914" y="363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5" name="Group 181">
                    <a:extLst>
                      <a:ext uri="{FF2B5EF4-FFF2-40B4-BE49-F238E27FC236}">
                        <a16:creationId xmlns:a16="http://schemas.microsoft.com/office/drawing/2014/main" id="{FAF4D0FE-ED48-4ECA-8A7C-70AF87166FD3}"/>
                      </a:ext>
                    </a:extLst>
                  </p:cNvPr>
                  <p:cNvGrpSpPr>
                    <a:grpSpLocks/>
                  </p:cNvGrpSpPr>
                  <p:nvPr/>
                </p:nvGrpSpPr>
                <p:grpSpPr bwMode="auto">
                  <a:xfrm>
                    <a:off x="919" y="3638"/>
                    <a:ext cx="49" cy="22"/>
                    <a:chOff x="919" y="3638"/>
                    <a:chExt cx="49" cy="22"/>
                  </a:xfrm>
                </p:grpSpPr>
                <p:sp>
                  <p:nvSpPr>
                    <p:cNvPr id="770" name="Freeform 182">
                      <a:extLst>
                        <a:ext uri="{FF2B5EF4-FFF2-40B4-BE49-F238E27FC236}">
                          <a16:creationId xmlns:a16="http://schemas.microsoft.com/office/drawing/2014/main" id="{F34F679E-4C5D-449E-B431-37E57D2CCB5A}"/>
                        </a:ext>
                      </a:extLst>
                    </p:cNvPr>
                    <p:cNvSpPr>
                      <a:spLocks/>
                    </p:cNvSpPr>
                    <p:nvPr/>
                  </p:nvSpPr>
                  <p:spPr bwMode="auto">
                    <a:xfrm>
                      <a:off x="919" y="3638"/>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1" name="Freeform 183">
                      <a:extLst>
                        <a:ext uri="{FF2B5EF4-FFF2-40B4-BE49-F238E27FC236}">
                          <a16:creationId xmlns:a16="http://schemas.microsoft.com/office/drawing/2014/main" id="{0C5FF206-CD30-49C4-9B94-077D102976BC}"/>
                        </a:ext>
                      </a:extLst>
                    </p:cNvPr>
                    <p:cNvSpPr>
                      <a:spLocks/>
                    </p:cNvSpPr>
                    <p:nvPr/>
                  </p:nvSpPr>
                  <p:spPr bwMode="auto">
                    <a:xfrm>
                      <a:off x="924" y="363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2" name="Freeform 184">
                      <a:extLst>
                        <a:ext uri="{FF2B5EF4-FFF2-40B4-BE49-F238E27FC236}">
                          <a16:creationId xmlns:a16="http://schemas.microsoft.com/office/drawing/2014/main" id="{0E12CA74-706B-439A-BCC1-4C2FE2D5B5E8}"/>
                        </a:ext>
                      </a:extLst>
                    </p:cNvPr>
                    <p:cNvSpPr>
                      <a:spLocks/>
                    </p:cNvSpPr>
                    <p:nvPr/>
                  </p:nvSpPr>
                  <p:spPr bwMode="auto">
                    <a:xfrm>
                      <a:off x="928" y="364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6" name="Group 185">
                    <a:extLst>
                      <a:ext uri="{FF2B5EF4-FFF2-40B4-BE49-F238E27FC236}">
                        <a16:creationId xmlns:a16="http://schemas.microsoft.com/office/drawing/2014/main" id="{2FFAECE9-CF87-48EC-A33E-AD1EDFE4BAD1}"/>
                      </a:ext>
                    </a:extLst>
                  </p:cNvPr>
                  <p:cNvGrpSpPr>
                    <a:grpSpLocks/>
                  </p:cNvGrpSpPr>
                  <p:nvPr/>
                </p:nvGrpSpPr>
                <p:grpSpPr bwMode="auto">
                  <a:xfrm>
                    <a:off x="932" y="3651"/>
                    <a:ext cx="50" cy="22"/>
                    <a:chOff x="932" y="3651"/>
                    <a:chExt cx="50" cy="22"/>
                  </a:xfrm>
                </p:grpSpPr>
                <p:sp>
                  <p:nvSpPr>
                    <p:cNvPr id="767" name="Freeform 186">
                      <a:extLst>
                        <a:ext uri="{FF2B5EF4-FFF2-40B4-BE49-F238E27FC236}">
                          <a16:creationId xmlns:a16="http://schemas.microsoft.com/office/drawing/2014/main" id="{E319BEED-46B7-42CB-815A-48F582CE1DAA}"/>
                        </a:ext>
                      </a:extLst>
                    </p:cNvPr>
                    <p:cNvSpPr>
                      <a:spLocks/>
                    </p:cNvSpPr>
                    <p:nvPr/>
                  </p:nvSpPr>
                  <p:spPr bwMode="auto">
                    <a:xfrm>
                      <a:off x="932" y="36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 name="Freeform 187">
                      <a:extLst>
                        <a:ext uri="{FF2B5EF4-FFF2-40B4-BE49-F238E27FC236}">
                          <a16:creationId xmlns:a16="http://schemas.microsoft.com/office/drawing/2014/main" id="{A8C07D8D-8A2F-419E-8920-00A21ECD0512}"/>
                        </a:ext>
                      </a:extLst>
                    </p:cNvPr>
                    <p:cNvSpPr>
                      <a:spLocks/>
                    </p:cNvSpPr>
                    <p:nvPr/>
                  </p:nvSpPr>
                  <p:spPr bwMode="auto">
                    <a:xfrm>
                      <a:off x="937" y="3651"/>
                      <a:ext cx="37"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9" name="Freeform 188">
                      <a:extLst>
                        <a:ext uri="{FF2B5EF4-FFF2-40B4-BE49-F238E27FC236}">
                          <a16:creationId xmlns:a16="http://schemas.microsoft.com/office/drawing/2014/main" id="{C9EFE0E5-27AC-4AE2-AE3B-3945BA850243}"/>
                        </a:ext>
                      </a:extLst>
                    </p:cNvPr>
                    <p:cNvSpPr>
                      <a:spLocks/>
                    </p:cNvSpPr>
                    <p:nvPr/>
                  </p:nvSpPr>
                  <p:spPr bwMode="auto">
                    <a:xfrm>
                      <a:off x="940" y="3662"/>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64" name="Group 189">
                  <a:extLst>
                    <a:ext uri="{FF2B5EF4-FFF2-40B4-BE49-F238E27FC236}">
                      <a16:creationId xmlns:a16="http://schemas.microsoft.com/office/drawing/2014/main" id="{C9119CE3-2FBE-4F80-9429-A226FEB1FFA2}"/>
                    </a:ext>
                  </a:extLst>
                </p:cNvPr>
                <p:cNvGrpSpPr>
                  <a:grpSpLocks/>
                </p:cNvGrpSpPr>
                <p:nvPr/>
              </p:nvGrpSpPr>
              <p:grpSpPr bwMode="auto">
                <a:xfrm>
                  <a:off x="944" y="3665"/>
                  <a:ext cx="99" cy="74"/>
                  <a:chOff x="944" y="3665"/>
                  <a:chExt cx="99" cy="74"/>
                </a:xfrm>
              </p:grpSpPr>
              <p:grpSp>
                <p:nvGrpSpPr>
                  <p:cNvPr id="742" name="Group 190">
                    <a:extLst>
                      <a:ext uri="{FF2B5EF4-FFF2-40B4-BE49-F238E27FC236}">
                        <a16:creationId xmlns:a16="http://schemas.microsoft.com/office/drawing/2014/main" id="{A4F1366B-58B9-4A27-B652-95B70E3BDA52}"/>
                      </a:ext>
                    </a:extLst>
                  </p:cNvPr>
                  <p:cNvGrpSpPr>
                    <a:grpSpLocks/>
                  </p:cNvGrpSpPr>
                  <p:nvPr/>
                </p:nvGrpSpPr>
                <p:grpSpPr bwMode="auto">
                  <a:xfrm>
                    <a:off x="944" y="3665"/>
                    <a:ext cx="49" cy="23"/>
                    <a:chOff x="944" y="3665"/>
                    <a:chExt cx="49" cy="23"/>
                  </a:xfrm>
                </p:grpSpPr>
                <p:sp>
                  <p:nvSpPr>
                    <p:cNvPr id="759" name="Freeform 191">
                      <a:extLst>
                        <a:ext uri="{FF2B5EF4-FFF2-40B4-BE49-F238E27FC236}">
                          <a16:creationId xmlns:a16="http://schemas.microsoft.com/office/drawing/2014/main" id="{4ABF8F6E-2498-4FA7-B713-618D625B666F}"/>
                        </a:ext>
                      </a:extLst>
                    </p:cNvPr>
                    <p:cNvSpPr>
                      <a:spLocks/>
                    </p:cNvSpPr>
                    <p:nvPr/>
                  </p:nvSpPr>
                  <p:spPr bwMode="auto">
                    <a:xfrm>
                      <a:off x="944" y="3665"/>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0" name="Freeform 192">
                      <a:extLst>
                        <a:ext uri="{FF2B5EF4-FFF2-40B4-BE49-F238E27FC236}">
                          <a16:creationId xmlns:a16="http://schemas.microsoft.com/office/drawing/2014/main" id="{393437F3-55BC-4EBD-98B8-143D1309907C}"/>
                        </a:ext>
                      </a:extLst>
                    </p:cNvPr>
                    <p:cNvSpPr>
                      <a:spLocks/>
                    </p:cNvSpPr>
                    <p:nvPr/>
                  </p:nvSpPr>
                  <p:spPr bwMode="auto">
                    <a:xfrm>
                      <a:off x="949" y="3666"/>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1" name="Freeform 193">
                      <a:extLst>
                        <a:ext uri="{FF2B5EF4-FFF2-40B4-BE49-F238E27FC236}">
                          <a16:creationId xmlns:a16="http://schemas.microsoft.com/office/drawing/2014/main" id="{A333D860-912F-4B94-B237-580DB973A3B8}"/>
                        </a:ext>
                      </a:extLst>
                    </p:cNvPr>
                    <p:cNvSpPr>
                      <a:spLocks/>
                    </p:cNvSpPr>
                    <p:nvPr/>
                  </p:nvSpPr>
                  <p:spPr bwMode="auto">
                    <a:xfrm>
                      <a:off x="953" y="367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43" name="Group 194">
                    <a:extLst>
                      <a:ext uri="{FF2B5EF4-FFF2-40B4-BE49-F238E27FC236}">
                        <a16:creationId xmlns:a16="http://schemas.microsoft.com/office/drawing/2014/main" id="{673016C7-884E-4124-B980-CC9EBCE6459A}"/>
                      </a:ext>
                    </a:extLst>
                  </p:cNvPr>
                  <p:cNvGrpSpPr>
                    <a:grpSpLocks/>
                  </p:cNvGrpSpPr>
                  <p:nvPr/>
                </p:nvGrpSpPr>
                <p:grpSpPr bwMode="auto">
                  <a:xfrm>
                    <a:off x="957" y="3678"/>
                    <a:ext cx="48" cy="23"/>
                    <a:chOff x="957" y="3678"/>
                    <a:chExt cx="48" cy="23"/>
                  </a:xfrm>
                </p:grpSpPr>
                <p:sp>
                  <p:nvSpPr>
                    <p:cNvPr id="756" name="Freeform 195">
                      <a:extLst>
                        <a:ext uri="{FF2B5EF4-FFF2-40B4-BE49-F238E27FC236}">
                          <a16:creationId xmlns:a16="http://schemas.microsoft.com/office/drawing/2014/main" id="{102EE671-91CB-4410-86DD-1B569DF5C6CD}"/>
                        </a:ext>
                      </a:extLst>
                    </p:cNvPr>
                    <p:cNvSpPr>
                      <a:spLocks/>
                    </p:cNvSpPr>
                    <p:nvPr/>
                  </p:nvSpPr>
                  <p:spPr bwMode="auto">
                    <a:xfrm>
                      <a:off x="957" y="3678"/>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7" name="Freeform 196">
                      <a:extLst>
                        <a:ext uri="{FF2B5EF4-FFF2-40B4-BE49-F238E27FC236}">
                          <a16:creationId xmlns:a16="http://schemas.microsoft.com/office/drawing/2014/main" id="{86786B9E-437D-4D3C-9680-DA5C0159EF54}"/>
                        </a:ext>
                      </a:extLst>
                    </p:cNvPr>
                    <p:cNvSpPr>
                      <a:spLocks/>
                    </p:cNvSpPr>
                    <p:nvPr/>
                  </p:nvSpPr>
                  <p:spPr bwMode="auto">
                    <a:xfrm>
                      <a:off x="961" y="3678"/>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 name="Freeform 197">
                      <a:extLst>
                        <a:ext uri="{FF2B5EF4-FFF2-40B4-BE49-F238E27FC236}">
                          <a16:creationId xmlns:a16="http://schemas.microsoft.com/office/drawing/2014/main" id="{E050D753-2880-4431-AD34-BB09A2DFC345}"/>
                        </a:ext>
                      </a:extLst>
                    </p:cNvPr>
                    <p:cNvSpPr>
                      <a:spLocks/>
                    </p:cNvSpPr>
                    <p:nvPr/>
                  </p:nvSpPr>
                  <p:spPr bwMode="auto">
                    <a:xfrm>
                      <a:off x="964" y="3688"/>
                      <a:ext cx="41"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44" name="Group 198">
                    <a:extLst>
                      <a:ext uri="{FF2B5EF4-FFF2-40B4-BE49-F238E27FC236}">
                        <a16:creationId xmlns:a16="http://schemas.microsoft.com/office/drawing/2014/main" id="{91B57CF8-2364-4B5E-9781-BBD5C639F395}"/>
                      </a:ext>
                    </a:extLst>
                  </p:cNvPr>
                  <p:cNvGrpSpPr>
                    <a:grpSpLocks/>
                  </p:cNvGrpSpPr>
                  <p:nvPr/>
                </p:nvGrpSpPr>
                <p:grpSpPr bwMode="auto">
                  <a:xfrm>
                    <a:off x="969" y="3690"/>
                    <a:ext cx="49" cy="23"/>
                    <a:chOff x="969" y="3690"/>
                    <a:chExt cx="49" cy="23"/>
                  </a:xfrm>
                </p:grpSpPr>
                <p:sp>
                  <p:nvSpPr>
                    <p:cNvPr id="753" name="Freeform 199">
                      <a:extLst>
                        <a:ext uri="{FF2B5EF4-FFF2-40B4-BE49-F238E27FC236}">
                          <a16:creationId xmlns:a16="http://schemas.microsoft.com/office/drawing/2014/main" id="{9601F7A5-463A-4A61-B51D-93FC3FFBD999}"/>
                        </a:ext>
                      </a:extLst>
                    </p:cNvPr>
                    <p:cNvSpPr>
                      <a:spLocks/>
                    </p:cNvSpPr>
                    <p:nvPr/>
                  </p:nvSpPr>
                  <p:spPr bwMode="auto">
                    <a:xfrm>
                      <a:off x="969" y="369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4" name="Freeform 200">
                      <a:extLst>
                        <a:ext uri="{FF2B5EF4-FFF2-40B4-BE49-F238E27FC236}">
                          <a16:creationId xmlns:a16="http://schemas.microsoft.com/office/drawing/2014/main" id="{26A2FE9C-E120-4CE0-95E0-46E1F7678434}"/>
                        </a:ext>
                      </a:extLst>
                    </p:cNvPr>
                    <p:cNvSpPr>
                      <a:spLocks/>
                    </p:cNvSpPr>
                    <p:nvPr/>
                  </p:nvSpPr>
                  <p:spPr bwMode="auto">
                    <a:xfrm>
                      <a:off x="974" y="3691"/>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5" name="Freeform 201">
                      <a:extLst>
                        <a:ext uri="{FF2B5EF4-FFF2-40B4-BE49-F238E27FC236}">
                          <a16:creationId xmlns:a16="http://schemas.microsoft.com/office/drawing/2014/main" id="{B2BFF07F-866A-4B91-8796-BB7EE6EF1CA8}"/>
                        </a:ext>
                      </a:extLst>
                    </p:cNvPr>
                    <p:cNvSpPr>
                      <a:spLocks/>
                    </p:cNvSpPr>
                    <p:nvPr/>
                  </p:nvSpPr>
                  <p:spPr bwMode="auto">
                    <a:xfrm>
                      <a:off x="977" y="370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45" name="Group 202">
                    <a:extLst>
                      <a:ext uri="{FF2B5EF4-FFF2-40B4-BE49-F238E27FC236}">
                        <a16:creationId xmlns:a16="http://schemas.microsoft.com/office/drawing/2014/main" id="{D1AF982C-8EDE-440A-BA9E-1F8D06068218}"/>
                      </a:ext>
                    </a:extLst>
                  </p:cNvPr>
                  <p:cNvGrpSpPr>
                    <a:grpSpLocks/>
                  </p:cNvGrpSpPr>
                  <p:nvPr/>
                </p:nvGrpSpPr>
                <p:grpSpPr bwMode="auto">
                  <a:xfrm>
                    <a:off x="982" y="3703"/>
                    <a:ext cx="49" cy="23"/>
                    <a:chOff x="982" y="3703"/>
                    <a:chExt cx="49" cy="23"/>
                  </a:xfrm>
                </p:grpSpPr>
                <p:sp>
                  <p:nvSpPr>
                    <p:cNvPr id="750" name="Freeform 203">
                      <a:extLst>
                        <a:ext uri="{FF2B5EF4-FFF2-40B4-BE49-F238E27FC236}">
                          <a16:creationId xmlns:a16="http://schemas.microsoft.com/office/drawing/2014/main" id="{2E15D4F2-1B43-42EA-B81B-247C0AF93FC4}"/>
                        </a:ext>
                      </a:extLst>
                    </p:cNvPr>
                    <p:cNvSpPr>
                      <a:spLocks/>
                    </p:cNvSpPr>
                    <p:nvPr/>
                  </p:nvSpPr>
                  <p:spPr bwMode="auto">
                    <a:xfrm>
                      <a:off x="982"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1" name="Freeform 204">
                      <a:extLst>
                        <a:ext uri="{FF2B5EF4-FFF2-40B4-BE49-F238E27FC236}">
                          <a16:creationId xmlns:a16="http://schemas.microsoft.com/office/drawing/2014/main" id="{EAA0F5C9-5768-40AF-A86B-C20AACC4C9A4}"/>
                        </a:ext>
                      </a:extLst>
                    </p:cNvPr>
                    <p:cNvSpPr>
                      <a:spLocks/>
                    </p:cNvSpPr>
                    <p:nvPr/>
                  </p:nvSpPr>
                  <p:spPr bwMode="auto">
                    <a:xfrm>
                      <a:off x="987" y="3703"/>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2" name="Freeform 205">
                      <a:extLst>
                        <a:ext uri="{FF2B5EF4-FFF2-40B4-BE49-F238E27FC236}">
                          <a16:creationId xmlns:a16="http://schemas.microsoft.com/office/drawing/2014/main" id="{C1EAA4C8-1F0B-40D7-B046-CC5931A3575A}"/>
                        </a:ext>
                      </a:extLst>
                    </p:cNvPr>
                    <p:cNvSpPr>
                      <a:spLocks/>
                    </p:cNvSpPr>
                    <p:nvPr/>
                  </p:nvSpPr>
                  <p:spPr bwMode="auto">
                    <a:xfrm>
                      <a:off x="989" y="3714"/>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46" name="Group 206">
                    <a:extLst>
                      <a:ext uri="{FF2B5EF4-FFF2-40B4-BE49-F238E27FC236}">
                        <a16:creationId xmlns:a16="http://schemas.microsoft.com/office/drawing/2014/main" id="{590A87D6-5108-4181-AFF1-26508B8CBC52}"/>
                      </a:ext>
                    </a:extLst>
                  </p:cNvPr>
                  <p:cNvGrpSpPr>
                    <a:grpSpLocks/>
                  </p:cNvGrpSpPr>
                  <p:nvPr/>
                </p:nvGrpSpPr>
                <p:grpSpPr bwMode="auto">
                  <a:xfrm>
                    <a:off x="995" y="3716"/>
                    <a:ext cx="48" cy="23"/>
                    <a:chOff x="995" y="3716"/>
                    <a:chExt cx="48" cy="23"/>
                  </a:xfrm>
                </p:grpSpPr>
                <p:sp>
                  <p:nvSpPr>
                    <p:cNvPr id="747" name="Freeform 207">
                      <a:extLst>
                        <a:ext uri="{FF2B5EF4-FFF2-40B4-BE49-F238E27FC236}">
                          <a16:creationId xmlns:a16="http://schemas.microsoft.com/office/drawing/2014/main" id="{FFBA2186-5B65-4819-AC68-594672DCB208}"/>
                        </a:ext>
                      </a:extLst>
                    </p:cNvPr>
                    <p:cNvSpPr>
                      <a:spLocks/>
                    </p:cNvSpPr>
                    <p:nvPr/>
                  </p:nvSpPr>
                  <p:spPr bwMode="auto">
                    <a:xfrm>
                      <a:off x="995" y="3716"/>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 name="Freeform 208">
                      <a:extLst>
                        <a:ext uri="{FF2B5EF4-FFF2-40B4-BE49-F238E27FC236}">
                          <a16:creationId xmlns:a16="http://schemas.microsoft.com/office/drawing/2014/main" id="{C712A6AE-5AAA-4CC2-A9FB-6D827906F6AD}"/>
                        </a:ext>
                      </a:extLst>
                    </p:cNvPr>
                    <p:cNvSpPr>
                      <a:spLocks/>
                    </p:cNvSpPr>
                    <p:nvPr/>
                  </p:nvSpPr>
                  <p:spPr bwMode="auto">
                    <a:xfrm>
                      <a:off x="999" y="3717"/>
                      <a:ext cx="38"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9" name="Freeform 209">
                      <a:extLst>
                        <a:ext uri="{FF2B5EF4-FFF2-40B4-BE49-F238E27FC236}">
                          <a16:creationId xmlns:a16="http://schemas.microsoft.com/office/drawing/2014/main" id="{9C120D5E-D2D5-495B-B803-C6DF07163314}"/>
                        </a:ext>
                      </a:extLst>
                    </p:cNvPr>
                    <p:cNvSpPr>
                      <a:spLocks/>
                    </p:cNvSpPr>
                    <p:nvPr/>
                  </p:nvSpPr>
                  <p:spPr bwMode="auto">
                    <a:xfrm>
                      <a:off x="1003" y="3727"/>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65" name="Group 210">
                  <a:extLst>
                    <a:ext uri="{FF2B5EF4-FFF2-40B4-BE49-F238E27FC236}">
                      <a16:creationId xmlns:a16="http://schemas.microsoft.com/office/drawing/2014/main" id="{26C212F3-EC87-46BA-A6A1-57887B491CAF}"/>
                    </a:ext>
                  </a:extLst>
                </p:cNvPr>
                <p:cNvGrpSpPr>
                  <a:grpSpLocks/>
                </p:cNvGrpSpPr>
                <p:nvPr/>
              </p:nvGrpSpPr>
              <p:grpSpPr bwMode="auto">
                <a:xfrm>
                  <a:off x="1005" y="3727"/>
                  <a:ext cx="49" cy="23"/>
                  <a:chOff x="1005" y="3727"/>
                  <a:chExt cx="49" cy="23"/>
                </a:xfrm>
              </p:grpSpPr>
              <p:sp>
                <p:nvSpPr>
                  <p:cNvPr id="739" name="Freeform 211">
                    <a:extLst>
                      <a:ext uri="{FF2B5EF4-FFF2-40B4-BE49-F238E27FC236}">
                        <a16:creationId xmlns:a16="http://schemas.microsoft.com/office/drawing/2014/main" id="{78AC5345-3670-4EA6-B1FC-530851AE2E71}"/>
                      </a:ext>
                    </a:extLst>
                  </p:cNvPr>
                  <p:cNvSpPr>
                    <a:spLocks/>
                  </p:cNvSpPr>
                  <p:nvPr/>
                </p:nvSpPr>
                <p:spPr bwMode="auto">
                  <a:xfrm>
                    <a:off x="1005" y="372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0" name="Freeform 212">
                    <a:extLst>
                      <a:ext uri="{FF2B5EF4-FFF2-40B4-BE49-F238E27FC236}">
                        <a16:creationId xmlns:a16="http://schemas.microsoft.com/office/drawing/2014/main" id="{F640F58F-94F8-438C-932F-09481A243B47}"/>
                      </a:ext>
                    </a:extLst>
                  </p:cNvPr>
                  <p:cNvSpPr>
                    <a:spLocks/>
                  </p:cNvSpPr>
                  <p:nvPr/>
                </p:nvSpPr>
                <p:spPr bwMode="auto">
                  <a:xfrm>
                    <a:off x="1010"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1" name="Freeform 213">
                    <a:extLst>
                      <a:ext uri="{FF2B5EF4-FFF2-40B4-BE49-F238E27FC236}">
                        <a16:creationId xmlns:a16="http://schemas.microsoft.com/office/drawing/2014/main" id="{FF967925-5AA8-4B7A-9647-232893FF5A98}"/>
                      </a:ext>
                    </a:extLst>
                  </p:cNvPr>
                  <p:cNvSpPr>
                    <a:spLocks/>
                  </p:cNvSpPr>
                  <p:nvPr/>
                </p:nvSpPr>
                <p:spPr bwMode="auto">
                  <a:xfrm>
                    <a:off x="1013"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6" name="Group 214">
                  <a:extLst>
                    <a:ext uri="{FF2B5EF4-FFF2-40B4-BE49-F238E27FC236}">
                      <a16:creationId xmlns:a16="http://schemas.microsoft.com/office/drawing/2014/main" id="{DF20A26C-2373-48FB-854F-359F01A1CE08}"/>
                    </a:ext>
                  </a:extLst>
                </p:cNvPr>
                <p:cNvGrpSpPr>
                  <a:grpSpLocks/>
                </p:cNvGrpSpPr>
                <p:nvPr/>
              </p:nvGrpSpPr>
              <p:grpSpPr bwMode="auto">
                <a:xfrm>
                  <a:off x="1018" y="3740"/>
                  <a:ext cx="49" cy="22"/>
                  <a:chOff x="1018" y="3740"/>
                  <a:chExt cx="49" cy="22"/>
                </a:xfrm>
              </p:grpSpPr>
              <p:sp>
                <p:nvSpPr>
                  <p:cNvPr id="730" name="Freeform 215">
                    <a:extLst>
                      <a:ext uri="{FF2B5EF4-FFF2-40B4-BE49-F238E27FC236}">
                        <a16:creationId xmlns:a16="http://schemas.microsoft.com/office/drawing/2014/main" id="{D0A54E6D-0EBE-4B31-B705-33DC6546590D}"/>
                      </a:ext>
                    </a:extLst>
                  </p:cNvPr>
                  <p:cNvSpPr>
                    <a:spLocks/>
                  </p:cNvSpPr>
                  <p:nvPr/>
                </p:nvSpPr>
                <p:spPr bwMode="auto">
                  <a:xfrm>
                    <a:off x="1018" y="374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1" name="Freeform 216">
                    <a:extLst>
                      <a:ext uri="{FF2B5EF4-FFF2-40B4-BE49-F238E27FC236}">
                        <a16:creationId xmlns:a16="http://schemas.microsoft.com/office/drawing/2014/main" id="{C9D4C547-6F15-4025-894B-2DFC9F922654}"/>
                      </a:ext>
                    </a:extLst>
                  </p:cNvPr>
                  <p:cNvSpPr>
                    <a:spLocks/>
                  </p:cNvSpPr>
                  <p:nvPr/>
                </p:nvSpPr>
                <p:spPr bwMode="auto">
                  <a:xfrm>
                    <a:off x="1022" y="3740"/>
                    <a:ext cx="38"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2" name="Freeform 217">
                    <a:extLst>
                      <a:ext uri="{FF2B5EF4-FFF2-40B4-BE49-F238E27FC236}">
                        <a16:creationId xmlns:a16="http://schemas.microsoft.com/office/drawing/2014/main" id="{8D40F8D2-D930-4314-908B-55448F28A284}"/>
                      </a:ext>
                    </a:extLst>
                  </p:cNvPr>
                  <p:cNvSpPr>
                    <a:spLocks/>
                  </p:cNvSpPr>
                  <p:nvPr/>
                </p:nvSpPr>
                <p:spPr bwMode="auto">
                  <a:xfrm>
                    <a:off x="1026" y="3750"/>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7" name="Group 218">
                  <a:extLst>
                    <a:ext uri="{FF2B5EF4-FFF2-40B4-BE49-F238E27FC236}">
                      <a16:creationId xmlns:a16="http://schemas.microsoft.com/office/drawing/2014/main" id="{F7CFEEE9-F024-4BE2-9A9E-59C105BC6C1B}"/>
                    </a:ext>
                  </a:extLst>
                </p:cNvPr>
                <p:cNvGrpSpPr>
                  <a:grpSpLocks/>
                </p:cNvGrpSpPr>
                <p:nvPr/>
              </p:nvGrpSpPr>
              <p:grpSpPr bwMode="auto">
                <a:xfrm>
                  <a:off x="1030" y="3753"/>
                  <a:ext cx="49" cy="23"/>
                  <a:chOff x="1030" y="3753"/>
                  <a:chExt cx="49" cy="23"/>
                </a:xfrm>
              </p:grpSpPr>
              <p:sp>
                <p:nvSpPr>
                  <p:cNvPr id="727" name="Freeform 219">
                    <a:extLst>
                      <a:ext uri="{FF2B5EF4-FFF2-40B4-BE49-F238E27FC236}">
                        <a16:creationId xmlns:a16="http://schemas.microsoft.com/office/drawing/2014/main" id="{E669422F-5595-406F-950E-7B110DC639F4}"/>
                      </a:ext>
                    </a:extLst>
                  </p:cNvPr>
                  <p:cNvSpPr>
                    <a:spLocks/>
                  </p:cNvSpPr>
                  <p:nvPr/>
                </p:nvSpPr>
                <p:spPr bwMode="auto">
                  <a:xfrm>
                    <a:off x="1030" y="375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8" name="Freeform 220">
                    <a:extLst>
                      <a:ext uri="{FF2B5EF4-FFF2-40B4-BE49-F238E27FC236}">
                        <a16:creationId xmlns:a16="http://schemas.microsoft.com/office/drawing/2014/main" id="{43C332A8-835C-4BD8-87CB-053087162845}"/>
                      </a:ext>
                    </a:extLst>
                  </p:cNvPr>
                  <p:cNvSpPr>
                    <a:spLocks/>
                  </p:cNvSpPr>
                  <p:nvPr/>
                </p:nvSpPr>
                <p:spPr bwMode="auto">
                  <a:xfrm>
                    <a:off x="1035" y="3753"/>
                    <a:ext cx="37" cy="11"/>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9" name="Freeform 221">
                    <a:extLst>
                      <a:ext uri="{FF2B5EF4-FFF2-40B4-BE49-F238E27FC236}">
                        <a16:creationId xmlns:a16="http://schemas.microsoft.com/office/drawing/2014/main" id="{8AF2CE25-E21A-4EA3-AD03-387BD8F2969E}"/>
                      </a:ext>
                    </a:extLst>
                  </p:cNvPr>
                  <p:cNvSpPr>
                    <a:spLocks/>
                  </p:cNvSpPr>
                  <p:nvPr/>
                </p:nvSpPr>
                <p:spPr bwMode="auto">
                  <a:xfrm>
                    <a:off x="1039" y="3764"/>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68" name="Freeform 222">
                  <a:extLst>
                    <a:ext uri="{FF2B5EF4-FFF2-40B4-BE49-F238E27FC236}">
                      <a16:creationId xmlns:a16="http://schemas.microsoft.com/office/drawing/2014/main" id="{52B4B80F-B54E-4BA4-AC90-9FBB98B83CBA}"/>
                    </a:ext>
                  </a:extLst>
                </p:cNvPr>
                <p:cNvSpPr>
                  <a:spLocks/>
                </p:cNvSpPr>
                <p:nvPr/>
              </p:nvSpPr>
              <p:spPr bwMode="auto">
                <a:xfrm>
                  <a:off x="778" y="353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Freeform 223">
                  <a:extLst>
                    <a:ext uri="{FF2B5EF4-FFF2-40B4-BE49-F238E27FC236}">
                      <a16:creationId xmlns:a16="http://schemas.microsoft.com/office/drawing/2014/main" id="{46F6EF9B-B501-4182-BED7-CF36F8664BA2}"/>
                    </a:ext>
                  </a:extLst>
                </p:cNvPr>
                <p:cNvSpPr>
                  <a:spLocks/>
                </p:cNvSpPr>
                <p:nvPr/>
              </p:nvSpPr>
              <p:spPr bwMode="auto">
                <a:xfrm>
                  <a:off x="783" y="3535"/>
                  <a:ext cx="36" cy="11"/>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224">
                  <a:extLst>
                    <a:ext uri="{FF2B5EF4-FFF2-40B4-BE49-F238E27FC236}">
                      <a16:creationId xmlns:a16="http://schemas.microsoft.com/office/drawing/2014/main" id="{83C76EC1-49FD-4C40-87C1-77FEFBD50F8A}"/>
                    </a:ext>
                  </a:extLst>
                </p:cNvPr>
                <p:cNvSpPr>
                  <a:spLocks/>
                </p:cNvSpPr>
                <p:nvPr/>
              </p:nvSpPr>
              <p:spPr bwMode="auto">
                <a:xfrm>
                  <a:off x="786" y="3546"/>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 name="Group 225">
                  <a:extLst>
                    <a:ext uri="{FF2B5EF4-FFF2-40B4-BE49-F238E27FC236}">
                      <a16:creationId xmlns:a16="http://schemas.microsoft.com/office/drawing/2014/main" id="{26737B20-4FA8-410E-9921-725FC63110FD}"/>
                    </a:ext>
                  </a:extLst>
                </p:cNvPr>
                <p:cNvGrpSpPr>
                  <a:grpSpLocks/>
                </p:cNvGrpSpPr>
                <p:nvPr/>
              </p:nvGrpSpPr>
              <p:grpSpPr bwMode="auto">
                <a:xfrm>
                  <a:off x="790" y="3547"/>
                  <a:ext cx="49" cy="23"/>
                  <a:chOff x="790" y="3547"/>
                  <a:chExt cx="49" cy="23"/>
                </a:xfrm>
              </p:grpSpPr>
              <p:sp>
                <p:nvSpPr>
                  <p:cNvPr id="724" name="Freeform 226">
                    <a:extLst>
                      <a:ext uri="{FF2B5EF4-FFF2-40B4-BE49-F238E27FC236}">
                        <a16:creationId xmlns:a16="http://schemas.microsoft.com/office/drawing/2014/main" id="{48F651D1-25D2-4884-ADC3-9642364EF6DE}"/>
                      </a:ext>
                    </a:extLst>
                  </p:cNvPr>
                  <p:cNvSpPr>
                    <a:spLocks/>
                  </p:cNvSpPr>
                  <p:nvPr/>
                </p:nvSpPr>
                <p:spPr bwMode="auto">
                  <a:xfrm>
                    <a:off x="790" y="3547"/>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5" name="Freeform 227">
                    <a:extLst>
                      <a:ext uri="{FF2B5EF4-FFF2-40B4-BE49-F238E27FC236}">
                        <a16:creationId xmlns:a16="http://schemas.microsoft.com/office/drawing/2014/main" id="{2AE6AC01-79A4-41AB-9434-7FAD85C81FD4}"/>
                      </a:ext>
                    </a:extLst>
                  </p:cNvPr>
                  <p:cNvSpPr>
                    <a:spLocks/>
                  </p:cNvSpPr>
                  <p:nvPr/>
                </p:nvSpPr>
                <p:spPr bwMode="auto">
                  <a:xfrm>
                    <a:off x="795" y="3548"/>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6" name="Freeform 228">
                    <a:extLst>
                      <a:ext uri="{FF2B5EF4-FFF2-40B4-BE49-F238E27FC236}">
                        <a16:creationId xmlns:a16="http://schemas.microsoft.com/office/drawing/2014/main" id="{C9DC8BDD-5D05-4A68-A8D8-0D365A68EA41}"/>
                      </a:ext>
                    </a:extLst>
                  </p:cNvPr>
                  <p:cNvSpPr>
                    <a:spLocks/>
                  </p:cNvSpPr>
                  <p:nvPr/>
                </p:nvSpPr>
                <p:spPr bwMode="auto">
                  <a:xfrm>
                    <a:off x="798" y="355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2" name="Group 229">
                  <a:extLst>
                    <a:ext uri="{FF2B5EF4-FFF2-40B4-BE49-F238E27FC236}">
                      <a16:creationId xmlns:a16="http://schemas.microsoft.com/office/drawing/2014/main" id="{58250824-9E3E-42BE-B62A-448993BDBBC0}"/>
                    </a:ext>
                  </a:extLst>
                </p:cNvPr>
                <p:cNvGrpSpPr>
                  <a:grpSpLocks/>
                </p:cNvGrpSpPr>
                <p:nvPr/>
              </p:nvGrpSpPr>
              <p:grpSpPr bwMode="auto">
                <a:xfrm>
                  <a:off x="803" y="3560"/>
                  <a:ext cx="49" cy="22"/>
                  <a:chOff x="803" y="3560"/>
                  <a:chExt cx="49" cy="22"/>
                </a:xfrm>
              </p:grpSpPr>
              <p:sp>
                <p:nvSpPr>
                  <p:cNvPr id="721" name="Freeform 230">
                    <a:extLst>
                      <a:ext uri="{FF2B5EF4-FFF2-40B4-BE49-F238E27FC236}">
                        <a16:creationId xmlns:a16="http://schemas.microsoft.com/office/drawing/2014/main" id="{AA6D51FC-8CCE-49D5-AF56-65A2A12C78A2}"/>
                      </a:ext>
                    </a:extLst>
                  </p:cNvPr>
                  <p:cNvSpPr>
                    <a:spLocks/>
                  </p:cNvSpPr>
                  <p:nvPr/>
                </p:nvSpPr>
                <p:spPr bwMode="auto">
                  <a:xfrm>
                    <a:off x="803" y="3560"/>
                    <a:ext cx="12" cy="22"/>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2" name="Freeform 231">
                    <a:extLst>
                      <a:ext uri="{FF2B5EF4-FFF2-40B4-BE49-F238E27FC236}">
                        <a16:creationId xmlns:a16="http://schemas.microsoft.com/office/drawing/2014/main" id="{B6B1A7D2-CFA1-4518-BBC3-483A728770D1}"/>
                      </a:ext>
                    </a:extLst>
                  </p:cNvPr>
                  <p:cNvSpPr>
                    <a:spLocks/>
                  </p:cNvSpPr>
                  <p:nvPr/>
                </p:nvSpPr>
                <p:spPr bwMode="auto">
                  <a:xfrm>
                    <a:off x="808" y="356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3" name="Freeform 232">
                    <a:extLst>
                      <a:ext uri="{FF2B5EF4-FFF2-40B4-BE49-F238E27FC236}">
                        <a16:creationId xmlns:a16="http://schemas.microsoft.com/office/drawing/2014/main" id="{22E111AC-54DC-43C5-ACB0-8C97E3115D3E}"/>
                      </a:ext>
                    </a:extLst>
                  </p:cNvPr>
                  <p:cNvSpPr>
                    <a:spLocks/>
                  </p:cNvSpPr>
                  <p:nvPr/>
                </p:nvSpPr>
                <p:spPr bwMode="auto">
                  <a:xfrm>
                    <a:off x="811" y="3571"/>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3" name="Group 233">
                  <a:extLst>
                    <a:ext uri="{FF2B5EF4-FFF2-40B4-BE49-F238E27FC236}">
                      <a16:creationId xmlns:a16="http://schemas.microsoft.com/office/drawing/2014/main" id="{A915C077-B06C-4CE8-BC0A-825EBEC6CE0B}"/>
                    </a:ext>
                  </a:extLst>
                </p:cNvPr>
                <p:cNvGrpSpPr>
                  <a:grpSpLocks/>
                </p:cNvGrpSpPr>
                <p:nvPr/>
              </p:nvGrpSpPr>
              <p:grpSpPr bwMode="auto">
                <a:xfrm>
                  <a:off x="815" y="3572"/>
                  <a:ext cx="50" cy="23"/>
                  <a:chOff x="815" y="3572"/>
                  <a:chExt cx="50" cy="23"/>
                </a:xfrm>
              </p:grpSpPr>
              <p:sp>
                <p:nvSpPr>
                  <p:cNvPr id="718" name="Freeform 234">
                    <a:extLst>
                      <a:ext uri="{FF2B5EF4-FFF2-40B4-BE49-F238E27FC236}">
                        <a16:creationId xmlns:a16="http://schemas.microsoft.com/office/drawing/2014/main" id="{591697CE-18AF-4A3A-AEBE-2E29315BDA80}"/>
                      </a:ext>
                    </a:extLst>
                  </p:cNvPr>
                  <p:cNvSpPr>
                    <a:spLocks/>
                  </p:cNvSpPr>
                  <p:nvPr/>
                </p:nvSpPr>
                <p:spPr bwMode="auto">
                  <a:xfrm>
                    <a:off x="815" y="3572"/>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 name="Freeform 235">
                    <a:extLst>
                      <a:ext uri="{FF2B5EF4-FFF2-40B4-BE49-F238E27FC236}">
                        <a16:creationId xmlns:a16="http://schemas.microsoft.com/office/drawing/2014/main" id="{3BDC757D-1231-497B-922E-091E09A52419}"/>
                      </a:ext>
                    </a:extLst>
                  </p:cNvPr>
                  <p:cNvSpPr>
                    <a:spLocks/>
                  </p:cNvSpPr>
                  <p:nvPr/>
                </p:nvSpPr>
                <p:spPr bwMode="auto">
                  <a:xfrm>
                    <a:off x="820" y="3573"/>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 name="Freeform 236">
                    <a:extLst>
                      <a:ext uri="{FF2B5EF4-FFF2-40B4-BE49-F238E27FC236}">
                        <a16:creationId xmlns:a16="http://schemas.microsoft.com/office/drawing/2014/main" id="{0087CE77-3EDA-4BA1-B5C0-552FD0B811D9}"/>
                      </a:ext>
                    </a:extLst>
                  </p:cNvPr>
                  <p:cNvSpPr>
                    <a:spLocks/>
                  </p:cNvSpPr>
                  <p:nvPr/>
                </p:nvSpPr>
                <p:spPr bwMode="auto">
                  <a:xfrm>
                    <a:off x="824" y="3583"/>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4" name="Group 237">
                  <a:extLst>
                    <a:ext uri="{FF2B5EF4-FFF2-40B4-BE49-F238E27FC236}">
                      <a16:creationId xmlns:a16="http://schemas.microsoft.com/office/drawing/2014/main" id="{D2AD9EA5-8B4B-41FB-9427-D96B9B75742E}"/>
                    </a:ext>
                  </a:extLst>
                </p:cNvPr>
                <p:cNvGrpSpPr>
                  <a:grpSpLocks/>
                </p:cNvGrpSpPr>
                <p:nvPr/>
              </p:nvGrpSpPr>
              <p:grpSpPr bwMode="auto">
                <a:xfrm>
                  <a:off x="828" y="3585"/>
                  <a:ext cx="49" cy="23"/>
                  <a:chOff x="828" y="3585"/>
                  <a:chExt cx="49" cy="23"/>
                </a:xfrm>
              </p:grpSpPr>
              <p:sp>
                <p:nvSpPr>
                  <p:cNvPr id="715" name="Freeform 238">
                    <a:extLst>
                      <a:ext uri="{FF2B5EF4-FFF2-40B4-BE49-F238E27FC236}">
                        <a16:creationId xmlns:a16="http://schemas.microsoft.com/office/drawing/2014/main" id="{AC981BDA-9501-4AB0-B4A9-58F2B876B1D6}"/>
                      </a:ext>
                    </a:extLst>
                  </p:cNvPr>
                  <p:cNvSpPr>
                    <a:spLocks/>
                  </p:cNvSpPr>
                  <p:nvPr/>
                </p:nvSpPr>
                <p:spPr bwMode="auto">
                  <a:xfrm>
                    <a:off x="828" y="358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 name="Freeform 239">
                    <a:extLst>
                      <a:ext uri="{FF2B5EF4-FFF2-40B4-BE49-F238E27FC236}">
                        <a16:creationId xmlns:a16="http://schemas.microsoft.com/office/drawing/2014/main" id="{D6E8D5DA-EF4A-42E7-AD3C-193AF2E51FEB}"/>
                      </a:ext>
                    </a:extLst>
                  </p:cNvPr>
                  <p:cNvSpPr>
                    <a:spLocks/>
                  </p:cNvSpPr>
                  <p:nvPr/>
                </p:nvSpPr>
                <p:spPr bwMode="auto">
                  <a:xfrm>
                    <a:off x="833" y="358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 name="Freeform 240">
                    <a:extLst>
                      <a:ext uri="{FF2B5EF4-FFF2-40B4-BE49-F238E27FC236}">
                        <a16:creationId xmlns:a16="http://schemas.microsoft.com/office/drawing/2014/main" id="{C5061889-1737-4224-8038-E9FE731469DD}"/>
                      </a:ext>
                    </a:extLst>
                  </p:cNvPr>
                  <p:cNvSpPr>
                    <a:spLocks/>
                  </p:cNvSpPr>
                  <p:nvPr/>
                </p:nvSpPr>
                <p:spPr bwMode="auto">
                  <a:xfrm>
                    <a:off x="837"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5" name="Group 241">
                  <a:extLst>
                    <a:ext uri="{FF2B5EF4-FFF2-40B4-BE49-F238E27FC236}">
                      <a16:creationId xmlns:a16="http://schemas.microsoft.com/office/drawing/2014/main" id="{43AA445B-705A-4187-9B7C-7F0AE1B11C9D}"/>
                    </a:ext>
                  </a:extLst>
                </p:cNvPr>
                <p:cNvGrpSpPr>
                  <a:grpSpLocks/>
                </p:cNvGrpSpPr>
                <p:nvPr/>
              </p:nvGrpSpPr>
              <p:grpSpPr bwMode="auto">
                <a:xfrm>
                  <a:off x="840" y="3600"/>
                  <a:ext cx="100" cy="73"/>
                  <a:chOff x="840" y="3600"/>
                  <a:chExt cx="100" cy="73"/>
                </a:xfrm>
              </p:grpSpPr>
              <p:grpSp>
                <p:nvGrpSpPr>
                  <p:cNvPr id="695" name="Group 242">
                    <a:extLst>
                      <a:ext uri="{FF2B5EF4-FFF2-40B4-BE49-F238E27FC236}">
                        <a16:creationId xmlns:a16="http://schemas.microsoft.com/office/drawing/2014/main" id="{F9C4CAAE-425A-4F12-92B0-09E50055C869}"/>
                      </a:ext>
                    </a:extLst>
                  </p:cNvPr>
                  <p:cNvGrpSpPr>
                    <a:grpSpLocks/>
                  </p:cNvGrpSpPr>
                  <p:nvPr/>
                </p:nvGrpSpPr>
                <p:grpSpPr bwMode="auto">
                  <a:xfrm>
                    <a:off x="840" y="3600"/>
                    <a:ext cx="49" cy="23"/>
                    <a:chOff x="840" y="3600"/>
                    <a:chExt cx="49" cy="23"/>
                  </a:xfrm>
                </p:grpSpPr>
                <p:sp>
                  <p:nvSpPr>
                    <p:cNvPr id="712" name="Freeform 243">
                      <a:extLst>
                        <a:ext uri="{FF2B5EF4-FFF2-40B4-BE49-F238E27FC236}">
                          <a16:creationId xmlns:a16="http://schemas.microsoft.com/office/drawing/2014/main" id="{06A6DD15-5775-4163-9B9E-D40884F39A31}"/>
                        </a:ext>
                      </a:extLst>
                    </p:cNvPr>
                    <p:cNvSpPr>
                      <a:spLocks/>
                    </p:cNvSpPr>
                    <p:nvPr/>
                  </p:nvSpPr>
                  <p:spPr bwMode="auto">
                    <a:xfrm>
                      <a:off x="840" y="360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3" name="Freeform 244">
                      <a:extLst>
                        <a:ext uri="{FF2B5EF4-FFF2-40B4-BE49-F238E27FC236}">
                          <a16:creationId xmlns:a16="http://schemas.microsoft.com/office/drawing/2014/main" id="{308258BB-F2A4-4014-A727-B1D1F1E8027F}"/>
                        </a:ext>
                      </a:extLst>
                    </p:cNvPr>
                    <p:cNvSpPr>
                      <a:spLocks/>
                    </p:cNvSpPr>
                    <p:nvPr/>
                  </p:nvSpPr>
                  <p:spPr bwMode="auto">
                    <a:xfrm>
                      <a:off x="845" y="3600"/>
                      <a:ext cx="37" cy="11"/>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4" name="Freeform 245">
                      <a:extLst>
                        <a:ext uri="{FF2B5EF4-FFF2-40B4-BE49-F238E27FC236}">
                          <a16:creationId xmlns:a16="http://schemas.microsoft.com/office/drawing/2014/main" id="{616303E2-5226-475D-BB51-24D409C2CA49}"/>
                        </a:ext>
                      </a:extLst>
                    </p:cNvPr>
                    <p:cNvSpPr>
                      <a:spLocks/>
                    </p:cNvSpPr>
                    <p:nvPr/>
                  </p:nvSpPr>
                  <p:spPr bwMode="auto">
                    <a:xfrm>
                      <a:off x="848" y="3611"/>
                      <a:ext cx="41" cy="12"/>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6" name="Group 246">
                    <a:extLst>
                      <a:ext uri="{FF2B5EF4-FFF2-40B4-BE49-F238E27FC236}">
                        <a16:creationId xmlns:a16="http://schemas.microsoft.com/office/drawing/2014/main" id="{CF139227-841C-4C14-9695-BD6C24021A52}"/>
                      </a:ext>
                    </a:extLst>
                  </p:cNvPr>
                  <p:cNvGrpSpPr>
                    <a:grpSpLocks/>
                  </p:cNvGrpSpPr>
                  <p:nvPr/>
                </p:nvGrpSpPr>
                <p:grpSpPr bwMode="auto">
                  <a:xfrm>
                    <a:off x="853" y="3612"/>
                    <a:ext cx="48" cy="23"/>
                    <a:chOff x="853" y="3612"/>
                    <a:chExt cx="48" cy="23"/>
                  </a:xfrm>
                </p:grpSpPr>
                <p:sp>
                  <p:nvSpPr>
                    <p:cNvPr id="709" name="Freeform 247">
                      <a:extLst>
                        <a:ext uri="{FF2B5EF4-FFF2-40B4-BE49-F238E27FC236}">
                          <a16:creationId xmlns:a16="http://schemas.microsoft.com/office/drawing/2014/main" id="{FAC97447-B941-4794-9462-BAD6EAD36A5B}"/>
                        </a:ext>
                      </a:extLst>
                    </p:cNvPr>
                    <p:cNvSpPr>
                      <a:spLocks/>
                    </p:cNvSpPr>
                    <p:nvPr/>
                  </p:nvSpPr>
                  <p:spPr bwMode="auto">
                    <a:xfrm>
                      <a:off x="853"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0" name="Freeform 248">
                      <a:extLst>
                        <a:ext uri="{FF2B5EF4-FFF2-40B4-BE49-F238E27FC236}">
                          <a16:creationId xmlns:a16="http://schemas.microsoft.com/office/drawing/2014/main" id="{E2C165C3-DCB4-43B9-B3F0-7E6C567162D8}"/>
                        </a:ext>
                      </a:extLst>
                    </p:cNvPr>
                    <p:cNvSpPr>
                      <a:spLocks/>
                    </p:cNvSpPr>
                    <p:nvPr/>
                  </p:nvSpPr>
                  <p:spPr bwMode="auto">
                    <a:xfrm>
                      <a:off x="857" y="3613"/>
                      <a:ext cx="37" cy="10"/>
                    </a:xfrm>
                    <a:custGeom>
                      <a:avLst/>
                      <a:gdLst>
                        <a:gd name="T0" fmla="*/ 1 w 73"/>
                        <a:gd name="T1" fmla="*/ 0 h 32"/>
                        <a:gd name="T2" fmla="*/ 1 w 73"/>
                        <a:gd name="T3" fmla="*/ 0 h 32"/>
                        <a:gd name="T4" fmla="*/ 1 w 73"/>
                        <a:gd name="T5" fmla="*/ 0 h 32"/>
                        <a:gd name="T6" fmla="*/ 1 w 73"/>
                        <a:gd name="T7" fmla="*/ 0 h 32"/>
                        <a:gd name="T8" fmla="*/ 1 w 73"/>
                        <a:gd name="T9" fmla="*/ 0 h 32"/>
                        <a:gd name="T10" fmla="*/ 1 w 73"/>
                        <a:gd name="T11" fmla="*/ 0 h 32"/>
                        <a:gd name="T12" fmla="*/ 1 w 73"/>
                        <a:gd name="T13" fmla="*/ 0 h 32"/>
                        <a:gd name="T14" fmla="*/ 0 w 73"/>
                        <a:gd name="T15" fmla="*/ 0 h 32"/>
                        <a:gd name="T16" fmla="*/ 1 w 73"/>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2"/>
                        <a:gd name="T29" fmla="*/ 73 w 73"/>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1" name="Freeform 249">
                      <a:extLst>
                        <a:ext uri="{FF2B5EF4-FFF2-40B4-BE49-F238E27FC236}">
                          <a16:creationId xmlns:a16="http://schemas.microsoft.com/office/drawing/2014/main" id="{76283721-E3C8-4BB9-8571-759499B73E8A}"/>
                        </a:ext>
                      </a:extLst>
                    </p:cNvPr>
                    <p:cNvSpPr>
                      <a:spLocks/>
                    </p:cNvSpPr>
                    <p:nvPr/>
                  </p:nvSpPr>
                  <p:spPr bwMode="auto">
                    <a:xfrm>
                      <a:off x="860" y="362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7" name="Group 250">
                    <a:extLst>
                      <a:ext uri="{FF2B5EF4-FFF2-40B4-BE49-F238E27FC236}">
                        <a16:creationId xmlns:a16="http://schemas.microsoft.com/office/drawing/2014/main" id="{26A6A6C1-FD4E-4335-85A2-B2ED693800DE}"/>
                      </a:ext>
                    </a:extLst>
                  </p:cNvPr>
                  <p:cNvGrpSpPr>
                    <a:grpSpLocks/>
                  </p:cNvGrpSpPr>
                  <p:nvPr/>
                </p:nvGrpSpPr>
                <p:grpSpPr bwMode="auto">
                  <a:xfrm>
                    <a:off x="865" y="3625"/>
                    <a:ext cx="49" cy="23"/>
                    <a:chOff x="865" y="3625"/>
                    <a:chExt cx="49" cy="23"/>
                  </a:xfrm>
                </p:grpSpPr>
                <p:sp>
                  <p:nvSpPr>
                    <p:cNvPr id="706" name="Freeform 251">
                      <a:extLst>
                        <a:ext uri="{FF2B5EF4-FFF2-40B4-BE49-F238E27FC236}">
                          <a16:creationId xmlns:a16="http://schemas.microsoft.com/office/drawing/2014/main" id="{E41BD33F-C296-4A14-A6F9-D8C944B927EC}"/>
                        </a:ext>
                      </a:extLst>
                    </p:cNvPr>
                    <p:cNvSpPr>
                      <a:spLocks/>
                    </p:cNvSpPr>
                    <p:nvPr/>
                  </p:nvSpPr>
                  <p:spPr bwMode="auto">
                    <a:xfrm>
                      <a:off x="865" y="362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7" name="Freeform 252">
                      <a:extLst>
                        <a:ext uri="{FF2B5EF4-FFF2-40B4-BE49-F238E27FC236}">
                          <a16:creationId xmlns:a16="http://schemas.microsoft.com/office/drawing/2014/main" id="{0D9425FB-866E-42DE-92D3-E90A47085EE6}"/>
                        </a:ext>
                      </a:extLst>
                    </p:cNvPr>
                    <p:cNvSpPr>
                      <a:spLocks/>
                    </p:cNvSpPr>
                    <p:nvPr/>
                  </p:nvSpPr>
                  <p:spPr bwMode="auto">
                    <a:xfrm>
                      <a:off x="870"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8" name="Freeform 253">
                      <a:extLst>
                        <a:ext uri="{FF2B5EF4-FFF2-40B4-BE49-F238E27FC236}">
                          <a16:creationId xmlns:a16="http://schemas.microsoft.com/office/drawing/2014/main" id="{EDE24086-A0AF-45A5-8BE6-8DFC0A673772}"/>
                        </a:ext>
                      </a:extLst>
                    </p:cNvPr>
                    <p:cNvSpPr>
                      <a:spLocks/>
                    </p:cNvSpPr>
                    <p:nvPr/>
                  </p:nvSpPr>
                  <p:spPr bwMode="auto">
                    <a:xfrm>
                      <a:off x="873" y="363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8" name="Group 254">
                    <a:extLst>
                      <a:ext uri="{FF2B5EF4-FFF2-40B4-BE49-F238E27FC236}">
                        <a16:creationId xmlns:a16="http://schemas.microsoft.com/office/drawing/2014/main" id="{3151D0DC-60AB-41D1-9099-BC9F2C3F75A7}"/>
                      </a:ext>
                    </a:extLst>
                  </p:cNvPr>
                  <p:cNvGrpSpPr>
                    <a:grpSpLocks/>
                  </p:cNvGrpSpPr>
                  <p:nvPr/>
                </p:nvGrpSpPr>
                <p:grpSpPr bwMode="auto">
                  <a:xfrm>
                    <a:off x="878" y="3638"/>
                    <a:ext cx="49" cy="22"/>
                    <a:chOff x="878" y="3638"/>
                    <a:chExt cx="49" cy="22"/>
                  </a:xfrm>
                </p:grpSpPr>
                <p:sp>
                  <p:nvSpPr>
                    <p:cNvPr id="703" name="Freeform 255">
                      <a:extLst>
                        <a:ext uri="{FF2B5EF4-FFF2-40B4-BE49-F238E27FC236}">
                          <a16:creationId xmlns:a16="http://schemas.microsoft.com/office/drawing/2014/main" id="{D192DABD-6FBE-40CB-BC64-11B10D66D4BD}"/>
                        </a:ext>
                      </a:extLst>
                    </p:cNvPr>
                    <p:cNvSpPr>
                      <a:spLocks/>
                    </p:cNvSpPr>
                    <p:nvPr/>
                  </p:nvSpPr>
                  <p:spPr bwMode="auto">
                    <a:xfrm>
                      <a:off x="878"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4" name="Freeform 256">
                      <a:extLst>
                        <a:ext uri="{FF2B5EF4-FFF2-40B4-BE49-F238E27FC236}">
                          <a16:creationId xmlns:a16="http://schemas.microsoft.com/office/drawing/2014/main" id="{EE03D15F-233D-4AA2-BE33-D3E05D4BA97C}"/>
                        </a:ext>
                      </a:extLst>
                    </p:cNvPr>
                    <p:cNvSpPr>
                      <a:spLocks/>
                    </p:cNvSpPr>
                    <p:nvPr/>
                  </p:nvSpPr>
                  <p:spPr bwMode="auto">
                    <a:xfrm>
                      <a:off x="883"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5" name="Freeform 257">
                      <a:extLst>
                        <a:ext uri="{FF2B5EF4-FFF2-40B4-BE49-F238E27FC236}">
                          <a16:creationId xmlns:a16="http://schemas.microsoft.com/office/drawing/2014/main" id="{CC87B24C-B77C-4E28-9357-AE325E001E46}"/>
                        </a:ext>
                      </a:extLst>
                    </p:cNvPr>
                    <p:cNvSpPr>
                      <a:spLocks/>
                    </p:cNvSpPr>
                    <p:nvPr/>
                  </p:nvSpPr>
                  <p:spPr bwMode="auto">
                    <a:xfrm>
                      <a:off x="886" y="364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9" name="Group 258">
                    <a:extLst>
                      <a:ext uri="{FF2B5EF4-FFF2-40B4-BE49-F238E27FC236}">
                        <a16:creationId xmlns:a16="http://schemas.microsoft.com/office/drawing/2014/main" id="{6D9E8A2A-A1E4-421A-B0F6-E8610BEEC24E}"/>
                      </a:ext>
                    </a:extLst>
                  </p:cNvPr>
                  <p:cNvGrpSpPr>
                    <a:grpSpLocks/>
                  </p:cNvGrpSpPr>
                  <p:nvPr/>
                </p:nvGrpSpPr>
                <p:grpSpPr bwMode="auto">
                  <a:xfrm>
                    <a:off x="890" y="3651"/>
                    <a:ext cx="50" cy="22"/>
                    <a:chOff x="890" y="3651"/>
                    <a:chExt cx="50" cy="22"/>
                  </a:xfrm>
                </p:grpSpPr>
                <p:sp>
                  <p:nvSpPr>
                    <p:cNvPr id="700" name="Freeform 259">
                      <a:extLst>
                        <a:ext uri="{FF2B5EF4-FFF2-40B4-BE49-F238E27FC236}">
                          <a16:creationId xmlns:a16="http://schemas.microsoft.com/office/drawing/2014/main" id="{A26CB725-A71D-4DEB-A21F-7CFB7FE4F060}"/>
                        </a:ext>
                      </a:extLst>
                    </p:cNvPr>
                    <p:cNvSpPr>
                      <a:spLocks/>
                    </p:cNvSpPr>
                    <p:nvPr/>
                  </p:nvSpPr>
                  <p:spPr bwMode="auto">
                    <a:xfrm>
                      <a:off x="890" y="3651"/>
                      <a:ext cx="13" cy="22"/>
                    </a:xfrm>
                    <a:custGeom>
                      <a:avLst/>
                      <a:gdLst>
                        <a:gd name="T0" fmla="*/ 1 w 25"/>
                        <a:gd name="T1" fmla="*/ 0 h 67"/>
                        <a:gd name="T2" fmla="*/ 0 w 25"/>
                        <a:gd name="T3" fmla="*/ 0 h 67"/>
                        <a:gd name="T4" fmla="*/ 1 w 25"/>
                        <a:gd name="T5" fmla="*/ 0 h 67"/>
                        <a:gd name="T6" fmla="*/ 1 w 25"/>
                        <a:gd name="T7" fmla="*/ 0 h 67"/>
                        <a:gd name="T8" fmla="*/ 1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1" name="Freeform 260">
                      <a:extLst>
                        <a:ext uri="{FF2B5EF4-FFF2-40B4-BE49-F238E27FC236}">
                          <a16:creationId xmlns:a16="http://schemas.microsoft.com/office/drawing/2014/main" id="{3EAFEB85-2C7C-4E2A-BE5A-5DCCC45081C5}"/>
                        </a:ext>
                      </a:extLst>
                    </p:cNvPr>
                    <p:cNvSpPr>
                      <a:spLocks/>
                    </p:cNvSpPr>
                    <p:nvPr/>
                  </p:nvSpPr>
                  <p:spPr bwMode="auto">
                    <a:xfrm>
                      <a:off x="895" y="3651"/>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2" name="Freeform 261">
                      <a:extLst>
                        <a:ext uri="{FF2B5EF4-FFF2-40B4-BE49-F238E27FC236}">
                          <a16:creationId xmlns:a16="http://schemas.microsoft.com/office/drawing/2014/main" id="{27930FC0-EBB1-475D-BCF5-60369565D1B9}"/>
                        </a:ext>
                      </a:extLst>
                    </p:cNvPr>
                    <p:cNvSpPr>
                      <a:spLocks/>
                    </p:cNvSpPr>
                    <p:nvPr/>
                  </p:nvSpPr>
                  <p:spPr bwMode="auto">
                    <a:xfrm>
                      <a:off x="899" y="3662"/>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76" name="Group 262">
                  <a:extLst>
                    <a:ext uri="{FF2B5EF4-FFF2-40B4-BE49-F238E27FC236}">
                      <a16:creationId xmlns:a16="http://schemas.microsoft.com/office/drawing/2014/main" id="{A13C8335-9B63-47B3-A58D-0CD62AA0E51D}"/>
                    </a:ext>
                  </a:extLst>
                </p:cNvPr>
                <p:cNvGrpSpPr>
                  <a:grpSpLocks/>
                </p:cNvGrpSpPr>
                <p:nvPr/>
              </p:nvGrpSpPr>
              <p:grpSpPr bwMode="auto">
                <a:xfrm>
                  <a:off x="903" y="3665"/>
                  <a:ext cx="99" cy="74"/>
                  <a:chOff x="903" y="3665"/>
                  <a:chExt cx="99" cy="74"/>
                </a:xfrm>
              </p:grpSpPr>
              <p:grpSp>
                <p:nvGrpSpPr>
                  <p:cNvPr id="675" name="Group 263">
                    <a:extLst>
                      <a:ext uri="{FF2B5EF4-FFF2-40B4-BE49-F238E27FC236}">
                        <a16:creationId xmlns:a16="http://schemas.microsoft.com/office/drawing/2014/main" id="{EA4E3ADF-669B-4476-8A39-AF98BDD2DFD0}"/>
                      </a:ext>
                    </a:extLst>
                  </p:cNvPr>
                  <p:cNvGrpSpPr>
                    <a:grpSpLocks/>
                  </p:cNvGrpSpPr>
                  <p:nvPr/>
                </p:nvGrpSpPr>
                <p:grpSpPr bwMode="auto">
                  <a:xfrm>
                    <a:off x="903" y="3665"/>
                    <a:ext cx="49" cy="23"/>
                    <a:chOff x="903" y="3665"/>
                    <a:chExt cx="49" cy="23"/>
                  </a:xfrm>
                </p:grpSpPr>
                <p:sp>
                  <p:nvSpPr>
                    <p:cNvPr id="692" name="Freeform 264">
                      <a:extLst>
                        <a:ext uri="{FF2B5EF4-FFF2-40B4-BE49-F238E27FC236}">
                          <a16:creationId xmlns:a16="http://schemas.microsoft.com/office/drawing/2014/main" id="{F155FD21-FFBE-42D1-82D4-0318C8964A5F}"/>
                        </a:ext>
                      </a:extLst>
                    </p:cNvPr>
                    <p:cNvSpPr>
                      <a:spLocks/>
                    </p:cNvSpPr>
                    <p:nvPr/>
                  </p:nvSpPr>
                  <p:spPr bwMode="auto">
                    <a:xfrm>
                      <a:off x="903"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3" name="Freeform 265">
                      <a:extLst>
                        <a:ext uri="{FF2B5EF4-FFF2-40B4-BE49-F238E27FC236}">
                          <a16:creationId xmlns:a16="http://schemas.microsoft.com/office/drawing/2014/main" id="{75B80234-95E7-43B0-8E1B-5722CD1DC7AD}"/>
                        </a:ext>
                      </a:extLst>
                    </p:cNvPr>
                    <p:cNvSpPr>
                      <a:spLocks/>
                    </p:cNvSpPr>
                    <p:nvPr/>
                  </p:nvSpPr>
                  <p:spPr bwMode="auto">
                    <a:xfrm>
                      <a:off x="907" y="3666"/>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4" name="Freeform 266">
                      <a:extLst>
                        <a:ext uri="{FF2B5EF4-FFF2-40B4-BE49-F238E27FC236}">
                          <a16:creationId xmlns:a16="http://schemas.microsoft.com/office/drawing/2014/main" id="{D842DD4E-BBB0-423A-8E5C-A60B2E166050}"/>
                        </a:ext>
                      </a:extLst>
                    </p:cNvPr>
                    <p:cNvSpPr>
                      <a:spLocks/>
                    </p:cNvSpPr>
                    <p:nvPr/>
                  </p:nvSpPr>
                  <p:spPr bwMode="auto">
                    <a:xfrm>
                      <a:off x="911" y="367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6" name="Group 267">
                    <a:extLst>
                      <a:ext uri="{FF2B5EF4-FFF2-40B4-BE49-F238E27FC236}">
                        <a16:creationId xmlns:a16="http://schemas.microsoft.com/office/drawing/2014/main" id="{C33C96F5-CABC-44D4-A040-7860273BCA76}"/>
                      </a:ext>
                    </a:extLst>
                  </p:cNvPr>
                  <p:cNvGrpSpPr>
                    <a:grpSpLocks/>
                  </p:cNvGrpSpPr>
                  <p:nvPr/>
                </p:nvGrpSpPr>
                <p:grpSpPr bwMode="auto">
                  <a:xfrm>
                    <a:off x="914" y="3678"/>
                    <a:ext cx="49" cy="23"/>
                    <a:chOff x="914" y="3678"/>
                    <a:chExt cx="49" cy="23"/>
                  </a:xfrm>
                </p:grpSpPr>
                <p:sp>
                  <p:nvSpPr>
                    <p:cNvPr id="689" name="Freeform 268">
                      <a:extLst>
                        <a:ext uri="{FF2B5EF4-FFF2-40B4-BE49-F238E27FC236}">
                          <a16:creationId xmlns:a16="http://schemas.microsoft.com/office/drawing/2014/main" id="{3FE37A6A-A524-4730-B48E-CB97397C8478}"/>
                        </a:ext>
                      </a:extLst>
                    </p:cNvPr>
                    <p:cNvSpPr>
                      <a:spLocks/>
                    </p:cNvSpPr>
                    <p:nvPr/>
                  </p:nvSpPr>
                  <p:spPr bwMode="auto">
                    <a:xfrm>
                      <a:off x="914"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0" name="Freeform 269">
                      <a:extLst>
                        <a:ext uri="{FF2B5EF4-FFF2-40B4-BE49-F238E27FC236}">
                          <a16:creationId xmlns:a16="http://schemas.microsoft.com/office/drawing/2014/main" id="{6A6AE392-25B4-4601-A8F6-E40E3B979CB0}"/>
                        </a:ext>
                      </a:extLst>
                    </p:cNvPr>
                    <p:cNvSpPr>
                      <a:spLocks/>
                    </p:cNvSpPr>
                    <p:nvPr/>
                  </p:nvSpPr>
                  <p:spPr bwMode="auto">
                    <a:xfrm>
                      <a:off x="919" y="3678"/>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1" name="Freeform 270">
                      <a:extLst>
                        <a:ext uri="{FF2B5EF4-FFF2-40B4-BE49-F238E27FC236}">
                          <a16:creationId xmlns:a16="http://schemas.microsoft.com/office/drawing/2014/main" id="{0AC35E3E-926D-4BE9-8BD0-6E3AF583A829}"/>
                        </a:ext>
                      </a:extLst>
                    </p:cNvPr>
                    <p:cNvSpPr>
                      <a:spLocks/>
                    </p:cNvSpPr>
                    <p:nvPr/>
                  </p:nvSpPr>
                  <p:spPr bwMode="auto">
                    <a:xfrm>
                      <a:off x="922" y="3688"/>
                      <a:ext cx="41" cy="13"/>
                    </a:xfrm>
                    <a:custGeom>
                      <a:avLst/>
                      <a:gdLst>
                        <a:gd name="T0" fmla="*/ 0 w 81"/>
                        <a:gd name="T1" fmla="*/ 0 h 38"/>
                        <a:gd name="T2" fmla="*/ 1 w 81"/>
                        <a:gd name="T3" fmla="*/ 0 h 38"/>
                        <a:gd name="T4" fmla="*/ 1 w 81"/>
                        <a:gd name="T5" fmla="*/ 0 h 38"/>
                        <a:gd name="T6" fmla="*/ 1 w 81"/>
                        <a:gd name="T7" fmla="*/ 0 h 38"/>
                        <a:gd name="T8" fmla="*/ 1 w 81"/>
                        <a:gd name="T9" fmla="*/ 0 h 38"/>
                        <a:gd name="T10" fmla="*/ 1 w 81"/>
                        <a:gd name="T11" fmla="*/ 0 h 38"/>
                        <a:gd name="T12" fmla="*/ 0 w 81"/>
                        <a:gd name="T13" fmla="*/ 0 h 38"/>
                        <a:gd name="T14" fmla="*/ 0 60000 65536"/>
                        <a:gd name="T15" fmla="*/ 0 60000 65536"/>
                        <a:gd name="T16" fmla="*/ 0 60000 65536"/>
                        <a:gd name="T17" fmla="*/ 0 60000 65536"/>
                        <a:gd name="T18" fmla="*/ 0 60000 65536"/>
                        <a:gd name="T19" fmla="*/ 0 60000 65536"/>
                        <a:gd name="T20" fmla="*/ 0 60000 65536"/>
                        <a:gd name="T21" fmla="*/ 0 w 81"/>
                        <a:gd name="T22" fmla="*/ 0 h 38"/>
                        <a:gd name="T23" fmla="*/ 81 w 81"/>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7" name="Group 271">
                    <a:extLst>
                      <a:ext uri="{FF2B5EF4-FFF2-40B4-BE49-F238E27FC236}">
                        <a16:creationId xmlns:a16="http://schemas.microsoft.com/office/drawing/2014/main" id="{74E82909-AC14-4919-B412-931E1925A0A1}"/>
                      </a:ext>
                    </a:extLst>
                  </p:cNvPr>
                  <p:cNvGrpSpPr>
                    <a:grpSpLocks/>
                  </p:cNvGrpSpPr>
                  <p:nvPr/>
                </p:nvGrpSpPr>
                <p:grpSpPr bwMode="auto">
                  <a:xfrm>
                    <a:off x="928" y="3690"/>
                    <a:ext cx="48" cy="23"/>
                    <a:chOff x="928" y="3690"/>
                    <a:chExt cx="48" cy="23"/>
                  </a:xfrm>
                </p:grpSpPr>
                <p:sp>
                  <p:nvSpPr>
                    <p:cNvPr id="686" name="Freeform 272">
                      <a:extLst>
                        <a:ext uri="{FF2B5EF4-FFF2-40B4-BE49-F238E27FC236}">
                          <a16:creationId xmlns:a16="http://schemas.microsoft.com/office/drawing/2014/main" id="{5691B121-D97A-491A-BA6F-200C1B047DD3}"/>
                        </a:ext>
                      </a:extLst>
                    </p:cNvPr>
                    <p:cNvSpPr>
                      <a:spLocks/>
                    </p:cNvSpPr>
                    <p:nvPr/>
                  </p:nvSpPr>
                  <p:spPr bwMode="auto">
                    <a:xfrm>
                      <a:off x="928" y="369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7" name="Freeform 273">
                      <a:extLst>
                        <a:ext uri="{FF2B5EF4-FFF2-40B4-BE49-F238E27FC236}">
                          <a16:creationId xmlns:a16="http://schemas.microsoft.com/office/drawing/2014/main" id="{D6BCAA32-AAE3-4D2D-8525-BA1DF2E7FD31}"/>
                        </a:ext>
                      </a:extLst>
                    </p:cNvPr>
                    <p:cNvSpPr>
                      <a:spLocks/>
                    </p:cNvSpPr>
                    <p:nvPr/>
                  </p:nvSpPr>
                  <p:spPr bwMode="auto">
                    <a:xfrm>
                      <a:off x="932"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8" name="Freeform 274">
                      <a:extLst>
                        <a:ext uri="{FF2B5EF4-FFF2-40B4-BE49-F238E27FC236}">
                          <a16:creationId xmlns:a16="http://schemas.microsoft.com/office/drawing/2014/main" id="{F5B13D59-492A-4AFD-BEA8-A4D0A61C02B0}"/>
                        </a:ext>
                      </a:extLst>
                    </p:cNvPr>
                    <p:cNvSpPr>
                      <a:spLocks/>
                    </p:cNvSpPr>
                    <p:nvPr/>
                  </p:nvSpPr>
                  <p:spPr bwMode="auto">
                    <a:xfrm>
                      <a:off x="935" y="3701"/>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8" name="Group 275">
                    <a:extLst>
                      <a:ext uri="{FF2B5EF4-FFF2-40B4-BE49-F238E27FC236}">
                        <a16:creationId xmlns:a16="http://schemas.microsoft.com/office/drawing/2014/main" id="{F3669E6C-016B-422B-8ECD-539999178B9F}"/>
                      </a:ext>
                    </a:extLst>
                  </p:cNvPr>
                  <p:cNvGrpSpPr>
                    <a:grpSpLocks/>
                  </p:cNvGrpSpPr>
                  <p:nvPr/>
                </p:nvGrpSpPr>
                <p:grpSpPr bwMode="auto">
                  <a:xfrm>
                    <a:off x="940" y="3703"/>
                    <a:ext cx="49" cy="23"/>
                    <a:chOff x="940" y="3703"/>
                    <a:chExt cx="49" cy="23"/>
                  </a:xfrm>
                </p:grpSpPr>
                <p:sp>
                  <p:nvSpPr>
                    <p:cNvPr id="683" name="Freeform 276">
                      <a:extLst>
                        <a:ext uri="{FF2B5EF4-FFF2-40B4-BE49-F238E27FC236}">
                          <a16:creationId xmlns:a16="http://schemas.microsoft.com/office/drawing/2014/main" id="{6532040C-91E5-40E8-B423-7B3B9BC24F24}"/>
                        </a:ext>
                      </a:extLst>
                    </p:cNvPr>
                    <p:cNvSpPr>
                      <a:spLocks/>
                    </p:cNvSpPr>
                    <p:nvPr/>
                  </p:nvSpPr>
                  <p:spPr bwMode="auto">
                    <a:xfrm>
                      <a:off x="940"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4" name="Freeform 277">
                      <a:extLst>
                        <a:ext uri="{FF2B5EF4-FFF2-40B4-BE49-F238E27FC236}">
                          <a16:creationId xmlns:a16="http://schemas.microsoft.com/office/drawing/2014/main" id="{943B19D4-6853-4517-87E7-F5B38A44D2DF}"/>
                        </a:ext>
                      </a:extLst>
                    </p:cNvPr>
                    <p:cNvSpPr>
                      <a:spLocks/>
                    </p:cNvSpPr>
                    <p:nvPr/>
                  </p:nvSpPr>
                  <p:spPr bwMode="auto">
                    <a:xfrm>
                      <a:off x="945" y="3703"/>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5" name="Freeform 278">
                      <a:extLst>
                        <a:ext uri="{FF2B5EF4-FFF2-40B4-BE49-F238E27FC236}">
                          <a16:creationId xmlns:a16="http://schemas.microsoft.com/office/drawing/2014/main" id="{5F8D4627-03BD-4264-A154-42A1BA5219B4}"/>
                        </a:ext>
                      </a:extLst>
                    </p:cNvPr>
                    <p:cNvSpPr>
                      <a:spLocks/>
                    </p:cNvSpPr>
                    <p:nvPr/>
                  </p:nvSpPr>
                  <p:spPr bwMode="auto">
                    <a:xfrm>
                      <a:off x="948" y="3714"/>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9" name="Group 279">
                    <a:extLst>
                      <a:ext uri="{FF2B5EF4-FFF2-40B4-BE49-F238E27FC236}">
                        <a16:creationId xmlns:a16="http://schemas.microsoft.com/office/drawing/2014/main" id="{AFBF753A-20CA-4298-86EA-103361C6B9A0}"/>
                      </a:ext>
                    </a:extLst>
                  </p:cNvPr>
                  <p:cNvGrpSpPr>
                    <a:grpSpLocks/>
                  </p:cNvGrpSpPr>
                  <p:nvPr/>
                </p:nvGrpSpPr>
                <p:grpSpPr bwMode="auto">
                  <a:xfrm>
                    <a:off x="953" y="3716"/>
                    <a:ext cx="49" cy="23"/>
                    <a:chOff x="953" y="3716"/>
                    <a:chExt cx="49" cy="23"/>
                  </a:xfrm>
                </p:grpSpPr>
                <p:sp>
                  <p:nvSpPr>
                    <p:cNvPr id="680" name="Freeform 280">
                      <a:extLst>
                        <a:ext uri="{FF2B5EF4-FFF2-40B4-BE49-F238E27FC236}">
                          <a16:creationId xmlns:a16="http://schemas.microsoft.com/office/drawing/2014/main" id="{0DFCA487-7601-4703-8CB6-F0C5FA879456}"/>
                        </a:ext>
                      </a:extLst>
                    </p:cNvPr>
                    <p:cNvSpPr>
                      <a:spLocks/>
                    </p:cNvSpPr>
                    <p:nvPr/>
                  </p:nvSpPr>
                  <p:spPr bwMode="auto">
                    <a:xfrm>
                      <a:off x="953" y="3716"/>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1" name="Freeform 281">
                      <a:extLst>
                        <a:ext uri="{FF2B5EF4-FFF2-40B4-BE49-F238E27FC236}">
                          <a16:creationId xmlns:a16="http://schemas.microsoft.com/office/drawing/2014/main" id="{5838E464-D40D-4B44-ABAB-1AFEFEA396CA}"/>
                        </a:ext>
                      </a:extLst>
                    </p:cNvPr>
                    <p:cNvSpPr>
                      <a:spLocks/>
                    </p:cNvSpPr>
                    <p:nvPr/>
                  </p:nvSpPr>
                  <p:spPr bwMode="auto">
                    <a:xfrm>
                      <a:off x="958" y="3717"/>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2" name="Freeform 282">
                      <a:extLst>
                        <a:ext uri="{FF2B5EF4-FFF2-40B4-BE49-F238E27FC236}">
                          <a16:creationId xmlns:a16="http://schemas.microsoft.com/office/drawing/2014/main" id="{2FB4ED44-2AE7-4563-9A6F-4396D35BAFFF}"/>
                        </a:ext>
                      </a:extLst>
                    </p:cNvPr>
                    <p:cNvSpPr>
                      <a:spLocks/>
                    </p:cNvSpPr>
                    <p:nvPr/>
                  </p:nvSpPr>
                  <p:spPr bwMode="auto">
                    <a:xfrm>
                      <a:off x="961" y="372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77" name="Group 283">
                  <a:extLst>
                    <a:ext uri="{FF2B5EF4-FFF2-40B4-BE49-F238E27FC236}">
                      <a16:creationId xmlns:a16="http://schemas.microsoft.com/office/drawing/2014/main" id="{EE58C32B-D049-4538-BED3-A0F46AAEFAC0}"/>
                    </a:ext>
                  </a:extLst>
                </p:cNvPr>
                <p:cNvGrpSpPr>
                  <a:grpSpLocks/>
                </p:cNvGrpSpPr>
                <p:nvPr/>
              </p:nvGrpSpPr>
              <p:grpSpPr bwMode="auto">
                <a:xfrm>
                  <a:off x="963" y="3727"/>
                  <a:ext cx="49" cy="23"/>
                  <a:chOff x="963" y="3727"/>
                  <a:chExt cx="49" cy="23"/>
                </a:xfrm>
              </p:grpSpPr>
              <p:sp>
                <p:nvSpPr>
                  <p:cNvPr id="672" name="Freeform 284">
                    <a:extLst>
                      <a:ext uri="{FF2B5EF4-FFF2-40B4-BE49-F238E27FC236}">
                        <a16:creationId xmlns:a16="http://schemas.microsoft.com/office/drawing/2014/main" id="{EDB8B97E-0C44-4D56-8A30-58153BF68565}"/>
                      </a:ext>
                    </a:extLst>
                  </p:cNvPr>
                  <p:cNvSpPr>
                    <a:spLocks/>
                  </p:cNvSpPr>
                  <p:nvPr/>
                </p:nvSpPr>
                <p:spPr bwMode="auto">
                  <a:xfrm>
                    <a:off x="963" y="372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3" name="Freeform 285">
                    <a:extLst>
                      <a:ext uri="{FF2B5EF4-FFF2-40B4-BE49-F238E27FC236}">
                        <a16:creationId xmlns:a16="http://schemas.microsoft.com/office/drawing/2014/main" id="{6AA4C5C5-B7BF-418F-A0D9-5FB1EA2EABE9}"/>
                      </a:ext>
                    </a:extLst>
                  </p:cNvPr>
                  <p:cNvSpPr>
                    <a:spLocks/>
                  </p:cNvSpPr>
                  <p:nvPr/>
                </p:nvSpPr>
                <p:spPr bwMode="auto">
                  <a:xfrm>
                    <a:off x="968"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4" name="Freeform 286">
                    <a:extLst>
                      <a:ext uri="{FF2B5EF4-FFF2-40B4-BE49-F238E27FC236}">
                        <a16:creationId xmlns:a16="http://schemas.microsoft.com/office/drawing/2014/main" id="{31F7F8B3-EFCF-453C-8EC4-3439EBC77EB1}"/>
                      </a:ext>
                    </a:extLst>
                  </p:cNvPr>
                  <p:cNvSpPr>
                    <a:spLocks/>
                  </p:cNvSpPr>
                  <p:nvPr/>
                </p:nvSpPr>
                <p:spPr bwMode="auto">
                  <a:xfrm>
                    <a:off x="972" y="373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8" name="Group 287">
                  <a:extLst>
                    <a:ext uri="{FF2B5EF4-FFF2-40B4-BE49-F238E27FC236}">
                      <a16:creationId xmlns:a16="http://schemas.microsoft.com/office/drawing/2014/main" id="{18C7F45B-DF24-48C7-8833-47D29C7AAD46}"/>
                    </a:ext>
                  </a:extLst>
                </p:cNvPr>
                <p:cNvGrpSpPr>
                  <a:grpSpLocks/>
                </p:cNvGrpSpPr>
                <p:nvPr/>
              </p:nvGrpSpPr>
              <p:grpSpPr bwMode="auto">
                <a:xfrm>
                  <a:off x="976" y="3740"/>
                  <a:ext cx="50" cy="22"/>
                  <a:chOff x="976" y="3740"/>
                  <a:chExt cx="50" cy="22"/>
                </a:xfrm>
              </p:grpSpPr>
              <p:sp>
                <p:nvSpPr>
                  <p:cNvPr id="669" name="Freeform 288">
                    <a:extLst>
                      <a:ext uri="{FF2B5EF4-FFF2-40B4-BE49-F238E27FC236}">
                        <a16:creationId xmlns:a16="http://schemas.microsoft.com/office/drawing/2014/main" id="{7CA68D6B-2169-4512-8858-F5FD5D6C45B8}"/>
                      </a:ext>
                    </a:extLst>
                  </p:cNvPr>
                  <p:cNvSpPr>
                    <a:spLocks/>
                  </p:cNvSpPr>
                  <p:nvPr/>
                </p:nvSpPr>
                <p:spPr bwMode="auto">
                  <a:xfrm>
                    <a:off x="976" y="3740"/>
                    <a:ext cx="12" cy="22"/>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0" name="Freeform 289">
                    <a:extLst>
                      <a:ext uri="{FF2B5EF4-FFF2-40B4-BE49-F238E27FC236}">
                        <a16:creationId xmlns:a16="http://schemas.microsoft.com/office/drawing/2014/main" id="{D7A40D89-DADE-4374-8594-6DEBECA858E5}"/>
                      </a:ext>
                    </a:extLst>
                  </p:cNvPr>
                  <p:cNvSpPr>
                    <a:spLocks/>
                  </p:cNvSpPr>
                  <p:nvPr/>
                </p:nvSpPr>
                <p:spPr bwMode="auto">
                  <a:xfrm>
                    <a:off x="980" y="374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1" name="Freeform 290">
                    <a:extLst>
                      <a:ext uri="{FF2B5EF4-FFF2-40B4-BE49-F238E27FC236}">
                        <a16:creationId xmlns:a16="http://schemas.microsoft.com/office/drawing/2014/main" id="{45E02BB7-1C6D-4030-846F-EE514ADD96E4}"/>
                      </a:ext>
                    </a:extLst>
                  </p:cNvPr>
                  <p:cNvSpPr>
                    <a:spLocks/>
                  </p:cNvSpPr>
                  <p:nvPr/>
                </p:nvSpPr>
                <p:spPr bwMode="auto">
                  <a:xfrm>
                    <a:off x="984" y="375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9" name="Group 291">
                  <a:extLst>
                    <a:ext uri="{FF2B5EF4-FFF2-40B4-BE49-F238E27FC236}">
                      <a16:creationId xmlns:a16="http://schemas.microsoft.com/office/drawing/2014/main" id="{2919DBBA-4E02-4CED-BE18-C8F6F4031726}"/>
                    </a:ext>
                  </a:extLst>
                </p:cNvPr>
                <p:cNvGrpSpPr>
                  <a:grpSpLocks/>
                </p:cNvGrpSpPr>
                <p:nvPr/>
              </p:nvGrpSpPr>
              <p:grpSpPr bwMode="auto">
                <a:xfrm>
                  <a:off x="761" y="3560"/>
                  <a:ext cx="50" cy="22"/>
                  <a:chOff x="761" y="3560"/>
                  <a:chExt cx="50" cy="22"/>
                </a:xfrm>
              </p:grpSpPr>
              <p:sp>
                <p:nvSpPr>
                  <p:cNvPr id="666" name="Freeform 292">
                    <a:extLst>
                      <a:ext uri="{FF2B5EF4-FFF2-40B4-BE49-F238E27FC236}">
                        <a16:creationId xmlns:a16="http://schemas.microsoft.com/office/drawing/2014/main" id="{C445A195-0A8C-4A63-B1CC-2A92DE313202}"/>
                      </a:ext>
                    </a:extLst>
                  </p:cNvPr>
                  <p:cNvSpPr>
                    <a:spLocks/>
                  </p:cNvSpPr>
                  <p:nvPr/>
                </p:nvSpPr>
                <p:spPr bwMode="auto">
                  <a:xfrm>
                    <a:off x="761" y="356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7" name="Freeform 293">
                    <a:extLst>
                      <a:ext uri="{FF2B5EF4-FFF2-40B4-BE49-F238E27FC236}">
                        <a16:creationId xmlns:a16="http://schemas.microsoft.com/office/drawing/2014/main" id="{14366676-0BF2-42DF-915E-C060BAD74AE9}"/>
                      </a:ext>
                    </a:extLst>
                  </p:cNvPr>
                  <p:cNvSpPr>
                    <a:spLocks/>
                  </p:cNvSpPr>
                  <p:nvPr/>
                </p:nvSpPr>
                <p:spPr bwMode="auto">
                  <a:xfrm>
                    <a:off x="767" y="3560"/>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8" name="Freeform 294">
                    <a:extLst>
                      <a:ext uri="{FF2B5EF4-FFF2-40B4-BE49-F238E27FC236}">
                        <a16:creationId xmlns:a16="http://schemas.microsoft.com/office/drawing/2014/main" id="{98D58F4B-BC63-45A7-B1D3-A8833D5F69B4}"/>
                      </a:ext>
                    </a:extLst>
                  </p:cNvPr>
                  <p:cNvSpPr>
                    <a:spLocks/>
                  </p:cNvSpPr>
                  <p:nvPr/>
                </p:nvSpPr>
                <p:spPr bwMode="auto">
                  <a:xfrm>
                    <a:off x="769" y="3571"/>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0" name="Group 295">
                  <a:extLst>
                    <a:ext uri="{FF2B5EF4-FFF2-40B4-BE49-F238E27FC236}">
                      <a16:creationId xmlns:a16="http://schemas.microsoft.com/office/drawing/2014/main" id="{92113719-A0DA-4272-8D1B-F965CF5D7E77}"/>
                    </a:ext>
                  </a:extLst>
                </p:cNvPr>
                <p:cNvGrpSpPr>
                  <a:grpSpLocks/>
                </p:cNvGrpSpPr>
                <p:nvPr/>
              </p:nvGrpSpPr>
              <p:grpSpPr bwMode="auto">
                <a:xfrm>
                  <a:off x="774" y="3572"/>
                  <a:ext cx="49" cy="23"/>
                  <a:chOff x="774" y="3572"/>
                  <a:chExt cx="49" cy="23"/>
                </a:xfrm>
              </p:grpSpPr>
              <p:sp>
                <p:nvSpPr>
                  <p:cNvPr id="663" name="Freeform 296">
                    <a:extLst>
                      <a:ext uri="{FF2B5EF4-FFF2-40B4-BE49-F238E27FC236}">
                        <a16:creationId xmlns:a16="http://schemas.microsoft.com/office/drawing/2014/main" id="{34178222-11C0-4DEC-B525-E6FD19EFD0D2}"/>
                      </a:ext>
                    </a:extLst>
                  </p:cNvPr>
                  <p:cNvSpPr>
                    <a:spLocks/>
                  </p:cNvSpPr>
                  <p:nvPr/>
                </p:nvSpPr>
                <p:spPr bwMode="auto">
                  <a:xfrm>
                    <a:off x="774" y="3572"/>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4" name="Freeform 297">
                    <a:extLst>
                      <a:ext uri="{FF2B5EF4-FFF2-40B4-BE49-F238E27FC236}">
                        <a16:creationId xmlns:a16="http://schemas.microsoft.com/office/drawing/2014/main" id="{C8A7BD0C-908E-4FCB-AF89-9B243C84727F}"/>
                      </a:ext>
                    </a:extLst>
                  </p:cNvPr>
                  <p:cNvSpPr>
                    <a:spLocks/>
                  </p:cNvSpPr>
                  <p:nvPr/>
                </p:nvSpPr>
                <p:spPr bwMode="auto">
                  <a:xfrm>
                    <a:off x="778" y="3573"/>
                    <a:ext cx="38" cy="9"/>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 name="Freeform 298">
                    <a:extLst>
                      <a:ext uri="{FF2B5EF4-FFF2-40B4-BE49-F238E27FC236}">
                        <a16:creationId xmlns:a16="http://schemas.microsoft.com/office/drawing/2014/main" id="{9CBE8838-00DA-40E4-A3D3-6BD23C173F24}"/>
                      </a:ext>
                    </a:extLst>
                  </p:cNvPr>
                  <p:cNvSpPr>
                    <a:spLocks/>
                  </p:cNvSpPr>
                  <p:nvPr/>
                </p:nvSpPr>
                <p:spPr bwMode="auto">
                  <a:xfrm>
                    <a:off x="782" y="358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1" name="Group 299">
                  <a:extLst>
                    <a:ext uri="{FF2B5EF4-FFF2-40B4-BE49-F238E27FC236}">
                      <a16:creationId xmlns:a16="http://schemas.microsoft.com/office/drawing/2014/main" id="{F8D0175B-090D-4EEE-84D3-05F16C9F26FB}"/>
                    </a:ext>
                  </a:extLst>
                </p:cNvPr>
                <p:cNvGrpSpPr>
                  <a:grpSpLocks/>
                </p:cNvGrpSpPr>
                <p:nvPr/>
              </p:nvGrpSpPr>
              <p:grpSpPr bwMode="auto">
                <a:xfrm>
                  <a:off x="787" y="3585"/>
                  <a:ext cx="49" cy="23"/>
                  <a:chOff x="787" y="3585"/>
                  <a:chExt cx="49" cy="23"/>
                </a:xfrm>
              </p:grpSpPr>
              <p:sp>
                <p:nvSpPr>
                  <p:cNvPr id="660" name="Freeform 300">
                    <a:extLst>
                      <a:ext uri="{FF2B5EF4-FFF2-40B4-BE49-F238E27FC236}">
                        <a16:creationId xmlns:a16="http://schemas.microsoft.com/office/drawing/2014/main" id="{75C7E205-462C-4DE9-B650-378A63873D1A}"/>
                      </a:ext>
                    </a:extLst>
                  </p:cNvPr>
                  <p:cNvSpPr>
                    <a:spLocks/>
                  </p:cNvSpPr>
                  <p:nvPr/>
                </p:nvSpPr>
                <p:spPr bwMode="auto">
                  <a:xfrm>
                    <a:off x="787" y="358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1" name="Freeform 301">
                    <a:extLst>
                      <a:ext uri="{FF2B5EF4-FFF2-40B4-BE49-F238E27FC236}">
                        <a16:creationId xmlns:a16="http://schemas.microsoft.com/office/drawing/2014/main" id="{5FFD3D6F-F15E-472C-9BC0-E42E7352C6DF}"/>
                      </a:ext>
                    </a:extLst>
                  </p:cNvPr>
                  <p:cNvSpPr>
                    <a:spLocks/>
                  </p:cNvSpPr>
                  <p:nvPr/>
                </p:nvSpPr>
                <p:spPr bwMode="auto">
                  <a:xfrm>
                    <a:off x="792" y="3586"/>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2" name="Freeform 302">
                    <a:extLst>
                      <a:ext uri="{FF2B5EF4-FFF2-40B4-BE49-F238E27FC236}">
                        <a16:creationId xmlns:a16="http://schemas.microsoft.com/office/drawing/2014/main" id="{AFC846AE-E45C-4B39-8A83-6D6615CF7A27}"/>
                      </a:ext>
                    </a:extLst>
                  </p:cNvPr>
                  <p:cNvSpPr>
                    <a:spLocks/>
                  </p:cNvSpPr>
                  <p:nvPr/>
                </p:nvSpPr>
                <p:spPr bwMode="auto">
                  <a:xfrm>
                    <a:off x="795" y="3596"/>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2" name="Group 303">
                  <a:extLst>
                    <a:ext uri="{FF2B5EF4-FFF2-40B4-BE49-F238E27FC236}">
                      <a16:creationId xmlns:a16="http://schemas.microsoft.com/office/drawing/2014/main" id="{E270AE7D-FF1C-419D-B04F-5FF3E0A78746}"/>
                    </a:ext>
                  </a:extLst>
                </p:cNvPr>
                <p:cNvGrpSpPr>
                  <a:grpSpLocks/>
                </p:cNvGrpSpPr>
                <p:nvPr/>
              </p:nvGrpSpPr>
              <p:grpSpPr bwMode="auto">
                <a:xfrm>
                  <a:off x="799" y="3600"/>
                  <a:ext cx="99" cy="73"/>
                  <a:chOff x="799" y="3600"/>
                  <a:chExt cx="99" cy="73"/>
                </a:xfrm>
              </p:grpSpPr>
              <p:grpSp>
                <p:nvGrpSpPr>
                  <p:cNvPr id="640" name="Group 304">
                    <a:extLst>
                      <a:ext uri="{FF2B5EF4-FFF2-40B4-BE49-F238E27FC236}">
                        <a16:creationId xmlns:a16="http://schemas.microsoft.com/office/drawing/2014/main" id="{CC4413E6-66EA-4C23-8CBD-01281E43FEE7}"/>
                      </a:ext>
                    </a:extLst>
                  </p:cNvPr>
                  <p:cNvGrpSpPr>
                    <a:grpSpLocks/>
                  </p:cNvGrpSpPr>
                  <p:nvPr/>
                </p:nvGrpSpPr>
                <p:grpSpPr bwMode="auto">
                  <a:xfrm>
                    <a:off x="799" y="3600"/>
                    <a:ext cx="48" cy="23"/>
                    <a:chOff x="799" y="3600"/>
                    <a:chExt cx="48" cy="23"/>
                  </a:xfrm>
                </p:grpSpPr>
                <p:sp>
                  <p:nvSpPr>
                    <p:cNvPr id="657" name="Freeform 305">
                      <a:extLst>
                        <a:ext uri="{FF2B5EF4-FFF2-40B4-BE49-F238E27FC236}">
                          <a16:creationId xmlns:a16="http://schemas.microsoft.com/office/drawing/2014/main" id="{C0B75D7C-0957-477D-87F7-E1F5F3F43117}"/>
                        </a:ext>
                      </a:extLst>
                    </p:cNvPr>
                    <p:cNvSpPr>
                      <a:spLocks/>
                    </p:cNvSpPr>
                    <p:nvPr/>
                  </p:nvSpPr>
                  <p:spPr bwMode="auto">
                    <a:xfrm>
                      <a:off x="799" y="360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8" name="Freeform 306">
                      <a:extLst>
                        <a:ext uri="{FF2B5EF4-FFF2-40B4-BE49-F238E27FC236}">
                          <a16:creationId xmlns:a16="http://schemas.microsoft.com/office/drawing/2014/main" id="{032C7D91-82A6-455C-BCB6-CA74F3C1E67E}"/>
                        </a:ext>
                      </a:extLst>
                    </p:cNvPr>
                    <p:cNvSpPr>
                      <a:spLocks/>
                    </p:cNvSpPr>
                    <p:nvPr/>
                  </p:nvSpPr>
                  <p:spPr bwMode="auto">
                    <a:xfrm>
                      <a:off x="803" y="3600"/>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9" name="Freeform 307">
                      <a:extLst>
                        <a:ext uri="{FF2B5EF4-FFF2-40B4-BE49-F238E27FC236}">
                          <a16:creationId xmlns:a16="http://schemas.microsoft.com/office/drawing/2014/main" id="{C4E5ACC2-901C-49A8-98C0-1BB9C8862815}"/>
                        </a:ext>
                      </a:extLst>
                    </p:cNvPr>
                    <p:cNvSpPr>
                      <a:spLocks/>
                    </p:cNvSpPr>
                    <p:nvPr/>
                  </p:nvSpPr>
                  <p:spPr bwMode="auto">
                    <a:xfrm>
                      <a:off x="807" y="3611"/>
                      <a:ext cx="40" cy="12"/>
                    </a:xfrm>
                    <a:custGeom>
                      <a:avLst/>
                      <a:gdLst>
                        <a:gd name="T0" fmla="*/ 0 w 82"/>
                        <a:gd name="T1" fmla="*/ 0 h 38"/>
                        <a:gd name="T2" fmla="*/ 0 w 82"/>
                        <a:gd name="T3" fmla="*/ 0 h 38"/>
                        <a:gd name="T4" fmla="*/ 0 w 82"/>
                        <a:gd name="T5" fmla="*/ 0 h 38"/>
                        <a:gd name="T6" fmla="*/ 0 w 82"/>
                        <a:gd name="T7" fmla="*/ 0 h 38"/>
                        <a:gd name="T8" fmla="*/ 0 w 82"/>
                        <a:gd name="T9" fmla="*/ 0 h 38"/>
                        <a:gd name="T10" fmla="*/ 0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1" name="Group 308">
                    <a:extLst>
                      <a:ext uri="{FF2B5EF4-FFF2-40B4-BE49-F238E27FC236}">
                        <a16:creationId xmlns:a16="http://schemas.microsoft.com/office/drawing/2014/main" id="{72643E5C-17DC-45E5-97B6-D7F7806D2685}"/>
                      </a:ext>
                    </a:extLst>
                  </p:cNvPr>
                  <p:cNvGrpSpPr>
                    <a:grpSpLocks/>
                  </p:cNvGrpSpPr>
                  <p:nvPr/>
                </p:nvGrpSpPr>
                <p:grpSpPr bwMode="auto">
                  <a:xfrm>
                    <a:off x="811" y="3612"/>
                    <a:ext cx="48" cy="23"/>
                    <a:chOff x="811" y="3612"/>
                    <a:chExt cx="48" cy="23"/>
                  </a:xfrm>
                </p:grpSpPr>
                <p:sp>
                  <p:nvSpPr>
                    <p:cNvPr id="654" name="Freeform 309">
                      <a:extLst>
                        <a:ext uri="{FF2B5EF4-FFF2-40B4-BE49-F238E27FC236}">
                          <a16:creationId xmlns:a16="http://schemas.microsoft.com/office/drawing/2014/main" id="{CCCE094F-2BB5-4665-BA96-D9BA4711D1FC}"/>
                        </a:ext>
                      </a:extLst>
                    </p:cNvPr>
                    <p:cNvSpPr>
                      <a:spLocks/>
                    </p:cNvSpPr>
                    <p:nvPr/>
                  </p:nvSpPr>
                  <p:spPr bwMode="auto">
                    <a:xfrm>
                      <a:off x="811"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 name="Freeform 310">
                      <a:extLst>
                        <a:ext uri="{FF2B5EF4-FFF2-40B4-BE49-F238E27FC236}">
                          <a16:creationId xmlns:a16="http://schemas.microsoft.com/office/drawing/2014/main" id="{8D98A99E-0F26-4988-AF9F-B9F716B6C6FF}"/>
                        </a:ext>
                      </a:extLst>
                    </p:cNvPr>
                    <p:cNvSpPr>
                      <a:spLocks/>
                    </p:cNvSpPr>
                    <p:nvPr/>
                  </p:nvSpPr>
                  <p:spPr bwMode="auto">
                    <a:xfrm>
                      <a:off x="815" y="3613"/>
                      <a:ext cx="38" cy="10"/>
                    </a:xfrm>
                    <a:custGeom>
                      <a:avLst/>
                      <a:gdLst>
                        <a:gd name="T0" fmla="*/ 1 w 75"/>
                        <a:gd name="T1" fmla="*/ 0 h 32"/>
                        <a:gd name="T2" fmla="*/ 1 w 75"/>
                        <a:gd name="T3" fmla="*/ 0 h 32"/>
                        <a:gd name="T4" fmla="*/ 1 w 75"/>
                        <a:gd name="T5" fmla="*/ 0 h 32"/>
                        <a:gd name="T6" fmla="*/ 1 w 75"/>
                        <a:gd name="T7" fmla="*/ 0 h 32"/>
                        <a:gd name="T8" fmla="*/ 1 w 75"/>
                        <a:gd name="T9" fmla="*/ 0 h 32"/>
                        <a:gd name="T10" fmla="*/ 1 w 75"/>
                        <a:gd name="T11" fmla="*/ 0 h 32"/>
                        <a:gd name="T12" fmla="*/ 1 w 75"/>
                        <a:gd name="T13" fmla="*/ 0 h 32"/>
                        <a:gd name="T14" fmla="*/ 0 w 75"/>
                        <a:gd name="T15" fmla="*/ 0 h 32"/>
                        <a:gd name="T16" fmla="*/ 1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 name="Freeform 311">
                      <a:extLst>
                        <a:ext uri="{FF2B5EF4-FFF2-40B4-BE49-F238E27FC236}">
                          <a16:creationId xmlns:a16="http://schemas.microsoft.com/office/drawing/2014/main" id="{6936DDB8-53EF-496E-9838-9DCEF3EEE5E7}"/>
                        </a:ext>
                      </a:extLst>
                    </p:cNvPr>
                    <p:cNvSpPr>
                      <a:spLocks/>
                    </p:cNvSpPr>
                    <p:nvPr/>
                  </p:nvSpPr>
                  <p:spPr bwMode="auto">
                    <a:xfrm>
                      <a:off x="819"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2" name="Group 312">
                    <a:extLst>
                      <a:ext uri="{FF2B5EF4-FFF2-40B4-BE49-F238E27FC236}">
                        <a16:creationId xmlns:a16="http://schemas.microsoft.com/office/drawing/2014/main" id="{51E2268B-8E78-4EB7-8499-672909BF9437}"/>
                      </a:ext>
                    </a:extLst>
                  </p:cNvPr>
                  <p:cNvGrpSpPr>
                    <a:grpSpLocks/>
                  </p:cNvGrpSpPr>
                  <p:nvPr/>
                </p:nvGrpSpPr>
                <p:grpSpPr bwMode="auto">
                  <a:xfrm>
                    <a:off x="823" y="3625"/>
                    <a:ext cx="49" cy="23"/>
                    <a:chOff x="823" y="3625"/>
                    <a:chExt cx="49" cy="23"/>
                  </a:xfrm>
                </p:grpSpPr>
                <p:sp>
                  <p:nvSpPr>
                    <p:cNvPr id="651" name="Freeform 313">
                      <a:extLst>
                        <a:ext uri="{FF2B5EF4-FFF2-40B4-BE49-F238E27FC236}">
                          <a16:creationId xmlns:a16="http://schemas.microsoft.com/office/drawing/2014/main" id="{60D9AE75-726A-40B0-BF55-9803A327C0D3}"/>
                        </a:ext>
                      </a:extLst>
                    </p:cNvPr>
                    <p:cNvSpPr>
                      <a:spLocks/>
                    </p:cNvSpPr>
                    <p:nvPr/>
                  </p:nvSpPr>
                  <p:spPr bwMode="auto">
                    <a:xfrm>
                      <a:off x="823" y="362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 name="Freeform 314">
                      <a:extLst>
                        <a:ext uri="{FF2B5EF4-FFF2-40B4-BE49-F238E27FC236}">
                          <a16:creationId xmlns:a16="http://schemas.microsoft.com/office/drawing/2014/main" id="{32140B54-8B93-4AA6-BA9E-0DAECDF3D5BB}"/>
                        </a:ext>
                      </a:extLst>
                    </p:cNvPr>
                    <p:cNvSpPr>
                      <a:spLocks/>
                    </p:cNvSpPr>
                    <p:nvPr/>
                  </p:nvSpPr>
                  <p:spPr bwMode="auto">
                    <a:xfrm>
                      <a:off x="828"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 name="Freeform 315">
                      <a:extLst>
                        <a:ext uri="{FF2B5EF4-FFF2-40B4-BE49-F238E27FC236}">
                          <a16:creationId xmlns:a16="http://schemas.microsoft.com/office/drawing/2014/main" id="{EAA8E689-2D45-4EE5-BC3C-F990E53A8989}"/>
                        </a:ext>
                      </a:extLst>
                    </p:cNvPr>
                    <p:cNvSpPr>
                      <a:spLocks/>
                    </p:cNvSpPr>
                    <p:nvPr/>
                  </p:nvSpPr>
                  <p:spPr bwMode="auto">
                    <a:xfrm>
                      <a:off x="832" y="363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3" name="Group 316">
                    <a:extLst>
                      <a:ext uri="{FF2B5EF4-FFF2-40B4-BE49-F238E27FC236}">
                        <a16:creationId xmlns:a16="http://schemas.microsoft.com/office/drawing/2014/main" id="{D6701D0F-5D4F-4FA0-A0FD-56C5D7F79248}"/>
                      </a:ext>
                    </a:extLst>
                  </p:cNvPr>
                  <p:cNvGrpSpPr>
                    <a:grpSpLocks/>
                  </p:cNvGrpSpPr>
                  <p:nvPr/>
                </p:nvGrpSpPr>
                <p:grpSpPr bwMode="auto">
                  <a:xfrm>
                    <a:off x="836" y="3638"/>
                    <a:ext cx="50" cy="22"/>
                    <a:chOff x="836" y="3638"/>
                    <a:chExt cx="50" cy="22"/>
                  </a:xfrm>
                </p:grpSpPr>
                <p:sp>
                  <p:nvSpPr>
                    <p:cNvPr id="648" name="Freeform 317">
                      <a:extLst>
                        <a:ext uri="{FF2B5EF4-FFF2-40B4-BE49-F238E27FC236}">
                          <a16:creationId xmlns:a16="http://schemas.microsoft.com/office/drawing/2014/main" id="{6F3FB009-F4DB-410C-98D5-28E7362DB8B5}"/>
                        </a:ext>
                      </a:extLst>
                    </p:cNvPr>
                    <p:cNvSpPr>
                      <a:spLocks/>
                    </p:cNvSpPr>
                    <p:nvPr/>
                  </p:nvSpPr>
                  <p:spPr bwMode="auto">
                    <a:xfrm>
                      <a:off x="836"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 name="Freeform 318">
                      <a:extLst>
                        <a:ext uri="{FF2B5EF4-FFF2-40B4-BE49-F238E27FC236}">
                          <a16:creationId xmlns:a16="http://schemas.microsoft.com/office/drawing/2014/main" id="{C26DFACC-C004-4CA7-A129-626A1D6F2AD8}"/>
                        </a:ext>
                      </a:extLst>
                    </p:cNvPr>
                    <p:cNvSpPr>
                      <a:spLocks/>
                    </p:cNvSpPr>
                    <p:nvPr/>
                  </p:nvSpPr>
                  <p:spPr bwMode="auto">
                    <a:xfrm>
                      <a:off x="842"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 name="Freeform 319">
                      <a:extLst>
                        <a:ext uri="{FF2B5EF4-FFF2-40B4-BE49-F238E27FC236}">
                          <a16:creationId xmlns:a16="http://schemas.microsoft.com/office/drawing/2014/main" id="{B9A2421D-8D75-4CB5-820B-9843A63191FA}"/>
                        </a:ext>
                      </a:extLst>
                    </p:cNvPr>
                    <p:cNvSpPr>
                      <a:spLocks/>
                    </p:cNvSpPr>
                    <p:nvPr/>
                  </p:nvSpPr>
                  <p:spPr bwMode="auto">
                    <a:xfrm>
                      <a:off x="844" y="3648"/>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4" name="Group 320">
                    <a:extLst>
                      <a:ext uri="{FF2B5EF4-FFF2-40B4-BE49-F238E27FC236}">
                        <a16:creationId xmlns:a16="http://schemas.microsoft.com/office/drawing/2014/main" id="{B646E3F1-784E-4114-A177-A3A2842D7231}"/>
                      </a:ext>
                    </a:extLst>
                  </p:cNvPr>
                  <p:cNvGrpSpPr>
                    <a:grpSpLocks/>
                  </p:cNvGrpSpPr>
                  <p:nvPr/>
                </p:nvGrpSpPr>
                <p:grpSpPr bwMode="auto">
                  <a:xfrm>
                    <a:off x="849" y="3651"/>
                    <a:ext cx="49" cy="22"/>
                    <a:chOff x="849" y="3651"/>
                    <a:chExt cx="49" cy="22"/>
                  </a:xfrm>
                </p:grpSpPr>
                <p:sp>
                  <p:nvSpPr>
                    <p:cNvPr id="645" name="Freeform 321">
                      <a:extLst>
                        <a:ext uri="{FF2B5EF4-FFF2-40B4-BE49-F238E27FC236}">
                          <a16:creationId xmlns:a16="http://schemas.microsoft.com/office/drawing/2014/main" id="{2A73AE76-2AA2-4362-8A64-796F36E1628F}"/>
                        </a:ext>
                      </a:extLst>
                    </p:cNvPr>
                    <p:cNvSpPr>
                      <a:spLocks/>
                    </p:cNvSpPr>
                    <p:nvPr/>
                  </p:nvSpPr>
                  <p:spPr bwMode="auto">
                    <a:xfrm>
                      <a:off x="849" y="3651"/>
                      <a:ext cx="12" cy="22"/>
                    </a:xfrm>
                    <a:custGeom>
                      <a:avLst/>
                      <a:gdLst>
                        <a:gd name="T0" fmla="*/ 0 w 25"/>
                        <a:gd name="T1" fmla="*/ 0 h 67"/>
                        <a:gd name="T2" fmla="*/ 0 w 25"/>
                        <a:gd name="T3" fmla="*/ 0 h 67"/>
                        <a:gd name="T4" fmla="*/ 0 w 25"/>
                        <a:gd name="T5" fmla="*/ 0 h 67"/>
                        <a:gd name="T6" fmla="*/ 0 w 25"/>
                        <a:gd name="T7" fmla="*/ 0 h 67"/>
                        <a:gd name="T8" fmla="*/ 0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 name="Freeform 322">
                      <a:extLst>
                        <a:ext uri="{FF2B5EF4-FFF2-40B4-BE49-F238E27FC236}">
                          <a16:creationId xmlns:a16="http://schemas.microsoft.com/office/drawing/2014/main" id="{EE7B92DF-BB3D-44B1-83AA-5C6DF0C9FE6B}"/>
                        </a:ext>
                      </a:extLst>
                    </p:cNvPr>
                    <p:cNvSpPr>
                      <a:spLocks/>
                    </p:cNvSpPr>
                    <p:nvPr/>
                  </p:nvSpPr>
                  <p:spPr bwMode="auto">
                    <a:xfrm>
                      <a:off x="854"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 name="Freeform 323">
                      <a:extLst>
                        <a:ext uri="{FF2B5EF4-FFF2-40B4-BE49-F238E27FC236}">
                          <a16:creationId xmlns:a16="http://schemas.microsoft.com/office/drawing/2014/main" id="{96DCBB4F-5D2A-4114-BAF1-C65116ACA3C7}"/>
                        </a:ext>
                      </a:extLst>
                    </p:cNvPr>
                    <p:cNvSpPr>
                      <a:spLocks/>
                    </p:cNvSpPr>
                    <p:nvPr/>
                  </p:nvSpPr>
                  <p:spPr bwMode="auto">
                    <a:xfrm>
                      <a:off x="857" y="36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83" name="Group 324">
                  <a:extLst>
                    <a:ext uri="{FF2B5EF4-FFF2-40B4-BE49-F238E27FC236}">
                      <a16:creationId xmlns:a16="http://schemas.microsoft.com/office/drawing/2014/main" id="{98C789BD-337F-407B-88E4-3FFD98C4245E}"/>
                    </a:ext>
                  </a:extLst>
                </p:cNvPr>
                <p:cNvGrpSpPr>
                  <a:grpSpLocks/>
                </p:cNvGrpSpPr>
                <p:nvPr/>
              </p:nvGrpSpPr>
              <p:grpSpPr bwMode="auto">
                <a:xfrm>
                  <a:off x="861" y="3665"/>
                  <a:ext cx="99" cy="74"/>
                  <a:chOff x="861" y="3665"/>
                  <a:chExt cx="99" cy="74"/>
                </a:xfrm>
              </p:grpSpPr>
              <p:grpSp>
                <p:nvGrpSpPr>
                  <p:cNvPr id="620" name="Group 325">
                    <a:extLst>
                      <a:ext uri="{FF2B5EF4-FFF2-40B4-BE49-F238E27FC236}">
                        <a16:creationId xmlns:a16="http://schemas.microsoft.com/office/drawing/2014/main" id="{52CCCC3D-6360-4A27-8389-AE182793E49A}"/>
                      </a:ext>
                    </a:extLst>
                  </p:cNvPr>
                  <p:cNvGrpSpPr>
                    <a:grpSpLocks/>
                  </p:cNvGrpSpPr>
                  <p:nvPr/>
                </p:nvGrpSpPr>
                <p:grpSpPr bwMode="auto">
                  <a:xfrm>
                    <a:off x="861" y="3665"/>
                    <a:ext cx="50" cy="23"/>
                    <a:chOff x="861" y="3665"/>
                    <a:chExt cx="50" cy="23"/>
                  </a:xfrm>
                </p:grpSpPr>
                <p:sp>
                  <p:nvSpPr>
                    <p:cNvPr id="637" name="Freeform 326">
                      <a:extLst>
                        <a:ext uri="{FF2B5EF4-FFF2-40B4-BE49-F238E27FC236}">
                          <a16:creationId xmlns:a16="http://schemas.microsoft.com/office/drawing/2014/main" id="{0CA85653-464E-4E4C-9556-9BC60A3C887A}"/>
                        </a:ext>
                      </a:extLst>
                    </p:cNvPr>
                    <p:cNvSpPr>
                      <a:spLocks/>
                    </p:cNvSpPr>
                    <p:nvPr/>
                  </p:nvSpPr>
                  <p:spPr bwMode="auto">
                    <a:xfrm>
                      <a:off x="861"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 name="Freeform 327">
                      <a:extLst>
                        <a:ext uri="{FF2B5EF4-FFF2-40B4-BE49-F238E27FC236}">
                          <a16:creationId xmlns:a16="http://schemas.microsoft.com/office/drawing/2014/main" id="{C8396147-F33E-4A80-81E0-75ECFBC27BB3}"/>
                        </a:ext>
                      </a:extLst>
                    </p:cNvPr>
                    <p:cNvSpPr>
                      <a:spLocks/>
                    </p:cNvSpPr>
                    <p:nvPr/>
                  </p:nvSpPr>
                  <p:spPr bwMode="auto">
                    <a:xfrm>
                      <a:off x="865" y="3666"/>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 name="Freeform 328">
                      <a:extLst>
                        <a:ext uri="{FF2B5EF4-FFF2-40B4-BE49-F238E27FC236}">
                          <a16:creationId xmlns:a16="http://schemas.microsoft.com/office/drawing/2014/main" id="{EB04C517-FCBB-447B-8688-5247A74C26E6}"/>
                        </a:ext>
                      </a:extLst>
                    </p:cNvPr>
                    <p:cNvSpPr>
                      <a:spLocks/>
                    </p:cNvSpPr>
                    <p:nvPr/>
                  </p:nvSpPr>
                  <p:spPr bwMode="auto">
                    <a:xfrm>
                      <a:off x="869"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1" name="Group 329">
                    <a:extLst>
                      <a:ext uri="{FF2B5EF4-FFF2-40B4-BE49-F238E27FC236}">
                        <a16:creationId xmlns:a16="http://schemas.microsoft.com/office/drawing/2014/main" id="{AA58239D-D347-494A-B20B-C164A859122B}"/>
                      </a:ext>
                    </a:extLst>
                  </p:cNvPr>
                  <p:cNvGrpSpPr>
                    <a:grpSpLocks/>
                  </p:cNvGrpSpPr>
                  <p:nvPr/>
                </p:nvGrpSpPr>
                <p:grpSpPr bwMode="auto">
                  <a:xfrm>
                    <a:off x="873" y="3678"/>
                    <a:ext cx="49" cy="23"/>
                    <a:chOff x="873" y="3678"/>
                    <a:chExt cx="49" cy="23"/>
                  </a:xfrm>
                </p:grpSpPr>
                <p:sp>
                  <p:nvSpPr>
                    <p:cNvPr id="634" name="Freeform 330">
                      <a:extLst>
                        <a:ext uri="{FF2B5EF4-FFF2-40B4-BE49-F238E27FC236}">
                          <a16:creationId xmlns:a16="http://schemas.microsoft.com/office/drawing/2014/main" id="{F4C0720B-087C-434B-8451-10F2FDB08E5C}"/>
                        </a:ext>
                      </a:extLst>
                    </p:cNvPr>
                    <p:cNvSpPr>
                      <a:spLocks/>
                    </p:cNvSpPr>
                    <p:nvPr/>
                  </p:nvSpPr>
                  <p:spPr bwMode="auto">
                    <a:xfrm>
                      <a:off x="873"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 name="Freeform 331">
                      <a:extLst>
                        <a:ext uri="{FF2B5EF4-FFF2-40B4-BE49-F238E27FC236}">
                          <a16:creationId xmlns:a16="http://schemas.microsoft.com/office/drawing/2014/main" id="{599A52FF-1EAD-4DC3-811A-C2E8BD1976B4}"/>
                        </a:ext>
                      </a:extLst>
                    </p:cNvPr>
                    <p:cNvSpPr>
                      <a:spLocks/>
                    </p:cNvSpPr>
                    <p:nvPr/>
                  </p:nvSpPr>
                  <p:spPr bwMode="auto">
                    <a:xfrm>
                      <a:off x="878" y="3678"/>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 name="Freeform 332">
                      <a:extLst>
                        <a:ext uri="{FF2B5EF4-FFF2-40B4-BE49-F238E27FC236}">
                          <a16:creationId xmlns:a16="http://schemas.microsoft.com/office/drawing/2014/main" id="{0ED042DA-693E-47A3-A4E3-010E3B7947D6}"/>
                        </a:ext>
                      </a:extLst>
                    </p:cNvPr>
                    <p:cNvSpPr>
                      <a:spLocks/>
                    </p:cNvSpPr>
                    <p:nvPr/>
                  </p:nvSpPr>
                  <p:spPr bwMode="auto">
                    <a:xfrm>
                      <a:off x="880" y="3688"/>
                      <a:ext cx="42"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2" name="Group 333">
                    <a:extLst>
                      <a:ext uri="{FF2B5EF4-FFF2-40B4-BE49-F238E27FC236}">
                        <a16:creationId xmlns:a16="http://schemas.microsoft.com/office/drawing/2014/main" id="{644F7235-EF65-44C9-A780-2B566BD1ED07}"/>
                      </a:ext>
                    </a:extLst>
                  </p:cNvPr>
                  <p:cNvGrpSpPr>
                    <a:grpSpLocks/>
                  </p:cNvGrpSpPr>
                  <p:nvPr/>
                </p:nvGrpSpPr>
                <p:grpSpPr bwMode="auto">
                  <a:xfrm>
                    <a:off x="886" y="3690"/>
                    <a:ext cx="49" cy="23"/>
                    <a:chOff x="886" y="3690"/>
                    <a:chExt cx="49" cy="23"/>
                  </a:xfrm>
                </p:grpSpPr>
                <p:sp>
                  <p:nvSpPr>
                    <p:cNvPr id="631" name="Freeform 334">
                      <a:extLst>
                        <a:ext uri="{FF2B5EF4-FFF2-40B4-BE49-F238E27FC236}">
                          <a16:creationId xmlns:a16="http://schemas.microsoft.com/office/drawing/2014/main" id="{23FC285A-5EBF-4CEB-A1F3-7D65E80B4808}"/>
                        </a:ext>
                      </a:extLst>
                    </p:cNvPr>
                    <p:cNvSpPr>
                      <a:spLocks/>
                    </p:cNvSpPr>
                    <p:nvPr/>
                  </p:nvSpPr>
                  <p:spPr bwMode="auto">
                    <a:xfrm>
                      <a:off x="886" y="3690"/>
                      <a:ext cx="12" cy="23"/>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 name="Freeform 335">
                      <a:extLst>
                        <a:ext uri="{FF2B5EF4-FFF2-40B4-BE49-F238E27FC236}">
                          <a16:creationId xmlns:a16="http://schemas.microsoft.com/office/drawing/2014/main" id="{E20F3BCB-E993-4681-9B78-5DC1E16620B0}"/>
                        </a:ext>
                      </a:extLst>
                    </p:cNvPr>
                    <p:cNvSpPr>
                      <a:spLocks/>
                    </p:cNvSpPr>
                    <p:nvPr/>
                  </p:nvSpPr>
                  <p:spPr bwMode="auto">
                    <a:xfrm>
                      <a:off x="890"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 name="Freeform 336">
                      <a:extLst>
                        <a:ext uri="{FF2B5EF4-FFF2-40B4-BE49-F238E27FC236}">
                          <a16:creationId xmlns:a16="http://schemas.microsoft.com/office/drawing/2014/main" id="{54A9973A-B3A5-45E7-A9DF-581AB0CD3155}"/>
                        </a:ext>
                      </a:extLst>
                    </p:cNvPr>
                    <p:cNvSpPr>
                      <a:spLocks/>
                    </p:cNvSpPr>
                    <p:nvPr/>
                  </p:nvSpPr>
                  <p:spPr bwMode="auto">
                    <a:xfrm>
                      <a:off x="893" y="3701"/>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3" name="Group 337">
                    <a:extLst>
                      <a:ext uri="{FF2B5EF4-FFF2-40B4-BE49-F238E27FC236}">
                        <a16:creationId xmlns:a16="http://schemas.microsoft.com/office/drawing/2014/main" id="{DBF29CC4-FB2D-4E1F-9E3D-27B60ED7949C}"/>
                      </a:ext>
                    </a:extLst>
                  </p:cNvPr>
                  <p:cNvGrpSpPr>
                    <a:grpSpLocks/>
                  </p:cNvGrpSpPr>
                  <p:nvPr/>
                </p:nvGrpSpPr>
                <p:grpSpPr bwMode="auto">
                  <a:xfrm>
                    <a:off x="899" y="3703"/>
                    <a:ext cx="48" cy="23"/>
                    <a:chOff x="899" y="3703"/>
                    <a:chExt cx="48" cy="23"/>
                  </a:xfrm>
                </p:grpSpPr>
                <p:sp>
                  <p:nvSpPr>
                    <p:cNvPr id="628" name="Freeform 338">
                      <a:extLst>
                        <a:ext uri="{FF2B5EF4-FFF2-40B4-BE49-F238E27FC236}">
                          <a16:creationId xmlns:a16="http://schemas.microsoft.com/office/drawing/2014/main" id="{B1D6C575-8AB8-47A1-A7FE-5BE94A78CC96}"/>
                        </a:ext>
                      </a:extLst>
                    </p:cNvPr>
                    <p:cNvSpPr>
                      <a:spLocks/>
                    </p:cNvSpPr>
                    <p:nvPr/>
                  </p:nvSpPr>
                  <p:spPr bwMode="auto">
                    <a:xfrm>
                      <a:off x="899" y="3703"/>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 name="Freeform 339">
                      <a:extLst>
                        <a:ext uri="{FF2B5EF4-FFF2-40B4-BE49-F238E27FC236}">
                          <a16:creationId xmlns:a16="http://schemas.microsoft.com/office/drawing/2014/main" id="{F8976640-B037-47F3-8FE5-021710BEF8B9}"/>
                        </a:ext>
                      </a:extLst>
                    </p:cNvPr>
                    <p:cNvSpPr>
                      <a:spLocks/>
                    </p:cNvSpPr>
                    <p:nvPr/>
                  </p:nvSpPr>
                  <p:spPr bwMode="auto">
                    <a:xfrm>
                      <a:off x="903" y="3703"/>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 name="Freeform 340">
                      <a:extLst>
                        <a:ext uri="{FF2B5EF4-FFF2-40B4-BE49-F238E27FC236}">
                          <a16:creationId xmlns:a16="http://schemas.microsoft.com/office/drawing/2014/main" id="{C4F09AE0-3378-4FF2-9A4B-F68653ED0621}"/>
                        </a:ext>
                      </a:extLst>
                    </p:cNvPr>
                    <p:cNvSpPr>
                      <a:spLocks/>
                    </p:cNvSpPr>
                    <p:nvPr/>
                  </p:nvSpPr>
                  <p:spPr bwMode="auto">
                    <a:xfrm>
                      <a:off x="907" y="3714"/>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4" name="Group 341">
                    <a:extLst>
                      <a:ext uri="{FF2B5EF4-FFF2-40B4-BE49-F238E27FC236}">
                        <a16:creationId xmlns:a16="http://schemas.microsoft.com/office/drawing/2014/main" id="{3FD523B8-85EF-44B4-8E91-CC87C0F4B158}"/>
                      </a:ext>
                    </a:extLst>
                  </p:cNvPr>
                  <p:cNvGrpSpPr>
                    <a:grpSpLocks/>
                  </p:cNvGrpSpPr>
                  <p:nvPr/>
                </p:nvGrpSpPr>
                <p:grpSpPr bwMode="auto">
                  <a:xfrm>
                    <a:off x="912" y="3716"/>
                    <a:ext cx="48" cy="23"/>
                    <a:chOff x="912" y="3716"/>
                    <a:chExt cx="48" cy="23"/>
                  </a:xfrm>
                </p:grpSpPr>
                <p:sp>
                  <p:nvSpPr>
                    <p:cNvPr id="625" name="Freeform 342">
                      <a:extLst>
                        <a:ext uri="{FF2B5EF4-FFF2-40B4-BE49-F238E27FC236}">
                          <a16:creationId xmlns:a16="http://schemas.microsoft.com/office/drawing/2014/main" id="{1B29374B-EEF6-4AB9-81C4-47F203967E83}"/>
                        </a:ext>
                      </a:extLst>
                    </p:cNvPr>
                    <p:cNvSpPr>
                      <a:spLocks/>
                    </p:cNvSpPr>
                    <p:nvPr/>
                  </p:nvSpPr>
                  <p:spPr bwMode="auto">
                    <a:xfrm>
                      <a:off x="912" y="3716"/>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 name="Freeform 343">
                      <a:extLst>
                        <a:ext uri="{FF2B5EF4-FFF2-40B4-BE49-F238E27FC236}">
                          <a16:creationId xmlns:a16="http://schemas.microsoft.com/office/drawing/2014/main" id="{93BEEAFD-BF9E-40C1-BDE4-9BEBA475A2BC}"/>
                        </a:ext>
                      </a:extLst>
                    </p:cNvPr>
                    <p:cNvSpPr>
                      <a:spLocks/>
                    </p:cNvSpPr>
                    <p:nvPr/>
                  </p:nvSpPr>
                  <p:spPr bwMode="auto">
                    <a:xfrm>
                      <a:off x="916" y="3717"/>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 name="Freeform 344">
                      <a:extLst>
                        <a:ext uri="{FF2B5EF4-FFF2-40B4-BE49-F238E27FC236}">
                          <a16:creationId xmlns:a16="http://schemas.microsoft.com/office/drawing/2014/main" id="{04259563-3CD7-4107-A91F-3DCA48F8880D}"/>
                        </a:ext>
                      </a:extLst>
                    </p:cNvPr>
                    <p:cNvSpPr>
                      <a:spLocks/>
                    </p:cNvSpPr>
                    <p:nvPr/>
                  </p:nvSpPr>
                  <p:spPr bwMode="auto">
                    <a:xfrm>
                      <a:off x="919" y="3727"/>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84" name="Group 345">
                  <a:extLst>
                    <a:ext uri="{FF2B5EF4-FFF2-40B4-BE49-F238E27FC236}">
                      <a16:creationId xmlns:a16="http://schemas.microsoft.com/office/drawing/2014/main" id="{AD7C444D-0884-4DDF-84C0-8E55DF3D3C47}"/>
                    </a:ext>
                  </a:extLst>
                </p:cNvPr>
                <p:cNvGrpSpPr>
                  <a:grpSpLocks/>
                </p:cNvGrpSpPr>
                <p:nvPr/>
              </p:nvGrpSpPr>
              <p:grpSpPr bwMode="auto">
                <a:xfrm>
                  <a:off x="922" y="3727"/>
                  <a:ext cx="49" cy="23"/>
                  <a:chOff x="922" y="3727"/>
                  <a:chExt cx="49" cy="23"/>
                </a:xfrm>
              </p:grpSpPr>
              <p:sp>
                <p:nvSpPr>
                  <p:cNvPr id="617" name="Freeform 346">
                    <a:extLst>
                      <a:ext uri="{FF2B5EF4-FFF2-40B4-BE49-F238E27FC236}">
                        <a16:creationId xmlns:a16="http://schemas.microsoft.com/office/drawing/2014/main" id="{B5D7ACC5-B9C0-4564-9CB1-0B1EC030B23B}"/>
                      </a:ext>
                    </a:extLst>
                  </p:cNvPr>
                  <p:cNvSpPr>
                    <a:spLocks/>
                  </p:cNvSpPr>
                  <p:nvPr/>
                </p:nvSpPr>
                <p:spPr bwMode="auto">
                  <a:xfrm>
                    <a:off x="922" y="3727"/>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 name="Freeform 347">
                    <a:extLst>
                      <a:ext uri="{FF2B5EF4-FFF2-40B4-BE49-F238E27FC236}">
                        <a16:creationId xmlns:a16="http://schemas.microsoft.com/office/drawing/2014/main" id="{F6AF0AE1-D6FD-48A2-81C0-D5588D39442B}"/>
                      </a:ext>
                    </a:extLst>
                  </p:cNvPr>
                  <p:cNvSpPr>
                    <a:spLocks/>
                  </p:cNvSpPr>
                  <p:nvPr/>
                </p:nvSpPr>
                <p:spPr bwMode="auto">
                  <a:xfrm>
                    <a:off x="927" y="3728"/>
                    <a:ext cx="36" cy="10"/>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 name="Freeform 348">
                    <a:extLst>
                      <a:ext uri="{FF2B5EF4-FFF2-40B4-BE49-F238E27FC236}">
                        <a16:creationId xmlns:a16="http://schemas.microsoft.com/office/drawing/2014/main" id="{DC9F620A-2D98-481D-8CD8-1ADC3C118DDB}"/>
                      </a:ext>
                    </a:extLst>
                  </p:cNvPr>
                  <p:cNvSpPr>
                    <a:spLocks/>
                  </p:cNvSpPr>
                  <p:nvPr/>
                </p:nvSpPr>
                <p:spPr bwMode="auto">
                  <a:xfrm>
                    <a:off x="930"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5" name="Group 349">
                  <a:extLst>
                    <a:ext uri="{FF2B5EF4-FFF2-40B4-BE49-F238E27FC236}">
                      <a16:creationId xmlns:a16="http://schemas.microsoft.com/office/drawing/2014/main" id="{E16F1909-AC86-4BDB-AE5C-A01D1D37ED3E}"/>
                    </a:ext>
                  </a:extLst>
                </p:cNvPr>
                <p:cNvGrpSpPr>
                  <a:grpSpLocks/>
                </p:cNvGrpSpPr>
                <p:nvPr/>
              </p:nvGrpSpPr>
              <p:grpSpPr bwMode="auto">
                <a:xfrm>
                  <a:off x="895" y="3526"/>
                  <a:ext cx="44" cy="23"/>
                  <a:chOff x="895" y="3526"/>
                  <a:chExt cx="44" cy="23"/>
                </a:xfrm>
              </p:grpSpPr>
              <p:sp>
                <p:nvSpPr>
                  <p:cNvPr id="614" name="Freeform 350">
                    <a:extLst>
                      <a:ext uri="{FF2B5EF4-FFF2-40B4-BE49-F238E27FC236}">
                        <a16:creationId xmlns:a16="http://schemas.microsoft.com/office/drawing/2014/main" id="{B37B214B-3747-4DB8-B3DF-0D559C48B70A}"/>
                      </a:ext>
                    </a:extLst>
                  </p:cNvPr>
                  <p:cNvSpPr>
                    <a:spLocks/>
                  </p:cNvSpPr>
                  <p:nvPr/>
                </p:nvSpPr>
                <p:spPr bwMode="auto">
                  <a:xfrm>
                    <a:off x="895" y="3526"/>
                    <a:ext cx="19" cy="23"/>
                  </a:xfrm>
                  <a:custGeom>
                    <a:avLst/>
                    <a:gdLst>
                      <a:gd name="T0" fmla="*/ 1 w 38"/>
                      <a:gd name="T1" fmla="*/ 0 h 69"/>
                      <a:gd name="T2" fmla="*/ 0 w 38"/>
                      <a:gd name="T3" fmla="*/ 0 h 69"/>
                      <a:gd name="T4" fmla="*/ 1 w 38"/>
                      <a:gd name="T5" fmla="*/ 0 h 69"/>
                      <a:gd name="T6" fmla="*/ 1 w 38"/>
                      <a:gd name="T7" fmla="*/ 0 h 69"/>
                      <a:gd name="T8" fmla="*/ 1 w 38"/>
                      <a:gd name="T9" fmla="*/ 0 h 69"/>
                      <a:gd name="T10" fmla="*/ 0 60000 65536"/>
                      <a:gd name="T11" fmla="*/ 0 60000 65536"/>
                      <a:gd name="T12" fmla="*/ 0 60000 65536"/>
                      <a:gd name="T13" fmla="*/ 0 60000 65536"/>
                      <a:gd name="T14" fmla="*/ 0 60000 65536"/>
                      <a:gd name="T15" fmla="*/ 0 w 38"/>
                      <a:gd name="T16" fmla="*/ 0 h 69"/>
                      <a:gd name="T17" fmla="*/ 38 w 38"/>
                      <a:gd name="T18" fmla="*/ 69 h 69"/>
                    </a:gdLst>
                    <a:ahLst/>
                    <a:cxnLst>
                      <a:cxn ang="T10">
                        <a:pos x="T0" y="T1"/>
                      </a:cxn>
                      <a:cxn ang="T11">
                        <a:pos x="T2" y="T3"/>
                      </a:cxn>
                      <a:cxn ang="T12">
                        <a:pos x="T4" y="T5"/>
                      </a:cxn>
                      <a:cxn ang="T13">
                        <a:pos x="T6" y="T7"/>
                      </a:cxn>
                      <a:cxn ang="T14">
                        <a:pos x="T8" y="T9"/>
                      </a:cxn>
                    </a:cxnLst>
                    <a:rect l="T15" t="T16" r="T17" b="T18"/>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 name="Freeform 351">
                    <a:extLst>
                      <a:ext uri="{FF2B5EF4-FFF2-40B4-BE49-F238E27FC236}">
                        <a16:creationId xmlns:a16="http://schemas.microsoft.com/office/drawing/2014/main" id="{C5B137C8-581F-4F13-B3BC-C024F6FF6A6F}"/>
                      </a:ext>
                    </a:extLst>
                  </p:cNvPr>
                  <p:cNvSpPr>
                    <a:spLocks/>
                  </p:cNvSpPr>
                  <p:nvPr/>
                </p:nvSpPr>
                <p:spPr bwMode="auto">
                  <a:xfrm>
                    <a:off x="901" y="3526"/>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 name="Freeform 352">
                    <a:extLst>
                      <a:ext uri="{FF2B5EF4-FFF2-40B4-BE49-F238E27FC236}">
                        <a16:creationId xmlns:a16="http://schemas.microsoft.com/office/drawing/2014/main" id="{FE3520DC-217E-4A0F-BE2A-19052022169D}"/>
                      </a:ext>
                    </a:extLst>
                  </p:cNvPr>
                  <p:cNvSpPr>
                    <a:spLocks/>
                  </p:cNvSpPr>
                  <p:nvPr/>
                </p:nvSpPr>
                <p:spPr bwMode="auto">
                  <a:xfrm>
                    <a:off x="907" y="3538"/>
                    <a:ext cx="32" cy="11"/>
                  </a:xfrm>
                  <a:custGeom>
                    <a:avLst/>
                    <a:gdLst>
                      <a:gd name="T0" fmla="*/ 0 w 65"/>
                      <a:gd name="T1" fmla="*/ 0 h 31"/>
                      <a:gd name="T2" fmla="*/ 0 w 65"/>
                      <a:gd name="T3" fmla="*/ 0 h 31"/>
                      <a:gd name="T4" fmla="*/ 0 w 65"/>
                      <a:gd name="T5" fmla="*/ 0 h 31"/>
                      <a:gd name="T6" fmla="*/ 0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6" name="Group 353">
                  <a:extLst>
                    <a:ext uri="{FF2B5EF4-FFF2-40B4-BE49-F238E27FC236}">
                      <a16:creationId xmlns:a16="http://schemas.microsoft.com/office/drawing/2014/main" id="{E5E5D526-871C-4B09-965B-F48CD5E32E2C}"/>
                    </a:ext>
                  </a:extLst>
                </p:cNvPr>
                <p:cNvGrpSpPr>
                  <a:grpSpLocks/>
                </p:cNvGrpSpPr>
                <p:nvPr/>
              </p:nvGrpSpPr>
              <p:grpSpPr bwMode="auto">
                <a:xfrm>
                  <a:off x="907" y="3540"/>
                  <a:ext cx="45" cy="22"/>
                  <a:chOff x="907" y="3540"/>
                  <a:chExt cx="45" cy="22"/>
                </a:xfrm>
              </p:grpSpPr>
              <p:sp>
                <p:nvSpPr>
                  <p:cNvPr id="611" name="Freeform 354">
                    <a:extLst>
                      <a:ext uri="{FF2B5EF4-FFF2-40B4-BE49-F238E27FC236}">
                        <a16:creationId xmlns:a16="http://schemas.microsoft.com/office/drawing/2014/main" id="{C75250C4-F67D-46C7-8C6F-C21895BD67A7}"/>
                      </a:ext>
                    </a:extLst>
                  </p:cNvPr>
                  <p:cNvSpPr>
                    <a:spLocks/>
                  </p:cNvSpPr>
                  <p:nvPr/>
                </p:nvSpPr>
                <p:spPr bwMode="auto">
                  <a:xfrm>
                    <a:off x="907" y="3540"/>
                    <a:ext cx="20" cy="22"/>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2" name="Freeform 355">
                    <a:extLst>
                      <a:ext uri="{FF2B5EF4-FFF2-40B4-BE49-F238E27FC236}">
                        <a16:creationId xmlns:a16="http://schemas.microsoft.com/office/drawing/2014/main" id="{280925AB-7814-43CD-846C-41C52D6EA08F}"/>
                      </a:ext>
                    </a:extLst>
                  </p:cNvPr>
                  <p:cNvSpPr>
                    <a:spLocks/>
                  </p:cNvSpPr>
                  <p:nvPr/>
                </p:nvSpPr>
                <p:spPr bwMode="auto">
                  <a:xfrm>
                    <a:off x="914" y="3540"/>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3" name="Freeform 356">
                    <a:extLst>
                      <a:ext uri="{FF2B5EF4-FFF2-40B4-BE49-F238E27FC236}">
                        <a16:creationId xmlns:a16="http://schemas.microsoft.com/office/drawing/2014/main" id="{4688A213-0C86-469C-BF66-EAEC738B5B44}"/>
                      </a:ext>
                    </a:extLst>
                  </p:cNvPr>
                  <p:cNvSpPr>
                    <a:spLocks/>
                  </p:cNvSpPr>
                  <p:nvPr/>
                </p:nvSpPr>
                <p:spPr bwMode="auto">
                  <a:xfrm>
                    <a:off x="919" y="3552"/>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7" name="Group 357">
                  <a:extLst>
                    <a:ext uri="{FF2B5EF4-FFF2-40B4-BE49-F238E27FC236}">
                      <a16:creationId xmlns:a16="http://schemas.microsoft.com/office/drawing/2014/main" id="{02D1D096-0D6E-4B46-9C5C-FEEEDBB376C2}"/>
                    </a:ext>
                  </a:extLst>
                </p:cNvPr>
                <p:cNvGrpSpPr>
                  <a:grpSpLocks/>
                </p:cNvGrpSpPr>
                <p:nvPr/>
              </p:nvGrpSpPr>
              <p:grpSpPr bwMode="auto">
                <a:xfrm>
                  <a:off x="920" y="3553"/>
                  <a:ext cx="45" cy="23"/>
                  <a:chOff x="920" y="3553"/>
                  <a:chExt cx="45" cy="23"/>
                </a:xfrm>
              </p:grpSpPr>
              <p:sp>
                <p:nvSpPr>
                  <p:cNvPr id="608" name="Freeform 358">
                    <a:extLst>
                      <a:ext uri="{FF2B5EF4-FFF2-40B4-BE49-F238E27FC236}">
                        <a16:creationId xmlns:a16="http://schemas.microsoft.com/office/drawing/2014/main" id="{CBAD4401-ACB3-4ED4-8929-12EF12368D46}"/>
                      </a:ext>
                    </a:extLst>
                  </p:cNvPr>
                  <p:cNvSpPr>
                    <a:spLocks/>
                  </p:cNvSpPr>
                  <p:nvPr/>
                </p:nvSpPr>
                <p:spPr bwMode="auto">
                  <a:xfrm>
                    <a:off x="920" y="3553"/>
                    <a:ext cx="20" cy="23"/>
                  </a:xfrm>
                  <a:custGeom>
                    <a:avLst/>
                    <a:gdLst>
                      <a:gd name="T0" fmla="*/ 0 w 41"/>
                      <a:gd name="T1" fmla="*/ 0 h 68"/>
                      <a:gd name="T2" fmla="*/ 0 w 41"/>
                      <a:gd name="T3" fmla="*/ 0 h 68"/>
                      <a:gd name="T4" fmla="*/ 0 w 41"/>
                      <a:gd name="T5" fmla="*/ 0 h 68"/>
                      <a:gd name="T6" fmla="*/ 0 w 41"/>
                      <a:gd name="T7" fmla="*/ 0 h 68"/>
                      <a:gd name="T8" fmla="*/ 0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9" name="Freeform 359">
                    <a:extLst>
                      <a:ext uri="{FF2B5EF4-FFF2-40B4-BE49-F238E27FC236}">
                        <a16:creationId xmlns:a16="http://schemas.microsoft.com/office/drawing/2014/main" id="{5B00BF47-36E1-45AC-9AF2-0D03C8F00D2C}"/>
                      </a:ext>
                    </a:extLst>
                  </p:cNvPr>
                  <p:cNvSpPr>
                    <a:spLocks/>
                  </p:cNvSpPr>
                  <p:nvPr/>
                </p:nvSpPr>
                <p:spPr bwMode="auto">
                  <a:xfrm>
                    <a:off x="927" y="3554"/>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0" name="Freeform 360">
                    <a:extLst>
                      <a:ext uri="{FF2B5EF4-FFF2-40B4-BE49-F238E27FC236}">
                        <a16:creationId xmlns:a16="http://schemas.microsoft.com/office/drawing/2014/main" id="{2D778F94-A74D-43ED-A8D2-F73AFB99E672}"/>
                      </a:ext>
                    </a:extLst>
                  </p:cNvPr>
                  <p:cNvSpPr>
                    <a:spLocks/>
                  </p:cNvSpPr>
                  <p:nvPr/>
                </p:nvSpPr>
                <p:spPr bwMode="auto">
                  <a:xfrm>
                    <a:off x="932" y="3566"/>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8" name="Group 361">
                  <a:extLst>
                    <a:ext uri="{FF2B5EF4-FFF2-40B4-BE49-F238E27FC236}">
                      <a16:creationId xmlns:a16="http://schemas.microsoft.com/office/drawing/2014/main" id="{F7BE467B-0F2F-4BD3-876E-C7A8BCC7ADF7}"/>
                    </a:ext>
                  </a:extLst>
                </p:cNvPr>
                <p:cNvGrpSpPr>
                  <a:grpSpLocks/>
                </p:cNvGrpSpPr>
                <p:nvPr/>
              </p:nvGrpSpPr>
              <p:grpSpPr bwMode="auto">
                <a:xfrm>
                  <a:off x="934" y="3566"/>
                  <a:ext cx="44" cy="23"/>
                  <a:chOff x="934" y="3566"/>
                  <a:chExt cx="44" cy="23"/>
                </a:xfrm>
              </p:grpSpPr>
              <p:sp>
                <p:nvSpPr>
                  <p:cNvPr id="605" name="Freeform 362">
                    <a:extLst>
                      <a:ext uri="{FF2B5EF4-FFF2-40B4-BE49-F238E27FC236}">
                        <a16:creationId xmlns:a16="http://schemas.microsoft.com/office/drawing/2014/main" id="{4DF93780-51C9-410B-94D9-0C8314C17F34}"/>
                      </a:ext>
                    </a:extLst>
                  </p:cNvPr>
                  <p:cNvSpPr>
                    <a:spLocks/>
                  </p:cNvSpPr>
                  <p:nvPr/>
                </p:nvSpPr>
                <p:spPr bwMode="auto">
                  <a:xfrm>
                    <a:off x="934" y="356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6" name="Freeform 363">
                    <a:extLst>
                      <a:ext uri="{FF2B5EF4-FFF2-40B4-BE49-F238E27FC236}">
                        <a16:creationId xmlns:a16="http://schemas.microsoft.com/office/drawing/2014/main" id="{659DC229-0A55-4142-809A-A2C86C6C512D}"/>
                      </a:ext>
                    </a:extLst>
                  </p:cNvPr>
                  <p:cNvSpPr>
                    <a:spLocks/>
                  </p:cNvSpPr>
                  <p:nvPr/>
                </p:nvSpPr>
                <p:spPr bwMode="auto">
                  <a:xfrm>
                    <a:off x="940" y="3567"/>
                    <a:ext cx="32" cy="11"/>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7" name="Freeform 364">
                    <a:extLst>
                      <a:ext uri="{FF2B5EF4-FFF2-40B4-BE49-F238E27FC236}">
                        <a16:creationId xmlns:a16="http://schemas.microsoft.com/office/drawing/2014/main" id="{76483F9B-260C-4D6B-9185-0A817374E648}"/>
                      </a:ext>
                    </a:extLst>
                  </p:cNvPr>
                  <p:cNvSpPr>
                    <a:spLocks/>
                  </p:cNvSpPr>
                  <p:nvPr/>
                </p:nvSpPr>
                <p:spPr bwMode="auto">
                  <a:xfrm>
                    <a:off x="945" y="3579"/>
                    <a:ext cx="33" cy="9"/>
                  </a:xfrm>
                  <a:custGeom>
                    <a:avLst/>
                    <a:gdLst>
                      <a:gd name="T0" fmla="*/ 0 w 65"/>
                      <a:gd name="T1" fmla="*/ 0 h 28"/>
                      <a:gd name="T2" fmla="*/ 1 w 65"/>
                      <a:gd name="T3" fmla="*/ 0 h 28"/>
                      <a:gd name="T4" fmla="*/ 1 w 65"/>
                      <a:gd name="T5" fmla="*/ 0 h 28"/>
                      <a:gd name="T6" fmla="*/ 1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9" name="Group 365">
                  <a:extLst>
                    <a:ext uri="{FF2B5EF4-FFF2-40B4-BE49-F238E27FC236}">
                      <a16:creationId xmlns:a16="http://schemas.microsoft.com/office/drawing/2014/main" id="{97BD618B-E405-47E2-968A-A7BF213D6636}"/>
                    </a:ext>
                  </a:extLst>
                </p:cNvPr>
                <p:cNvGrpSpPr>
                  <a:grpSpLocks/>
                </p:cNvGrpSpPr>
                <p:nvPr/>
              </p:nvGrpSpPr>
              <p:grpSpPr bwMode="auto">
                <a:xfrm>
                  <a:off x="949" y="3579"/>
                  <a:ext cx="83" cy="63"/>
                  <a:chOff x="949" y="3579"/>
                  <a:chExt cx="83" cy="63"/>
                </a:xfrm>
              </p:grpSpPr>
              <p:grpSp>
                <p:nvGrpSpPr>
                  <p:cNvPr id="589" name="Group 366">
                    <a:extLst>
                      <a:ext uri="{FF2B5EF4-FFF2-40B4-BE49-F238E27FC236}">
                        <a16:creationId xmlns:a16="http://schemas.microsoft.com/office/drawing/2014/main" id="{9B28D1B3-3059-4138-B5F6-0F6A9DDBF6E4}"/>
                      </a:ext>
                    </a:extLst>
                  </p:cNvPr>
                  <p:cNvGrpSpPr>
                    <a:grpSpLocks/>
                  </p:cNvGrpSpPr>
                  <p:nvPr/>
                </p:nvGrpSpPr>
                <p:grpSpPr bwMode="auto">
                  <a:xfrm>
                    <a:off x="949" y="3579"/>
                    <a:ext cx="44" cy="23"/>
                    <a:chOff x="949" y="3579"/>
                    <a:chExt cx="44" cy="23"/>
                  </a:xfrm>
                </p:grpSpPr>
                <p:sp>
                  <p:nvSpPr>
                    <p:cNvPr id="602" name="Freeform 367">
                      <a:extLst>
                        <a:ext uri="{FF2B5EF4-FFF2-40B4-BE49-F238E27FC236}">
                          <a16:creationId xmlns:a16="http://schemas.microsoft.com/office/drawing/2014/main" id="{950BDD7B-FC7D-4DE9-B656-CC1E2B87933F}"/>
                        </a:ext>
                      </a:extLst>
                    </p:cNvPr>
                    <p:cNvSpPr>
                      <a:spLocks/>
                    </p:cNvSpPr>
                    <p:nvPr/>
                  </p:nvSpPr>
                  <p:spPr bwMode="auto">
                    <a:xfrm>
                      <a:off x="949" y="3579"/>
                      <a:ext cx="19" cy="23"/>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3" name="Freeform 368">
                      <a:extLst>
                        <a:ext uri="{FF2B5EF4-FFF2-40B4-BE49-F238E27FC236}">
                          <a16:creationId xmlns:a16="http://schemas.microsoft.com/office/drawing/2014/main" id="{8CA1DF81-7F99-4855-BE84-8E47F985D312}"/>
                        </a:ext>
                      </a:extLst>
                    </p:cNvPr>
                    <p:cNvSpPr>
                      <a:spLocks/>
                    </p:cNvSpPr>
                    <p:nvPr/>
                  </p:nvSpPr>
                  <p:spPr bwMode="auto">
                    <a:xfrm>
                      <a:off x="955" y="3579"/>
                      <a:ext cx="32" cy="11"/>
                    </a:xfrm>
                    <a:custGeom>
                      <a:avLst/>
                      <a:gdLst>
                        <a:gd name="T0" fmla="*/ 0 w 66"/>
                        <a:gd name="T1" fmla="*/ 0 h 32"/>
                        <a:gd name="T2" fmla="*/ 0 w 66"/>
                        <a:gd name="T3" fmla="*/ 0 h 32"/>
                        <a:gd name="T4" fmla="*/ 0 w 66"/>
                        <a:gd name="T5" fmla="*/ 0 h 32"/>
                        <a:gd name="T6" fmla="*/ 0 w 66"/>
                        <a:gd name="T7" fmla="*/ 0 h 32"/>
                        <a:gd name="T8" fmla="*/ 0 w 66"/>
                        <a:gd name="T9" fmla="*/ 0 h 32"/>
                        <a:gd name="T10" fmla="*/ 0 60000 65536"/>
                        <a:gd name="T11" fmla="*/ 0 60000 65536"/>
                        <a:gd name="T12" fmla="*/ 0 60000 65536"/>
                        <a:gd name="T13" fmla="*/ 0 60000 65536"/>
                        <a:gd name="T14" fmla="*/ 0 60000 65536"/>
                        <a:gd name="T15" fmla="*/ 0 w 66"/>
                        <a:gd name="T16" fmla="*/ 0 h 32"/>
                        <a:gd name="T17" fmla="*/ 66 w 66"/>
                        <a:gd name="T18" fmla="*/ 32 h 32"/>
                      </a:gdLst>
                      <a:ahLst/>
                      <a:cxnLst>
                        <a:cxn ang="T10">
                          <a:pos x="T0" y="T1"/>
                        </a:cxn>
                        <a:cxn ang="T11">
                          <a:pos x="T2" y="T3"/>
                        </a:cxn>
                        <a:cxn ang="T12">
                          <a:pos x="T4" y="T5"/>
                        </a:cxn>
                        <a:cxn ang="T13">
                          <a:pos x="T6" y="T7"/>
                        </a:cxn>
                        <a:cxn ang="T14">
                          <a:pos x="T8" y="T9"/>
                        </a:cxn>
                      </a:cxnLst>
                      <a:rect l="T15" t="T16" r="T17" b="T18"/>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 name="Freeform 369">
                      <a:extLst>
                        <a:ext uri="{FF2B5EF4-FFF2-40B4-BE49-F238E27FC236}">
                          <a16:creationId xmlns:a16="http://schemas.microsoft.com/office/drawing/2014/main" id="{A1903071-ADCD-407B-9D60-22B302E0DFA3}"/>
                        </a:ext>
                      </a:extLst>
                    </p:cNvPr>
                    <p:cNvSpPr>
                      <a:spLocks/>
                    </p:cNvSpPr>
                    <p:nvPr/>
                  </p:nvSpPr>
                  <p:spPr bwMode="auto">
                    <a:xfrm>
                      <a:off x="960" y="3591"/>
                      <a:ext cx="33" cy="10"/>
                    </a:xfrm>
                    <a:custGeom>
                      <a:avLst/>
                      <a:gdLst>
                        <a:gd name="T0" fmla="*/ 0 w 65"/>
                        <a:gd name="T1" fmla="*/ 0 h 31"/>
                        <a:gd name="T2" fmla="*/ 1 w 65"/>
                        <a:gd name="T3" fmla="*/ 0 h 31"/>
                        <a:gd name="T4" fmla="*/ 1 w 65"/>
                        <a:gd name="T5" fmla="*/ 0 h 31"/>
                        <a:gd name="T6" fmla="*/ 1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0" name="Group 370">
                    <a:extLst>
                      <a:ext uri="{FF2B5EF4-FFF2-40B4-BE49-F238E27FC236}">
                        <a16:creationId xmlns:a16="http://schemas.microsoft.com/office/drawing/2014/main" id="{0798B040-C212-4F12-8AA7-1F7B2496E061}"/>
                      </a:ext>
                    </a:extLst>
                  </p:cNvPr>
                  <p:cNvGrpSpPr>
                    <a:grpSpLocks/>
                  </p:cNvGrpSpPr>
                  <p:nvPr/>
                </p:nvGrpSpPr>
                <p:grpSpPr bwMode="auto">
                  <a:xfrm>
                    <a:off x="961" y="3592"/>
                    <a:ext cx="45" cy="23"/>
                    <a:chOff x="961" y="3592"/>
                    <a:chExt cx="45" cy="23"/>
                  </a:xfrm>
                </p:grpSpPr>
                <p:sp>
                  <p:nvSpPr>
                    <p:cNvPr id="599" name="Freeform 371">
                      <a:extLst>
                        <a:ext uri="{FF2B5EF4-FFF2-40B4-BE49-F238E27FC236}">
                          <a16:creationId xmlns:a16="http://schemas.microsoft.com/office/drawing/2014/main" id="{5CFD8070-C59A-44BF-9E3C-CF95405C2075}"/>
                        </a:ext>
                      </a:extLst>
                    </p:cNvPr>
                    <p:cNvSpPr>
                      <a:spLocks/>
                    </p:cNvSpPr>
                    <p:nvPr/>
                  </p:nvSpPr>
                  <p:spPr bwMode="auto">
                    <a:xfrm>
                      <a:off x="961" y="3592"/>
                      <a:ext cx="20" cy="23"/>
                    </a:xfrm>
                    <a:custGeom>
                      <a:avLst/>
                      <a:gdLst>
                        <a:gd name="T0" fmla="*/ 1 w 40"/>
                        <a:gd name="T1" fmla="*/ 0 h 69"/>
                        <a:gd name="T2" fmla="*/ 0 w 40"/>
                        <a:gd name="T3" fmla="*/ 0 h 69"/>
                        <a:gd name="T4" fmla="*/ 1 w 40"/>
                        <a:gd name="T5" fmla="*/ 0 h 69"/>
                        <a:gd name="T6" fmla="*/ 1 w 40"/>
                        <a:gd name="T7" fmla="*/ 0 h 69"/>
                        <a:gd name="T8" fmla="*/ 1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0" name="Freeform 372">
                      <a:extLst>
                        <a:ext uri="{FF2B5EF4-FFF2-40B4-BE49-F238E27FC236}">
                          <a16:creationId xmlns:a16="http://schemas.microsoft.com/office/drawing/2014/main" id="{1A8B44EA-5388-4912-8A20-FB0EC4AA1BDD}"/>
                        </a:ext>
                      </a:extLst>
                    </p:cNvPr>
                    <p:cNvSpPr>
                      <a:spLocks/>
                    </p:cNvSpPr>
                    <p:nvPr/>
                  </p:nvSpPr>
                  <p:spPr bwMode="auto">
                    <a:xfrm>
                      <a:off x="968" y="3593"/>
                      <a:ext cx="33" cy="11"/>
                    </a:xfrm>
                    <a:custGeom>
                      <a:avLst/>
                      <a:gdLst>
                        <a:gd name="T0" fmla="*/ 0 w 66"/>
                        <a:gd name="T1" fmla="*/ 0 h 35"/>
                        <a:gd name="T2" fmla="*/ 1 w 66"/>
                        <a:gd name="T3" fmla="*/ 0 h 35"/>
                        <a:gd name="T4" fmla="*/ 1 w 66"/>
                        <a:gd name="T5" fmla="*/ 0 h 35"/>
                        <a:gd name="T6" fmla="*/ 1 w 66"/>
                        <a:gd name="T7" fmla="*/ 0 h 35"/>
                        <a:gd name="T8" fmla="*/ 0 w 66"/>
                        <a:gd name="T9" fmla="*/ 0 h 35"/>
                        <a:gd name="T10" fmla="*/ 0 60000 65536"/>
                        <a:gd name="T11" fmla="*/ 0 60000 65536"/>
                        <a:gd name="T12" fmla="*/ 0 60000 65536"/>
                        <a:gd name="T13" fmla="*/ 0 60000 65536"/>
                        <a:gd name="T14" fmla="*/ 0 60000 65536"/>
                        <a:gd name="T15" fmla="*/ 0 w 66"/>
                        <a:gd name="T16" fmla="*/ 0 h 35"/>
                        <a:gd name="T17" fmla="*/ 66 w 66"/>
                        <a:gd name="T18" fmla="*/ 35 h 35"/>
                      </a:gdLst>
                      <a:ahLst/>
                      <a:cxnLst>
                        <a:cxn ang="T10">
                          <a:pos x="T0" y="T1"/>
                        </a:cxn>
                        <a:cxn ang="T11">
                          <a:pos x="T2" y="T3"/>
                        </a:cxn>
                        <a:cxn ang="T12">
                          <a:pos x="T4" y="T5"/>
                        </a:cxn>
                        <a:cxn ang="T13">
                          <a:pos x="T6" y="T7"/>
                        </a:cxn>
                        <a:cxn ang="T14">
                          <a:pos x="T8" y="T9"/>
                        </a:cxn>
                      </a:cxnLst>
                      <a:rect l="T15" t="T16" r="T17" b="T18"/>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1" name="Freeform 373">
                      <a:extLst>
                        <a:ext uri="{FF2B5EF4-FFF2-40B4-BE49-F238E27FC236}">
                          <a16:creationId xmlns:a16="http://schemas.microsoft.com/office/drawing/2014/main" id="{530CEA21-16AE-4582-BF4D-5A2FE25C77E8}"/>
                        </a:ext>
                      </a:extLst>
                    </p:cNvPr>
                    <p:cNvSpPr>
                      <a:spLocks/>
                    </p:cNvSpPr>
                    <p:nvPr/>
                  </p:nvSpPr>
                  <p:spPr bwMode="auto">
                    <a:xfrm>
                      <a:off x="973" y="3605"/>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1" name="Group 374">
                    <a:extLst>
                      <a:ext uri="{FF2B5EF4-FFF2-40B4-BE49-F238E27FC236}">
                        <a16:creationId xmlns:a16="http://schemas.microsoft.com/office/drawing/2014/main" id="{AEAA3FBA-6359-4072-9316-569B82AE88C6}"/>
                      </a:ext>
                    </a:extLst>
                  </p:cNvPr>
                  <p:cNvGrpSpPr>
                    <a:grpSpLocks/>
                  </p:cNvGrpSpPr>
                  <p:nvPr/>
                </p:nvGrpSpPr>
                <p:grpSpPr bwMode="auto">
                  <a:xfrm>
                    <a:off x="974" y="3606"/>
                    <a:ext cx="44" cy="23"/>
                    <a:chOff x="974" y="3606"/>
                    <a:chExt cx="44" cy="23"/>
                  </a:xfrm>
                </p:grpSpPr>
                <p:sp>
                  <p:nvSpPr>
                    <p:cNvPr id="596" name="Freeform 375">
                      <a:extLst>
                        <a:ext uri="{FF2B5EF4-FFF2-40B4-BE49-F238E27FC236}">
                          <a16:creationId xmlns:a16="http://schemas.microsoft.com/office/drawing/2014/main" id="{942322DC-C8F6-463D-9489-9413A0FE4ACB}"/>
                        </a:ext>
                      </a:extLst>
                    </p:cNvPr>
                    <p:cNvSpPr>
                      <a:spLocks/>
                    </p:cNvSpPr>
                    <p:nvPr/>
                  </p:nvSpPr>
                  <p:spPr bwMode="auto">
                    <a:xfrm>
                      <a:off x="974" y="360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 name="Freeform 376">
                      <a:extLst>
                        <a:ext uri="{FF2B5EF4-FFF2-40B4-BE49-F238E27FC236}">
                          <a16:creationId xmlns:a16="http://schemas.microsoft.com/office/drawing/2014/main" id="{D3122087-3272-4726-BC72-0E84AE34845F}"/>
                        </a:ext>
                      </a:extLst>
                    </p:cNvPr>
                    <p:cNvSpPr>
                      <a:spLocks/>
                    </p:cNvSpPr>
                    <p:nvPr/>
                  </p:nvSpPr>
                  <p:spPr bwMode="auto">
                    <a:xfrm>
                      <a:off x="980" y="3606"/>
                      <a:ext cx="32" cy="12"/>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 name="Freeform 377">
                      <a:extLst>
                        <a:ext uri="{FF2B5EF4-FFF2-40B4-BE49-F238E27FC236}">
                          <a16:creationId xmlns:a16="http://schemas.microsoft.com/office/drawing/2014/main" id="{83960BE5-E496-480B-ADC7-0FCADA3F3040}"/>
                        </a:ext>
                      </a:extLst>
                    </p:cNvPr>
                    <p:cNvSpPr>
                      <a:spLocks/>
                    </p:cNvSpPr>
                    <p:nvPr/>
                  </p:nvSpPr>
                  <p:spPr bwMode="auto">
                    <a:xfrm>
                      <a:off x="986" y="3619"/>
                      <a:ext cx="32" cy="9"/>
                    </a:xfrm>
                    <a:custGeom>
                      <a:avLst/>
                      <a:gdLst>
                        <a:gd name="T0" fmla="*/ 0 w 65"/>
                        <a:gd name="T1" fmla="*/ 0 h 29"/>
                        <a:gd name="T2" fmla="*/ 0 w 65"/>
                        <a:gd name="T3" fmla="*/ 0 h 29"/>
                        <a:gd name="T4" fmla="*/ 0 w 65"/>
                        <a:gd name="T5" fmla="*/ 0 h 29"/>
                        <a:gd name="T6" fmla="*/ 0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2" name="Group 378">
                    <a:extLst>
                      <a:ext uri="{FF2B5EF4-FFF2-40B4-BE49-F238E27FC236}">
                        <a16:creationId xmlns:a16="http://schemas.microsoft.com/office/drawing/2014/main" id="{DE7FF75E-1B0F-4465-B5F0-63C7297C78E8}"/>
                      </a:ext>
                    </a:extLst>
                  </p:cNvPr>
                  <p:cNvGrpSpPr>
                    <a:grpSpLocks/>
                  </p:cNvGrpSpPr>
                  <p:nvPr/>
                </p:nvGrpSpPr>
                <p:grpSpPr bwMode="auto">
                  <a:xfrm>
                    <a:off x="987" y="3619"/>
                    <a:ext cx="45" cy="23"/>
                    <a:chOff x="987" y="3619"/>
                    <a:chExt cx="45" cy="23"/>
                  </a:xfrm>
                </p:grpSpPr>
                <p:sp>
                  <p:nvSpPr>
                    <p:cNvPr id="593" name="Freeform 379">
                      <a:extLst>
                        <a:ext uri="{FF2B5EF4-FFF2-40B4-BE49-F238E27FC236}">
                          <a16:creationId xmlns:a16="http://schemas.microsoft.com/office/drawing/2014/main" id="{60F7B94B-70BF-4E2D-8EAB-BD20FF4F8D06}"/>
                        </a:ext>
                      </a:extLst>
                    </p:cNvPr>
                    <p:cNvSpPr>
                      <a:spLocks/>
                    </p:cNvSpPr>
                    <p:nvPr/>
                  </p:nvSpPr>
                  <p:spPr bwMode="auto">
                    <a:xfrm>
                      <a:off x="987" y="3619"/>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 name="Freeform 380">
                      <a:extLst>
                        <a:ext uri="{FF2B5EF4-FFF2-40B4-BE49-F238E27FC236}">
                          <a16:creationId xmlns:a16="http://schemas.microsoft.com/office/drawing/2014/main" id="{49E74912-4ABE-4E3E-B606-38395FD10B90}"/>
                        </a:ext>
                      </a:extLst>
                    </p:cNvPr>
                    <p:cNvSpPr>
                      <a:spLocks/>
                    </p:cNvSpPr>
                    <p:nvPr/>
                  </p:nvSpPr>
                  <p:spPr bwMode="auto">
                    <a:xfrm>
                      <a:off x="994" y="3620"/>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 name="Freeform 381">
                      <a:extLst>
                        <a:ext uri="{FF2B5EF4-FFF2-40B4-BE49-F238E27FC236}">
                          <a16:creationId xmlns:a16="http://schemas.microsoft.com/office/drawing/2014/main" id="{557E48F5-51AA-4835-88A3-18059C93B96B}"/>
                        </a:ext>
                      </a:extLst>
                    </p:cNvPr>
                    <p:cNvSpPr>
                      <a:spLocks/>
                    </p:cNvSpPr>
                    <p:nvPr/>
                  </p:nvSpPr>
                  <p:spPr bwMode="auto">
                    <a:xfrm>
                      <a:off x="999" y="3632"/>
                      <a:ext cx="33" cy="9"/>
                    </a:xfrm>
                    <a:custGeom>
                      <a:avLst/>
                      <a:gdLst>
                        <a:gd name="T0" fmla="*/ 0 w 65"/>
                        <a:gd name="T1" fmla="*/ 0 h 29"/>
                        <a:gd name="T2" fmla="*/ 1 w 65"/>
                        <a:gd name="T3" fmla="*/ 0 h 29"/>
                        <a:gd name="T4" fmla="*/ 1 w 65"/>
                        <a:gd name="T5" fmla="*/ 0 h 29"/>
                        <a:gd name="T6" fmla="*/ 1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90" name="Group 382">
                  <a:extLst>
                    <a:ext uri="{FF2B5EF4-FFF2-40B4-BE49-F238E27FC236}">
                      <a16:creationId xmlns:a16="http://schemas.microsoft.com/office/drawing/2014/main" id="{9FE44D87-BF06-426F-8613-89E6808A6C6F}"/>
                    </a:ext>
                  </a:extLst>
                </p:cNvPr>
                <p:cNvGrpSpPr>
                  <a:grpSpLocks/>
                </p:cNvGrpSpPr>
                <p:nvPr/>
              </p:nvGrpSpPr>
              <p:grpSpPr bwMode="auto">
                <a:xfrm>
                  <a:off x="1002" y="3632"/>
                  <a:ext cx="83" cy="63"/>
                  <a:chOff x="1002" y="3632"/>
                  <a:chExt cx="83" cy="63"/>
                </a:xfrm>
              </p:grpSpPr>
              <p:grpSp>
                <p:nvGrpSpPr>
                  <p:cNvPr id="573" name="Group 383">
                    <a:extLst>
                      <a:ext uri="{FF2B5EF4-FFF2-40B4-BE49-F238E27FC236}">
                        <a16:creationId xmlns:a16="http://schemas.microsoft.com/office/drawing/2014/main" id="{4104C5A5-3FA7-48A8-A63A-1C0768978FCD}"/>
                      </a:ext>
                    </a:extLst>
                  </p:cNvPr>
                  <p:cNvGrpSpPr>
                    <a:grpSpLocks/>
                  </p:cNvGrpSpPr>
                  <p:nvPr/>
                </p:nvGrpSpPr>
                <p:grpSpPr bwMode="auto">
                  <a:xfrm>
                    <a:off x="1002" y="3632"/>
                    <a:ext cx="44" cy="22"/>
                    <a:chOff x="1002" y="3632"/>
                    <a:chExt cx="44" cy="22"/>
                  </a:xfrm>
                </p:grpSpPr>
                <p:sp>
                  <p:nvSpPr>
                    <p:cNvPr id="586" name="Freeform 384">
                      <a:extLst>
                        <a:ext uri="{FF2B5EF4-FFF2-40B4-BE49-F238E27FC236}">
                          <a16:creationId xmlns:a16="http://schemas.microsoft.com/office/drawing/2014/main" id="{3EAFA10F-3A44-412C-8837-11CDB1E72159}"/>
                        </a:ext>
                      </a:extLst>
                    </p:cNvPr>
                    <p:cNvSpPr>
                      <a:spLocks/>
                    </p:cNvSpPr>
                    <p:nvPr/>
                  </p:nvSpPr>
                  <p:spPr bwMode="auto">
                    <a:xfrm>
                      <a:off x="1002" y="3632"/>
                      <a:ext cx="19" cy="22"/>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7" name="Freeform 385">
                      <a:extLst>
                        <a:ext uri="{FF2B5EF4-FFF2-40B4-BE49-F238E27FC236}">
                          <a16:creationId xmlns:a16="http://schemas.microsoft.com/office/drawing/2014/main" id="{30F8119E-DC38-4FE1-9089-81A1EC339BE5}"/>
                        </a:ext>
                      </a:extLst>
                    </p:cNvPr>
                    <p:cNvSpPr>
                      <a:spLocks/>
                    </p:cNvSpPr>
                    <p:nvPr/>
                  </p:nvSpPr>
                  <p:spPr bwMode="auto">
                    <a:xfrm>
                      <a:off x="1008" y="3632"/>
                      <a:ext cx="33" cy="12"/>
                    </a:xfrm>
                    <a:custGeom>
                      <a:avLst/>
                      <a:gdLst>
                        <a:gd name="T0" fmla="*/ 0 w 65"/>
                        <a:gd name="T1" fmla="*/ 0 h 35"/>
                        <a:gd name="T2" fmla="*/ 1 w 65"/>
                        <a:gd name="T3" fmla="*/ 0 h 35"/>
                        <a:gd name="T4" fmla="*/ 1 w 65"/>
                        <a:gd name="T5" fmla="*/ 0 h 35"/>
                        <a:gd name="T6" fmla="*/ 1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8" name="Freeform 386">
                      <a:extLst>
                        <a:ext uri="{FF2B5EF4-FFF2-40B4-BE49-F238E27FC236}">
                          <a16:creationId xmlns:a16="http://schemas.microsoft.com/office/drawing/2014/main" id="{8453E134-981C-4B15-A1AE-A016BC5A6619}"/>
                        </a:ext>
                      </a:extLst>
                    </p:cNvPr>
                    <p:cNvSpPr>
                      <a:spLocks/>
                    </p:cNvSpPr>
                    <p:nvPr/>
                  </p:nvSpPr>
                  <p:spPr bwMode="auto">
                    <a:xfrm>
                      <a:off x="1013" y="3644"/>
                      <a:ext cx="33" cy="10"/>
                    </a:xfrm>
                    <a:custGeom>
                      <a:avLst/>
                      <a:gdLst>
                        <a:gd name="T0" fmla="*/ 0 w 66"/>
                        <a:gd name="T1" fmla="*/ 0 h 28"/>
                        <a:gd name="T2" fmla="*/ 1 w 66"/>
                        <a:gd name="T3" fmla="*/ 0 h 28"/>
                        <a:gd name="T4" fmla="*/ 1 w 66"/>
                        <a:gd name="T5" fmla="*/ 0 h 28"/>
                        <a:gd name="T6" fmla="*/ 1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 name="Group 387">
                    <a:extLst>
                      <a:ext uri="{FF2B5EF4-FFF2-40B4-BE49-F238E27FC236}">
                        <a16:creationId xmlns:a16="http://schemas.microsoft.com/office/drawing/2014/main" id="{273123CD-EB29-4EFF-B152-EE4DB02C3907}"/>
                      </a:ext>
                    </a:extLst>
                  </p:cNvPr>
                  <p:cNvGrpSpPr>
                    <a:grpSpLocks/>
                  </p:cNvGrpSpPr>
                  <p:nvPr/>
                </p:nvGrpSpPr>
                <p:grpSpPr bwMode="auto">
                  <a:xfrm>
                    <a:off x="1014" y="3645"/>
                    <a:ext cx="44" cy="23"/>
                    <a:chOff x="1014" y="3645"/>
                    <a:chExt cx="44" cy="23"/>
                  </a:xfrm>
                </p:grpSpPr>
                <p:sp>
                  <p:nvSpPr>
                    <p:cNvPr id="583" name="Freeform 388">
                      <a:extLst>
                        <a:ext uri="{FF2B5EF4-FFF2-40B4-BE49-F238E27FC236}">
                          <a16:creationId xmlns:a16="http://schemas.microsoft.com/office/drawing/2014/main" id="{72C5C5B6-496A-4200-8AFD-4231C4062DBA}"/>
                        </a:ext>
                      </a:extLst>
                    </p:cNvPr>
                    <p:cNvSpPr>
                      <a:spLocks/>
                    </p:cNvSpPr>
                    <p:nvPr/>
                  </p:nvSpPr>
                  <p:spPr bwMode="auto">
                    <a:xfrm>
                      <a:off x="1014" y="3645"/>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4" name="Freeform 389">
                      <a:extLst>
                        <a:ext uri="{FF2B5EF4-FFF2-40B4-BE49-F238E27FC236}">
                          <a16:creationId xmlns:a16="http://schemas.microsoft.com/office/drawing/2014/main" id="{1673193C-BF1D-46CF-B01C-FE353182F1B3}"/>
                        </a:ext>
                      </a:extLst>
                    </p:cNvPr>
                    <p:cNvSpPr>
                      <a:spLocks/>
                    </p:cNvSpPr>
                    <p:nvPr/>
                  </p:nvSpPr>
                  <p:spPr bwMode="auto">
                    <a:xfrm>
                      <a:off x="1021" y="3646"/>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5" name="Freeform 390">
                      <a:extLst>
                        <a:ext uri="{FF2B5EF4-FFF2-40B4-BE49-F238E27FC236}">
                          <a16:creationId xmlns:a16="http://schemas.microsoft.com/office/drawing/2014/main" id="{68EFEF1B-B506-4E40-9731-EB9E1A74EDE7}"/>
                        </a:ext>
                      </a:extLst>
                    </p:cNvPr>
                    <p:cNvSpPr>
                      <a:spLocks/>
                    </p:cNvSpPr>
                    <p:nvPr/>
                  </p:nvSpPr>
                  <p:spPr bwMode="auto">
                    <a:xfrm>
                      <a:off x="1026" y="3658"/>
                      <a:ext cx="32" cy="10"/>
                    </a:xfrm>
                    <a:custGeom>
                      <a:avLst/>
                      <a:gdLst>
                        <a:gd name="T0" fmla="*/ 0 w 65"/>
                        <a:gd name="T1" fmla="*/ 0 h 30"/>
                        <a:gd name="T2" fmla="*/ 0 w 65"/>
                        <a:gd name="T3" fmla="*/ 0 h 30"/>
                        <a:gd name="T4" fmla="*/ 0 w 65"/>
                        <a:gd name="T5" fmla="*/ 0 h 30"/>
                        <a:gd name="T6" fmla="*/ 0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5" name="Group 391">
                    <a:extLst>
                      <a:ext uri="{FF2B5EF4-FFF2-40B4-BE49-F238E27FC236}">
                        <a16:creationId xmlns:a16="http://schemas.microsoft.com/office/drawing/2014/main" id="{FF9995D7-0569-4846-8DDA-B79D1F9C8107}"/>
                      </a:ext>
                    </a:extLst>
                  </p:cNvPr>
                  <p:cNvGrpSpPr>
                    <a:grpSpLocks/>
                  </p:cNvGrpSpPr>
                  <p:nvPr/>
                </p:nvGrpSpPr>
                <p:grpSpPr bwMode="auto">
                  <a:xfrm>
                    <a:off x="1027" y="3659"/>
                    <a:ext cx="45" cy="23"/>
                    <a:chOff x="1027" y="3659"/>
                    <a:chExt cx="45" cy="23"/>
                  </a:xfrm>
                </p:grpSpPr>
                <p:sp>
                  <p:nvSpPr>
                    <p:cNvPr id="580" name="Freeform 392">
                      <a:extLst>
                        <a:ext uri="{FF2B5EF4-FFF2-40B4-BE49-F238E27FC236}">
                          <a16:creationId xmlns:a16="http://schemas.microsoft.com/office/drawing/2014/main" id="{C603ABE4-B1F1-4BFC-BAB6-C3ECCE3E7892}"/>
                        </a:ext>
                      </a:extLst>
                    </p:cNvPr>
                    <p:cNvSpPr>
                      <a:spLocks/>
                    </p:cNvSpPr>
                    <p:nvPr/>
                  </p:nvSpPr>
                  <p:spPr bwMode="auto">
                    <a:xfrm>
                      <a:off x="1027" y="3659"/>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1" name="Freeform 393">
                      <a:extLst>
                        <a:ext uri="{FF2B5EF4-FFF2-40B4-BE49-F238E27FC236}">
                          <a16:creationId xmlns:a16="http://schemas.microsoft.com/office/drawing/2014/main" id="{65FC2A73-6D15-40BB-A689-63C974A16F22}"/>
                        </a:ext>
                      </a:extLst>
                    </p:cNvPr>
                    <p:cNvSpPr>
                      <a:spLocks/>
                    </p:cNvSpPr>
                    <p:nvPr/>
                  </p:nvSpPr>
                  <p:spPr bwMode="auto">
                    <a:xfrm>
                      <a:off x="1033" y="3659"/>
                      <a:ext cx="33"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2" name="Freeform 394">
                      <a:extLst>
                        <a:ext uri="{FF2B5EF4-FFF2-40B4-BE49-F238E27FC236}">
                          <a16:creationId xmlns:a16="http://schemas.microsoft.com/office/drawing/2014/main" id="{85951590-1BC5-49EE-95FB-2841E952248D}"/>
                        </a:ext>
                      </a:extLst>
                    </p:cNvPr>
                    <p:cNvSpPr>
                      <a:spLocks/>
                    </p:cNvSpPr>
                    <p:nvPr/>
                  </p:nvSpPr>
                  <p:spPr bwMode="auto">
                    <a:xfrm>
                      <a:off x="1039" y="3671"/>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6" name="Group 395">
                    <a:extLst>
                      <a:ext uri="{FF2B5EF4-FFF2-40B4-BE49-F238E27FC236}">
                        <a16:creationId xmlns:a16="http://schemas.microsoft.com/office/drawing/2014/main" id="{3438B0C7-AA8D-499C-B301-0423E2489C9A}"/>
                      </a:ext>
                    </a:extLst>
                  </p:cNvPr>
                  <p:cNvGrpSpPr>
                    <a:grpSpLocks/>
                  </p:cNvGrpSpPr>
                  <p:nvPr/>
                </p:nvGrpSpPr>
                <p:grpSpPr bwMode="auto">
                  <a:xfrm>
                    <a:off x="1040" y="3672"/>
                    <a:ext cx="45" cy="23"/>
                    <a:chOff x="1040" y="3672"/>
                    <a:chExt cx="45" cy="23"/>
                  </a:xfrm>
                </p:grpSpPr>
                <p:sp>
                  <p:nvSpPr>
                    <p:cNvPr id="577" name="Freeform 396">
                      <a:extLst>
                        <a:ext uri="{FF2B5EF4-FFF2-40B4-BE49-F238E27FC236}">
                          <a16:creationId xmlns:a16="http://schemas.microsoft.com/office/drawing/2014/main" id="{3C6133FB-5A93-40FA-97F6-935764A247E8}"/>
                        </a:ext>
                      </a:extLst>
                    </p:cNvPr>
                    <p:cNvSpPr>
                      <a:spLocks/>
                    </p:cNvSpPr>
                    <p:nvPr/>
                  </p:nvSpPr>
                  <p:spPr bwMode="auto">
                    <a:xfrm>
                      <a:off x="1040" y="3672"/>
                      <a:ext cx="20" cy="23"/>
                    </a:xfrm>
                    <a:custGeom>
                      <a:avLst/>
                      <a:gdLst>
                        <a:gd name="T0" fmla="*/ 0 w 41"/>
                        <a:gd name="T1" fmla="*/ 0 h 70"/>
                        <a:gd name="T2" fmla="*/ 0 w 41"/>
                        <a:gd name="T3" fmla="*/ 0 h 70"/>
                        <a:gd name="T4" fmla="*/ 0 w 41"/>
                        <a:gd name="T5" fmla="*/ 0 h 70"/>
                        <a:gd name="T6" fmla="*/ 0 w 41"/>
                        <a:gd name="T7" fmla="*/ 0 h 70"/>
                        <a:gd name="T8" fmla="*/ 0 w 41"/>
                        <a:gd name="T9" fmla="*/ 0 h 70"/>
                        <a:gd name="T10" fmla="*/ 0 60000 65536"/>
                        <a:gd name="T11" fmla="*/ 0 60000 65536"/>
                        <a:gd name="T12" fmla="*/ 0 60000 65536"/>
                        <a:gd name="T13" fmla="*/ 0 60000 65536"/>
                        <a:gd name="T14" fmla="*/ 0 60000 65536"/>
                        <a:gd name="T15" fmla="*/ 0 w 41"/>
                        <a:gd name="T16" fmla="*/ 0 h 70"/>
                        <a:gd name="T17" fmla="*/ 41 w 41"/>
                        <a:gd name="T18" fmla="*/ 70 h 70"/>
                      </a:gdLst>
                      <a:ahLst/>
                      <a:cxnLst>
                        <a:cxn ang="T10">
                          <a:pos x="T0" y="T1"/>
                        </a:cxn>
                        <a:cxn ang="T11">
                          <a:pos x="T2" y="T3"/>
                        </a:cxn>
                        <a:cxn ang="T12">
                          <a:pos x="T4" y="T5"/>
                        </a:cxn>
                        <a:cxn ang="T13">
                          <a:pos x="T6" y="T7"/>
                        </a:cxn>
                        <a:cxn ang="T14">
                          <a:pos x="T8" y="T9"/>
                        </a:cxn>
                      </a:cxnLst>
                      <a:rect l="T15" t="T16" r="T17" b="T18"/>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8" name="Freeform 397">
                      <a:extLst>
                        <a:ext uri="{FF2B5EF4-FFF2-40B4-BE49-F238E27FC236}">
                          <a16:creationId xmlns:a16="http://schemas.microsoft.com/office/drawing/2014/main" id="{DC2D3F1C-23F4-4211-A083-6B5E3E4220D6}"/>
                        </a:ext>
                      </a:extLst>
                    </p:cNvPr>
                    <p:cNvSpPr>
                      <a:spLocks/>
                    </p:cNvSpPr>
                    <p:nvPr/>
                  </p:nvSpPr>
                  <p:spPr bwMode="auto">
                    <a:xfrm>
                      <a:off x="1047" y="3672"/>
                      <a:ext cx="32" cy="12"/>
                    </a:xfrm>
                    <a:custGeom>
                      <a:avLst/>
                      <a:gdLst>
                        <a:gd name="T0" fmla="*/ 0 w 65"/>
                        <a:gd name="T1" fmla="*/ 0 h 34"/>
                        <a:gd name="T2" fmla="*/ 0 w 65"/>
                        <a:gd name="T3" fmla="*/ 0 h 34"/>
                        <a:gd name="T4" fmla="*/ 0 w 65"/>
                        <a:gd name="T5" fmla="*/ 0 h 34"/>
                        <a:gd name="T6" fmla="*/ 0 w 65"/>
                        <a:gd name="T7" fmla="*/ 0 h 34"/>
                        <a:gd name="T8" fmla="*/ 0 w 65"/>
                        <a:gd name="T9" fmla="*/ 0 h 34"/>
                        <a:gd name="T10" fmla="*/ 0 60000 65536"/>
                        <a:gd name="T11" fmla="*/ 0 60000 65536"/>
                        <a:gd name="T12" fmla="*/ 0 60000 65536"/>
                        <a:gd name="T13" fmla="*/ 0 60000 65536"/>
                        <a:gd name="T14" fmla="*/ 0 60000 65536"/>
                        <a:gd name="T15" fmla="*/ 0 w 65"/>
                        <a:gd name="T16" fmla="*/ 0 h 34"/>
                        <a:gd name="T17" fmla="*/ 65 w 65"/>
                        <a:gd name="T18" fmla="*/ 34 h 34"/>
                      </a:gdLst>
                      <a:ahLst/>
                      <a:cxnLst>
                        <a:cxn ang="T10">
                          <a:pos x="T0" y="T1"/>
                        </a:cxn>
                        <a:cxn ang="T11">
                          <a:pos x="T2" y="T3"/>
                        </a:cxn>
                        <a:cxn ang="T12">
                          <a:pos x="T4" y="T5"/>
                        </a:cxn>
                        <a:cxn ang="T13">
                          <a:pos x="T6" y="T7"/>
                        </a:cxn>
                        <a:cxn ang="T14">
                          <a:pos x="T8" y="T9"/>
                        </a:cxn>
                      </a:cxnLst>
                      <a:rect l="T15" t="T16" r="T17" b="T18"/>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9" name="Freeform 398">
                      <a:extLst>
                        <a:ext uri="{FF2B5EF4-FFF2-40B4-BE49-F238E27FC236}">
                          <a16:creationId xmlns:a16="http://schemas.microsoft.com/office/drawing/2014/main" id="{CF3970F4-7BCE-426F-934C-39B3864074F5}"/>
                        </a:ext>
                      </a:extLst>
                    </p:cNvPr>
                    <p:cNvSpPr>
                      <a:spLocks/>
                    </p:cNvSpPr>
                    <p:nvPr/>
                  </p:nvSpPr>
                  <p:spPr bwMode="auto">
                    <a:xfrm>
                      <a:off x="1053" y="3685"/>
                      <a:ext cx="32" cy="9"/>
                    </a:xfrm>
                    <a:custGeom>
                      <a:avLst/>
                      <a:gdLst>
                        <a:gd name="T0" fmla="*/ 0 w 66"/>
                        <a:gd name="T1" fmla="*/ 0 h 28"/>
                        <a:gd name="T2" fmla="*/ 0 w 66"/>
                        <a:gd name="T3" fmla="*/ 0 h 28"/>
                        <a:gd name="T4" fmla="*/ 0 w 66"/>
                        <a:gd name="T5" fmla="*/ 0 h 28"/>
                        <a:gd name="T6" fmla="*/ 0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91" name="Group 399">
                  <a:extLst>
                    <a:ext uri="{FF2B5EF4-FFF2-40B4-BE49-F238E27FC236}">
                      <a16:creationId xmlns:a16="http://schemas.microsoft.com/office/drawing/2014/main" id="{EA301D88-3877-42C9-8DD4-7936A5D7B78D}"/>
                    </a:ext>
                  </a:extLst>
                </p:cNvPr>
                <p:cNvGrpSpPr>
                  <a:grpSpLocks/>
                </p:cNvGrpSpPr>
                <p:nvPr/>
              </p:nvGrpSpPr>
              <p:grpSpPr bwMode="auto">
                <a:xfrm>
                  <a:off x="1054" y="3685"/>
                  <a:ext cx="45" cy="23"/>
                  <a:chOff x="1054" y="3685"/>
                  <a:chExt cx="45" cy="23"/>
                </a:xfrm>
              </p:grpSpPr>
              <p:sp>
                <p:nvSpPr>
                  <p:cNvPr id="570" name="Freeform 400">
                    <a:extLst>
                      <a:ext uri="{FF2B5EF4-FFF2-40B4-BE49-F238E27FC236}">
                        <a16:creationId xmlns:a16="http://schemas.microsoft.com/office/drawing/2014/main" id="{228514AD-967A-49E4-908F-5AB7EC7646D5}"/>
                      </a:ext>
                    </a:extLst>
                  </p:cNvPr>
                  <p:cNvSpPr>
                    <a:spLocks/>
                  </p:cNvSpPr>
                  <p:nvPr/>
                </p:nvSpPr>
                <p:spPr bwMode="auto">
                  <a:xfrm>
                    <a:off x="1054" y="3685"/>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1" name="Freeform 401">
                    <a:extLst>
                      <a:ext uri="{FF2B5EF4-FFF2-40B4-BE49-F238E27FC236}">
                        <a16:creationId xmlns:a16="http://schemas.microsoft.com/office/drawing/2014/main" id="{A682C027-F9E1-492F-9764-BEA55D22DA14}"/>
                      </a:ext>
                    </a:extLst>
                  </p:cNvPr>
                  <p:cNvSpPr>
                    <a:spLocks/>
                  </p:cNvSpPr>
                  <p:nvPr/>
                </p:nvSpPr>
                <p:spPr bwMode="auto">
                  <a:xfrm>
                    <a:off x="1061" y="3685"/>
                    <a:ext cx="32" cy="12"/>
                  </a:xfrm>
                  <a:custGeom>
                    <a:avLst/>
                    <a:gdLst>
                      <a:gd name="T0" fmla="*/ 0 w 63"/>
                      <a:gd name="T1" fmla="*/ 0 h 35"/>
                      <a:gd name="T2" fmla="*/ 1 w 63"/>
                      <a:gd name="T3" fmla="*/ 0 h 35"/>
                      <a:gd name="T4" fmla="*/ 1 w 63"/>
                      <a:gd name="T5" fmla="*/ 0 h 35"/>
                      <a:gd name="T6" fmla="*/ 1 w 63"/>
                      <a:gd name="T7" fmla="*/ 0 h 35"/>
                      <a:gd name="T8" fmla="*/ 0 w 63"/>
                      <a:gd name="T9" fmla="*/ 0 h 35"/>
                      <a:gd name="T10" fmla="*/ 0 60000 65536"/>
                      <a:gd name="T11" fmla="*/ 0 60000 65536"/>
                      <a:gd name="T12" fmla="*/ 0 60000 65536"/>
                      <a:gd name="T13" fmla="*/ 0 60000 65536"/>
                      <a:gd name="T14" fmla="*/ 0 60000 65536"/>
                      <a:gd name="T15" fmla="*/ 0 w 63"/>
                      <a:gd name="T16" fmla="*/ 0 h 35"/>
                      <a:gd name="T17" fmla="*/ 63 w 63"/>
                      <a:gd name="T18" fmla="*/ 35 h 35"/>
                    </a:gdLst>
                    <a:ahLst/>
                    <a:cxnLst>
                      <a:cxn ang="T10">
                        <a:pos x="T0" y="T1"/>
                      </a:cxn>
                      <a:cxn ang="T11">
                        <a:pos x="T2" y="T3"/>
                      </a:cxn>
                      <a:cxn ang="T12">
                        <a:pos x="T4" y="T5"/>
                      </a:cxn>
                      <a:cxn ang="T13">
                        <a:pos x="T6" y="T7"/>
                      </a:cxn>
                      <a:cxn ang="T14">
                        <a:pos x="T8" y="T9"/>
                      </a:cxn>
                    </a:cxnLst>
                    <a:rect l="T15" t="T16" r="T17" b="T18"/>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2" name="Freeform 402">
                    <a:extLst>
                      <a:ext uri="{FF2B5EF4-FFF2-40B4-BE49-F238E27FC236}">
                        <a16:creationId xmlns:a16="http://schemas.microsoft.com/office/drawing/2014/main" id="{841B3E51-87DE-44C7-9B9F-4000CCE67D1B}"/>
                      </a:ext>
                    </a:extLst>
                  </p:cNvPr>
                  <p:cNvSpPr>
                    <a:spLocks/>
                  </p:cNvSpPr>
                  <p:nvPr/>
                </p:nvSpPr>
                <p:spPr bwMode="auto">
                  <a:xfrm>
                    <a:off x="1066" y="3697"/>
                    <a:ext cx="33" cy="10"/>
                  </a:xfrm>
                  <a:custGeom>
                    <a:avLst/>
                    <a:gdLst>
                      <a:gd name="T0" fmla="*/ 0 w 64"/>
                      <a:gd name="T1" fmla="*/ 0 h 30"/>
                      <a:gd name="T2" fmla="*/ 1 w 64"/>
                      <a:gd name="T3" fmla="*/ 0 h 30"/>
                      <a:gd name="T4" fmla="*/ 1 w 64"/>
                      <a:gd name="T5" fmla="*/ 0 h 30"/>
                      <a:gd name="T6" fmla="*/ 1 w 64"/>
                      <a:gd name="T7" fmla="*/ 0 h 30"/>
                      <a:gd name="T8" fmla="*/ 0 w 64"/>
                      <a:gd name="T9" fmla="*/ 0 h 30"/>
                      <a:gd name="T10" fmla="*/ 0 60000 65536"/>
                      <a:gd name="T11" fmla="*/ 0 60000 65536"/>
                      <a:gd name="T12" fmla="*/ 0 60000 65536"/>
                      <a:gd name="T13" fmla="*/ 0 60000 65536"/>
                      <a:gd name="T14" fmla="*/ 0 60000 65536"/>
                      <a:gd name="T15" fmla="*/ 0 w 64"/>
                      <a:gd name="T16" fmla="*/ 0 h 30"/>
                      <a:gd name="T17" fmla="*/ 64 w 64"/>
                      <a:gd name="T18" fmla="*/ 30 h 30"/>
                    </a:gdLst>
                    <a:ahLst/>
                    <a:cxnLst>
                      <a:cxn ang="T10">
                        <a:pos x="T0" y="T1"/>
                      </a:cxn>
                      <a:cxn ang="T11">
                        <a:pos x="T2" y="T3"/>
                      </a:cxn>
                      <a:cxn ang="T12">
                        <a:pos x="T4" y="T5"/>
                      </a:cxn>
                      <a:cxn ang="T13">
                        <a:pos x="T6" y="T7"/>
                      </a:cxn>
                      <a:cxn ang="T14">
                        <a:pos x="T8" y="T9"/>
                      </a:cxn>
                    </a:cxnLst>
                    <a:rect l="T15" t="T16" r="T17" b="T18"/>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2" name="Group 403">
                  <a:extLst>
                    <a:ext uri="{FF2B5EF4-FFF2-40B4-BE49-F238E27FC236}">
                      <a16:creationId xmlns:a16="http://schemas.microsoft.com/office/drawing/2014/main" id="{462F7DBF-0B5D-48E6-82BE-40066657672C}"/>
                    </a:ext>
                  </a:extLst>
                </p:cNvPr>
                <p:cNvGrpSpPr>
                  <a:grpSpLocks/>
                </p:cNvGrpSpPr>
                <p:nvPr/>
              </p:nvGrpSpPr>
              <p:grpSpPr bwMode="auto">
                <a:xfrm>
                  <a:off x="1067" y="3698"/>
                  <a:ext cx="45" cy="23"/>
                  <a:chOff x="1067" y="3698"/>
                  <a:chExt cx="45" cy="23"/>
                </a:xfrm>
              </p:grpSpPr>
              <p:sp>
                <p:nvSpPr>
                  <p:cNvPr id="567" name="Freeform 404">
                    <a:extLst>
                      <a:ext uri="{FF2B5EF4-FFF2-40B4-BE49-F238E27FC236}">
                        <a16:creationId xmlns:a16="http://schemas.microsoft.com/office/drawing/2014/main" id="{CE70D50B-4FFF-4564-A214-51CB068DE4B8}"/>
                      </a:ext>
                    </a:extLst>
                  </p:cNvPr>
                  <p:cNvSpPr>
                    <a:spLocks/>
                  </p:cNvSpPr>
                  <p:nvPr/>
                </p:nvSpPr>
                <p:spPr bwMode="auto">
                  <a:xfrm>
                    <a:off x="1067" y="3698"/>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8" name="Freeform 405">
                    <a:extLst>
                      <a:ext uri="{FF2B5EF4-FFF2-40B4-BE49-F238E27FC236}">
                        <a16:creationId xmlns:a16="http://schemas.microsoft.com/office/drawing/2014/main" id="{DC9966DF-F1EE-4FA2-8CAB-206774E9EC55}"/>
                      </a:ext>
                    </a:extLst>
                  </p:cNvPr>
                  <p:cNvSpPr>
                    <a:spLocks/>
                  </p:cNvSpPr>
                  <p:nvPr/>
                </p:nvSpPr>
                <p:spPr bwMode="auto">
                  <a:xfrm>
                    <a:off x="1074" y="3699"/>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9" name="Freeform 406">
                    <a:extLst>
                      <a:ext uri="{FF2B5EF4-FFF2-40B4-BE49-F238E27FC236}">
                        <a16:creationId xmlns:a16="http://schemas.microsoft.com/office/drawing/2014/main" id="{C328A89D-673D-4001-A3AC-4128B6DD61F7}"/>
                      </a:ext>
                    </a:extLst>
                  </p:cNvPr>
                  <p:cNvSpPr>
                    <a:spLocks/>
                  </p:cNvSpPr>
                  <p:nvPr/>
                </p:nvSpPr>
                <p:spPr bwMode="auto">
                  <a:xfrm>
                    <a:off x="1079" y="3711"/>
                    <a:ext cx="33" cy="10"/>
                  </a:xfrm>
                  <a:custGeom>
                    <a:avLst/>
                    <a:gdLst>
                      <a:gd name="T0" fmla="*/ 0 w 65"/>
                      <a:gd name="T1" fmla="*/ 0 h 30"/>
                      <a:gd name="T2" fmla="*/ 1 w 65"/>
                      <a:gd name="T3" fmla="*/ 0 h 30"/>
                      <a:gd name="T4" fmla="*/ 1 w 65"/>
                      <a:gd name="T5" fmla="*/ 0 h 30"/>
                      <a:gd name="T6" fmla="*/ 1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3" name="Group 407">
                  <a:extLst>
                    <a:ext uri="{FF2B5EF4-FFF2-40B4-BE49-F238E27FC236}">
                      <a16:creationId xmlns:a16="http://schemas.microsoft.com/office/drawing/2014/main" id="{1DEC10AD-EFFF-4579-89B4-613E99406A33}"/>
                    </a:ext>
                  </a:extLst>
                </p:cNvPr>
                <p:cNvGrpSpPr>
                  <a:grpSpLocks/>
                </p:cNvGrpSpPr>
                <p:nvPr/>
              </p:nvGrpSpPr>
              <p:grpSpPr bwMode="auto">
                <a:xfrm>
                  <a:off x="1079" y="3712"/>
                  <a:ext cx="44" cy="23"/>
                  <a:chOff x="1079" y="3712"/>
                  <a:chExt cx="44" cy="23"/>
                </a:xfrm>
              </p:grpSpPr>
              <p:sp>
                <p:nvSpPr>
                  <p:cNvPr id="564" name="Freeform 408">
                    <a:extLst>
                      <a:ext uri="{FF2B5EF4-FFF2-40B4-BE49-F238E27FC236}">
                        <a16:creationId xmlns:a16="http://schemas.microsoft.com/office/drawing/2014/main" id="{2F1439A9-A760-43F8-A4C1-7DA77CDF86A8}"/>
                      </a:ext>
                    </a:extLst>
                  </p:cNvPr>
                  <p:cNvSpPr>
                    <a:spLocks/>
                  </p:cNvSpPr>
                  <p:nvPr/>
                </p:nvSpPr>
                <p:spPr bwMode="auto">
                  <a:xfrm>
                    <a:off x="1079" y="3712"/>
                    <a:ext cx="21" cy="23"/>
                  </a:xfrm>
                  <a:custGeom>
                    <a:avLst/>
                    <a:gdLst>
                      <a:gd name="T0" fmla="*/ 1 w 41"/>
                      <a:gd name="T1" fmla="*/ 0 h 68"/>
                      <a:gd name="T2" fmla="*/ 0 w 41"/>
                      <a:gd name="T3" fmla="*/ 0 h 68"/>
                      <a:gd name="T4" fmla="*/ 1 w 41"/>
                      <a:gd name="T5" fmla="*/ 0 h 68"/>
                      <a:gd name="T6" fmla="*/ 1 w 41"/>
                      <a:gd name="T7" fmla="*/ 0 h 68"/>
                      <a:gd name="T8" fmla="*/ 1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 name="Freeform 409">
                    <a:extLst>
                      <a:ext uri="{FF2B5EF4-FFF2-40B4-BE49-F238E27FC236}">
                        <a16:creationId xmlns:a16="http://schemas.microsoft.com/office/drawing/2014/main" id="{2E2EDCE7-A37B-4B9F-9500-F3B9B012446D}"/>
                      </a:ext>
                    </a:extLst>
                  </p:cNvPr>
                  <p:cNvSpPr>
                    <a:spLocks/>
                  </p:cNvSpPr>
                  <p:nvPr/>
                </p:nvSpPr>
                <p:spPr bwMode="auto">
                  <a:xfrm>
                    <a:off x="1087" y="3713"/>
                    <a:ext cx="31" cy="10"/>
                  </a:xfrm>
                  <a:custGeom>
                    <a:avLst/>
                    <a:gdLst>
                      <a:gd name="T0" fmla="*/ 0 w 63"/>
                      <a:gd name="T1" fmla="*/ 0 h 32"/>
                      <a:gd name="T2" fmla="*/ 0 w 63"/>
                      <a:gd name="T3" fmla="*/ 0 h 32"/>
                      <a:gd name="T4" fmla="*/ 0 w 63"/>
                      <a:gd name="T5" fmla="*/ 0 h 32"/>
                      <a:gd name="T6" fmla="*/ 0 w 63"/>
                      <a:gd name="T7" fmla="*/ 0 h 32"/>
                      <a:gd name="T8" fmla="*/ 0 w 63"/>
                      <a:gd name="T9" fmla="*/ 0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6" name="Freeform 410">
                    <a:extLst>
                      <a:ext uri="{FF2B5EF4-FFF2-40B4-BE49-F238E27FC236}">
                        <a16:creationId xmlns:a16="http://schemas.microsoft.com/office/drawing/2014/main" id="{DCD78F9C-8B73-459F-88E4-1D7DE38CDFDD}"/>
                      </a:ext>
                    </a:extLst>
                  </p:cNvPr>
                  <p:cNvSpPr>
                    <a:spLocks/>
                  </p:cNvSpPr>
                  <p:nvPr/>
                </p:nvSpPr>
                <p:spPr bwMode="auto">
                  <a:xfrm>
                    <a:off x="1092" y="3724"/>
                    <a:ext cx="31" cy="11"/>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4" name="Group 411">
                  <a:extLst>
                    <a:ext uri="{FF2B5EF4-FFF2-40B4-BE49-F238E27FC236}">
                      <a16:creationId xmlns:a16="http://schemas.microsoft.com/office/drawing/2014/main" id="{242B109B-9BF0-4647-8A21-96DAEDB79DCA}"/>
                    </a:ext>
                  </a:extLst>
                </p:cNvPr>
                <p:cNvGrpSpPr>
                  <a:grpSpLocks/>
                </p:cNvGrpSpPr>
                <p:nvPr/>
              </p:nvGrpSpPr>
              <p:grpSpPr bwMode="auto">
                <a:xfrm>
                  <a:off x="1093" y="3725"/>
                  <a:ext cx="45" cy="23"/>
                  <a:chOff x="1093" y="3725"/>
                  <a:chExt cx="45" cy="23"/>
                </a:xfrm>
              </p:grpSpPr>
              <p:sp>
                <p:nvSpPr>
                  <p:cNvPr id="561" name="Freeform 412">
                    <a:extLst>
                      <a:ext uri="{FF2B5EF4-FFF2-40B4-BE49-F238E27FC236}">
                        <a16:creationId xmlns:a16="http://schemas.microsoft.com/office/drawing/2014/main" id="{6050C8B2-C40E-459F-AFB0-3B62D1426621}"/>
                      </a:ext>
                    </a:extLst>
                  </p:cNvPr>
                  <p:cNvSpPr>
                    <a:spLocks/>
                  </p:cNvSpPr>
                  <p:nvPr/>
                </p:nvSpPr>
                <p:spPr bwMode="auto">
                  <a:xfrm>
                    <a:off x="1093" y="3725"/>
                    <a:ext cx="20" cy="23"/>
                  </a:xfrm>
                  <a:custGeom>
                    <a:avLst/>
                    <a:gdLst>
                      <a:gd name="T0" fmla="*/ 1 w 40"/>
                      <a:gd name="T1" fmla="*/ 0 h 68"/>
                      <a:gd name="T2" fmla="*/ 0 w 40"/>
                      <a:gd name="T3" fmla="*/ 0 h 68"/>
                      <a:gd name="T4" fmla="*/ 1 w 40"/>
                      <a:gd name="T5" fmla="*/ 0 h 68"/>
                      <a:gd name="T6" fmla="*/ 1 w 40"/>
                      <a:gd name="T7" fmla="*/ 0 h 68"/>
                      <a:gd name="T8" fmla="*/ 1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2" name="Freeform 413">
                    <a:extLst>
                      <a:ext uri="{FF2B5EF4-FFF2-40B4-BE49-F238E27FC236}">
                        <a16:creationId xmlns:a16="http://schemas.microsoft.com/office/drawing/2014/main" id="{28CDB78F-3C03-430C-AEDC-1029F4ED6A44}"/>
                      </a:ext>
                    </a:extLst>
                  </p:cNvPr>
                  <p:cNvSpPr>
                    <a:spLocks/>
                  </p:cNvSpPr>
                  <p:nvPr/>
                </p:nvSpPr>
                <p:spPr bwMode="auto">
                  <a:xfrm>
                    <a:off x="1100" y="3726"/>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 name="Freeform 414">
                    <a:extLst>
                      <a:ext uri="{FF2B5EF4-FFF2-40B4-BE49-F238E27FC236}">
                        <a16:creationId xmlns:a16="http://schemas.microsoft.com/office/drawing/2014/main" id="{D698691D-E687-43BF-AF69-66914DED0463}"/>
                      </a:ext>
                    </a:extLst>
                  </p:cNvPr>
                  <p:cNvSpPr>
                    <a:spLocks/>
                  </p:cNvSpPr>
                  <p:nvPr/>
                </p:nvSpPr>
                <p:spPr bwMode="auto">
                  <a:xfrm>
                    <a:off x="1106" y="3738"/>
                    <a:ext cx="32" cy="9"/>
                  </a:xfrm>
                  <a:custGeom>
                    <a:avLst/>
                    <a:gdLst>
                      <a:gd name="T0" fmla="*/ 0 w 65"/>
                      <a:gd name="T1" fmla="*/ 0 h 28"/>
                      <a:gd name="T2" fmla="*/ 0 w 65"/>
                      <a:gd name="T3" fmla="*/ 0 h 28"/>
                      <a:gd name="T4" fmla="*/ 0 w 65"/>
                      <a:gd name="T5" fmla="*/ 0 h 28"/>
                      <a:gd name="T6" fmla="*/ 0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5" name="Group 415">
                  <a:extLst>
                    <a:ext uri="{FF2B5EF4-FFF2-40B4-BE49-F238E27FC236}">
                      <a16:creationId xmlns:a16="http://schemas.microsoft.com/office/drawing/2014/main" id="{D84792D7-CDC9-4FE6-B4E5-E323E4EA2794}"/>
                    </a:ext>
                  </a:extLst>
                </p:cNvPr>
                <p:cNvGrpSpPr>
                  <a:grpSpLocks/>
                </p:cNvGrpSpPr>
                <p:nvPr/>
              </p:nvGrpSpPr>
              <p:grpSpPr bwMode="auto">
                <a:xfrm>
                  <a:off x="1108" y="3739"/>
                  <a:ext cx="44" cy="23"/>
                  <a:chOff x="1108" y="3739"/>
                  <a:chExt cx="44" cy="23"/>
                </a:xfrm>
              </p:grpSpPr>
              <p:sp>
                <p:nvSpPr>
                  <p:cNvPr id="558" name="Freeform 416">
                    <a:extLst>
                      <a:ext uri="{FF2B5EF4-FFF2-40B4-BE49-F238E27FC236}">
                        <a16:creationId xmlns:a16="http://schemas.microsoft.com/office/drawing/2014/main" id="{B6722F13-929C-4170-8FAD-9F7BF61FD24C}"/>
                      </a:ext>
                    </a:extLst>
                  </p:cNvPr>
                  <p:cNvSpPr>
                    <a:spLocks/>
                  </p:cNvSpPr>
                  <p:nvPr/>
                </p:nvSpPr>
                <p:spPr bwMode="auto">
                  <a:xfrm>
                    <a:off x="1108" y="3739"/>
                    <a:ext cx="19" cy="23"/>
                  </a:xfrm>
                  <a:custGeom>
                    <a:avLst/>
                    <a:gdLst>
                      <a:gd name="T0" fmla="*/ 0 w 40"/>
                      <a:gd name="T1" fmla="*/ 0 h 69"/>
                      <a:gd name="T2" fmla="*/ 0 w 40"/>
                      <a:gd name="T3" fmla="*/ 0 h 69"/>
                      <a:gd name="T4" fmla="*/ 0 w 40"/>
                      <a:gd name="T5" fmla="*/ 0 h 69"/>
                      <a:gd name="T6" fmla="*/ 0 w 40"/>
                      <a:gd name="T7" fmla="*/ 0 h 69"/>
                      <a:gd name="T8" fmla="*/ 0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9" name="Freeform 417">
                    <a:extLst>
                      <a:ext uri="{FF2B5EF4-FFF2-40B4-BE49-F238E27FC236}">
                        <a16:creationId xmlns:a16="http://schemas.microsoft.com/office/drawing/2014/main" id="{B84CFEC8-B644-4299-B42D-902B9CA46D61}"/>
                      </a:ext>
                    </a:extLst>
                  </p:cNvPr>
                  <p:cNvSpPr>
                    <a:spLocks/>
                  </p:cNvSpPr>
                  <p:nvPr/>
                </p:nvSpPr>
                <p:spPr bwMode="auto">
                  <a:xfrm>
                    <a:off x="1114" y="3740"/>
                    <a:ext cx="32" cy="11"/>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0" name="Freeform 418">
                    <a:extLst>
                      <a:ext uri="{FF2B5EF4-FFF2-40B4-BE49-F238E27FC236}">
                        <a16:creationId xmlns:a16="http://schemas.microsoft.com/office/drawing/2014/main" id="{DA5C432F-5D32-4E4C-83B5-9D804AFB4B85}"/>
                      </a:ext>
                    </a:extLst>
                  </p:cNvPr>
                  <p:cNvSpPr>
                    <a:spLocks/>
                  </p:cNvSpPr>
                  <p:nvPr/>
                </p:nvSpPr>
                <p:spPr bwMode="auto">
                  <a:xfrm>
                    <a:off x="1120" y="3752"/>
                    <a:ext cx="32" cy="10"/>
                  </a:xfrm>
                  <a:custGeom>
                    <a:avLst/>
                    <a:gdLst>
                      <a:gd name="T0" fmla="*/ 0 w 66"/>
                      <a:gd name="T1" fmla="*/ 0 h 30"/>
                      <a:gd name="T2" fmla="*/ 0 w 66"/>
                      <a:gd name="T3" fmla="*/ 0 h 30"/>
                      <a:gd name="T4" fmla="*/ 0 w 66"/>
                      <a:gd name="T5" fmla="*/ 0 h 30"/>
                      <a:gd name="T6" fmla="*/ 0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6" name="Group 419">
                  <a:extLst>
                    <a:ext uri="{FF2B5EF4-FFF2-40B4-BE49-F238E27FC236}">
                      <a16:creationId xmlns:a16="http://schemas.microsoft.com/office/drawing/2014/main" id="{BE1934D9-44A1-4B8E-81DA-7F891460277A}"/>
                    </a:ext>
                  </a:extLst>
                </p:cNvPr>
                <p:cNvGrpSpPr>
                  <a:grpSpLocks/>
                </p:cNvGrpSpPr>
                <p:nvPr/>
              </p:nvGrpSpPr>
              <p:grpSpPr bwMode="auto">
                <a:xfrm>
                  <a:off x="1121" y="3753"/>
                  <a:ext cx="45" cy="23"/>
                  <a:chOff x="1121" y="3753"/>
                  <a:chExt cx="45" cy="23"/>
                </a:xfrm>
              </p:grpSpPr>
              <p:sp>
                <p:nvSpPr>
                  <p:cNvPr id="555" name="Freeform 420">
                    <a:extLst>
                      <a:ext uri="{FF2B5EF4-FFF2-40B4-BE49-F238E27FC236}">
                        <a16:creationId xmlns:a16="http://schemas.microsoft.com/office/drawing/2014/main" id="{2C72CFA7-3C62-424C-A34C-EE1349D18401}"/>
                      </a:ext>
                    </a:extLst>
                  </p:cNvPr>
                  <p:cNvSpPr>
                    <a:spLocks/>
                  </p:cNvSpPr>
                  <p:nvPr/>
                </p:nvSpPr>
                <p:spPr bwMode="auto">
                  <a:xfrm>
                    <a:off x="1121" y="3753"/>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 name="Freeform 421">
                    <a:extLst>
                      <a:ext uri="{FF2B5EF4-FFF2-40B4-BE49-F238E27FC236}">
                        <a16:creationId xmlns:a16="http://schemas.microsoft.com/office/drawing/2014/main" id="{ED1CAED6-7724-457F-90C5-7A69E42B0487}"/>
                      </a:ext>
                    </a:extLst>
                  </p:cNvPr>
                  <p:cNvSpPr>
                    <a:spLocks/>
                  </p:cNvSpPr>
                  <p:nvPr/>
                </p:nvSpPr>
                <p:spPr bwMode="auto">
                  <a:xfrm>
                    <a:off x="1127" y="3753"/>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7" name="Freeform 422">
                    <a:extLst>
                      <a:ext uri="{FF2B5EF4-FFF2-40B4-BE49-F238E27FC236}">
                        <a16:creationId xmlns:a16="http://schemas.microsoft.com/office/drawing/2014/main" id="{63F9B561-FAF3-4D07-8F8E-4151AA865415}"/>
                      </a:ext>
                    </a:extLst>
                  </p:cNvPr>
                  <p:cNvSpPr>
                    <a:spLocks/>
                  </p:cNvSpPr>
                  <p:nvPr/>
                </p:nvSpPr>
                <p:spPr bwMode="auto">
                  <a:xfrm>
                    <a:off x="1133" y="3766"/>
                    <a:ext cx="33" cy="9"/>
                  </a:xfrm>
                  <a:custGeom>
                    <a:avLst/>
                    <a:gdLst>
                      <a:gd name="T0" fmla="*/ 0 w 66"/>
                      <a:gd name="T1" fmla="*/ 0 h 29"/>
                      <a:gd name="T2" fmla="*/ 1 w 66"/>
                      <a:gd name="T3" fmla="*/ 0 h 29"/>
                      <a:gd name="T4" fmla="*/ 1 w 66"/>
                      <a:gd name="T5" fmla="*/ 0 h 29"/>
                      <a:gd name="T6" fmla="*/ 1 w 66"/>
                      <a:gd name="T7" fmla="*/ 0 h 29"/>
                      <a:gd name="T8" fmla="*/ 0 w 66"/>
                      <a:gd name="T9" fmla="*/ 0 h 29"/>
                      <a:gd name="T10" fmla="*/ 0 60000 65536"/>
                      <a:gd name="T11" fmla="*/ 0 60000 65536"/>
                      <a:gd name="T12" fmla="*/ 0 60000 65536"/>
                      <a:gd name="T13" fmla="*/ 0 60000 65536"/>
                      <a:gd name="T14" fmla="*/ 0 60000 65536"/>
                      <a:gd name="T15" fmla="*/ 0 w 66"/>
                      <a:gd name="T16" fmla="*/ 0 h 29"/>
                      <a:gd name="T17" fmla="*/ 66 w 66"/>
                      <a:gd name="T18" fmla="*/ 29 h 29"/>
                    </a:gdLst>
                    <a:ahLst/>
                    <a:cxnLst>
                      <a:cxn ang="T10">
                        <a:pos x="T0" y="T1"/>
                      </a:cxn>
                      <a:cxn ang="T11">
                        <a:pos x="T2" y="T3"/>
                      </a:cxn>
                      <a:cxn ang="T12">
                        <a:pos x="T4" y="T5"/>
                      </a:cxn>
                      <a:cxn ang="T13">
                        <a:pos x="T6" y="T7"/>
                      </a:cxn>
                      <a:cxn ang="T14">
                        <a:pos x="T8" y="T9"/>
                      </a:cxn>
                    </a:cxnLst>
                    <a:rect l="T15" t="T16" r="T17" b="T18"/>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7" name="Group 423">
                  <a:extLst>
                    <a:ext uri="{FF2B5EF4-FFF2-40B4-BE49-F238E27FC236}">
                      <a16:creationId xmlns:a16="http://schemas.microsoft.com/office/drawing/2014/main" id="{34B01204-8979-4963-AC78-A4C6B385E4D4}"/>
                    </a:ext>
                  </a:extLst>
                </p:cNvPr>
                <p:cNvGrpSpPr>
                  <a:grpSpLocks/>
                </p:cNvGrpSpPr>
                <p:nvPr/>
              </p:nvGrpSpPr>
              <p:grpSpPr bwMode="auto">
                <a:xfrm>
                  <a:off x="1133" y="3767"/>
                  <a:ext cx="44" cy="23"/>
                  <a:chOff x="1133" y="3767"/>
                  <a:chExt cx="44" cy="23"/>
                </a:xfrm>
              </p:grpSpPr>
              <p:sp>
                <p:nvSpPr>
                  <p:cNvPr id="552" name="Freeform 424">
                    <a:extLst>
                      <a:ext uri="{FF2B5EF4-FFF2-40B4-BE49-F238E27FC236}">
                        <a16:creationId xmlns:a16="http://schemas.microsoft.com/office/drawing/2014/main" id="{4E2ABCC5-B863-4C47-B762-05CB0B16F395}"/>
                      </a:ext>
                    </a:extLst>
                  </p:cNvPr>
                  <p:cNvSpPr>
                    <a:spLocks/>
                  </p:cNvSpPr>
                  <p:nvPr/>
                </p:nvSpPr>
                <p:spPr bwMode="auto">
                  <a:xfrm>
                    <a:off x="1133" y="3767"/>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3" name="Freeform 425">
                    <a:extLst>
                      <a:ext uri="{FF2B5EF4-FFF2-40B4-BE49-F238E27FC236}">
                        <a16:creationId xmlns:a16="http://schemas.microsoft.com/office/drawing/2014/main" id="{6E831D7F-62AD-4A7F-9848-7CC5032DD45D}"/>
                      </a:ext>
                    </a:extLst>
                  </p:cNvPr>
                  <p:cNvSpPr>
                    <a:spLocks/>
                  </p:cNvSpPr>
                  <p:nvPr/>
                </p:nvSpPr>
                <p:spPr bwMode="auto">
                  <a:xfrm>
                    <a:off x="1140" y="3767"/>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4" name="Freeform 426">
                    <a:extLst>
                      <a:ext uri="{FF2B5EF4-FFF2-40B4-BE49-F238E27FC236}">
                        <a16:creationId xmlns:a16="http://schemas.microsoft.com/office/drawing/2014/main" id="{6CD7A749-0F85-4F4A-A126-429F5327A3D6}"/>
                      </a:ext>
                    </a:extLst>
                  </p:cNvPr>
                  <p:cNvSpPr>
                    <a:spLocks/>
                  </p:cNvSpPr>
                  <p:nvPr/>
                </p:nvSpPr>
                <p:spPr bwMode="auto">
                  <a:xfrm>
                    <a:off x="1146" y="3779"/>
                    <a:ext cx="31"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98" name="Freeform 427">
                  <a:extLst>
                    <a:ext uri="{FF2B5EF4-FFF2-40B4-BE49-F238E27FC236}">
                      <a16:creationId xmlns:a16="http://schemas.microsoft.com/office/drawing/2014/main" id="{EC08780D-C1C2-4BEC-95A4-8774D1C04B47}"/>
                    </a:ext>
                  </a:extLst>
                </p:cNvPr>
                <p:cNvSpPr>
                  <a:spLocks/>
                </p:cNvSpPr>
                <p:nvPr/>
              </p:nvSpPr>
              <p:spPr bwMode="auto">
                <a:xfrm>
                  <a:off x="972" y="3556"/>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9" name="Freeform 428">
                  <a:extLst>
                    <a:ext uri="{FF2B5EF4-FFF2-40B4-BE49-F238E27FC236}">
                      <a16:creationId xmlns:a16="http://schemas.microsoft.com/office/drawing/2014/main" id="{F16652E0-5663-42D2-A6D2-3FED6D5881CB}"/>
                    </a:ext>
                  </a:extLst>
                </p:cNvPr>
                <p:cNvSpPr>
                  <a:spLocks/>
                </p:cNvSpPr>
                <p:nvPr/>
              </p:nvSpPr>
              <p:spPr bwMode="auto">
                <a:xfrm>
                  <a:off x="993" y="3576"/>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Freeform 429">
                  <a:extLst>
                    <a:ext uri="{FF2B5EF4-FFF2-40B4-BE49-F238E27FC236}">
                      <a16:creationId xmlns:a16="http://schemas.microsoft.com/office/drawing/2014/main" id="{36273C01-9D4C-40A0-BAF1-FD6F9C50149C}"/>
                    </a:ext>
                  </a:extLst>
                </p:cNvPr>
                <p:cNvSpPr>
                  <a:spLocks/>
                </p:cNvSpPr>
                <p:nvPr/>
              </p:nvSpPr>
              <p:spPr bwMode="auto">
                <a:xfrm>
                  <a:off x="1012" y="3594"/>
                  <a:ext cx="39" cy="12"/>
                </a:xfrm>
                <a:custGeom>
                  <a:avLst/>
                  <a:gdLst>
                    <a:gd name="T0" fmla="*/ 0 w 78"/>
                    <a:gd name="T1" fmla="*/ 0 h 36"/>
                    <a:gd name="T2" fmla="*/ 1 w 78"/>
                    <a:gd name="T3" fmla="*/ 0 h 36"/>
                    <a:gd name="T4" fmla="*/ 1 w 78"/>
                    <a:gd name="T5" fmla="*/ 0 h 36"/>
                    <a:gd name="T6" fmla="*/ 1 w 78"/>
                    <a:gd name="T7" fmla="*/ 0 h 36"/>
                    <a:gd name="T8" fmla="*/ 0 w 78"/>
                    <a:gd name="T9" fmla="*/ 0 h 36"/>
                    <a:gd name="T10" fmla="*/ 0 60000 65536"/>
                    <a:gd name="T11" fmla="*/ 0 60000 65536"/>
                    <a:gd name="T12" fmla="*/ 0 60000 65536"/>
                    <a:gd name="T13" fmla="*/ 0 60000 65536"/>
                    <a:gd name="T14" fmla="*/ 0 60000 65536"/>
                    <a:gd name="T15" fmla="*/ 0 w 78"/>
                    <a:gd name="T16" fmla="*/ 0 h 36"/>
                    <a:gd name="T17" fmla="*/ 78 w 78"/>
                    <a:gd name="T18" fmla="*/ 36 h 36"/>
                  </a:gdLst>
                  <a:ahLst/>
                  <a:cxnLst>
                    <a:cxn ang="T10">
                      <a:pos x="T0" y="T1"/>
                    </a:cxn>
                    <a:cxn ang="T11">
                      <a:pos x="T2" y="T3"/>
                    </a:cxn>
                    <a:cxn ang="T12">
                      <a:pos x="T4" y="T5"/>
                    </a:cxn>
                    <a:cxn ang="T13">
                      <a:pos x="T6" y="T7"/>
                    </a:cxn>
                    <a:cxn ang="T14">
                      <a:pos x="T8" y="T9"/>
                    </a:cxn>
                  </a:cxnLst>
                  <a:rect l="T15" t="T16" r="T17" b="T18"/>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1" name="Freeform 430">
                  <a:extLst>
                    <a:ext uri="{FF2B5EF4-FFF2-40B4-BE49-F238E27FC236}">
                      <a16:creationId xmlns:a16="http://schemas.microsoft.com/office/drawing/2014/main" id="{D0EAE5AC-3EA9-4D07-B358-8441E2D892ED}"/>
                    </a:ext>
                  </a:extLst>
                </p:cNvPr>
                <p:cNvSpPr>
                  <a:spLocks/>
                </p:cNvSpPr>
                <p:nvPr/>
              </p:nvSpPr>
              <p:spPr bwMode="auto">
                <a:xfrm>
                  <a:off x="1032" y="3613"/>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Freeform 431">
                  <a:extLst>
                    <a:ext uri="{FF2B5EF4-FFF2-40B4-BE49-F238E27FC236}">
                      <a16:creationId xmlns:a16="http://schemas.microsoft.com/office/drawing/2014/main" id="{15300FAA-67DA-4594-85E9-5AD1BFE87339}"/>
                    </a:ext>
                  </a:extLst>
                </p:cNvPr>
                <p:cNvSpPr>
                  <a:spLocks/>
                </p:cNvSpPr>
                <p:nvPr/>
              </p:nvSpPr>
              <p:spPr bwMode="auto">
                <a:xfrm>
                  <a:off x="1053" y="3632"/>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Freeform 432">
                  <a:extLst>
                    <a:ext uri="{FF2B5EF4-FFF2-40B4-BE49-F238E27FC236}">
                      <a16:creationId xmlns:a16="http://schemas.microsoft.com/office/drawing/2014/main" id="{6225E598-9178-4E34-A52F-B891F6A1AF73}"/>
                    </a:ext>
                  </a:extLst>
                </p:cNvPr>
                <p:cNvSpPr>
                  <a:spLocks/>
                </p:cNvSpPr>
                <p:nvPr/>
              </p:nvSpPr>
              <p:spPr bwMode="auto">
                <a:xfrm>
                  <a:off x="1074" y="3651"/>
                  <a:ext cx="40" cy="12"/>
                </a:xfrm>
                <a:custGeom>
                  <a:avLst/>
                  <a:gdLst>
                    <a:gd name="T0" fmla="*/ 0 w 79"/>
                    <a:gd name="T1" fmla="*/ 0 h 35"/>
                    <a:gd name="T2" fmla="*/ 1 w 79"/>
                    <a:gd name="T3" fmla="*/ 0 h 35"/>
                    <a:gd name="T4" fmla="*/ 1 w 79"/>
                    <a:gd name="T5" fmla="*/ 0 h 35"/>
                    <a:gd name="T6" fmla="*/ 1 w 79"/>
                    <a:gd name="T7" fmla="*/ 0 h 35"/>
                    <a:gd name="T8" fmla="*/ 0 w 79"/>
                    <a:gd name="T9" fmla="*/ 0 h 35"/>
                    <a:gd name="T10" fmla="*/ 0 60000 65536"/>
                    <a:gd name="T11" fmla="*/ 0 60000 65536"/>
                    <a:gd name="T12" fmla="*/ 0 60000 65536"/>
                    <a:gd name="T13" fmla="*/ 0 60000 65536"/>
                    <a:gd name="T14" fmla="*/ 0 60000 65536"/>
                    <a:gd name="T15" fmla="*/ 0 w 79"/>
                    <a:gd name="T16" fmla="*/ 0 h 35"/>
                    <a:gd name="T17" fmla="*/ 79 w 79"/>
                    <a:gd name="T18" fmla="*/ 35 h 35"/>
                  </a:gdLst>
                  <a:ahLst/>
                  <a:cxnLst>
                    <a:cxn ang="T10">
                      <a:pos x="T0" y="T1"/>
                    </a:cxn>
                    <a:cxn ang="T11">
                      <a:pos x="T2" y="T3"/>
                    </a:cxn>
                    <a:cxn ang="T12">
                      <a:pos x="T4" y="T5"/>
                    </a:cxn>
                    <a:cxn ang="T13">
                      <a:pos x="T6" y="T7"/>
                    </a:cxn>
                    <a:cxn ang="T14">
                      <a:pos x="T8" y="T9"/>
                    </a:cxn>
                  </a:cxnLst>
                  <a:rect l="T15" t="T16" r="T17" b="T18"/>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4" name="Freeform 433">
                  <a:extLst>
                    <a:ext uri="{FF2B5EF4-FFF2-40B4-BE49-F238E27FC236}">
                      <a16:creationId xmlns:a16="http://schemas.microsoft.com/office/drawing/2014/main" id="{699616D5-8AE5-4A2E-A220-547639A0ED91}"/>
                    </a:ext>
                  </a:extLst>
                </p:cNvPr>
                <p:cNvSpPr>
                  <a:spLocks/>
                </p:cNvSpPr>
                <p:nvPr/>
              </p:nvSpPr>
              <p:spPr bwMode="auto">
                <a:xfrm>
                  <a:off x="1095" y="3669"/>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5" name="Freeform 434">
                  <a:extLst>
                    <a:ext uri="{FF2B5EF4-FFF2-40B4-BE49-F238E27FC236}">
                      <a16:creationId xmlns:a16="http://schemas.microsoft.com/office/drawing/2014/main" id="{0CAF11D5-21C8-4FE7-85CE-18F6825244A6}"/>
                    </a:ext>
                  </a:extLst>
                </p:cNvPr>
                <p:cNvSpPr>
                  <a:spLocks/>
                </p:cNvSpPr>
                <p:nvPr/>
              </p:nvSpPr>
              <p:spPr bwMode="auto">
                <a:xfrm>
                  <a:off x="1115" y="3688"/>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6" name="Freeform 435">
                  <a:extLst>
                    <a:ext uri="{FF2B5EF4-FFF2-40B4-BE49-F238E27FC236}">
                      <a16:creationId xmlns:a16="http://schemas.microsoft.com/office/drawing/2014/main" id="{7DF9ACC3-D859-47D3-8B77-13C36F82C4B5}"/>
                    </a:ext>
                  </a:extLst>
                </p:cNvPr>
                <p:cNvSpPr>
                  <a:spLocks/>
                </p:cNvSpPr>
                <p:nvPr/>
              </p:nvSpPr>
              <p:spPr bwMode="auto">
                <a:xfrm>
                  <a:off x="1134" y="3707"/>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7" name="Freeform 436">
                  <a:extLst>
                    <a:ext uri="{FF2B5EF4-FFF2-40B4-BE49-F238E27FC236}">
                      <a16:creationId xmlns:a16="http://schemas.microsoft.com/office/drawing/2014/main" id="{8E7F7557-B051-4FEE-9197-B7E8774FC335}"/>
                    </a:ext>
                  </a:extLst>
                </p:cNvPr>
                <p:cNvSpPr>
                  <a:spLocks/>
                </p:cNvSpPr>
                <p:nvPr/>
              </p:nvSpPr>
              <p:spPr bwMode="auto">
                <a:xfrm>
                  <a:off x="1154" y="3726"/>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8" name="Freeform 437">
                  <a:extLst>
                    <a:ext uri="{FF2B5EF4-FFF2-40B4-BE49-F238E27FC236}">
                      <a16:creationId xmlns:a16="http://schemas.microsoft.com/office/drawing/2014/main" id="{E1EED98D-C55B-45C9-996B-867B5C23FF69}"/>
                    </a:ext>
                  </a:extLst>
                </p:cNvPr>
                <p:cNvSpPr>
                  <a:spLocks/>
                </p:cNvSpPr>
                <p:nvPr/>
              </p:nvSpPr>
              <p:spPr bwMode="auto">
                <a:xfrm>
                  <a:off x="1175" y="3745"/>
                  <a:ext cx="40" cy="12"/>
                </a:xfrm>
                <a:custGeom>
                  <a:avLst/>
                  <a:gdLst>
                    <a:gd name="T0" fmla="*/ 0 w 81"/>
                    <a:gd name="T1" fmla="*/ 0 h 36"/>
                    <a:gd name="T2" fmla="*/ 0 w 81"/>
                    <a:gd name="T3" fmla="*/ 0 h 36"/>
                    <a:gd name="T4" fmla="*/ 0 w 81"/>
                    <a:gd name="T5" fmla="*/ 0 h 36"/>
                    <a:gd name="T6" fmla="*/ 0 w 81"/>
                    <a:gd name="T7" fmla="*/ 0 h 36"/>
                    <a:gd name="T8" fmla="*/ 0 w 81"/>
                    <a:gd name="T9" fmla="*/ 0 h 36"/>
                    <a:gd name="T10" fmla="*/ 0 60000 65536"/>
                    <a:gd name="T11" fmla="*/ 0 60000 65536"/>
                    <a:gd name="T12" fmla="*/ 0 60000 65536"/>
                    <a:gd name="T13" fmla="*/ 0 60000 65536"/>
                    <a:gd name="T14" fmla="*/ 0 60000 65536"/>
                    <a:gd name="T15" fmla="*/ 0 w 81"/>
                    <a:gd name="T16" fmla="*/ 0 h 36"/>
                    <a:gd name="T17" fmla="*/ 81 w 81"/>
                    <a:gd name="T18" fmla="*/ 36 h 36"/>
                  </a:gdLst>
                  <a:ahLst/>
                  <a:cxnLst>
                    <a:cxn ang="T10">
                      <a:pos x="T0" y="T1"/>
                    </a:cxn>
                    <a:cxn ang="T11">
                      <a:pos x="T2" y="T3"/>
                    </a:cxn>
                    <a:cxn ang="T12">
                      <a:pos x="T4" y="T5"/>
                    </a:cxn>
                    <a:cxn ang="T13">
                      <a:pos x="T6" y="T7"/>
                    </a:cxn>
                    <a:cxn ang="T14">
                      <a:pos x="T8" y="T9"/>
                    </a:cxn>
                  </a:cxnLst>
                  <a:rect l="T15" t="T16" r="T17" b="T18"/>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09" name="Group 438">
                  <a:extLst>
                    <a:ext uri="{FF2B5EF4-FFF2-40B4-BE49-F238E27FC236}">
                      <a16:creationId xmlns:a16="http://schemas.microsoft.com/office/drawing/2014/main" id="{8AE3DF2D-AC3D-4C71-8FFC-5ED323882A22}"/>
                    </a:ext>
                  </a:extLst>
                </p:cNvPr>
                <p:cNvGrpSpPr>
                  <a:grpSpLocks/>
                </p:cNvGrpSpPr>
                <p:nvPr/>
              </p:nvGrpSpPr>
              <p:grpSpPr bwMode="auto">
                <a:xfrm>
                  <a:off x="700" y="3535"/>
                  <a:ext cx="49" cy="24"/>
                  <a:chOff x="700" y="3535"/>
                  <a:chExt cx="49" cy="24"/>
                </a:xfrm>
              </p:grpSpPr>
              <p:sp>
                <p:nvSpPr>
                  <p:cNvPr id="549" name="Freeform 439">
                    <a:extLst>
                      <a:ext uri="{FF2B5EF4-FFF2-40B4-BE49-F238E27FC236}">
                        <a16:creationId xmlns:a16="http://schemas.microsoft.com/office/drawing/2014/main" id="{6C3F1539-BEE2-4C85-9C2E-92EA1B1EA92B}"/>
                      </a:ext>
                    </a:extLst>
                  </p:cNvPr>
                  <p:cNvSpPr>
                    <a:spLocks/>
                  </p:cNvSpPr>
                  <p:nvPr/>
                </p:nvSpPr>
                <p:spPr bwMode="auto">
                  <a:xfrm>
                    <a:off x="700" y="3535"/>
                    <a:ext cx="12" cy="24"/>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0" name="Freeform 440">
                    <a:extLst>
                      <a:ext uri="{FF2B5EF4-FFF2-40B4-BE49-F238E27FC236}">
                        <a16:creationId xmlns:a16="http://schemas.microsoft.com/office/drawing/2014/main" id="{6F3CB25A-C37E-4D97-8DE7-2766BD9C3846}"/>
                      </a:ext>
                    </a:extLst>
                  </p:cNvPr>
                  <p:cNvSpPr>
                    <a:spLocks/>
                  </p:cNvSpPr>
                  <p:nvPr/>
                </p:nvSpPr>
                <p:spPr bwMode="auto">
                  <a:xfrm>
                    <a:off x="705" y="3536"/>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1" name="Freeform 441">
                    <a:extLst>
                      <a:ext uri="{FF2B5EF4-FFF2-40B4-BE49-F238E27FC236}">
                        <a16:creationId xmlns:a16="http://schemas.microsoft.com/office/drawing/2014/main" id="{D65424DD-EDC7-414E-91F6-8932265C3719}"/>
                      </a:ext>
                    </a:extLst>
                  </p:cNvPr>
                  <p:cNvSpPr>
                    <a:spLocks/>
                  </p:cNvSpPr>
                  <p:nvPr/>
                </p:nvSpPr>
                <p:spPr bwMode="auto">
                  <a:xfrm>
                    <a:off x="708" y="354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0" name="Group 442">
                  <a:extLst>
                    <a:ext uri="{FF2B5EF4-FFF2-40B4-BE49-F238E27FC236}">
                      <a16:creationId xmlns:a16="http://schemas.microsoft.com/office/drawing/2014/main" id="{0A1DEC7A-CCC5-4F38-B3B0-B026AD94A475}"/>
                    </a:ext>
                  </a:extLst>
                </p:cNvPr>
                <p:cNvGrpSpPr>
                  <a:grpSpLocks/>
                </p:cNvGrpSpPr>
                <p:nvPr/>
              </p:nvGrpSpPr>
              <p:grpSpPr bwMode="auto">
                <a:xfrm>
                  <a:off x="714" y="3551"/>
                  <a:ext cx="49" cy="22"/>
                  <a:chOff x="714" y="3551"/>
                  <a:chExt cx="49" cy="22"/>
                </a:xfrm>
              </p:grpSpPr>
              <p:sp>
                <p:nvSpPr>
                  <p:cNvPr id="546" name="Freeform 443">
                    <a:extLst>
                      <a:ext uri="{FF2B5EF4-FFF2-40B4-BE49-F238E27FC236}">
                        <a16:creationId xmlns:a16="http://schemas.microsoft.com/office/drawing/2014/main" id="{CFCC2C58-2878-4E03-AAA7-11408FEE67E8}"/>
                      </a:ext>
                    </a:extLst>
                  </p:cNvPr>
                  <p:cNvSpPr>
                    <a:spLocks/>
                  </p:cNvSpPr>
                  <p:nvPr/>
                </p:nvSpPr>
                <p:spPr bwMode="auto">
                  <a:xfrm>
                    <a:off x="714" y="35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7" name="Freeform 444">
                    <a:extLst>
                      <a:ext uri="{FF2B5EF4-FFF2-40B4-BE49-F238E27FC236}">
                        <a16:creationId xmlns:a16="http://schemas.microsoft.com/office/drawing/2014/main" id="{D47A68CF-EED3-4C60-82A3-70A8BF143CB2}"/>
                      </a:ext>
                    </a:extLst>
                  </p:cNvPr>
                  <p:cNvSpPr>
                    <a:spLocks/>
                  </p:cNvSpPr>
                  <p:nvPr/>
                </p:nvSpPr>
                <p:spPr bwMode="auto">
                  <a:xfrm>
                    <a:off x="719" y="3551"/>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8" name="Freeform 445">
                    <a:extLst>
                      <a:ext uri="{FF2B5EF4-FFF2-40B4-BE49-F238E27FC236}">
                        <a16:creationId xmlns:a16="http://schemas.microsoft.com/office/drawing/2014/main" id="{48293DDC-5C67-452F-871E-CEDD7455C26F}"/>
                      </a:ext>
                    </a:extLst>
                  </p:cNvPr>
                  <p:cNvSpPr>
                    <a:spLocks/>
                  </p:cNvSpPr>
                  <p:nvPr/>
                </p:nvSpPr>
                <p:spPr bwMode="auto">
                  <a:xfrm>
                    <a:off x="722" y="35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1" name="Group 446">
                  <a:extLst>
                    <a:ext uri="{FF2B5EF4-FFF2-40B4-BE49-F238E27FC236}">
                      <a16:creationId xmlns:a16="http://schemas.microsoft.com/office/drawing/2014/main" id="{29584F24-B384-4069-A74F-D7081E65E344}"/>
                    </a:ext>
                  </a:extLst>
                </p:cNvPr>
                <p:cNvGrpSpPr>
                  <a:grpSpLocks/>
                </p:cNvGrpSpPr>
                <p:nvPr/>
              </p:nvGrpSpPr>
              <p:grpSpPr bwMode="auto">
                <a:xfrm>
                  <a:off x="728" y="3564"/>
                  <a:ext cx="48" cy="23"/>
                  <a:chOff x="728" y="3564"/>
                  <a:chExt cx="48" cy="23"/>
                </a:xfrm>
              </p:grpSpPr>
              <p:sp>
                <p:nvSpPr>
                  <p:cNvPr id="543" name="Freeform 447">
                    <a:extLst>
                      <a:ext uri="{FF2B5EF4-FFF2-40B4-BE49-F238E27FC236}">
                        <a16:creationId xmlns:a16="http://schemas.microsoft.com/office/drawing/2014/main" id="{85906B0D-790C-4CDF-A126-BDA60A148CFB}"/>
                      </a:ext>
                    </a:extLst>
                  </p:cNvPr>
                  <p:cNvSpPr>
                    <a:spLocks/>
                  </p:cNvSpPr>
                  <p:nvPr/>
                </p:nvSpPr>
                <p:spPr bwMode="auto">
                  <a:xfrm>
                    <a:off x="728" y="3564"/>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 name="Freeform 448">
                    <a:extLst>
                      <a:ext uri="{FF2B5EF4-FFF2-40B4-BE49-F238E27FC236}">
                        <a16:creationId xmlns:a16="http://schemas.microsoft.com/office/drawing/2014/main" id="{A3511442-2FD4-4467-AA49-733DCD853A53}"/>
                      </a:ext>
                    </a:extLst>
                  </p:cNvPr>
                  <p:cNvSpPr>
                    <a:spLocks/>
                  </p:cNvSpPr>
                  <p:nvPr/>
                </p:nvSpPr>
                <p:spPr bwMode="auto">
                  <a:xfrm>
                    <a:off x="732" y="3565"/>
                    <a:ext cx="37"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5" name="Freeform 449">
                    <a:extLst>
                      <a:ext uri="{FF2B5EF4-FFF2-40B4-BE49-F238E27FC236}">
                        <a16:creationId xmlns:a16="http://schemas.microsoft.com/office/drawing/2014/main" id="{03A2FCB9-78CC-46BE-83DC-37338A477416}"/>
                      </a:ext>
                    </a:extLst>
                  </p:cNvPr>
                  <p:cNvSpPr>
                    <a:spLocks/>
                  </p:cNvSpPr>
                  <p:nvPr/>
                </p:nvSpPr>
                <p:spPr bwMode="auto">
                  <a:xfrm>
                    <a:off x="735" y="3575"/>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2" name="Group 450">
                  <a:extLst>
                    <a:ext uri="{FF2B5EF4-FFF2-40B4-BE49-F238E27FC236}">
                      <a16:creationId xmlns:a16="http://schemas.microsoft.com/office/drawing/2014/main" id="{95933D08-7D97-4F8E-BEC5-A1502F57D550}"/>
                    </a:ext>
                  </a:extLst>
                </p:cNvPr>
                <p:cNvGrpSpPr>
                  <a:grpSpLocks/>
                </p:cNvGrpSpPr>
                <p:nvPr/>
              </p:nvGrpSpPr>
              <p:grpSpPr bwMode="auto">
                <a:xfrm>
                  <a:off x="742" y="3582"/>
                  <a:ext cx="49" cy="23"/>
                  <a:chOff x="742" y="3582"/>
                  <a:chExt cx="49" cy="23"/>
                </a:xfrm>
              </p:grpSpPr>
              <p:sp>
                <p:nvSpPr>
                  <p:cNvPr id="540" name="Freeform 451">
                    <a:extLst>
                      <a:ext uri="{FF2B5EF4-FFF2-40B4-BE49-F238E27FC236}">
                        <a16:creationId xmlns:a16="http://schemas.microsoft.com/office/drawing/2014/main" id="{64CC618D-680C-4B53-9179-C05068E0ABFB}"/>
                      </a:ext>
                    </a:extLst>
                  </p:cNvPr>
                  <p:cNvSpPr>
                    <a:spLocks/>
                  </p:cNvSpPr>
                  <p:nvPr/>
                </p:nvSpPr>
                <p:spPr bwMode="auto">
                  <a:xfrm>
                    <a:off x="742" y="3582"/>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1" name="Freeform 452">
                    <a:extLst>
                      <a:ext uri="{FF2B5EF4-FFF2-40B4-BE49-F238E27FC236}">
                        <a16:creationId xmlns:a16="http://schemas.microsoft.com/office/drawing/2014/main" id="{4D4AD499-E040-4135-9CEF-BCD8D108F75F}"/>
                      </a:ext>
                    </a:extLst>
                  </p:cNvPr>
                  <p:cNvSpPr>
                    <a:spLocks/>
                  </p:cNvSpPr>
                  <p:nvPr/>
                </p:nvSpPr>
                <p:spPr bwMode="auto">
                  <a:xfrm>
                    <a:off x="747" y="3582"/>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2" name="Freeform 453">
                    <a:extLst>
                      <a:ext uri="{FF2B5EF4-FFF2-40B4-BE49-F238E27FC236}">
                        <a16:creationId xmlns:a16="http://schemas.microsoft.com/office/drawing/2014/main" id="{4952661C-9923-4385-8013-8F62FA557E94}"/>
                      </a:ext>
                    </a:extLst>
                  </p:cNvPr>
                  <p:cNvSpPr>
                    <a:spLocks/>
                  </p:cNvSpPr>
                  <p:nvPr/>
                </p:nvSpPr>
                <p:spPr bwMode="auto">
                  <a:xfrm>
                    <a:off x="750" y="359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3" name="Group 454">
                  <a:extLst>
                    <a:ext uri="{FF2B5EF4-FFF2-40B4-BE49-F238E27FC236}">
                      <a16:creationId xmlns:a16="http://schemas.microsoft.com/office/drawing/2014/main" id="{C7491F28-450E-4FC6-A014-5A2C8DAC1925}"/>
                    </a:ext>
                  </a:extLst>
                </p:cNvPr>
                <p:cNvGrpSpPr>
                  <a:grpSpLocks/>
                </p:cNvGrpSpPr>
                <p:nvPr/>
              </p:nvGrpSpPr>
              <p:grpSpPr bwMode="auto">
                <a:xfrm>
                  <a:off x="752" y="3597"/>
                  <a:ext cx="133" cy="106"/>
                  <a:chOff x="752" y="3597"/>
                  <a:chExt cx="133" cy="106"/>
                </a:xfrm>
              </p:grpSpPr>
              <p:sp>
                <p:nvSpPr>
                  <p:cNvPr id="537" name="Freeform 455">
                    <a:extLst>
                      <a:ext uri="{FF2B5EF4-FFF2-40B4-BE49-F238E27FC236}">
                        <a16:creationId xmlns:a16="http://schemas.microsoft.com/office/drawing/2014/main" id="{2E289EF9-5401-4B1F-A6D8-9E182AE44AAF}"/>
                      </a:ext>
                    </a:extLst>
                  </p:cNvPr>
                  <p:cNvSpPr>
                    <a:spLocks/>
                  </p:cNvSpPr>
                  <p:nvPr/>
                </p:nvSpPr>
                <p:spPr bwMode="auto">
                  <a:xfrm>
                    <a:off x="752" y="3598"/>
                    <a:ext cx="91" cy="105"/>
                  </a:xfrm>
                  <a:custGeom>
                    <a:avLst/>
                    <a:gdLst>
                      <a:gd name="T0" fmla="*/ 1 w 182"/>
                      <a:gd name="T1" fmla="*/ 0 h 314"/>
                      <a:gd name="T2" fmla="*/ 0 w 182"/>
                      <a:gd name="T3" fmla="*/ 0 h 314"/>
                      <a:gd name="T4" fmla="*/ 1 w 182"/>
                      <a:gd name="T5" fmla="*/ 0 h 314"/>
                      <a:gd name="T6" fmla="*/ 1 w 182"/>
                      <a:gd name="T7" fmla="*/ 0 h 314"/>
                      <a:gd name="T8" fmla="*/ 1 w 182"/>
                      <a:gd name="T9" fmla="*/ 0 h 314"/>
                      <a:gd name="T10" fmla="*/ 0 60000 65536"/>
                      <a:gd name="T11" fmla="*/ 0 60000 65536"/>
                      <a:gd name="T12" fmla="*/ 0 60000 65536"/>
                      <a:gd name="T13" fmla="*/ 0 60000 65536"/>
                      <a:gd name="T14" fmla="*/ 0 60000 65536"/>
                      <a:gd name="T15" fmla="*/ 0 w 182"/>
                      <a:gd name="T16" fmla="*/ 0 h 314"/>
                      <a:gd name="T17" fmla="*/ 182 w 182"/>
                      <a:gd name="T18" fmla="*/ 314 h 314"/>
                    </a:gdLst>
                    <a:ahLst/>
                    <a:cxnLst>
                      <a:cxn ang="T10">
                        <a:pos x="T0" y="T1"/>
                      </a:cxn>
                      <a:cxn ang="T11">
                        <a:pos x="T2" y="T3"/>
                      </a:cxn>
                      <a:cxn ang="T12">
                        <a:pos x="T4" y="T5"/>
                      </a:cxn>
                      <a:cxn ang="T13">
                        <a:pos x="T6" y="T7"/>
                      </a:cxn>
                      <a:cxn ang="T14">
                        <a:pos x="T8" y="T9"/>
                      </a:cxn>
                    </a:cxnLst>
                    <a:rect l="T15" t="T16" r="T17" b="T18"/>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8" name="Freeform 456">
                    <a:extLst>
                      <a:ext uri="{FF2B5EF4-FFF2-40B4-BE49-F238E27FC236}">
                        <a16:creationId xmlns:a16="http://schemas.microsoft.com/office/drawing/2014/main" id="{FD2AAEC5-8544-42AB-9019-168F6A76884B}"/>
                      </a:ext>
                    </a:extLst>
                  </p:cNvPr>
                  <p:cNvSpPr>
                    <a:spLocks/>
                  </p:cNvSpPr>
                  <p:nvPr/>
                </p:nvSpPr>
                <p:spPr bwMode="auto">
                  <a:xfrm>
                    <a:off x="759" y="3597"/>
                    <a:ext cx="118" cy="94"/>
                  </a:xfrm>
                  <a:custGeom>
                    <a:avLst/>
                    <a:gdLst>
                      <a:gd name="T0" fmla="*/ 1 w 235"/>
                      <a:gd name="T1" fmla="*/ 0 h 281"/>
                      <a:gd name="T2" fmla="*/ 1 w 235"/>
                      <a:gd name="T3" fmla="*/ 0 h 281"/>
                      <a:gd name="T4" fmla="*/ 1 w 235"/>
                      <a:gd name="T5" fmla="*/ 0 h 281"/>
                      <a:gd name="T6" fmla="*/ 1 w 235"/>
                      <a:gd name="T7" fmla="*/ 0 h 281"/>
                      <a:gd name="T8" fmla="*/ 1 w 235"/>
                      <a:gd name="T9" fmla="*/ 0 h 281"/>
                      <a:gd name="T10" fmla="*/ 1 w 235"/>
                      <a:gd name="T11" fmla="*/ 0 h 281"/>
                      <a:gd name="T12" fmla="*/ 1 w 235"/>
                      <a:gd name="T13" fmla="*/ 0 h 281"/>
                      <a:gd name="T14" fmla="*/ 0 w 235"/>
                      <a:gd name="T15" fmla="*/ 0 h 281"/>
                      <a:gd name="T16" fmla="*/ 1 w 235"/>
                      <a:gd name="T17" fmla="*/ 0 h 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281"/>
                      <a:gd name="T29" fmla="*/ 235 w 235"/>
                      <a:gd name="T30" fmla="*/ 281 h 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9" name="Freeform 457">
                    <a:extLst>
                      <a:ext uri="{FF2B5EF4-FFF2-40B4-BE49-F238E27FC236}">
                        <a16:creationId xmlns:a16="http://schemas.microsoft.com/office/drawing/2014/main" id="{0747FA05-15CE-4478-B377-6173B6BA721A}"/>
                      </a:ext>
                    </a:extLst>
                  </p:cNvPr>
                  <p:cNvSpPr>
                    <a:spLocks/>
                  </p:cNvSpPr>
                  <p:nvPr/>
                </p:nvSpPr>
                <p:spPr bwMode="auto">
                  <a:xfrm>
                    <a:off x="838" y="3691"/>
                    <a:ext cx="47" cy="12"/>
                  </a:xfrm>
                  <a:custGeom>
                    <a:avLst/>
                    <a:gdLst>
                      <a:gd name="T0" fmla="*/ 0 w 95"/>
                      <a:gd name="T1" fmla="*/ 0 h 36"/>
                      <a:gd name="T2" fmla="*/ 0 w 95"/>
                      <a:gd name="T3" fmla="*/ 0 h 36"/>
                      <a:gd name="T4" fmla="*/ 0 w 95"/>
                      <a:gd name="T5" fmla="*/ 0 h 36"/>
                      <a:gd name="T6" fmla="*/ 0 w 95"/>
                      <a:gd name="T7" fmla="*/ 0 h 36"/>
                      <a:gd name="T8" fmla="*/ 0 w 95"/>
                      <a:gd name="T9" fmla="*/ 0 h 36"/>
                      <a:gd name="T10" fmla="*/ 0 w 95"/>
                      <a:gd name="T11" fmla="*/ 0 h 36"/>
                      <a:gd name="T12" fmla="*/ 0 w 95"/>
                      <a:gd name="T13" fmla="*/ 0 h 36"/>
                      <a:gd name="T14" fmla="*/ 0 60000 65536"/>
                      <a:gd name="T15" fmla="*/ 0 60000 65536"/>
                      <a:gd name="T16" fmla="*/ 0 60000 65536"/>
                      <a:gd name="T17" fmla="*/ 0 60000 65536"/>
                      <a:gd name="T18" fmla="*/ 0 60000 65536"/>
                      <a:gd name="T19" fmla="*/ 0 60000 65536"/>
                      <a:gd name="T20" fmla="*/ 0 60000 65536"/>
                      <a:gd name="T21" fmla="*/ 0 w 95"/>
                      <a:gd name="T22" fmla="*/ 0 h 36"/>
                      <a:gd name="T23" fmla="*/ 95 w 9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4" name="Group 458">
                  <a:extLst>
                    <a:ext uri="{FF2B5EF4-FFF2-40B4-BE49-F238E27FC236}">
                      <a16:creationId xmlns:a16="http://schemas.microsoft.com/office/drawing/2014/main" id="{9EEA1709-5D16-42F1-8312-6AD46F8A023F}"/>
                    </a:ext>
                  </a:extLst>
                </p:cNvPr>
                <p:cNvGrpSpPr>
                  <a:grpSpLocks/>
                </p:cNvGrpSpPr>
                <p:nvPr/>
              </p:nvGrpSpPr>
              <p:grpSpPr bwMode="auto">
                <a:xfrm>
                  <a:off x="844" y="3694"/>
                  <a:ext cx="48" cy="23"/>
                  <a:chOff x="844" y="3694"/>
                  <a:chExt cx="48" cy="23"/>
                </a:xfrm>
              </p:grpSpPr>
              <p:sp>
                <p:nvSpPr>
                  <p:cNvPr id="534" name="Freeform 459">
                    <a:extLst>
                      <a:ext uri="{FF2B5EF4-FFF2-40B4-BE49-F238E27FC236}">
                        <a16:creationId xmlns:a16="http://schemas.microsoft.com/office/drawing/2014/main" id="{94BBC22F-BD9F-4C28-930E-4B0E51EC3ED9}"/>
                      </a:ext>
                    </a:extLst>
                  </p:cNvPr>
                  <p:cNvSpPr>
                    <a:spLocks/>
                  </p:cNvSpPr>
                  <p:nvPr/>
                </p:nvSpPr>
                <p:spPr bwMode="auto">
                  <a:xfrm>
                    <a:off x="844" y="3694"/>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5" name="Freeform 460">
                    <a:extLst>
                      <a:ext uri="{FF2B5EF4-FFF2-40B4-BE49-F238E27FC236}">
                        <a16:creationId xmlns:a16="http://schemas.microsoft.com/office/drawing/2014/main" id="{850FD7B8-FBFB-44E0-9353-72E6D0B6ED89}"/>
                      </a:ext>
                    </a:extLst>
                  </p:cNvPr>
                  <p:cNvSpPr>
                    <a:spLocks/>
                  </p:cNvSpPr>
                  <p:nvPr/>
                </p:nvSpPr>
                <p:spPr bwMode="auto">
                  <a:xfrm>
                    <a:off x="848" y="369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6" name="Freeform 461">
                    <a:extLst>
                      <a:ext uri="{FF2B5EF4-FFF2-40B4-BE49-F238E27FC236}">
                        <a16:creationId xmlns:a16="http://schemas.microsoft.com/office/drawing/2014/main" id="{43BC5822-8A74-4AD8-ABCE-2177A11B9646}"/>
                      </a:ext>
                    </a:extLst>
                  </p:cNvPr>
                  <p:cNvSpPr>
                    <a:spLocks/>
                  </p:cNvSpPr>
                  <p:nvPr/>
                </p:nvSpPr>
                <p:spPr bwMode="auto">
                  <a:xfrm>
                    <a:off x="851" y="3706"/>
                    <a:ext cx="41" cy="11"/>
                  </a:xfrm>
                  <a:custGeom>
                    <a:avLst/>
                    <a:gdLst>
                      <a:gd name="T0" fmla="*/ 0 w 81"/>
                      <a:gd name="T1" fmla="*/ 0 h 34"/>
                      <a:gd name="T2" fmla="*/ 1 w 81"/>
                      <a:gd name="T3" fmla="*/ 0 h 34"/>
                      <a:gd name="T4" fmla="*/ 1 w 81"/>
                      <a:gd name="T5" fmla="*/ 0 h 34"/>
                      <a:gd name="T6" fmla="*/ 1 w 81"/>
                      <a:gd name="T7" fmla="*/ 0 h 34"/>
                      <a:gd name="T8" fmla="*/ 1 w 81"/>
                      <a:gd name="T9" fmla="*/ 0 h 34"/>
                      <a:gd name="T10" fmla="*/ 1 w 81"/>
                      <a:gd name="T11" fmla="*/ 0 h 34"/>
                      <a:gd name="T12" fmla="*/ 0 w 81"/>
                      <a:gd name="T13" fmla="*/ 0 h 34"/>
                      <a:gd name="T14" fmla="*/ 0 60000 65536"/>
                      <a:gd name="T15" fmla="*/ 0 60000 65536"/>
                      <a:gd name="T16" fmla="*/ 0 60000 65536"/>
                      <a:gd name="T17" fmla="*/ 0 60000 65536"/>
                      <a:gd name="T18" fmla="*/ 0 60000 65536"/>
                      <a:gd name="T19" fmla="*/ 0 60000 65536"/>
                      <a:gd name="T20" fmla="*/ 0 60000 65536"/>
                      <a:gd name="T21" fmla="*/ 0 w 81"/>
                      <a:gd name="T22" fmla="*/ 0 h 34"/>
                      <a:gd name="T23" fmla="*/ 81 w 8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5" name="Group 462">
                  <a:extLst>
                    <a:ext uri="{FF2B5EF4-FFF2-40B4-BE49-F238E27FC236}">
                      <a16:creationId xmlns:a16="http://schemas.microsoft.com/office/drawing/2014/main" id="{D46E51DB-64E7-461E-B87B-4173C50B02E0}"/>
                    </a:ext>
                  </a:extLst>
                </p:cNvPr>
                <p:cNvGrpSpPr>
                  <a:grpSpLocks/>
                </p:cNvGrpSpPr>
                <p:nvPr/>
              </p:nvGrpSpPr>
              <p:grpSpPr bwMode="auto">
                <a:xfrm>
                  <a:off x="857" y="3710"/>
                  <a:ext cx="49" cy="22"/>
                  <a:chOff x="857" y="3710"/>
                  <a:chExt cx="49" cy="22"/>
                </a:xfrm>
              </p:grpSpPr>
              <p:sp>
                <p:nvSpPr>
                  <p:cNvPr id="531" name="Freeform 463">
                    <a:extLst>
                      <a:ext uri="{FF2B5EF4-FFF2-40B4-BE49-F238E27FC236}">
                        <a16:creationId xmlns:a16="http://schemas.microsoft.com/office/drawing/2014/main" id="{5C09FE33-3F00-4961-966F-92BA3292BC15}"/>
                      </a:ext>
                    </a:extLst>
                  </p:cNvPr>
                  <p:cNvSpPr>
                    <a:spLocks/>
                  </p:cNvSpPr>
                  <p:nvPr/>
                </p:nvSpPr>
                <p:spPr bwMode="auto">
                  <a:xfrm>
                    <a:off x="857" y="3710"/>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2" name="Freeform 464">
                    <a:extLst>
                      <a:ext uri="{FF2B5EF4-FFF2-40B4-BE49-F238E27FC236}">
                        <a16:creationId xmlns:a16="http://schemas.microsoft.com/office/drawing/2014/main" id="{C53DD3EB-41C9-4B5C-994A-773B08A53436}"/>
                      </a:ext>
                    </a:extLst>
                  </p:cNvPr>
                  <p:cNvSpPr>
                    <a:spLocks/>
                  </p:cNvSpPr>
                  <p:nvPr/>
                </p:nvSpPr>
                <p:spPr bwMode="auto">
                  <a:xfrm>
                    <a:off x="862" y="371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 name="Freeform 465">
                    <a:extLst>
                      <a:ext uri="{FF2B5EF4-FFF2-40B4-BE49-F238E27FC236}">
                        <a16:creationId xmlns:a16="http://schemas.microsoft.com/office/drawing/2014/main" id="{092E652F-F002-4FDB-A558-D35BEF0472A9}"/>
                      </a:ext>
                    </a:extLst>
                  </p:cNvPr>
                  <p:cNvSpPr>
                    <a:spLocks/>
                  </p:cNvSpPr>
                  <p:nvPr/>
                </p:nvSpPr>
                <p:spPr bwMode="auto">
                  <a:xfrm>
                    <a:off x="865" y="3720"/>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6" name="Group 466">
                  <a:extLst>
                    <a:ext uri="{FF2B5EF4-FFF2-40B4-BE49-F238E27FC236}">
                      <a16:creationId xmlns:a16="http://schemas.microsoft.com/office/drawing/2014/main" id="{D0576A9A-FAED-4841-91E5-9088229EF1AD}"/>
                    </a:ext>
                  </a:extLst>
                </p:cNvPr>
                <p:cNvGrpSpPr>
                  <a:grpSpLocks/>
                </p:cNvGrpSpPr>
                <p:nvPr/>
              </p:nvGrpSpPr>
              <p:grpSpPr bwMode="auto">
                <a:xfrm>
                  <a:off x="1086" y="3766"/>
                  <a:ext cx="49" cy="23"/>
                  <a:chOff x="1086" y="3766"/>
                  <a:chExt cx="49" cy="23"/>
                </a:xfrm>
              </p:grpSpPr>
              <p:sp>
                <p:nvSpPr>
                  <p:cNvPr id="528" name="Freeform 467">
                    <a:extLst>
                      <a:ext uri="{FF2B5EF4-FFF2-40B4-BE49-F238E27FC236}">
                        <a16:creationId xmlns:a16="http://schemas.microsoft.com/office/drawing/2014/main" id="{3DA63AD6-DD7F-4086-A67C-49BFBB44FD11}"/>
                      </a:ext>
                    </a:extLst>
                  </p:cNvPr>
                  <p:cNvSpPr>
                    <a:spLocks/>
                  </p:cNvSpPr>
                  <p:nvPr/>
                </p:nvSpPr>
                <p:spPr bwMode="auto">
                  <a:xfrm>
                    <a:off x="1086" y="3766"/>
                    <a:ext cx="11" cy="23"/>
                  </a:xfrm>
                  <a:custGeom>
                    <a:avLst/>
                    <a:gdLst>
                      <a:gd name="T0" fmla="*/ 1 w 22"/>
                      <a:gd name="T1" fmla="*/ 0 h 69"/>
                      <a:gd name="T2" fmla="*/ 0 w 22"/>
                      <a:gd name="T3" fmla="*/ 0 h 69"/>
                      <a:gd name="T4" fmla="*/ 1 w 22"/>
                      <a:gd name="T5" fmla="*/ 0 h 69"/>
                      <a:gd name="T6" fmla="*/ 1 w 22"/>
                      <a:gd name="T7" fmla="*/ 0 h 69"/>
                      <a:gd name="T8" fmla="*/ 1 w 22"/>
                      <a:gd name="T9" fmla="*/ 0 h 69"/>
                      <a:gd name="T10" fmla="*/ 0 60000 65536"/>
                      <a:gd name="T11" fmla="*/ 0 60000 65536"/>
                      <a:gd name="T12" fmla="*/ 0 60000 65536"/>
                      <a:gd name="T13" fmla="*/ 0 60000 65536"/>
                      <a:gd name="T14" fmla="*/ 0 60000 65536"/>
                      <a:gd name="T15" fmla="*/ 0 w 22"/>
                      <a:gd name="T16" fmla="*/ 0 h 69"/>
                      <a:gd name="T17" fmla="*/ 22 w 22"/>
                      <a:gd name="T18" fmla="*/ 69 h 69"/>
                    </a:gdLst>
                    <a:ahLst/>
                    <a:cxnLst>
                      <a:cxn ang="T10">
                        <a:pos x="T0" y="T1"/>
                      </a:cxn>
                      <a:cxn ang="T11">
                        <a:pos x="T2" y="T3"/>
                      </a:cxn>
                      <a:cxn ang="T12">
                        <a:pos x="T4" y="T5"/>
                      </a:cxn>
                      <a:cxn ang="T13">
                        <a:pos x="T6" y="T7"/>
                      </a:cxn>
                      <a:cxn ang="T14">
                        <a:pos x="T8" y="T9"/>
                      </a:cxn>
                    </a:cxnLst>
                    <a:rect l="T15" t="T16" r="T17" b="T18"/>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9" name="Freeform 468">
                    <a:extLst>
                      <a:ext uri="{FF2B5EF4-FFF2-40B4-BE49-F238E27FC236}">
                        <a16:creationId xmlns:a16="http://schemas.microsoft.com/office/drawing/2014/main" id="{6A269665-8D15-4F35-B136-73C4B7DE0787}"/>
                      </a:ext>
                    </a:extLst>
                  </p:cNvPr>
                  <p:cNvSpPr>
                    <a:spLocks/>
                  </p:cNvSpPr>
                  <p:nvPr/>
                </p:nvSpPr>
                <p:spPr bwMode="auto">
                  <a:xfrm>
                    <a:off x="1090" y="3767"/>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0" name="Freeform 469">
                    <a:extLst>
                      <a:ext uri="{FF2B5EF4-FFF2-40B4-BE49-F238E27FC236}">
                        <a16:creationId xmlns:a16="http://schemas.microsoft.com/office/drawing/2014/main" id="{A21FED89-6A5D-4209-9252-8993346B9609}"/>
                      </a:ext>
                    </a:extLst>
                  </p:cNvPr>
                  <p:cNvSpPr>
                    <a:spLocks/>
                  </p:cNvSpPr>
                  <p:nvPr/>
                </p:nvSpPr>
                <p:spPr bwMode="auto">
                  <a:xfrm>
                    <a:off x="1093" y="3777"/>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7" name="Group 470">
                  <a:extLst>
                    <a:ext uri="{FF2B5EF4-FFF2-40B4-BE49-F238E27FC236}">
                      <a16:creationId xmlns:a16="http://schemas.microsoft.com/office/drawing/2014/main" id="{1B908CB7-AA71-417A-B4E8-8641CF3396DB}"/>
                    </a:ext>
                  </a:extLst>
                </p:cNvPr>
                <p:cNvGrpSpPr>
                  <a:grpSpLocks/>
                </p:cNvGrpSpPr>
                <p:nvPr/>
              </p:nvGrpSpPr>
              <p:grpSpPr bwMode="auto">
                <a:xfrm>
                  <a:off x="934" y="3740"/>
                  <a:ext cx="48" cy="23"/>
                  <a:chOff x="934" y="3740"/>
                  <a:chExt cx="48" cy="23"/>
                </a:xfrm>
              </p:grpSpPr>
              <p:sp>
                <p:nvSpPr>
                  <p:cNvPr id="525" name="Freeform 471">
                    <a:extLst>
                      <a:ext uri="{FF2B5EF4-FFF2-40B4-BE49-F238E27FC236}">
                        <a16:creationId xmlns:a16="http://schemas.microsoft.com/office/drawing/2014/main" id="{D700A997-E3AE-4869-BE25-B8D2DABBB04E}"/>
                      </a:ext>
                    </a:extLst>
                  </p:cNvPr>
                  <p:cNvSpPr>
                    <a:spLocks/>
                  </p:cNvSpPr>
                  <p:nvPr/>
                </p:nvSpPr>
                <p:spPr bwMode="auto">
                  <a:xfrm>
                    <a:off x="934" y="3740"/>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6" name="Freeform 472">
                    <a:extLst>
                      <a:ext uri="{FF2B5EF4-FFF2-40B4-BE49-F238E27FC236}">
                        <a16:creationId xmlns:a16="http://schemas.microsoft.com/office/drawing/2014/main" id="{B606C278-20C7-47F6-80F4-DF5B23A95A9A}"/>
                      </a:ext>
                    </a:extLst>
                  </p:cNvPr>
                  <p:cNvSpPr>
                    <a:spLocks/>
                  </p:cNvSpPr>
                  <p:nvPr/>
                </p:nvSpPr>
                <p:spPr bwMode="auto">
                  <a:xfrm>
                    <a:off x="938" y="3741"/>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7" name="Freeform 473">
                    <a:extLst>
                      <a:ext uri="{FF2B5EF4-FFF2-40B4-BE49-F238E27FC236}">
                        <a16:creationId xmlns:a16="http://schemas.microsoft.com/office/drawing/2014/main" id="{FD03FA71-2D90-4A46-AB3A-E81E51A6D8C8}"/>
                      </a:ext>
                    </a:extLst>
                  </p:cNvPr>
                  <p:cNvSpPr>
                    <a:spLocks/>
                  </p:cNvSpPr>
                  <p:nvPr/>
                </p:nvSpPr>
                <p:spPr bwMode="auto">
                  <a:xfrm>
                    <a:off x="941" y="375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8" name="Group 474">
                  <a:extLst>
                    <a:ext uri="{FF2B5EF4-FFF2-40B4-BE49-F238E27FC236}">
                      <a16:creationId xmlns:a16="http://schemas.microsoft.com/office/drawing/2014/main" id="{D5096BE7-4E79-4C15-BCE4-693CF3131451}"/>
                    </a:ext>
                  </a:extLst>
                </p:cNvPr>
                <p:cNvGrpSpPr>
                  <a:grpSpLocks/>
                </p:cNvGrpSpPr>
                <p:nvPr/>
              </p:nvGrpSpPr>
              <p:grpSpPr bwMode="auto">
                <a:xfrm>
                  <a:off x="943" y="3754"/>
                  <a:ext cx="49" cy="23"/>
                  <a:chOff x="943" y="3754"/>
                  <a:chExt cx="49" cy="23"/>
                </a:xfrm>
              </p:grpSpPr>
              <p:sp>
                <p:nvSpPr>
                  <p:cNvPr id="522" name="Freeform 475">
                    <a:extLst>
                      <a:ext uri="{FF2B5EF4-FFF2-40B4-BE49-F238E27FC236}">
                        <a16:creationId xmlns:a16="http://schemas.microsoft.com/office/drawing/2014/main" id="{E0D7502A-5958-44CC-80EE-3166C5F5087C}"/>
                      </a:ext>
                    </a:extLst>
                  </p:cNvPr>
                  <p:cNvSpPr>
                    <a:spLocks/>
                  </p:cNvSpPr>
                  <p:nvPr/>
                </p:nvSpPr>
                <p:spPr bwMode="auto">
                  <a:xfrm>
                    <a:off x="943" y="3754"/>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 name="Freeform 476">
                    <a:extLst>
                      <a:ext uri="{FF2B5EF4-FFF2-40B4-BE49-F238E27FC236}">
                        <a16:creationId xmlns:a16="http://schemas.microsoft.com/office/drawing/2014/main" id="{52FF81B0-2EC5-4DEB-A34B-FE1C80F822A8}"/>
                      </a:ext>
                    </a:extLst>
                  </p:cNvPr>
                  <p:cNvSpPr>
                    <a:spLocks/>
                  </p:cNvSpPr>
                  <p:nvPr/>
                </p:nvSpPr>
                <p:spPr bwMode="auto">
                  <a:xfrm>
                    <a:off x="948" y="375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 name="Freeform 477">
                    <a:extLst>
                      <a:ext uri="{FF2B5EF4-FFF2-40B4-BE49-F238E27FC236}">
                        <a16:creationId xmlns:a16="http://schemas.microsoft.com/office/drawing/2014/main" id="{40753635-C5AE-4DF5-A443-9791BFF2DC2F}"/>
                      </a:ext>
                    </a:extLst>
                  </p:cNvPr>
                  <p:cNvSpPr>
                    <a:spLocks/>
                  </p:cNvSpPr>
                  <p:nvPr/>
                </p:nvSpPr>
                <p:spPr bwMode="auto">
                  <a:xfrm>
                    <a:off x="951" y="3765"/>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9" name="Freeform 478">
                  <a:extLst>
                    <a:ext uri="{FF2B5EF4-FFF2-40B4-BE49-F238E27FC236}">
                      <a16:creationId xmlns:a16="http://schemas.microsoft.com/office/drawing/2014/main" id="{5B0F0F78-C831-498A-94E4-DC568278F0B4}"/>
                    </a:ext>
                  </a:extLst>
                </p:cNvPr>
                <p:cNvSpPr>
                  <a:spLocks/>
                </p:cNvSpPr>
                <p:nvPr/>
              </p:nvSpPr>
              <p:spPr bwMode="auto">
                <a:xfrm>
                  <a:off x="987" y="3753"/>
                  <a:ext cx="25" cy="43"/>
                </a:xfrm>
                <a:custGeom>
                  <a:avLst/>
                  <a:gdLst>
                    <a:gd name="T0" fmla="*/ 0 w 51"/>
                    <a:gd name="T1" fmla="*/ 0 h 128"/>
                    <a:gd name="T2" fmla="*/ 0 w 51"/>
                    <a:gd name="T3" fmla="*/ 0 h 128"/>
                    <a:gd name="T4" fmla="*/ 0 w 51"/>
                    <a:gd name="T5" fmla="*/ 0 h 128"/>
                    <a:gd name="T6" fmla="*/ 0 w 51"/>
                    <a:gd name="T7" fmla="*/ 0 h 128"/>
                    <a:gd name="T8" fmla="*/ 0 w 51"/>
                    <a:gd name="T9" fmla="*/ 0 h 128"/>
                    <a:gd name="T10" fmla="*/ 0 w 51"/>
                    <a:gd name="T11" fmla="*/ 0 h 128"/>
                    <a:gd name="T12" fmla="*/ 0 w 51"/>
                    <a:gd name="T13" fmla="*/ 0 h 128"/>
                    <a:gd name="T14" fmla="*/ 0 60000 65536"/>
                    <a:gd name="T15" fmla="*/ 0 60000 65536"/>
                    <a:gd name="T16" fmla="*/ 0 60000 65536"/>
                    <a:gd name="T17" fmla="*/ 0 60000 65536"/>
                    <a:gd name="T18" fmla="*/ 0 60000 65536"/>
                    <a:gd name="T19" fmla="*/ 0 60000 65536"/>
                    <a:gd name="T20" fmla="*/ 0 60000 65536"/>
                    <a:gd name="T21" fmla="*/ 0 w 51"/>
                    <a:gd name="T22" fmla="*/ 0 h 128"/>
                    <a:gd name="T23" fmla="*/ 51 w 51"/>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0" name="Freeform 479">
                  <a:extLst>
                    <a:ext uri="{FF2B5EF4-FFF2-40B4-BE49-F238E27FC236}">
                      <a16:creationId xmlns:a16="http://schemas.microsoft.com/office/drawing/2014/main" id="{25533B0B-39CF-422C-A843-CDBF91D8F8ED}"/>
                    </a:ext>
                  </a:extLst>
                </p:cNvPr>
                <p:cNvSpPr>
                  <a:spLocks/>
                </p:cNvSpPr>
                <p:nvPr/>
              </p:nvSpPr>
              <p:spPr bwMode="auto">
                <a:xfrm>
                  <a:off x="992" y="3753"/>
                  <a:ext cx="91" cy="29"/>
                </a:xfrm>
                <a:custGeom>
                  <a:avLst/>
                  <a:gdLst>
                    <a:gd name="T0" fmla="*/ 0 w 183"/>
                    <a:gd name="T1" fmla="*/ 0 h 85"/>
                    <a:gd name="T2" fmla="*/ 0 w 183"/>
                    <a:gd name="T3" fmla="*/ 0 h 85"/>
                    <a:gd name="T4" fmla="*/ 0 w 183"/>
                    <a:gd name="T5" fmla="*/ 0 h 85"/>
                    <a:gd name="T6" fmla="*/ 0 w 183"/>
                    <a:gd name="T7" fmla="*/ 0 h 85"/>
                    <a:gd name="T8" fmla="*/ 0 w 183"/>
                    <a:gd name="T9" fmla="*/ 0 h 85"/>
                    <a:gd name="T10" fmla="*/ 0 w 183"/>
                    <a:gd name="T11" fmla="*/ 0 h 85"/>
                    <a:gd name="T12" fmla="*/ 0 w 183"/>
                    <a:gd name="T13" fmla="*/ 0 h 85"/>
                    <a:gd name="T14" fmla="*/ 0 w 183"/>
                    <a:gd name="T15" fmla="*/ 0 h 85"/>
                    <a:gd name="T16" fmla="*/ 0 w 183"/>
                    <a:gd name="T17" fmla="*/ 0 h 85"/>
                    <a:gd name="T18" fmla="*/ 0 w 183"/>
                    <a:gd name="T19" fmla="*/ 0 h 85"/>
                    <a:gd name="T20" fmla="*/ 0 w 183"/>
                    <a:gd name="T21" fmla="*/ 0 h 85"/>
                    <a:gd name="T22" fmla="*/ 0 w 183"/>
                    <a:gd name="T23" fmla="*/ 0 h 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3"/>
                    <a:gd name="T37" fmla="*/ 0 h 85"/>
                    <a:gd name="T38" fmla="*/ 183 w 183"/>
                    <a:gd name="T39" fmla="*/ 85 h 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1" name="Freeform 480">
                  <a:extLst>
                    <a:ext uri="{FF2B5EF4-FFF2-40B4-BE49-F238E27FC236}">
                      <a16:creationId xmlns:a16="http://schemas.microsoft.com/office/drawing/2014/main" id="{5E8E1F7B-677D-4D2E-86F8-43C78DC225F0}"/>
                    </a:ext>
                  </a:extLst>
                </p:cNvPr>
                <p:cNvSpPr>
                  <a:spLocks/>
                </p:cNvSpPr>
                <p:nvPr/>
              </p:nvSpPr>
              <p:spPr bwMode="auto">
                <a:xfrm>
                  <a:off x="1008" y="3782"/>
                  <a:ext cx="81" cy="12"/>
                </a:xfrm>
                <a:custGeom>
                  <a:avLst/>
                  <a:gdLst>
                    <a:gd name="T0" fmla="*/ 0 w 160"/>
                    <a:gd name="T1" fmla="*/ 0 h 36"/>
                    <a:gd name="T2" fmla="*/ 1 w 160"/>
                    <a:gd name="T3" fmla="*/ 0 h 36"/>
                    <a:gd name="T4" fmla="*/ 1 w 160"/>
                    <a:gd name="T5" fmla="*/ 0 h 36"/>
                    <a:gd name="T6" fmla="*/ 1 w 160"/>
                    <a:gd name="T7" fmla="*/ 0 h 36"/>
                    <a:gd name="T8" fmla="*/ 1 w 160"/>
                    <a:gd name="T9" fmla="*/ 0 h 36"/>
                    <a:gd name="T10" fmla="*/ 1 w 160"/>
                    <a:gd name="T11" fmla="*/ 0 h 36"/>
                    <a:gd name="T12" fmla="*/ 0 w 160"/>
                    <a:gd name="T13" fmla="*/ 0 h 36"/>
                    <a:gd name="T14" fmla="*/ 0 60000 65536"/>
                    <a:gd name="T15" fmla="*/ 0 60000 65536"/>
                    <a:gd name="T16" fmla="*/ 0 60000 65536"/>
                    <a:gd name="T17" fmla="*/ 0 60000 65536"/>
                    <a:gd name="T18" fmla="*/ 0 60000 65536"/>
                    <a:gd name="T19" fmla="*/ 0 60000 65536"/>
                    <a:gd name="T20" fmla="*/ 0 60000 65536"/>
                    <a:gd name="T21" fmla="*/ 0 w 160"/>
                    <a:gd name="T22" fmla="*/ 0 h 36"/>
                    <a:gd name="T23" fmla="*/ 160 w 16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6" name="Group 481">
                <a:extLst>
                  <a:ext uri="{FF2B5EF4-FFF2-40B4-BE49-F238E27FC236}">
                    <a16:creationId xmlns:a16="http://schemas.microsoft.com/office/drawing/2014/main" id="{4FDBD214-771F-4321-87E6-AC116B5A7E78}"/>
                  </a:ext>
                </a:extLst>
              </p:cNvPr>
              <p:cNvGrpSpPr>
                <a:grpSpLocks/>
              </p:cNvGrpSpPr>
              <p:nvPr/>
            </p:nvGrpSpPr>
            <p:grpSpPr bwMode="auto">
              <a:xfrm>
                <a:off x="920" y="3821"/>
                <a:ext cx="413" cy="50"/>
                <a:chOff x="920" y="3821"/>
                <a:chExt cx="413" cy="50"/>
              </a:xfrm>
            </p:grpSpPr>
            <p:sp>
              <p:nvSpPr>
                <p:cNvPr id="437" name="Freeform 482">
                  <a:extLst>
                    <a:ext uri="{FF2B5EF4-FFF2-40B4-BE49-F238E27FC236}">
                      <a16:creationId xmlns:a16="http://schemas.microsoft.com/office/drawing/2014/main" id="{C2A95DD5-C224-4E28-8DC9-A034F47CD270}"/>
                    </a:ext>
                  </a:extLst>
                </p:cNvPr>
                <p:cNvSpPr>
                  <a:spLocks/>
                </p:cNvSpPr>
                <p:nvPr/>
              </p:nvSpPr>
              <p:spPr bwMode="auto">
                <a:xfrm>
                  <a:off x="920" y="3821"/>
                  <a:ext cx="413" cy="50"/>
                </a:xfrm>
                <a:custGeom>
                  <a:avLst/>
                  <a:gdLst>
                    <a:gd name="T0" fmla="*/ 1 w 825"/>
                    <a:gd name="T1" fmla="*/ 0 h 151"/>
                    <a:gd name="T2" fmla="*/ 1 w 825"/>
                    <a:gd name="T3" fmla="*/ 0 h 151"/>
                    <a:gd name="T4" fmla="*/ 1 w 825"/>
                    <a:gd name="T5" fmla="*/ 0 h 151"/>
                    <a:gd name="T6" fmla="*/ 0 w 825"/>
                    <a:gd name="T7" fmla="*/ 0 h 151"/>
                    <a:gd name="T8" fmla="*/ 1 w 825"/>
                    <a:gd name="T9" fmla="*/ 0 h 151"/>
                    <a:gd name="T10" fmla="*/ 1 w 825"/>
                    <a:gd name="T11" fmla="*/ 0 h 151"/>
                    <a:gd name="T12" fmla="*/ 1 w 825"/>
                    <a:gd name="T13" fmla="*/ 0 h 151"/>
                    <a:gd name="T14" fmla="*/ 1 w 825"/>
                    <a:gd name="T15" fmla="*/ 0 h 151"/>
                    <a:gd name="T16" fmla="*/ 1 w 825"/>
                    <a:gd name="T17" fmla="*/ 0 h 151"/>
                    <a:gd name="T18" fmla="*/ 1 w 825"/>
                    <a:gd name="T19" fmla="*/ 0 h 151"/>
                    <a:gd name="T20" fmla="*/ 1 w 825"/>
                    <a:gd name="T21" fmla="*/ 0 h 151"/>
                    <a:gd name="T22" fmla="*/ 1 w 825"/>
                    <a:gd name="T23" fmla="*/ 0 h 151"/>
                    <a:gd name="T24" fmla="*/ 1 w 825"/>
                    <a:gd name="T25" fmla="*/ 0 h 151"/>
                    <a:gd name="T26" fmla="*/ 1 w 825"/>
                    <a:gd name="T27" fmla="*/ 0 h 151"/>
                    <a:gd name="T28" fmla="*/ 1 w 825"/>
                    <a:gd name="T29" fmla="*/ 0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25"/>
                    <a:gd name="T46" fmla="*/ 0 h 151"/>
                    <a:gd name="T47" fmla="*/ 825 w 825"/>
                    <a:gd name="T48" fmla="*/ 151 h 1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round/>
                  <a:headEnd/>
                  <a:tailEnd/>
                </a:ln>
              </p:spPr>
              <p:txBody>
                <a:bodyPr/>
                <a:lstStyle/>
                <a:p>
                  <a:endParaRPr lang="zh-CN" altLang="en-US"/>
                </a:p>
              </p:txBody>
            </p:sp>
            <p:sp>
              <p:nvSpPr>
                <p:cNvPr id="438" name="Freeform 483">
                  <a:extLst>
                    <a:ext uri="{FF2B5EF4-FFF2-40B4-BE49-F238E27FC236}">
                      <a16:creationId xmlns:a16="http://schemas.microsoft.com/office/drawing/2014/main" id="{692C76A8-2D6E-4B23-AE1D-466049F86F3F}"/>
                    </a:ext>
                  </a:extLst>
                </p:cNvPr>
                <p:cNvSpPr>
                  <a:spLocks/>
                </p:cNvSpPr>
                <p:nvPr/>
              </p:nvSpPr>
              <p:spPr bwMode="auto">
                <a:xfrm>
                  <a:off x="972" y="3833"/>
                  <a:ext cx="330" cy="27"/>
                </a:xfrm>
                <a:custGeom>
                  <a:avLst/>
                  <a:gdLst>
                    <a:gd name="T0" fmla="*/ 1 w 658"/>
                    <a:gd name="T1" fmla="*/ 0 h 79"/>
                    <a:gd name="T2" fmla="*/ 0 w 658"/>
                    <a:gd name="T3" fmla="*/ 0 h 79"/>
                    <a:gd name="T4" fmla="*/ 1 w 658"/>
                    <a:gd name="T5" fmla="*/ 0 h 79"/>
                    <a:gd name="T6" fmla="*/ 1 w 658"/>
                    <a:gd name="T7" fmla="*/ 0 h 79"/>
                    <a:gd name="T8" fmla="*/ 1 w 658"/>
                    <a:gd name="T9" fmla="*/ 0 h 79"/>
                    <a:gd name="T10" fmla="*/ 1 w 658"/>
                    <a:gd name="T11" fmla="*/ 0 h 79"/>
                    <a:gd name="T12" fmla="*/ 1 w 658"/>
                    <a:gd name="T13" fmla="*/ 0 h 79"/>
                    <a:gd name="T14" fmla="*/ 1 w 658"/>
                    <a:gd name="T15" fmla="*/ 0 h 79"/>
                    <a:gd name="T16" fmla="*/ 1 w 658"/>
                    <a:gd name="T17" fmla="*/ 0 h 79"/>
                    <a:gd name="T18" fmla="*/ 1 w 658"/>
                    <a:gd name="T19" fmla="*/ 0 h 79"/>
                    <a:gd name="T20" fmla="*/ 1 w 658"/>
                    <a:gd name="T21" fmla="*/ 0 h 79"/>
                    <a:gd name="T22" fmla="*/ 1 w 658"/>
                    <a:gd name="T23" fmla="*/ 0 h 79"/>
                    <a:gd name="T24" fmla="*/ 1 w 658"/>
                    <a:gd name="T25" fmla="*/ 0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8"/>
                    <a:gd name="T40" fmla="*/ 0 h 79"/>
                    <a:gd name="T41" fmla="*/ 658 w 658"/>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Rectangle 484">
                  <a:extLst>
                    <a:ext uri="{FF2B5EF4-FFF2-40B4-BE49-F238E27FC236}">
                      <a16:creationId xmlns:a16="http://schemas.microsoft.com/office/drawing/2014/main" id="{EFF9C70E-0247-401A-8FC6-F351C2773F68}"/>
                    </a:ext>
                  </a:extLst>
                </p:cNvPr>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40" name="Rectangle 485">
                  <a:extLst>
                    <a:ext uri="{FF2B5EF4-FFF2-40B4-BE49-F238E27FC236}">
                      <a16:creationId xmlns:a16="http://schemas.microsoft.com/office/drawing/2014/main" id="{F4136544-06D2-440D-A07E-9BD2B42D3B49}"/>
                    </a:ext>
                  </a:extLst>
                </p:cNvPr>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417" name="Group 486">
                <a:extLst>
                  <a:ext uri="{FF2B5EF4-FFF2-40B4-BE49-F238E27FC236}">
                    <a16:creationId xmlns:a16="http://schemas.microsoft.com/office/drawing/2014/main" id="{C09CEF60-4FB7-4088-896F-BA207E943988}"/>
                  </a:ext>
                </a:extLst>
              </p:cNvPr>
              <p:cNvGrpSpPr>
                <a:grpSpLocks/>
              </p:cNvGrpSpPr>
              <p:nvPr/>
            </p:nvGrpSpPr>
            <p:grpSpPr bwMode="auto">
              <a:xfrm>
                <a:off x="1227" y="3477"/>
                <a:ext cx="508" cy="321"/>
                <a:chOff x="1227" y="3477"/>
                <a:chExt cx="508" cy="321"/>
              </a:xfrm>
            </p:grpSpPr>
            <p:sp>
              <p:nvSpPr>
                <p:cNvPr id="418" name="Freeform 487">
                  <a:extLst>
                    <a:ext uri="{FF2B5EF4-FFF2-40B4-BE49-F238E27FC236}">
                      <a16:creationId xmlns:a16="http://schemas.microsoft.com/office/drawing/2014/main" id="{D1711EFE-32C9-436F-A4D8-09FFD342A2F2}"/>
                    </a:ext>
                  </a:extLst>
                </p:cNvPr>
                <p:cNvSpPr>
                  <a:spLocks/>
                </p:cNvSpPr>
                <p:nvPr/>
              </p:nvSpPr>
              <p:spPr bwMode="auto">
                <a:xfrm>
                  <a:off x="1640" y="3731"/>
                  <a:ext cx="95" cy="66"/>
                </a:xfrm>
                <a:custGeom>
                  <a:avLst/>
                  <a:gdLst>
                    <a:gd name="T0" fmla="*/ 0 w 191"/>
                    <a:gd name="T1" fmla="*/ 0 h 200"/>
                    <a:gd name="T2" fmla="*/ 0 w 191"/>
                    <a:gd name="T3" fmla="*/ 0 h 200"/>
                    <a:gd name="T4" fmla="*/ 0 w 191"/>
                    <a:gd name="T5" fmla="*/ 0 h 200"/>
                    <a:gd name="T6" fmla="*/ 0 w 191"/>
                    <a:gd name="T7" fmla="*/ 0 h 200"/>
                    <a:gd name="T8" fmla="*/ 0 w 191"/>
                    <a:gd name="T9" fmla="*/ 0 h 200"/>
                    <a:gd name="T10" fmla="*/ 0 w 191"/>
                    <a:gd name="T11" fmla="*/ 0 h 200"/>
                    <a:gd name="T12" fmla="*/ 0 w 191"/>
                    <a:gd name="T13" fmla="*/ 0 h 200"/>
                    <a:gd name="T14" fmla="*/ 0 w 191"/>
                    <a:gd name="T15" fmla="*/ 0 h 200"/>
                    <a:gd name="T16" fmla="*/ 0 w 191"/>
                    <a:gd name="T17" fmla="*/ 0 h 200"/>
                    <a:gd name="T18" fmla="*/ 0 w 191"/>
                    <a:gd name="T19" fmla="*/ 0 h 200"/>
                    <a:gd name="T20" fmla="*/ 0 w 191"/>
                    <a:gd name="T21" fmla="*/ 0 h 200"/>
                    <a:gd name="T22" fmla="*/ 0 w 191"/>
                    <a:gd name="T23" fmla="*/ 0 h 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200"/>
                    <a:gd name="T38" fmla="*/ 191 w 191"/>
                    <a:gd name="T39" fmla="*/ 200 h 2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round/>
                  <a:headEnd/>
                  <a:tailEnd/>
                </a:ln>
              </p:spPr>
              <p:txBody>
                <a:bodyPr/>
                <a:lstStyle/>
                <a:p>
                  <a:endParaRPr lang="zh-CN" altLang="en-US"/>
                </a:p>
              </p:txBody>
            </p:sp>
            <p:sp>
              <p:nvSpPr>
                <p:cNvPr id="419" name="Freeform 488">
                  <a:extLst>
                    <a:ext uri="{FF2B5EF4-FFF2-40B4-BE49-F238E27FC236}">
                      <a16:creationId xmlns:a16="http://schemas.microsoft.com/office/drawing/2014/main" id="{6421ECBD-91D7-4039-8CD8-22C9B200BE2F}"/>
                    </a:ext>
                  </a:extLst>
                </p:cNvPr>
                <p:cNvSpPr>
                  <a:spLocks/>
                </p:cNvSpPr>
                <p:nvPr/>
              </p:nvSpPr>
              <p:spPr bwMode="auto">
                <a:xfrm>
                  <a:off x="1227" y="3477"/>
                  <a:ext cx="429" cy="264"/>
                </a:xfrm>
                <a:custGeom>
                  <a:avLst/>
                  <a:gdLst>
                    <a:gd name="T0" fmla="*/ 0 w 860"/>
                    <a:gd name="T1" fmla="*/ 0 h 791"/>
                    <a:gd name="T2" fmla="*/ 0 w 860"/>
                    <a:gd name="T3" fmla="*/ 0 h 791"/>
                    <a:gd name="T4" fmla="*/ 0 w 860"/>
                    <a:gd name="T5" fmla="*/ 0 h 791"/>
                    <a:gd name="T6" fmla="*/ 0 w 860"/>
                    <a:gd name="T7" fmla="*/ 0 h 791"/>
                    <a:gd name="T8" fmla="*/ 0 w 860"/>
                    <a:gd name="T9" fmla="*/ 0 h 791"/>
                    <a:gd name="T10" fmla="*/ 0 60000 65536"/>
                    <a:gd name="T11" fmla="*/ 0 60000 65536"/>
                    <a:gd name="T12" fmla="*/ 0 60000 65536"/>
                    <a:gd name="T13" fmla="*/ 0 60000 65536"/>
                    <a:gd name="T14" fmla="*/ 0 60000 65536"/>
                    <a:gd name="T15" fmla="*/ 0 w 860"/>
                    <a:gd name="T16" fmla="*/ 0 h 791"/>
                    <a:gd name="T17" fmla="*/ 860 w 860"/>
                    <a:gd name="T18" fmla="*/ 791 h 791"/>
                  </a:gdLst>
                  <a:ahLst/>
                  <a:cxnLst>
                    <a:cxn ang="T10">
                      <a:pos x="T0" y="T1"/>
                    </a:cxn>
                    <a:cxn ang="T11">
                      <a:pos x="T2" y="T3"/>
                    </a:cxn>
                    <a:cxn ang="T12">
                      <a:pos x="T4" y="T5"/>
                    </a:cxn>
                    <a:cxn ang="T13">
                      <a:pos x="T6" y="T7"/>
                    </a:cxn>
                    <a:cxn ang="T14">
                      <a:pos x="T8" y="T9"/>
                    </a:cxn>
                  </a:cxnLst>
                  <a:rect l="T15" t="T16" r="T17" b="T18"/>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489">
                  <a:extLst>
                    <a:ext uri="{FF2B5EF4-FFF2-40B4-BE49-F238E27FC236}">
                      <a16:creationId xmlns:a16="http://schemas.microsoft.com/office/drawing/2014/main" id="{67055C3C-5B15-4583-81B0-F70357D0BA8D}"/>
                    </a:ext>
                  </a:extLst>
                </p:cNvPr>
                <p:cNvSpPr>
                  <a:spLocks/>
                </p:cNvSpPr>
                <p:nvPr/>
              </p:nvSpPr>
              <p:spPr bwMode="auto">
                <a:xfrm>
                  <a:off x="1521" y="3650"/>
                  <a:ext cx="141" cy="122"/>
                </a:xfrm>
                <a:custGeom>
                  <a:avLst/>
                  <a:gdLst>
                    <a:gd name="T0" fmla="*/ 1 w 281"/>
                    <a:gd name="T1" fmla="*/ 0 h 366"/>
                    <a:gd name="T2" fmla="*/ 1 w 281"/>
                    <a:gd name="T3" fmla="*/ 0 h 366"/>
                    <a:gd name="T4" fmla="*/ 1 w 281"/>
                    <a:gd name="T5" fmla="*/ 0 h 366"/>
                    <a:gd name="T6" fmla="*/ 1 w 281"/>
                    <a:gd name="T7" fmla="*/ 0 h 366"/>
                    <a:gd name="T8" fmla="*/ 1 w 281"/>
                    <a:gd name="T9" fmla="*/ 0 h 366"/>
                    <a:gd name="T10" fmla="*/ 1 w 281"/>
                    <a:gd name="T11" fmla="*/ 0 h 366"/>
                    <a:gd name="T12" fmla="*/ 1 w 281"/>
                    <a:gd name="T13" fmla="*/ 0 h 366"/>
                    <a:gd name="T14" fmla="*/ 1 w 281"/>
                    <a:gd name="T15" fmla="*/ 0 h 366"/>
                    <a:gd name="T16" fmla="*/ 1 w 281"/>
                    <a:gd name="T17" fmla="*/ 0 h 366"/>
                    <a:gd name="T18" fmla="*/ 1 w 281"/>
                    <a:gd name="T19" fmla="*/ 0 h 366"/>
                    <a:gd name="T20" fmla="*/ 1 w 281"/>
                    <a:gd name="T21" fmla="*/ 0 h 366"/>
                    <a:gd name="T22" fmla="*/ 1 w 281"/>
                    <a:gd name="T23" fmla="*/ 0 h 366"/>
                    <a:gd name="T24" fmla="*/ 1 w 281"/>
                    <a:gd name="T25" fmla="*/ 0 h 366"/>
                    <a:gd name="T26" fmla="*/ 1 w 281"/>
                    <a:gd name="T27" fmla="*/ 0 h 366"/>
                    <a:gd name="T28" fmla="*/ 1 w 281"/>
                    <a:gd name="T29" fmla="*/ 0 h 366"/>
                    <a:gd name="T30" fmla="*/ 0 w 281"/>
                    <a:gd name="T31" fmla="*/ 0 h 366"/>
                    <a:gd name="T32" fmla="*/ 0 w 281"/>
                    <a:gd name="T33" fmla="*/ 0 h 366"/>
                    <a:gd name="T34" fmla="*/ 1 w 281"/>
                    <a:gd name="T35" fmla="*/ 0 h 3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366"/>
                    <a:gd name="T56" fmla="*/ 281 w 281"/>
                    <a:gd name="T57" fmla="*/ 366 h 3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round/>
                  <a:headEnd/>
                  <a:tailEnd/>
                </a:ln>
              </p:spPr>
              <p:txBody>
                <a:bodyPr/>
                <a:lstStyle/>
                <a:p>
                  <a:endParaRPr lang="zh-CN" altLang="en-US"/>
                </a:p>
              </p:txBody>
            </p:sp>
            <p:sp>
              <p:nvSpPr>
                <p:cNvPr id="421" name="Line 490">
                  <a:extLst>
                    <a:ext uri="{FF2B5EF4-FFF2-40B4-BE49-F238E27FC236}">
                      <a16:creationId xmlns:a16="http://schemas.microsoft.com/office/drawing/2014/main" id="{78F8115E-65FC-41D2-AA23-606E07182A32}"/>
                    </a:ext>
                  </a:extLst>
                </p:cNvPr>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2" name="Freeform 491">
                  <a:extLst>
                    <a:ext uri="{FF2B5EF4-FFF2-40B4-BE49-F238E27FC236}">
                      <a16:creationId xmlns:a16="http://schemas.microsoft.com/office/drawing/2014/main" id="{398B4281-8440-4E80-8331-7277D3D79A44}"/>
                    </a:ext>
                  </a:extLst>
                </p:cNvPr>
                <p:cNvSpPr>
                  <a:spLocks/>
                </p:cNvSpPr>
                <p:nvPr/>
              </p:nvSpPr>
              <p:spPr bwMode="auto">
                <a:xfrm>
                  <a:off x="1242" y="3486"/>
                  <a:ext cx="111" cy="96"/>
                </a:xfrm>
                <a:custGeom>
                  <a:avLst/>
                  <a:gdLst>
                    <a:gd name="T0" fmla="*/ 1 w 222"/>
                    <a:gd name="T1" fmla="*/ 0 h 289"/>
                    <a:gd name="T2" fmla="*/ 1 w 222"/>
                    <a:gd name="T3" fmla="*/ 0 h 289"/>
                    <a:gd name="T4" fmla="*/ 1 w 222"/>
                    <a:gd name="T5" fmla="*/ 0 h 289"/>
                    <a:gd name="T6" fmla="*/ 1 w 222"/>
                    <a:gd name="T7" fmla="*/ 0 h 289"/>
                    <a:gd name="T8" fmla="*/ 1 w 222"/>
                    <a:gd name="T9" fmla="*/ 0 h 289"/>
                    <a:gd name="T10" fmla="*/ 1 w 222"/>
                    <a:gd name="T11" fmla="*/ 0 h 289"/>
                    <a:gd name="T12" fmla="*/ 1 w 222"/>
                    <a:gd name="T13" fmla="*/ 0 h 289"/>
                    <a:gd name="T14" fmla="*/ 1 w 222"/>
                    <a:gd name="T15" fmla="*/ 0 h 289"/>
                    <a:gd name="T16" fmla="*/ 1 w 222"/>
                    <a:gd name="T17" fmla="*/ 0 h 289"/>
                    <a:gd name="T18" fmla="*/ 1 w 222"/>
                    <a:gd name="T19" fmla="*/ 0 h 289"/>
                    <a:gd name="T20" fmla="*/ 1 w 222"/>
                    <a:gd name="T21" fmla="*/ 0 h 289"/>
                    <a:gd name="T22" fmla="*/ 1 w 222"/>
                    <a:gd name="T23" fmla="*/ 0 h 289"/>
                    <a:gd name="T24" fmla="*/ 1 w 222"/>
                    <a:gd name="T25" fmla="*/ 0 h 289"/>
                    <a:gd name="T26" fmla="*/ 1 w 222"/>
                    <a:gd name="T27" fmla="*/ 0 h 289"/>
                    <a:gd name="T28" fmla="*/ 1 w 222"/>
                    <a:gd name="T29" fmla="*/ 0 h 289"/>
                    <a:gd name="T30" fmla="*/ 0 w 222"/>
                    <a:gd name="T31" fmla="*/ 0 h 289"/>
                    <a:gd name="T32" fmla="*/ 1 w 222"/>
                    <a:gd name="T33" fmla="*/ 0 h 289"/>
                    <a:gd name="T34" fmla="*/ 1 w 222"/>
                    <a:gd name="T35" fmla="*/ 0 h 2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2"/>
                    <a:gd name="T55" fmla="*/ 0 h 289"/>
                    <a:gd name="T56" fmla="*/ 222 w 222"/>
                    <a:gd name="T57" fmla="*/ 289 h 2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round/>
                  <a:headEnd/>
                  <a:tailEnd/>
                </a:ln>
              </p:spPr>
              <p:txBody>
                <a:bodyPr/>
                <a:lstStyle/>
                <a:p>
                  <a:endParaRPr lang="zh-CN" altLang="en-US"/>
                </a:p>
              </p:txBody>
            </p:sp>
            <p:sp>
              <p:nvSpPr>
                <p:cNvPr id="423" name="Freeform 492">
                  <a:extLst>
                    <a:ext uri="{FF2B5EF4-FFF2-40B4-BE49-F238E27FC236}">
                      <a16:creationId xmlns:a16="http://schemas.microsoft.com/office/drawing/2014/main" id="{E86D99EC-D626-40BD-A40B-5EB474A16724}"/>
                    </a:ext>
                  </a:extLst>
                </p:cNvPr>
                <p:cNvSpPr>
                  <a:spLocks/>
                </p:cNvSpPr>
                <p:nvPr/>
              </p:nvSpPr>
              <p:spPr bwMode="auto">
                <a:xfrm>
                  <a:off x="1456" y="3626"/>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24" name="Freeform 493">
                  <a:extLst>
                    <a:ext uri="{FF2B5EF4-FFF2-40B4-BE49-F238E27FC236}">
                      <a16:creationId xmlns:a16="http://schemas.microsoft.com/office/drawing/2014/main" id="{A08E2933-B06E-4776-92E4-CF84031ADF39}"/>
                    </a:ext>
                  </a:extLst>
                </p:cNvPr>
                <p:cNvSpPr>
                  <a:spLocks/>
                </p:cNvSpPr>
                <p:nvPr/>
              </p:nvSpPr>
              <p:spPr bwMode="auto">
                <a:xfrm>
                  <a:off x="1440" y="3615"/>
                  <a:ext cx="63" cy="61"/>
                </a:xfrm>
                <a:custGeom>
                  <a:avLst/>
                  <a:gdLst>
                    <a:gd name="T0" fmla="*/ 1 w 126"/>
                    <a:gd name="T1" fmla="*/ 0 h 185"/>
                    <a:gd name="T2" fmla="*/ 1 w 126"/>
                    <a:gd name="T3" fmla="*/ 0 h 185"/>
                    <a:gd name="T4" fmla="*/ 1 w 126"/>
                    <a:gd name="T5" fmla="*/ 0 h 185"/>
                    <a:gd name="T6" fmla="*/ 1 w 126"/>
                    <a:gd name="T7" fmla="*/ 0 h 185"/>
                    <a:gd name="T8" fmla="*/ 0 w 126"/>
                    <a:gd name="T9" fmla="*/ 0 h 185"/>
                    <a:gd name="T10" fmla="*/ 0 w 126"/>
                    <a:gd name="T11" fmla="*/ 0 h 185"/>
                    <a:gd name="T12" fmla="*/ 0 w 126"/>
                    <a:gd name="T13" fmla="*/ 0 h 185"/>
                    <a:gd name="T14" fmla="*/ 0 60000 65536"/>
                    <a:gd name="T15" fmla="*/ 0 60000 65536"/>
                    <a:gd name="T16" fmla="*/ 0 60000 65536"/>
                    <a:gd name="T17" fmla="*/ 0 60000 65536"/>
                    <a:gd name="T18" fmla="*/ 0 60000 65536"/>
                    <a:gd name="T19" fmla="*/ 0 60000 65536"/>
                    <a:gd name="T20" fmla="*/ 0 60000 65536"/>
                    <a:gd name="T21" fmla="*/ 0 w 126"/>
                    <a:gd name="T22" fmla="*/ 0 h 185"/>
                    <a:gd name="T23" fmla="*/ 126 w 126"/>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425" name="Freeform 494">
                  <a:extLst>
                    <a:ext uri="{FF2B5EF4-FFF2-40B4-BE49-F238E27FC236}">
                      <a16:creationId xmlns:a16="http://schemas.microsoft.com/office/drawing/2014/main" id="{8FE8317F-E73D-4E77-A458-96382C4BF714}"/>
                    </a:ext>
                  </a:extLst>
                </p:cNvPr>
                <p:cNvSpPr>
                  <a:spLocks/>
                </p:cNvSpPr>
                <p:nvPr/>
              </p:nvSpPr>
              <p:spPr bwMode="auto">
                <a:xfrm>
                  <a:off x="1422" y="3604"/>
                  <a:ext cx="64" cy="62"/>
                </a:xfrm>
                <a:custGeom>
                  <a:avLst/>
                  <a:gdLst>
                    <a:gd name="T0" fmla="*/ 1 w 127"/>
                    <a:gd name="T1" fmla="*/ 0 h 185"/>
                    <a:gd name="T2" fmla="*/ 1 w 127"/>
                    <a:gd name="T3" fmla="*/ 0 h 185"/>
                    <a:gd name="T4" fmla="*/ 1 w 127"/>
                    <a:gd name="T5" fmla="*/ 0 h 185"/>
                    <a:gd name="T6" fmla="*/ 1 w 127"/>
                    <a:gd name="T7" fmla="*/ 0 h 185"/>
                    <a:gd name="T8" fmla="*/ 0 w 127"/>
                    <a:gd name="T9" fmla="*/ 0 h 185"/>
                    <a:gd name="T10" fmla="*/ 0 w 127"/>
                    <a:gd name="T11" fmla="*/ 0 h 185"/>
                    <a:gd name="T12" fmla="*/ 0 w 127"/>
                    <a:gd name="T13" fmla="*/ 0 h 185"/>
                    <a:gd name="T14" fmla="*/ 0 60000 65536"/>
                    <a:gd name="T15" fmla="*/ 0 60000 65536"/>
                    <a:gd name="T16" fmla="*/ 0 60000 65536"/>
                    <a:gd name="T17" fmla="*/ 0 60000 65536"/>
                    <a:gd name="T18" fmla="*/ 0 60000 65536"/>
                    <a:gd name="T19" fmla="*/ 0 60000 65536"/>
                    <a:gd name="T20" fmla="*/ 0 60000 65536"/>
                    <a:gd name="T21" fmla="*/ 0 w 127"/>
                    <a:gd name="T22" fmla="*/ 0 h 185"/>
                    <a:gd name="T23" fmla="*/ 127 w 127"/>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26" name="Freeform 495">
                  <a:extLst>
                    <a:ext uri="{FF2B5EF4-FFF2-40B4-BE49-F238E27FC236}">
                      <a16:creationId xmlns:a16="http://schemas.microsoft.com/office/drawing/2014/main" id="{E4BC634F-F3E1-46F9-A3EF-D865EA79A30F}"/>
                    </a:ext>
                  </a:extLst>
                </p:cNvPr>
                <p:cNvSpPr>
                  <a:spLocks/>
                </p:cNvSpPr>
                <p:nvPr/>
              </p:nvSpPr>
              <p:spPr bwMode="auto">
                <a:xfrm>
                  <a:off x="1401" y="3594"/>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27" name="Freeform 496">
                  <a:extLst>
                    <a:ext uri="{FF2B5EF4-FFF2-40B4-BE49-F238E27FC236}">
                      <a16:creationId xmlns:a16="http://schemas.microsoft.com/office/drawing/2014/main" id="{E6B172D3-9BA3-4E18-B293-E2AAA1127CB7}"/>
                    </a:ext>
                  </a:extLst>
                </p:cNvPr>
                <p:cNvSpPr>
                  <a:spLocks/>
                </p:cNvSpPr>
                <p:nvPr/>
              </p:nvSpPr>
              <p:spPr bwMode="auto">
                <a:xfrm>
                  <a:off x="1383" y="3583"/>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28" name="Freeform 497">
                  <a:extLst>
                    <a:ext uri="{FF2B5EF4-FFF2-40B4-BE49-F238E27FC236}">
                      <a16:creationId xmlns:a16="http://schemas.microsoft.com/office/drawing/2014/main" id="{6BC6801B-7735-4551-ABE6-4138DEB99088}"/>
                    </a:ext>
                  </a:extLst>
                </p:cNvPr>
                <p:cNvSpPr>
                  <a:spLocks/>
                </p:cNvSpPr>
                <p:nvPr/>
              </p:nvSpPr>
              <p:spPr bwMode="auto">
                <a:xfrm>
                  <a:off x="1365" y="3570"/>
                  <a:ext cx="63" cy="62"/>
                </a:xfrm>
                <a:custGeom>
                  <a:avLst/>
                  <a:gdLst>
                    <a:gd name="T0" fmla="*/ 1 w 126"/>
                    <a:gd name="T1" fmla="*/ 0 h 186"/>
                    <a:gd name="T2" fmla="*/ 1 w 126"/>
                    <a:gd name="T3" fmla="*/ 0 h 186"/>
                    <a:gd name="T4" fmla="*/ 1 w 126"/>
                    <a:gd name="T5" fmla="*/ 0 h 186"/>
                    <a:gd name="T6" fmla="*/ 1 w 126"/>
                    <a:gd name="T7" fmla="*/ 0 h 186"/>
                    <a:gd name="T8" fmla="*/ 0 w 126"/>
                    <a:gd name="T9" fmla="*/ 0 h 186"/>
                    <a:gd name="T10" fmla="*/ 0 w 126"/>
                    <a:gd name="T11" fmla="*/ 0 h 186"/>
                    <a:gd name="T12" fmla="*/ 0 w 126"/>
                    <a:gd name="T13" fmla="*/ 0 h 186"/>
                    <a:gd name="T14" fmla="*/ 0 60000 65536"/>
                    <a:gd name="T15" fmla="*/ 0 60000 65536"/>
                    <a:gd name="T16" fmla="*/ 0 60000 65536"/>
                    <a:gd name="T17" fmla="*/ 0 60000 65536"/>
                    <a:gd name="T18" fmla="*/ 0 60000 65536"/>
                    <a:gd name="T19" fmla="*/ 0 60000 65536"/>
                    <a:gd name="T20" fmla="*/ 0 60000 65536"/>
                    <a:gd name="T21" fmla="*/ 0 w 126"/>
                    <a:gd name="T22" fmla="*/ 0 h 186"/>
                    <a:gd name="T23" fmla="*/ 126 w 126"/>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29" name="Freeform 498">
                  <a:extLst>
                    <a:ext uri="{FF2B5EF4-FFF2-40B4-BE49-F238E27FC236}">
                      <a16:creationId xmlns:a16="http://schemas.microsoft.com/office/drawing/2014/main" id="{551BFFB5-9D3C-497E-93EB-EEDC710600BF}"/>
                    </a:ext>
                  </a:extLst>
                </p:cNvPr>
                <p:cNvSpPr>
                  <a:spLocks/>
                </p:cNvSpPr>
                <p:nvPr/>
              </p:nvSpPr>
              <p:spPr bwMode="auto">
                <a:xfrm>
                  <a:off x="1349" y="3558"/>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30" name="Freeform 499">
                  <a:extLst>
                    <a:ext uri="{FF2B5EF4-FFF2-40B4-BE49-F238E27FC236}">
                      <a16:creationId xmlns:a16="http://schemas.microsoft.com/office/drawing/2014/main" id="{ACE8D33B-49B3-490D-B12C-95895437A0CB}"/>
                    </a:ext>
                  </a:extLst>
                </p:cNvPr>
                <p:cNvSpPr>
                  <a:spLocks/>
                </p:cNvSpPr>
                <p:nvPr/>
              </p:nvSpPr>
              <p:spPr bwMode="auto">
                <a:xfrm>
                  <a:off x="1331" y="3550"/>
                  <a:ext cx="63" cy="62"/>
                </a:xfrm>
                <a:custGeom>
                  <a:avLst/>
                  <a:gdLst>
                    <a:gd name="T0" fmla="*/ 0 w 127"/>
                    <a:gd name="T1" fmla="*/ 0 h 186"/>
                    <a:gd name="T2" fmla="*/ 0 w 127"/>
                    <a:gd name="T3" fmla="*/ 0 h 186"/>
                    <a:gd name="T4" fmla="*/ 0 w 127"/>
                    <a:gd name="T5" fmla="*/ 0 h 186"/>
                    <a:gd name="T6" fmla="*/ 0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431" name="Freeform 500">
                  <a:extLst>
                    <a:ext uri="{FF2B5EF4-FFF2-40B4-BE49-F238E27FC236}">
                      <a16:creationId xmlns:a16="http://schemas.microsoft.com/office/drawing/2014/main" id="{DFC9695E-F47A-4BC8-B98C-22C9D242B3E0}"/>
                    </a:ext>
                  </a:extLst>
                </p:cNvPr>
                <p:cNvSpPr>
                  <a:spLocks/>
                </p:cNvSpPr>
                <p:nvPr/>
              </p:nvSpPr>
              <p:spPr bwMode="auto">
                <a:xfrm>
                  <a:off x="1308" y="3501"/>
                  <a:ext cx="47" cy="25"/>
                </a:xfrm>
                <a:custGeom>
                  <a:avLst/>
                  <a:gdLst>
                    <a:gd name="T0" fmla="*/ 0 w 96"/>
                    <a:gd name="T1" fmla="*/ 0 h 74"/>
                    <a:gd name="T2" fmla="*/ 0 w 96"/>
                    <a:gd name="T3" fmla="*/ 0 h 74"/>
                    <a:gd name="T4" fmla="*/ 0 w 96"/>
                    <a:gd name="T5" fmla="*/ 0 h 74"/>
                    <a:gd name="T6" fmla="*/ 0 w 96"/>
                    <a:gd name="T7" fmla="*/ 0 h 74"/>
                    <a:gd name="T8" fmla="*/ 0 60000 65536"/>
                    <a:gd name="T9" fmla="*/ 0 60000 65536"/>
                    <a:gd name="T10" fmla="*/ 0 60000 65536"/>
                    <a:gd name="T11" fmla="*/ 0 60000 65536"/>
                    <a:gd name="T12" fmla="*/ 0 w 96"/>
                    <a:gd name="T13" fmla="*/ 0 h 74"/>
                    <a:gd name="T14" fmla="*/ 96 w 96"/>
                    <a:gd name="T15" fmla="*/ 74 h 74"/>
                  </a:gdLst>
                  <a:ahLst/>
                  <a:cxnLst>
                    <a:cxn ang="T8">
                      <a:pos x="T0" y="T1"/>
                    </a:cxn>
                    <a:cxn ang="T9">
                      <a:pos x="T2" y="T3"/>
                    </a:cxn>
                    <a:cxn ang="T10">
                      <a:pos x="T4" y="T5"/>
                    </a:cxn>
                    <a:cxn ang="T11">
                      <a:pos x="T6" y="T7"/>
                    </a:cxn>
                  </a:cxnLst>
                  <a:rect l="T12" t="T13" r="T14" b="T15"/>
                  <a:pathLst>
                    <a:path w="96" h="74">
                      <a:moveTo>
                        <a:pt x="0" y="0"/>
                      </a:moveTo>
                      <a:lnTo>
                        <a:pt x="89" y="74"/>
                      </a:lnTo>
                      <a:lnTo>
                        <a:pt x="96" y="74"/>
                      </a:lnTo>
                      <a:lnTo>
                        <a:pt x="93" y="74"/>
                      </a:lnTo>
                    </a:path>
                  </a:pathLst>
                </a:custGeom>
                <a:solidFill>
                  <a:schemeClr val="bg2"/>
                </a:solidFill>
                <a:ln w="7938">
                  <a:solidFill>
                    <a:srgbClr val="000000"/>
                  </a:solidFill>
                  <a:round/>
                  <a:headEnd/>
                  <a:tailEnd/>
                </a:ln>
              </p:spPr>
              <p:txBody>
                <a:bodyPr/>
                <a:lstStyle/>
                <a:p>
                  <a:endParaRPr lang="zh-CN" altLang="en-US"/>
                </a:p>
              </p:txBody>
            </p:sp>
            <p:sp>
              <p:nvSpPr>
                <p:cNvPr id="432" name="Oval 501">
                  <a:extLst>
                    <a:ext uri="{FF2B5EF4-FFF2-40B4-BE49-F238E27FC236}">
                      <a16:creationId xmlns:a16="http://schemas.microsoft.com/office/drawing/2014/main" id="{66899113-2BAB-426F-BA06-D71EBD94DFA0}"/>
                    </a:ext>
                  </a:extLst>
                </p:cNvPr>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33" name="Oval 502">
                  <a:extLst>
                    <a:ext uri="{FF2B5EF4-FFF2-40B4-BE49-F238E27FC236}">
                      <a16:creationId xmlns:a16="http://schemas.microsoft.com/office/drawing/2014/main" id="{D2BCD5BC-0745-4636-9BFB-88AD92007418}"/>
                    </a:ext>
                  </a:extLst>
                </p:cNvPr>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34" name="Freeform 503">
                  <a:extLst>
                    <a:ext uri="{FF2B5EF4-FFF2-40B4-BE49-F238E27FC236}">
                      <a16:creationId xmlns:a16="http://schemas.microsoft.com/office/drawing/2014/main" id="{DD3FA6EB-E0CD-45A9-A5EF-A78592C4D6D3}"/>
                    </a:ext>
                  </a:extLst>
                </p:cNvPr>
                <p:cNvSpPr>
                  <a:spLocks/>
                </p:cNvSpPr>
                <p:nvPr/>
              </p:nvSpPr>
              <p:spPr bwMode="auto">
                <a:xfrm>
                  <a:off x="1511" y="3785"/>
                  <a:ext cx="94" cy="8"/>
                </a:xfrm>
                <a:custGeom>
                  <a:avLst/>
                  <a:gdLst>
                    <a:gd name="T0" fmla="*/ 0 w 188"/>
                    <a:gd name="T1" fmla="*/ 0 h 25"/>
                    <a:gd name="T2" fmla="*/ 1 w 188"/>
                    <a:gd name="T3" fmla="*/ 0 h 25"/>
                    <a:gd name="T4" fmla="*/ 1 w 188"/>
                    <a:gd name="T5" fmla="*/ 0 h 25"/>
                    <a:gd name="T6" fmla="*/ 1 w 188"/>
                    <a:gd name="T7" fmla="*/ 0 h 25"/>
                    <a:gd name="T8" fmla="*/ 0 w 188"/>
                    <a:gd name="T9" fmla="*/ 0 h 25"/>
                    <a:gd name="T10" fmla="*/ 0 60000 65536"/>
                    <a:gd name="T11" fmla="*/ 0 60000 65536"/>
                    <a:gd name="T12" fmla="*/ 0 60000 65536"/>
                    <a:gd name="T13" fmla="*/ 0 60000 65536"/>
                    <a:gd name="T14" fmla="*/ 0 60000 65536"/>
                    <a:gd name="T15" fmla="*/ 0 w 188"/>
                    <a:gd name="T16" fmla="*/ 0 h 25"/>
                    <a:gd name="T17" fmla="*/ 188 w 188"/>
                    <a:gd name="T18" fmla="*/ 25 h 25"/>
                  </a:gdLst>
                  <a:ahLst/>
                  <a:cxnLst>
                    <a:cxn ang="T10">
                      <a:pos x="T0" y="T1"/>
                    </a:cxn>
                    <a:cxn ang="T11">
                      <a:pos x="T2" y="T3"/>
                    </a:cxn>
                    <a:cxn ang="T12">
                      <a:pos x="T4" y="T5"/>
                    </a:cxn>
                    <a:cxn ang="T13">
                      <a:pos x="T6" y="T7"/>
                    </a:cxn>
                    <a:cxn ang="T14">
                      <a:pos x="T8" y="T9"/>
                    </a:cxn>
                  </a:cxnLst>
                  <a:rect l="T15" t="T16" r="T17" b="T18"/>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Oval 504">
                  <a:extLst>
                    <a:ext uri="{FF2B5EF4-FFF2-40B4-BE49-F238E27FC236}">
                      <a16:creationId xmlns:a16="http://schemas.microsoft.com/office/drawing/2014/main" id="{D6641DE5-8BB2-4DCA-8C6E-CA3D0EE0378A}"/>
                    </a:ext>
                  </a:extLst>
                </p:cNvPr>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36" name="Oval 505">
                  <a:extLst>
                    <a:ext uri="{FF2B5EF4-FFF2-40B4-BE49-F238E27FC236}">
                      <a16:creationId xmlns:a16="http://schemas.microsoft.com/office/drawing/2014/main" id="{BB5714C0-19C3-4658-8C45-2992AAA142DD}"/>
                    </a:ext>
                  </a:extLst>
                </p:cNvPr>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grpSp>
          <p:nvGrpSpPr>
            <p:cNvPr id="861" name="Group 506">
              <a:extLst>
                <a:ext uri="{FF2B5EF4-FFF2-40B4-BE49-F238E27FC236}">
                  <a16:creationId xmlns:a16="http://schemas.microsoft.com/office/drawing/2014/main" id="{7AEF67E0-B817-41FC-9C36-06E2DBCBB56E}"/>
                </a:ext>
              </a:extLst>
            </p:cNvPr>
            <p:cNvGrpSpPr>
              <a:grpSpLocks/>
            </p:cNvGrpSpPr>
            <p:nvPr/>
          </p:nvGrpSpPr>
          <p:grpSpPr bwMode="auto">
            <a:xfrm>
              <a:off x="6280677" y="2304442"/>
              <a:ext cx="846535" cy="585788"/>
              <a:chOff x="1680" y="240"/>
              <a:chExt cx="2529" cy="1270"/>
            </a:xfrm>
          </p:grpSpPr>
          <p:sp>
            <p:nvSpPr>
              <p:cNvPr id="862" name="Oval 507">
                <a:extLst>
                  <a:ext uri="{FF2B5EF4-FFF2-40B4-BE49-F238E27FC236}">
                    <a16:creationId xmlns:a16="http://schemas.microsoft.com/office/drawing/2014/main" id="{8E0ABE5E-65CF-43A2-A50D-5C4079A2AE2A}"/>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3" name="Oval 508">
                <a:extLst>
                  <a:ext uri="{FF2B5EF4-FFF2-40B4-BE49-F238E27FC236}">
                    <a16:creationId xmlns:a16="http://schemas.microsoft.com/office/drawing/2014/main" id="{2545DF0E-D1C8-4A8B-8C04-845F4218E049}"/>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4" name="Oval 509">
                <a:extLst>
                  <a:ext uri="{FF2B5EF4-FFF2-40B4-BE49-F238E27FC236}">
                    <a16:creationId xmlns:a16="http://schemas.microsoft.com/office/drawing/2014/main" id="{3ED9CB7A-0843-4B16-914C-F79EC2360722}"/>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5" name="Oval 510">
                <a:extLst>
                  <a:ext uri="{FF2B5EF4-FFF2-40B4-BE49-F238E27FC236}">
                    <a16:creationId xmlns:a16="http://schemas.microsoft.com/office/drawing/2014/main" id="{D2C01741-0093-450C-9013-299F527C3889}"/>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6" name="Oval 511">
                <a:extLst>
                  <a:ext uri="{FF2B5EF4-FFF2-40B4-BE49-F238E27FC236}">
                    <a16:creationId xmlns:a16="http://schemas.microsoft.com/office/drawing/2014/main" id="{44295C4E-0A13-4D9E-A2B0-D366D9E47721}"/>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7" name="Oval 512">
                <a:extLst>
                  <a:ext uri="{FF2B5EF4-FFF2-40B4-BE49-F238E27FC236}">
                    <a16:creationId xmlns:a16="http://schemas.microsoft.com/office/drawing/2014/main" id="{BAB80EDF-B93C-489C-8E83-48C3A601ED09}"/>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8" name="Oval 513">
                <a:extLst>
                  <a:ext uri="{FF2B5EF4-FFF2-40B4-BE49-F238E27FC236}">
                    <a16:creationId xmlns:a16="http://schemas.microsoft.com/office/drawing/2014/main" id="{23A5322B-4E83-428C-98AF-A4CEE3CCE9FE}"/>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9" name="Oval 514">
                <a:extLst>
                  <a:ext uri="{FF2B5EF4-FFF2-40B4-BE49-F238E27FC236}">
                    <a16:creationId xmlns:a16="http://schemas.microsoft.com/office/drawing/2014/main" id="{9FD19437-7087-4EB5-A2F1-A9404C7720E0}"/>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70" name="Oval 515">
                <a:extLst>
                  <a:ext uri="{FF2B5EF4-FFF2-40B4-BE49-F238E27FC236}">
                    <a16:creationId xmlns:a16="http://schemas.microsoft.com/office/drawing/2014/main" id="{D5901BED-CCD5-4A8E-9203-B0658304B5E1}"/>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871" name="Text Box 516">
              <a:extLst>
                <a:ext uri="{FF2B5EF4-FFF2-40B4-BE49-F238E27FC236}">
                  <a16:creationId xmlns:a16="http://schemas.microsoft.com/office/drawing/2014/main" id="{423825FD-1315-47FF-9A05-47F8DC287BF2}"/>
                </a:ext>
              </a:extLst>
            </p:cNvPr>
            <p:cNvSpPr txBox="1">
              <a:spLocks noChangeArrowheads="1"/>
            </p:cNvSpPr>
            <p:nvPr/>
          </p:nvSpPr>
          <p:spPr bwMode="auto">
            <a:xfrm>
              <a:off x="6452126" y="2446127"/>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局域网</a:t>
              </a:r>
            </a:p>
          </p:txBody>
        </p:sp>
        <p:sp>
          <p:nvSpPr>
            <p:cNvPr id="872" name="Line 517">
              <a:extLst>
                <a:ext uri="{FF2B5EF4-FFF2-40B4-BE49-F238E27FC236}">
                  <a16:creationId xmlns:a16="http://schemas.microsoft.com/office/drawing/2014/main" id="{77016FFB-E67F-42C5-A21C-DC62032E03F5}"/>
                </a:ext>
              </a:extLst>
            </p:cNvPr>
            <p:cNvSpPr>
              <a:spLocks noChangeShapeType="1"/>
            </p:cNvSpPr>
            <p:nvPr/>
          </p:nvSpPr>
          <p:spPr bwMode="auto">
            <a:xfrm flipV="1">
              <a:off x="1812261" y="2354449"/>
              <a:ext cx="917972" cy="270272"/>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73" name="Line 518">
              <a:extLst>
                <a:ext uri="{FF2B5EF4-FFF2-40B4-BE49-F238E27FC236}">
                  <a16:creationId xmlns:a16="http://schemas.microsoft.com/office/drawing/2014/main" id="{EEEE5DF3-E5D5-435E-9D09-8FB609970B7D}"/>
                </a:ext>
              </a:extLst>
            </p:cNvPr>
            <p:cNvSpPr>
              <a:spLocks noChangeShapeType="1"/>
            </p:cNvSpPr>
            <p:nvPr/>
          </p:nvSpPr>
          <p:spPr bwMode="auto">
            <a:xfrm flipV="1">
              <a:off x="4760249" y="2363973"/>
              <a:ext cx="1054894" cy="86916"/>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74" name="Line 519">
              <a:extLst>
                <a:ext uri="{FF2B5EF4-FFF2-40B4-BE49-F238E27FC236}">
                  <a16:creationId xmlns:a16="http://schemas.microsoft.com/office/drawing/2014/main" id="{6DF07435-3D01-4707-980D-1DE8C493943F}"/>
                </a:ext>
              </a:extLst>
            </p:cNvPr>
            <p:cNvSpPr>
              <a:spLocks noChangeShapeType="1"/>
            </p:cNvSpPr>
            <p:nvPr/>
          </p:nvSpPr>
          <p:spPr bwMode="auto">
            <a:xfrm>
              <a:off x="6265199" y="2398502"/>
              <a:ext cx="1190625" cy="196453"/>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75" name="Line 520">
              <a:extLst>
                <a:ext uri="{FF2B5EF4-FFF2-40B4-BE49-F238E27FC236}">
                  <a16:creationId xmlns:a16="http://schemas.microsoft.com/office/drawing/2014/main" id="{A6DE5086-9C94-4052-8456-9A2CF6A98D37}"/>
                </a:ext>
              </a:extLst>
            </p:cNvPr>
            <p:cNvSpPr>
              <a:spLocks noChangeShapeType="1"/>
            </p:cNvSpPr>
            <p:nvPr/>
          </p:nvSpPr>
          <p:spPr bwMode="auto">
            <a:xfrm>
              <a:off x="3212436" y="2331827"/>
              <a:ext cx="1157288" cy="107156"/>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876" name="Group 522">
              <a:extLst>
                <a:ext uri="{FF2B5EF4-FFF2-40B4-BE49-F238E27FC236}">
                  <a16:creationId xmlns:a16="http://schemas.microsoft.com/office/drawing/2014/main" id="{C740AAE9-9AA9-48FC-B5A6-9DD8BF76BFFD}"/>
                </a:ext>
              </a:extLst>
            </p:cNvPr>
            <p:cNvGrpSpPr>
              <a:grpSpLocks/>
            </p:cNvGrpSpPr>
            <p:nvPr/>
          </p:nvGrpSpPr>
          <p:grpSpPr bwMode="auto">
            <a:xfrm>
              <a:off x="1220520" y="3183123"/>
              <a:ext cx="671513" cy="1362075"/>
              <a:chOff x="292" y="2832"/>
              <a:chExt cx="620" cy="1200"/>
            </a:xfrm>
          </p:grpSpPr>
          <p:sp>
            <p:nvSpPr>
              <p:cNvPr id="877" name="AutoShape 523">
                <a:extLst>
                  <a:ext uri="{FF2B5EF4-FFF2-40B4-BE49-F238E27FC236}">
                    <a16:creationId xmlns:a16="http://schemas.microsoft.com/office/drawing/2014/main" id="{03A778F9-77AF-48AD-ABBB-6D68EE26369A}"/>
                  </a:ext>
                </a:extLst>
              </p:cNvPr>
              <p:cNvSpPr>
                <a:spLocks noChangeArrowheads="1"/>
              </p:cNvSpPr>
              <p:nvPr/>
            </p:nvSpPr>
            <p:spPr bwMode="auto">
              <a:xfrm>
                <a:off x="292" y="2832"/>
                <a:ext cx="620" cy="1200"/>
              </a:xfrm>
              <a:prstGeom prst="cube">
                <a:avLst>
                  <a:gd name="adj" fmla="val 9250"/>
                </a:avLst>
              </a:prstGeom>
              <a:solidFill>
                <a:schemeClr val="bg1"/>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78" name="Freeform 524">
                <a:extLst>
                  <a:ext uri="{FF2B5EF4-FFF2-40B4-BE49-F238E27FC236}">
                    <a16:creationId xmlns:a16="http://schemas.microsoft.com/office/drawing/2014/main" id="{9A20A475-69C3-4CE9-89B6-322B24B36408}"/>
                  </a:ext>
                </a:extLst>
              </p:cNvPr>
              <p:cNvSpPr>
                <a:spLocks/>
              </p:cNvSpPr>
              <p:nvPr/>
            </p:nvSpPr>
            <p:spPr bwMode="auto">
              <a:xfrm>
                <a:off x="292" y="3732"/>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9" name="Freeform 525">
                <a:extLst>
                  <a:ext uri="{FF2B5EF4-FFF2-40B4-BE49-F238E27FC236}">
                    <a16:creationId xmlns:a16="http://schemas.microsoft.com/office/drawing/2014/main" id="{2FC7C4BF-8B08-4DFD-A3AF-3E1CC4B38C85}"/>
                  </a:ext>
                </a:extLst>
              </p:cNvPr>
              <p:cNvSpPr>
                <a:spLocks/>
              </p:cNvSpPr>
              <p:nvPr/>
            </p:nvSpPr>
            <p:spPr bwMode="auto">
              <a:xfrm>
                <a:off x="292" y="3503"/>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80" name="Freeform 526">
                <a:extLst>
                  <a:ext uri="{FF2B5EF4-FFF2-40B4-BE49-F238E27FC236}">
                    <a16:creationId xmlns:a16="http://schemas.microsoft.com/office/drawing/2014/main" id="{69E357AA-F7B2-4AF9-AF59-0B9203FD9667}"/>
                  </a:ext>
                </a:extLst>
              </p:cNvPr>
              <p:cNvSpPr>
                <a:spLocks/>
              </p:cNvSpPr>
              <p:nvPr/>
            </p:nvSpPr>
            <p:spPr bwMode="auto">
              <a:xfrm>
                <a:off x="292" y="3278"/>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81" name="Freeform 527">
                <a:extLst>
                  <a:ext uri="{FF2B5EF4-FFF2-40B4-BE49-F238E27FC236}">
                    <a16:creationId xmlns:a16="http://schemas.microsoft.com/office/drawing/2014/main" id="{FA239C4F-F083-4F72-8353-97EF7AF24AC0}"/>
                  </a:ext>
                </a:extLst>
              </p:cNvPr>
              <p:cNvSpPr>
                <a:spLocks/>
              </p:cNvSpPr>
              <p:nvPr/>
            </p:nvSpPr>
            <p:spPr bwMode="auto">
              <a:xfrm>
                <a:off x="292" y="3053"/>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882" name="Rectangle 528">
              <a:extLst>
                <a:ext uri="{FF2B5EF4-FFF2-40B4-BE49-F238E27FC236}">
                  <a16:creationId xmlns:a16="http://schemas.microsoft.com/office/drawing/2014/main" id="{1575FA93-B9A5-432F-8964-7719D6E6C632}"/>
                </a:ext>
              </a:extLst>
            </p:cNvPr>
            <p:cNvSpPr>
              <a:spLocks noChangeArrowheads="1"/>
            </p:cNvSpPr>
            <p:nvPr/>
          </p:nvSpPr>
          <p:spPr bwMode="auto">
            <a:xfrm>
              <a:off x="1234808" y="4040373"/>
              <a:ext cx="578644" cy="24288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83" name="Text Box 529">
              <a:extLst>
                <a:ext uri="{FF2B5EF4-FFF2-40B4-BE49-F238E27FC236}">
                  <a16:creationId xmlns:a16="http://schemas.microsoft.com/office/drawing/2014/main" id="{DFAE7B1C-10E4-4CF7-8396-348728B295BD}"/>
                </a:ext>
              </a:extLst>
            </p:cNvPr>
            <p:cNvSpPr txBox="1">
              <a:spLocks noChangeArrowheads="1"/>
            </p:cNvSpPr>
            <p:nvPr/>
          </p:nvSpPr>
          <p:spPr bwMode="auto">
            <a:xfrm>
              <a:off x="1230045" y="4012989"/>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84" name="Text Box 530">
              <a:extLst>
                <a:ext uri="{FF2B5EF4-FFF2-40B4-BE49-F238E27FC236}">
                  <a16:creationId xmlns:a16="http://schemas.microsoft.com/office/drawing/2014/main" id="{E20C9E77-808E-4FC9-A6C8-6CDE41B5EB2D}"/>
                </a:ext>
              </a:extLst>
            </p:cNvPr>
            <p:cNvSpPr txBox="1">
              <a:spLocks noChangeArrowheads="1"/>
            </p:cNvSpPr>
            <p:nvPr/>
          </p:nvSpPr>
          <p:spPr bwMode="auto">
            <a:xfrm>
              <a:off x="1232426" y="3235511"/>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应用层</a:t>
              </a:r>
            </a:p>
          </p:txBody>
        </p:sp>
        <p:sp>
          <p:nvSpPr>
            <p:cNvPr id="885" name="Text Box 531">
              <a:extLst>
                <a:ext uri="{FF2B5EF4-FFF2-40B4-BE49-F238E27FC236}">
                  <a16:creationId xmlns:a16="http://schemas.microsoft.com/office/drawing/2014/main" id="{44A8F8A3-760B-45A9-90A1-88E44F00368F}"/>
                </a:ext>
              </a:extLst>
            </p:cNvPr>
            <p:cNvSpPr txBox="1">
              <a:spLocks noChangeArrowheads="1"/>
            </p:cNvSpPr>
            <p:nvPr/>
          </p:nvSpPr>
          <p:spPr bwMode="auto">
            <a:xfrm>
              <a:off x="1230045" y="3493877"/>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运输层</a:t>
              </a:r>
            </a:p>
          </p:txBody>
        </p:sp>
        <p:sp>
          <p:nvSpPr>
            <p:cNvPr id="886" name="Text Box 532">
              <a:extLst>
                <a:ext uri="{FF2B5EF4-FFF2-40B4-BE49-F238E27FC236}">
                  <a16:creationId xmlns:a16="http://schemas.microsoft.com/office/drawing/2014/main" id="{61E26214-32F4-47B1-B9D5-95BFC6720BB1}"/>
                </a:ext>
              </a:extLst>
            </p:cNvPr>
            <p:cNvSpPr txBox="1">
              <a:spLocks noChangeArrowheads="1"/>
            </p:cNvSpPr>
            <p:nvPr/>
          </p:nvSpPr>
          <p:spPr bwMode="auto">
            <a:xfrm>
              <a:off x="1230045" y="375343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887" name="Text Box 533">
              <a:extLst>
                <a:ext uri="{FF2B5EF4-FFF2-40B4-BE49-F238E27FC236}">
                  <a16:creationId xmlns:a16="http://schemas.microsoft.com/office/drawing/2014/main" id="{B85053BA-F955-4F3C-9FE4-35E2D67DB16C}"/>
                </a:ext>
              </a:extLst>
            </p:cNvPr>
            <p:cNvSpPr txBox="1">
              <a:spLocks noChangeArrowheads="1"/>
            </p:cNvSpPr>
            <p:nvPr/>
          </p:nvSpPr>
          <p:spPr bwMode="auto">
            <a:xfrm>
              <a:off x="1230045" y="4272545"/>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grpSp>
          <p:nvGrpSpPr>
            <p:cNvPr id="888" name="Group 534">
              <a:extLst>
                <a:ext uri="{FF2B5EF4-FFF2-40B4-BE49-F238E27FC236}">
                  <a16:creationId xmlns:a16="http://schemas.microsoft.com/office/drawing/2014/main" id="{C134A93B-0E91-4FD2-BDE7-744643D083DD}"/>
                </a:ext>
              </a:extLst>
            </p:cNvPr>
            <p:cNvGrpSpPr>
              <a:grpSpLocks/>
            </p:cNvGrpSpPr>
            <p:nvPr/>
          </p:nvGrpSpPr>
          <p:grpSpPr bwMode="auto">
            <a:xfrm>
              <a:off x="7095064" y="3183123"/>
              <a:ext cx="671513" cy="1362075"/>
              <a:chOff x="292" y="2832"/>
              <a:chExt cx="620" cy="1200"/>
            </a:xfrm>
          </p:grpSpPr>
          <p:sp>
            <p:nvSpPr>
              <p:cNvPr id="889" name="AutoShape 535">
                <a:extLst>
                  <a:ext uri="{FF2B5EF4-FFF2-40B4-BE49-F238E27FC236}">
                    <a16:creationId xmlns:a16="http://schemas.microsoft.com/office/drawing/2014/main" id="{1C76FDE5-70A7-4A07-80D1-0EAD8ED26A20}"/>
                  </a:ext>
                </a:extLst>
              </p:cNvPr>
              <p:cNvSpPr>
                <a:spLocks noChangeArrowheads="1"/>
              </p:cNvSpPr>
              <p:nvPr/>
            </p:nvSpPr>
            <p:spPr bwMode="auto">
              <a:xfrm>
                <a:off x="292" y="2832"/>
                <a:ext cx="620" cy="1200"/>
              </a:xfrm>
              <a:prstGeom prst="cube">
                <a:avLst>
                  <a:gd name="adj" fmla="val 9250"/>
                </a:avLst>
              </a:prstGeom>
              <a:solidFill>
                <a:schemeClr val="bg1"/>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90" name="Freeform 536">
                <a:extLst>
                  <a:ext uri="{FF2B5EF4-FFF2-40B4-BE49-F238E27FC236}">
                    <a16:creationId xmlns:a16="http://schemas.microsoft.com/office/drawing/2014/main" id="{6DEE3555-E26F-4C0A-B4EC-E094D23DBD79}"/>
                  </a:ext>
                </a:extLst>
              </p:cNvPr>
              <p:cNvSpPr>
                <a:spLocks/>
              </p:cNvSpPr>
              <p:nvPr/>
            </p:nvSpPr>
            <p:spPr bwMode="auto">
              <a:xfrm>
                <a:off x="292" y="3732"/>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1" name="Freeform 537">
                <a:extLst>
                  <a:ext uri="{FF2B5EF4-FFF2-40B4-BE49-F238E27FC236}">
                    <a16:creationId xmlns:a16="http://schemas.microsoft.com/office/drawing/2014/main" id="{6AC2A72C-A275-4837-BA72-E9235E552727}"/>
                  </a:ext>
                </a:extLst>
              </p:cNvPr>
              <p:cNvSpPr>
                <a:spLocks/>
              </p:cNvSpPr>
              <p:nvPr/>
            </p:nvSpPr>
            <p:spPr bwMode="auto">
              <a:xfrm>
                <a:off x="292" y="3503"/>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2" name="Freeform 538">
                <a:extLst>
                  <a:ext uri="{FF2B5EF4-FFF2-40B4-BE49-F238E27FC236}">
                    <a16:creationId xmlns:a16="http://schemas.microsoft.com/office/drawing/2014/main" id="{4C6556ED-0B0A-47E5-8D7D-D8B2A976725A}"/>
                  </a:ext>
                </a:extLst>
              </p:cNvPr>
              <p:cNvSpPr>
                <a:spLocks/>
              </p:cNvSpPr>
              <p:nvPr/>
            </p:nvSpPr>
            <p:spPr bwMode="auto">
              <a:xfrm>
                <a:off x="292" y="3278"/>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3" name="Freeform 539">
                <a:extLst>
                  <a:ext uri="{FF2B5EF4-FFF2-40B4-BE49-F238E27FC236}">
                    <a16:creationId xmlns:a16="http://schemas.microsoft.com/office/drawing/2014/main" id="{E75DD950-8A87-4F67-B516-743E663624F8}"/>
                  </a:ext>
                </a:extLst>
              </p:cNvPr>
              <p:cNvSpPr>
                <a:spLocks/>
              </p:cNvSpPr>
              <p:nvPr/>
            </p:nvSpPr>
            <p:spPr bwMode="auto">
              <a:xfrm>
                <a:off x="292" y="3053"/>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894" name="Rectangle 540">
              <a:extLst>
                <a:ext uri="{FF2B5EF4-FFF2-40B4-BE49-F238E27FC236}">
                  <a16:creationId xmlns:a16="http://schemas.microsoft.com/office/drawing/2014/main" id="{2551DBBB-805E-49C6-A90F-659CDAB0BC36}"/>
                </a:ext>
              </a:extLst>
            </p:cNvPr>
            <p:cNvSpPr>
              <a:spLocks noChangeArrowheads="1"/>
            </p:cNvSpPr>
            <p:nvPr/>
          </p:nvSpPr>
          <p:spPr bwMode="auto">
            <a:xfrm>
              <a:off x="7109352" y="4040373"/>
              <a:ext cx="578644" cy="24288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95" name="Text Box 541">
              <a:extLst>
                <a:ext uri="{FF2B5EF4-FFF2-40B4-BE49-F238E27FC236}">
                  <a16:creationId xmlns:a16="http://schemas.microsoft.com/office/drawing/2014/main" id="{B44EE40E-7CC0-480C-A930-7820ECB38728}"/>
                </a:ext>
              </a:extLst>
            </p:cNvPr>
            <p:cNvSpPr txBox="1">
              <a:spLocks noChangeArrowheads="1"/>
            </p:cNvSpPr>
            <p:nvPr/>
          </p:nvSpPr>
          <p:spPr bwMode="auto">
            <a:xfrm>
              <a:off x="7104589" y="4012989"/>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96" name="Text Box 542">
              <a:extLst>
                <a:ext uri="{FF2B5EF4-FFF2-40B4-BE49-F238E27FC236}">
                  <a16:creationId xmlns:a16="http://schemas.microsoft.com/office/drawing/2014/main" id="{625DDF0F-15A4-469F-844D-D82E8EA53D0E}"/>
                </a:ext>
              </a:extLst>
            </p:cNvPr>
            <p:cNvSpPr txBox="1">
              <a:spLocks noChangeArrowheads="1"/>
            </p:cNvSpPr>
            <p:nvPr/>
          </p:nvSpPr>
          <p:spPr bwMode="auto">
            <a:xfrm>
              <a:off x="7106970" y="3235511"/>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应用层</a:t>
              </a:r>
            </a:p>
          </p:txBody>
        </p:sp>
        <p:sp>
          <p:nvSpPr>
            <p:cNvPr id="897" name="Text Box 543">
              <a:extLst>
                <a:ext uri="{FF2B5EF4-FFF2-40B4-BE49-F238E27FC236}">
                  <a16:creationId xmlns:a16="http://schemas.microsoft.com/office/drawing/2014/main" id="{7BB422A4-8B7D-4FC3-BC89-E1AB21F4CB70}"/>
                </a:ext>
              </a:extLst>
            </p:cNvPr>
            <p:cNvSpPr txBox="1">
              <a:spLocks noChangeArrowheads="1"/>
            </p:cNvSpPr>
            <p:nvPr/>
          </p:nvSpPr>
          <p:spPr bwMode="auto">
            <a:xfrm>
              <a:off x="7104589" y="3493877"/>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运输层</a:t>
              </a:r>
            </a:p>
          </p:txBody>
        </p:sp>
        <p:sp>
          <p:nvSpPr>
            <p:cNvPr id="898" name="Text Box 544">
              <a:extLst>
                <a:ext uri="{FF2B5EF4-FFF2-40B4-BE49-F238E27FC236}">
                  <a16:creationId xmlns:a16="http://schemas.microsoft.com/office/drawing/2014/main" id="{548CCAF1-3E71-4027-9B3D-90F4F110B35F}"/>
                </a:ext>
              </a:extLst>
            </p:cNvPr>
            <p:cNvSpPr txBox="1">
              <a:spLocks noChangeArrowheads="1"/>
            </p:cNvSpPr>
            <p:nvPr/>
          </p:nvSpPr>
          <p:spPr bwMode="auto">
            <a:xfrm>
              <a:off x="7104589" y="375343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899" name="Text Box 545">
              <a:extLst>
                <a:ext uri="{FF2B5EF4-FFF2-40B4-BE49-F238E27FC236}">
                  <a16:creationId xmlns:a16="http://schemas.microsoft.com/office/drawing/2014/main" id="{4C894F22-40E1-4FA9-992D-13AD10D337F0}"/>
                </a:ext>
              </a:extLst>
            </p:cNvPr>
            <p:cNvSpPr txBox="1">
              <a:spLocks noChangeArrowheads="1"/>
            </p:cNvSpPr>
            <p:nvPr/>
          </p:nvSpPr>
          <p:spPr bwMode="auto">
            <a:xfrm>
              <a:off x="7104589" y="4272545"/>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900" name="AutoShape 546">
              <a:extLst>
                <a:ext uri="{FF2B5EF4-FFF2-40B4-BE49-F238E27FC236}">
                  <a16:creationId xmlns:a16="http://schemas.microsoft.com/office/drawing/2014/main" id="{24B192DE-916B-4EE4-8720-F6A603635744}"/>
                </a:ext>
              </a:extLst>
            </p:cNvPr>
            <p:cNvSpPr>
              <a:spLocks noChangeArrowheads="1"/>
            </p:cNvSpPr>
            <p:nvPr/>
          </p:nvSpPr>
          <p:spPr bwMode="auto">
            <a:xfrm>
              <a:off x="2679036" y="3716523"/>
              <a:ext cx="671513" cy="828675"/>
            </a:xfrm>
            <a:prstGeom prst="cube">
              <a:avLst>
                <a:gd name="adj" fmla="val 9250"/>
              </a:avLst>
            </a:prstGeom>
            <a:solidFill>
              <a:schemeClr val="bg1"/>
            </a:solidFill>
            <a:ln w="19050">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01" name="Freeform 547">
              <a:extLst>
                <a:ext uri="{FF2B5EF4-FFF2-40B4-BE49-F238E27FC236}">
                  <a16:creationId xmlns:a16="http://schemas.microsoft.com/office/drawing/2014/main" id="{5B2DE9EF-F3F4-4DCF-AEFF-3B651ADCFDA4}"/>
                </a:ext>
              </a:extLst>
            </p:cNvPr>
            <p:cNvSpPr>
              <a:spLocks/>
            </p:cNvSpPr>
            <p:nvPr/>
          </p:nvSpPr>
          <p:spPr bwMode="auto">
            <a:xfrm>
              <a:off x="2679036" y="4204680"/>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02" name="Rectangle 548">
              <a:extLst>
                <a:ext uri="{FF2B5EF4-FFF2-40B4-BE49-F238E27FC236}">
                  <a16:creationId xmlns:a16="http://schemas.microsoft.com/office/drawing/2014/main" id="{95D08054-C393-40FB-9920-C6F96B9BFD4D}"/>
                </a:ext>
              </a:extLst>
            </p:cNvPr>
            <p:cNvSpPr>
              <a:spLocks noChangeArrowheads="1"/>
            </p:cNvSpPr>
            <p:nvPr/>
          </p:nvSpPr>
          <p:spPr bwMode="auto">
            <a:xfrm>
              <a:off x="2682608" y="4040373"/>
              <a:ext cx="592931" cy="24288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03" name="Freeform 549">
              <a:extLst>
                <a:ext uri="{FF2B5EF4-FFF2-40B4-BE49-F238E27FC236}">
                  <a16:creationId xmlns:a16="http://schemas.microsoft.com/office/drawing/2014/main" id="{9FE21715-B73E-460E-9A51-57E19201876B}"/>
                </a:ext>
              </a:extLst>
            </p:cNvPr>
            <p:cNvSpPr>
              <a:spLocks/>
            </p:cNvSpPr>
            <p:nvPr/>
          </p:nvSpPr>
          <p:spPr bwMode="auto">
            <a:xfrm>
              <a:off x="2679036" y="3945124"/>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04" name="Text Box 550">
              <a:extLst>
                <a:ext uri="{FF2B5EF4-FFF2-40B4-BE49-F238E27FC236}">
                  <a16:creationId xmlns:a16="http://schemas.microsoft.com/office/drawing/2014/main" id="{743C6277-DB45-4F4C-9705-49E5C50C993A}"/>
                </a:ext>
              </a:extLst>
            </p:cNvPr>
            <p:cNvSpPr txBox="1">
              <a:spLocks noChangeArrowheads="1"/>
            </p:cNvSpPr>
            <p:nvPr/>
          </p:nvSpPr>
          <p:spPr bwMode="auto">
            <a:xfrm>
              <a:off x="2698086" y="4012989"/>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905" name="Text Box 551">
              <a:extLst>
                <a:ext uri="{FF2B5EF4-FFF2-40B4-BE49-F238E27FC236}">
                  <a16:creationId xmlns:a16="http://schemas.microsoft.com/office/drawing/2014/main" id="{B904C73F-A3EC-4F5B-963B-A9965781747E}"/>
                </a:ext>
              </a:extLst>
            </p:cNvPr>
            <p:cNvSpPr txBox="1">
              <a:spLocks noChangeArrowheads="1"/>
            </p:cNvSpPr>
            <p:nvPr/>
          </p:nvSpPr>
          <p:spPr bwMode="auto">
            <a:xfrm>
              <a:off x="2698086" y="375343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906" name="Text Box 552">
              <a:extLst>
                <a:ext uri="{FF2B5EF4-FFF2-40B4-BE49-F238E27FC236}">
                  <a16:creationId xmlns:a16="http://schemas.microsoft.com/office/drawing/2014/main" id="{4663F7F9-7291-4293-B425-6132D0E8C2E0}"/>
                </a:ext>
              </a:extLst>
            </p:cNvPr>
            <p:cNvSpPr txBox="1">
              <a:spLocks noChangeArrowheads="1"/>
            </p:cNvSpPr>
            <p:nvPr/>
          </p:nvSpPr>
          <p:spPr bwMode="auto">
            <a:xfrm>
              <a:off x="2698086" y="4272545"/>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907" name="AutoShape 553">
              <a:extLst>
                <a:ext uri="{FF2B5EF4-FFF2-40B4-BE49-F238E27FC236}">
                  <a16:creationId xmlns:a16="http://schemas.microsoft.com/office/drawing/2014/main" id="{5D6FD2C4-9A76-4ECF-A5FA-1718587BEDC0}"/>
                </a:ext>
              </a:extLst>
            </p:cNvPr>
            <p:cNvSpPr>
              <a:spLocks noChangeArrowheads="1"/>
            </p:cNvSpPr>
            <p:nvPr/>
          </p:nvSpPr>
          <p:spPr bwMode="auto">
            <a:xfrm>
              <a:off x="4258995" y="3716523"/>
              <a:ext cx="671513" cy="828675"/>
            </a:xfrm>
            <a:prstGeom prst="cube">
              <a:avLst>
                <a:gd name="adj" fmla="val 9250"/>
              </a:avLst>
            </a:prstGeom>
            <a:solidFill>
              <a:schemeClr val="bg1"/>
            </a:solidFill>
            <a:ln w="19050">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08" name="Freeform 554">
              <a:extLst>
                <a:ext uri="{FF2B5EF4-FFF2-40B4-BE49-F238E27FC236}">
                  <a16:creationId xmlns:a16="http://schemas.microsoft.com/office/drawing/2014/main" id="{4818D203-07B1-454E-AE89-E42D35601449}"/>
                </a:ext>
              </a:extLst>
            </p:cNvPr>
            <p:cNvSpPr>
              <a:spLocks/>
            </p:cNvSpPr>
            <p:nvPr/>
          </p:nvSpPr>
          <p:spPr bwMode="auto">
            <a:xfrm>
              <a:off x="4258995" y="4204680"/>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09" name="Rectangle 555">
              <a:extLst>
                <a:ext uri="{FF2B5EF4-FFF2-40B4-BE49-F238E27FC236}">
                  <a16:creationId xmlns:a16="http://schemas.microsoft.com/office/drawing/2014/main" id="{380D00A9-62F6-4FB3-980A-36829BC8A338}"/>
                </a:ext>
              </a:extLst>
            </p:cNvPr>
            <p:cNvSpPr>
              <a:spLocks noChangeArrowheads="1"/>
            </p:cNvSpPr>
            <p:nvPr/>
          </p:nvSpPr>
          <p:spPr bwMode="auto">
            <a:xfrm>
              <a:off x="4273282" y="4040373"/>
              <a:ext cx="585788" cy="24288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10" name="Freeform 556">
              <a:extLst>
                <a:ext uri="{FF2B5EF4-FFF2-40B4-BE49-F238E27FC236}">
                  <a16:creationId xmlns:a16="http://schemas.microsoft.com/office/drawing/2014/main" id="{887627E0-766F-45E4-A817-8AD8B7D2483A}"/>
                </a:ext>
              </a:extLst>
            </p:cNvPr>
            <p:cNvSpPr>
              <a:spLocks/>
            </p:cNvSpPr>
            <p:nvPr/>
          </p:nvSpPr>
          <p:spPr bwMode="auto">
            <a:xfrm>
              <a:off x="4258995" y="3945124"/>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11" name="Text Box 557">
              <a:extLst>
                <a:ext uri="{FF2B5EF4-FFF2-40B4-BE49-F238E27FC236}">
                  <a16:creationId xmlns:a16="http://schemas.microsoft.com/office/drawing/2014/main" id="{78A9FC58-F123-43E0-92C2-FF4C4B68A463}"/>
                </a:ext>
              </a:extLst>
            </p:cNvPr>
            <p:cNvSpPr txBox="1">
              <a:spLocks noChangeArrowheads="1"/>
            </p:cNvSpPr>
            <p:nvPr/>
          </p:nvSpPr>
          <p:spPr bwMode="auto">
            <a:xfrm>
              <a:off x="4278045" y="4012989"/>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912" name="Text Box 558">
              <a:extLst>
                <a:ext uri="{FF2B5EF4-FFF2-40B4-BE49-F238E27FC236}">
                  <a16:creationId xmlns:a16="http://schemas.microsoft.com/office/drawing/2014/main" id="{F261000E-C539-4E1C-B94A-DB4CAB2AB558}"/>
                </a:ext>
              </a:extLst>
            </p:cNvPr>
            <p:cNvSpPr txBox="1">
              <a:spLocks noChangeArrowheads="1"/>
            </p:cNvSpPr>
            <p:nvPr/>
          </p:nvSpPr>
          <p:spPr bwMode="auto">
            <a:xfrm>
              <a:off x="4278045" y="375343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913" name="Text Box 559">
              <a:extLst>
                <a:ext uri="{FF2B5EF4-FFF2-40B4-BE49-F238E27FC236}">
                  <a16:creationId xmlns:a16="http://schemas.microsoft.com/office/drawing/2014/main" id="{AE721EEE-F13E-487B-AEA4-203B880A50DC}"/>
                </a:ext>
              </a:extLst>
            </p:cNvPr>
            <p:cNvSpPr txBox="1">
              <a:spLocks noChangeArrowheads="1"/>
            </p:cNvSpPr>
            <p:nvPr/>
          </p:nvSpPr>
          <p:spPr bwMode="auto">
            <a:xfrm>
              <a:off x="4278045" y="4272545"/>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914" name="AutoShape 560">
              <a:extLst>
                <a:ext uri="{FF2B5EF4-FFF2-40B4-BE49-F238E27FC236}">
                  <a16:creationId xmlns:a16="http://schemas.microsoft.com/office/drawing/2014/main" id="{17A9AA27-D608-4687-8894-AE5322E3D904}"/>
                </a:ext>
              </a:extLst>
            </p:cNvPr>
            <p:cNvSpPr>
              <a:spLocks noChangeArrowheads="1"/>
            </p:cNvSpPr>
            <p:nvPr/>
          </p:nvSpPr>
          <p:spPr bwMode="auto">
            <a:xfrm>
              <a:off x="5677030" y="3716523"/>
              <a:ext cx="671513" cy="828675"/>
            </a:xfrm>
            <a:prstGeom prst="cube">
              <a:avLst>
                <a:gd name="adj" fmla="val 9250"/>
              </a:avLst>
            </a:prstGeom>
            <a:solidFill>
              <a:schemeClr val="bg1"/>
            </a:solidFill>
            <a:ln w="19050">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15" name="Freeform 561">
              <a:extLst>
                <a:ext uri="{FF2B5EF4-FFF2-40B4-BE49-F238E27FC236}">
                  <a16:creationId xmlns:a16="http://schemas.microsoft.com/office/drawing/2014/main" id="{D6141EA8-64B3-488C-9A27-2A50020346B1}"/>
                </a:ext>
              </a:extLst>
            </p:cNvPr>
            <p:cNvSpPr>
              <a:spLocks/>
            </p:cNvSpPr>
            <p:nvPr/>
          </p:nvSpPr>
          <p:spPr bwMode="auto">
            <a:xfrm>
              <a:off x="5677030" y="4204680"/>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16" name="Rectangle 562">
              <a:extLst>
                <a:ext uri="{FF2B5EF4-FFF2-40B4-BE49-F238E27FC236}">
                  <a16:creationId xmlns:a16="http://schemas.microsoft.com/office/drawing/2014/main" id="{0C1EA8FF-5A54-42AD-8715-1BFA0B6F0D6F}"/>
                </a:ext>
              </a:extLst>
            </p:cNvPr>
            <p:cNvSpPr>
              <a:spLocks noChangeArrowheads="1"/>
            </p:cNvSpPr>
            <p:nvPr/>
          </p:nvSpPr>
          <p:spPr bwMode="auto">
            <a:xfrm>
              <a:off x="5687746" y="4040373"/>
              <a:ext cx="592931" cy="24288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17" name="Freeform 563">
              <a:extLst>
                <a:ext uri="{FF2B5EF4-FFF2-40B4-BE49-F238E27FC236}">
                  <a16:creationId xmlns:a16="http://schemas.microsoft.com/office/drawing/2014/main" id="{424D8A0D-A3CA-40FF-B73E-A7F3E5019AF4}"/>
                </a:ext>
              </a:extLst>
            </p:cNvPr>
            <p:cNvSpPr>
              <a:spLocks/>
            </p:cNvSpPr>
            <p:nvPr/>
          </p:nvSpPr>
          <p:spPr bwMode="auto">
            <a:xfrm>
              <a:off x="5677030" y="3945124"/>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18" name="Text Box 564">
              <a:extLst>
                <a:ext uri="{FF2B5EF4-FFF2-40B4-BE49-F238E27FC236}">
                  <a16:creationId xmlns:a16="http://schemas.microsoft.com/office/drawing/2014/main" id="{61C4AC38-70A2-4831-AC1E-83A10951DF99}"/>
                </a:ext>
              </a:extLst>
            </p:cNvPr>
            <p:cNvSpPr txBox="1">
              <a:spLocks noChangeArrowheads="1"/>
            </p:cNvSpPr>
            <p:nvPr/>
          </p:nvSpPr>
          <p:spPr bwMode="auto">
            <a:xfrm>
              <a:off x="5696080" y="4012989"/>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919" name="Text Box 565">
              <a:extLst>
                <a:ext uri="{FF2B5EF4-FFF2-40B4-BE49-F238E27FC236}">
                  <a16:creationId xmlns:a16="http://schemas.microsoft.com/office/drawing/2014/main" id="{8FDA6579-949F-48C7-BA48-FE84BE900745}"/>
                </a:ext>
              </a:extLst>
            </p:cNvPr>
            <p:cNvSpPr txBox="1">
              <a:spLocks noChangeArrowheads="1"/>
            </p:cNvSpPr>
            <p:nvPr/>
          </p:nvSpPr>
          <p:spPr bwMode="auto">
            <a:xfrm>
              <a:off x="5696080" y="375343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920" name="Text Box 566">
              <a:extLst>
                <a:ext uri="{FF2B5EF4-FFF2-40B4-BE49-F238E27FC236}">
                  <a16:creationId xmlns:a16="http://schemas.microsoft.com/office/drawing/2014/main" id="{BEFDA02B-4D94-4143-AF39-6A7E46CA6018}"/>
                </a:ext>
              </a:extLst>
            </p:cNvPr>
            <p:cNvSpPr txBox="1">
              <a:spLocks noChangeArrowheads="1"/>
            </p:cNvSpPr>
            <p:nvPr/>
          </p:nvSpPr>
          <p:spPr bwMode="auto">
            <a:xfrm>
              <a:off x="5696080" y="4272545"/>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921" name="Line 567">
              <a:extLst>
                <a:ext uri="{FF2B5EF4-FFF2-40B4-BE49-F238E27FC236}">
                  <a16:creationId xmlns:a16="http://schemas.microsoft.com/office/drawing/2014/main" id="{2C5CB979-2C5D-4B9D-A1AA-D09D421C30A0}"/>
                </a:ext>
              </a:extLst>
            </p:cNvPr>
            <p:cNvSpPr>
              <a:spLocks noChangeShapeType="1"/>
            </p:cNvSpPr>
            <p:nvPr/>
          </p:nvSpPr>
          <p:spPr bwMode="auto">
            <a:xfrm>
              <a:off x="1965851" y="4183248"/>
              <a:ext cx="914400" cy="0"/>
            </a:xfrm>
            <a:prstGeom prst="line">
              <a:avLst/>
            </a:prstGeom>
            <a:noFill/>
            <a:ln w="76200">
              <a:solidFill>
                <a:srgbClr val="00CC99"/>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22" name="Line 568">
              <a:extLst>
                <a:ext uri="{FF2B5EF4-FFF2-40B4-BE49-F238E27FC236}">
                  <a16:creationId xmlns:a16="http://schemas.microsoft.com/office/drawing/2014/main" id="{CEA11622-9719-4CF3-9992-7D1529401622}"/>
                </a:ext>
              </a:extLst>
            </p:cNvPr>
            <p:cNvSpPr>
              <a:spLocks noChangeShapeType="1"/>
            </p:cNvSpPr>
            <p:nvPr/>
          </p:nvSpPr>
          <p:spPr bwMode="auto">
            <a:xfrm>
              <a:off x="3423176" y="4183248"/>
              <a:ext cx="914400" cy="0"/>
            </a:xfrm>
            <a:prstGeom prst="line">
              <a:avLst/>
            </a:prstGeom>
            <a:noFill/>
            <a:ln w="76200">
              <a:solidFill>
                <a:srgbClr val="00CC99"/>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23" name="Line 569">
              <a:extLst>
                <a:ext uri="{FF2B5EF4-FFF2-40B4-BE49-F238E27FC236}">
                  <a16:creationId xmlns:a16="http://schemas.microsoft.com/office/drawing/2014/main" id="{B1DFCC03-CE16-40EC-BA14-BDD1AAA017D4}"/>
                </a:ext>
              </a:extLst>
            </p:cNvPr>
            <p:cNvSpPr>
              <a:spLocks noChangeShapeType="1"/>
            </p:cNvSpPr>
            <p:nvPr/>
          </p:nvSpPr>
          <p:spPr bwMode="auto">
            <a:xfrm>
              <a:off x="4851926" y="4183248"/>
              <a:ext cx="914400" cy="0"/>
            </a:xfrm>
            <a:prstGeom prst="line">
              <a:avLst/>
            </a:prstGeom>
            <a:noFill/>
            <a:ln w="76200">
              <a:solidFill>
                <a:srgbClr val="00CC99"/>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24" name="Line 570">
              <a:extLst>
                <a:ext uri="{FF2B5EF4-FFF2-40B4-BE49-F238E27FC236}">
                  <a16:creationId xmlns:a16="http://schemas.microsoft.com/office/drawing/2014/main" id="{D22D66FF-D5B2-4C25-8F0F-6F3E32968BFB}"/>
                </a:ext>
              </a:extLst>
            </p:cNvPr>
            <p:cNvSpPr>
              <a:spLocks noChangeShapeType="1"/>
            </p:cNvSpPr>
            <p:nvPr/>
          </p:nvSpPr>
          <p:spPr bwMode="auto">
            <a:xfrm>
              <a:off x="6280676" y="4183248"/>
              <a:ext cx="914400" cy="0"/>
            </a:xfrm>
            <a:prstGeom prst="line">
              <a:avLst/>
            </a:prstGeom>
            <a:noFill/>
            <a:ln w="76200">
              <a:solidFill>
                <a:srgbClr val="00CC99"/>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25" name="Freeform 571">
              <a:extLst>
                <a:ext uri="{FF2B5EF4-FFF2-40B4-BE49-F238E27FC236}">
                  <a16:creationId xmlns:a16="http://schemas.microsoft.com/office/drawing/2014/main" id="{DFA8D4DA-F7C6-4C76-B76D-CD259B7282DB}"/>
                </a:ext>
              </a:extLst>
            </p:cNvPr>
            <p:cNvSpPr>
              <a:spLocks/>
            </p:cNvSpPr>
            <p:nvPr/>
          </p:nvSpPr>
          <p:spPr bwMode="auto">
            <a:xfrm>
              <a:off x="1708676" y="4545198"/>
              <a:ext cx="1276350" cy="180975"/>
            </a:xfrm>
            <a:custGeom>
              <a:avLst/>
              <a:gdLst>
                <a:gd name="T0" fmla="*/ 0 w 1072"/>
                <a:gd name="T1" fmla="*/ 0 h 152"/>
                <a:gd name="T2" fmla="*/ 0 w 1072"/>
                <a:gd name="T3" fmla="*/ 2147483646 h 152"/>
                <a:gd name="T4" fmla="*/ 2147483646 w 1072"/>
                <a:gd name="T5" fmla="*/ 2147483646 h 152"/>
                <a:gd name="T6" fmla="*/ 2147483646 w 1072"/>
                <a:gd name="T7" fmla="*/ 2147483646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926" name="Freeform 572">
              <a:extLst>
                <a:ext uri="{FF2B5EF4-FFF2-40B4-BE49-F238E27FC236}">
                  <a16:creationId xmlns:a16="http://schemas.microsoft.com/office/drawing/2014/main" id="{BB069846-0763-4FF7-A63A-AF009F4269BC}"/>
                </a:ext>
              </a:extLst>
            </p:cNvPr>
            <p:cNvSpPr>
              <a:spLocks/>
            </p:cNvSpPr>
            <p:nvPr/>
          </p:nvSpPr>
          <p:spPr bwMode="auto">
            <a:xfrm>
              <a:off x="6109226" y="4545198"/>
              <a:ext cx="1276350" cy="180975"/>
            </a:xfrm>
            <a:custGeom>
              <a:avLst/>
              <a:gdLst>
                <a:gd name="T0" fmla="*/ 0 w 1072"/>
                <a:gd name="T1" fmla="*/ 0 h 152"/>
                <a:gd name="T2" fmla="*/ 0 w 1072"/>
                <a:gd name="T3" fmla="*/ 2147483646 h 152"/>
                <a:gd name="T4" fmla="*/ 2147483646 w 1072"/>
                <a:gd name="T5" fmla="*/ 2147483646 h 152"/>
                <a:gd name="T6" fmla="*/ 2147483646 w 1072"/>
                <a:gd name="T7" fmla="*/ 2147483646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927" name="Freeform 573">
              <a:extLst>
                <a:ext uri="{FF2B5EF4-FFF2-40B4-BE49-F238E27FC236}">
                  <a16:creationId xmlns:a16="http://schemas.microsoft.com/office/drawing/2014/main" id="{F646F66A-90D6-4E14-8237-3A602E60FF58}"/>
                </a:ext>
              </a:extLst>
            </p:cNvPr>
            <p:cNvSpPr>
              <a:spLocks/>
            </p:cNvSpPr>
            <p:nvPr/>
          </p:nvSpPr>
          <p:spPr bwMode="auto">
            <a:xfrm>
              <a:off x="3289826" y="4535673"/>
              <a:ext cx="1095375" cy="190500"/>
            </a:xfrm>
            <a:custGeom>
              <a:avLst/>
              <a:gdLst>
                <a:gd name="T0" fmla="*/ 0 w 1072"/>
                <a:gd name="T1" fmla="*/ 0 h 152"/>
                <a:gd name="T2" fmla="*/ 0 w 1072"/>
                <a:gd name="T3" fmla="*/ 2147483646 h 152"/>
                <a:gd name="T4" fmla="*/ 2147483646 w 1072"/>
                <a:gd name="T5" fmla="*/ 2147483646 h 152"/>
                <a:gd name="T6" fmla="*/ 2147483646 w 1072"/>
                <a:gd name="T7" fmla="*/ 2147483646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928" name="Freeform 574">
              <a:extLst>
                <a:ext uri="{FF2B5EF4-FFF2-40B4-BE49-F238E27FC236}">
                  <a16:creationId xmlns:a16="http://schemas.microsoft.com/office/drawing/2014/main" id="{005DCF83-6B58-4C2F-9B65-C81B0887BB12}"/>
                </a:ext>
              </a:extLst>
            </p:cNvPr>
            <p:cNvSpPr>
              <a:spLocks/>
            </p:cNvSpPr>
            <p:nvPr/>
          </p:nvSpPr>
          <p:spPr bwMode="auto">
            <a:xfrm>
              <a:off x="4737626" y="4545198"/>
              <a:ext cx="1104900" cy="180975"/>
            </a:xfrm>
            <a:custGeom>
              <a:avLst/>
              <a:gdLst>
                <a:gd name="T0" fmla="*/ 0 w 1072"/>
                <a:gd name="T1" fmla="*/ 0 h 152"/>
                <a:gd name="T2" fmla="*/ 0 w 1072"/>
                <a:gd name="T3" fmla="*/ 2147483646 h 152"/>
                <a:gd name="T4" fmla="*/ 2147483646 w 1072"/>
                <a:gd name="T5" fmla="*/ 2147483646 h 152"/>
                <a:gd name="T6" fmla="*/ 2147483646 w 1072"/>
                <a:gd name="T7" fmla="*/ 2147483646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929" name="Text Box 575">
              <a:extLst>
                <a:ext uri="{FF2B5EF4-FFF2-40B4-BE49-F238E27FC236}">
                  <a16:creationId xmlns:a16="http://schemas.microsoft.com/office/drawing/2014/main" id="{66CBA6D9-C807-4326-837D-035DFDAC4E45}"/>
                </a:ext>
              </a:extLst>
            </p:cNvPr>
            <p:cNvSpPr txBox="1">
              <a:spLocks noChangeArrowheads="1"/>
            </p:cNvSpPr>
            <p:nvPr/>
          </p:nvSpPr>
          <p:spPr bwMode="auto">
            <a:xfrm>
              <a:off x="2855248" y="3426010"/>
              <a:ext cx="335669"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930" name="Text Box 576">
              <a:extLst>
                <a:ext uri="{FF2B5EF4-FFF2-40B4-BE49-F238E27FC236}">
                  <a16:creationId xmlns:a16="http://schemas.microsoft.com/office/drawing/2014/main" id="{A2526F5C-5B3C-45B3-A6B8-266A5D037F69}"/>
                </a:ext>
              </a:extLst>
            </p:cNvPr>
            <p:cNvSpPr txBox="1">
              <a:spLocks noChangeArrowheads="1"/>
            </p:cNvSpPr>
            <p:nvPr/>
          </p:nvSpPr>
          <p:spPr bwMode="auto">
            <a:xfrm>
              <a:off x="4451877" y="3426010"/>
              <a:ext cx="335669"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931" name="Text Box 577">
              <a:extLst>
                <a:ext uri="{FF2B5EF4-FFF2-40B4-BE49-F238E27FC236}">
                  <a16:creationId xmlns:a16="http://schemas.microsoft.com/office/drawing/2014/main" id="{10CBD219-6A74-47E0-A8A9-6C0D452D8DC6}"/>
                </a:ext>
              </a:extLst>
            </p:cNvPr>
            <p:cNvSpPr txBox="1">
              <a:spLocks noChangeArrowheads="1"/>
            </p:cNvSpPr>
            <p:nvPr/>
          </p:nvSpPr>
          <p:spPr bwMode="auto">
            <a:xfrm>
              <a:off x="5874673" y="3426010"/>
              <a:ext cx="335669"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3</a:t>
              </a:r>
            </a:p>
          </p:txBody>
        </p:sp>
        <p:sp>
          <p:nvSpPr>
            <p:cNvPr id="932" name="Text Box 578">
              <a:extLst>
                <a:ext uri="{FF2B5EF4-FFF2-40B4-BE49-F238E27FC236}">
                  <a16:creationId xmlns:a16="http://schemas.microsoft.com/office/drawing/2014/main" id="{148BB9C8-212F-4B02-9FD7-D809927619F4}"/>
                </a:ext>
              </a:extLst>
            </p:cNvPr>
            <p:cNvSpPr txBox="1">
              <a:spLocks noChangeArrowheads="1"/>
            </p:cNvSpPr>
            <p:nvPr/>
          </p:nvSpPr>
          <p:spPr bwMode="auto">
            <a:xfrm>
              <a:off x="1420546" y="2911661"/>
              <a:ext cx="335669"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933" name="Text Box 579">
              <a:extLst>
                <a:ext uri="{FF2B5EF4-FFF2-40B4-BE49-F238E27FC236}">
                  <a16:creationId xmlns:a16="http://schemas.microsoft.com/office/drawing/2014/main" id="{41C4998F-47AD-4D57-B3D9-6B7B8725B3D3}"/>
                </a:ext>
              </a:extLst>
            </p:cNvPr>
            <p:cNvSpPr txBox="1">
              <a:spLocks noChangeArrowheads="1"/>
            </p:cNvSpPr>
            <p:nvPr/>
          </p:nvSpPr>
          <p:spPr bwMode="auto">
            <a:xfrm>
              <a:off x="7309377" y="2911661"/>
              <a:ext cx="335669"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934" name="Text Box 580">
              <a:extLst>
                <a:ext uri="{FF2B5EF4-FFF2-40B4-BE49-F238E27FC236}">
                  <a16:creationId xmlns:a16="http://schemas.microsoft.com/office/drawing/2014/main" id="{85563106-C3D2-4466-B989-181841DA383C}"/>
                </a:ext>
              </a:extLst>
            </p:cNvPr>
            <p:cNvSpPr txBox="1">
              <a:spLocks noChangeArrowheads="1"/>
            </p:cNvSpPr>
            <p:nvPr/>
          </p:nvSpPr>
          <p:spPr bwMode="auto">
            <a:xfrm>
              <a:off x="2733805" y="2865227"/>
              <a:ext cx="3100849"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100" dirty="0">
                  <a:solidFill>
                    <a:srgbClr val="333399"/>
                  </a:solidFill>
                  <a:ea typeface="楷体" panose="02010609060101010101" pitchFamily="49" charset="-122"/>
                  <a:cs typeface="Arial" panose="020B0604020202020204" pitchFamily="34" charset="0"/>
                </a:rPr>
                <a:t>仅从链路层观察帧的流动</a:t>
              </a:r>
            </a:p>
          </p:txBody>
        </p:sp>
        <p:sp>
          <p:nvSpPr>
            <p:cNvPr id="935" name="Freeform 581">
              <a:extLst>
                <a:ext uri="{FF2B5EF4-FFF2-40B4-BE49-F238E27FC236}">
                  <a16:creationId xmlns:a16="http://schemas.microsoft.com/office/drawing/2014/main" id="{55E5AB44-70C4-4710-865D-1990DE98AE3E}"/>
                </a:ext>
              </a:extLst>
            </p:cNvPr>
            <p:cNvSpPr>
              <a:spLocks/>
            </p:cNvSpPr>
            <p:nvPr/>
          </p:nvSpPr>
          <p:spPr bwMode="auto">
            <a:xfrm>
              <a:off x="1951564" y="3295042"/>
              <a:ext cx="5233988" cy="1403747"/>
            </a:xfrm>
            <a:custGeom>
              <a:avLst/>
              <a:gdLst>
                <a:gd name="T0" fmla="*/ 2147483646 w 4396"/>
                <a:gd name="T1" fmla="*/ 2147483646 h 1179"/>
                <a:gd name="T2" fmla="*/ 2147483646 w 4396"/>
                <a:gd name="T3" fmla="*/ 2147483646 h 1179"/>
                <a:gd name="T4" fmla="*/ 2147483646 w 4396"/>
                <a:gd name="T5" fmla="*/ 2147483646 h 1179"/>
                <a:gd name="T6" fmla="*/ 2147483646 w 4396"/>
                <a:gd name="T7" fmla="*/ 2147483646 h 1179"/>
                <a:gd name="T8" fmla="*/ 2147483646 w 4396"/>
                <a:gd name="T9" fmla="*/ 2147483646 h 1179"/>
                <a:gd name="T10" fmla="*/ 2147483646 w 4396"/>
                <a:gd name="T11" fmla="*/ 2147483646 h 1179"/>
                <a:gd name="T12" fmla="*/ 2147483646 w 4396"/>
                <a:gd name="T13" fmla="*/ 2147483646 h 1179"/>
                <a:gd name="T14" fmla="*/ 2147483646 w 4396"/>
                <a:gd name="T15" fmla="*/ 2147483646 h 1179"/>
                <a:gd name="T16" fmla="*/ 2147483646 w 4396"/>
                <a:gd name="T17" fmla="*/ 2147483646 h 1179"/>
                <a:gd name="T18" fmla="*/ 2147483646 w 4396"/>
                <a:gd name="T19" fmla="*/ 2147483646 h 1179"/>
                <a:gd name="T20" fmla="*/ 2147483646 w 4396"/>
                <a:gd name="T21" fmla="*/ 2147483646 h 1179"/>
                <a:gd name="T22" fmla="*/ 2147483646 w 4396"/>
                <a:gd name="T23" fmla="*/ 2147483646 h 1179"/>
                <a:gd name="T24" fmla="*/ 2147483646 w 4396"/>
                <a:gd name="T25" fmla="*/ 2147483646 h 1179"/>
                <a:gd name="T26" fmla="*/ 2147483646 w 4396"/>
                <a:gd name="T27" fmla="*/ 2147483646 h 1179"/>
                <a:gd name="T28" fmla="*/ 2147483646 w 4396"/>
                <a:gd name="T29" fmla="*/ 2147483646 h 1179"/>
                <a:gd name="T30" fmla="*/ 2147483646 w 4396"/>
                <a:gd name="T31" fmla="*/ 2147483646 h 1179"/>
                <a:gd name="T32" fmla="*/ 2147483646 w 4396"/>
                <a:gd name="T33" fmla="*/ 2147483646 h 1179"/>
                <a:gd name="T34" fmla="*/ 2147483646 w 4396"/>
                <a:gd name="T35" fmla="*/ 2147483646 h 1179"/>
                <a:gd name="T36" fmla="*/ 2147483646 w 4396"/>
                <a:gd name="T37" fmla="*/ 2147483646 h 1179"/>
                <a:gd name="T38" fmla="*/ 2147483646 w 4396"/>
                <a:gd name="T39" fmla="*/ 2147483646 h 1179"/>
                <a:gd name="T40" fmla="*/ 2147483646 w 4396"/>
                <a:gd name="T41" fmla="*/ 2147483646 h 1179"/>
                <a:gd name="T42" fmla="*/ 2147483646 w 4396"/>
                <a:gd name="T43" fmla="*/ 2147483646 h 1179"/>
                <a:gd name="T44" fmla="*/ 2147483646 w 4396"/>
                <a:gd name="T45" fmla="*/ 2147483646 h 1179"/>
                <a:gd name="T46" fmla="*/ 2147483646 w 4396"/>
                <a:gd name="T47" fmla="*/ 2147483646 h 1179"/>
                <a:gd name="T48" fmla="*/ 2147483646 w 4396"/>
                <a:gd name="T49" fmla="*/ 2147483646 h 1179"/>
                <a:gd name="T50" fmla="*/ 2147483646 w 4396"/>
                <a:gd name="T51" fmla="*/ 2147483646 h 1179"/>
                <a:gd name="T52" fmla="*/ 2147483646 w 4396"/>
                <a:gd name="T53" fmla="*/ 2147483646 h 1179"/>
                <a:gd name="T54" fmla="*/ 2147483646 w 4396"/>
                <a:gd name="T55" fmla="*/ 2147483646 h 1179"/>
                <a:gd name="T56" fmla="*/ 2147483646 w 4396"/>
                <a:gd name="T57" fmla="*/ 2147483646 h 1179"/>
                <a:gd name="T58" fmla="*/ 2147483646 w 4396"/>
                <a:gd name="T59" fmla="*/ 2147483646 h 1179"/>
                <a:gd name="T60" fmla="*/ 2147483646 w 4396"/>
                <a:gd name="T61" fmla="*/ 2147483646 h 1179"/>
                <a:gd name="T62" fmla="*/ 2147483646 w 4396"/>
                <a:gd name="T63" fmla="*/ 2147483646 h 1179"/>
                <a:gd name="T64" fmla="*/ 2147483646 w 4396"/>
                <a:gd name="T65" fmla="*/ 2147483646 h 1179"/>
                <a:gd name="T66" fmla="*/ 2147483646 w 4396"/>
                <a:gd name="T67" fmla="*/ 2147483646 h 1179"/>
                <a:gd name="T68" fmla="*/ 2147483646 w 4396"/>
                <a:gd name="T69" fmla="*/ 2147483646 h 1179"/>
                <a:gd name="T70" fmla="*/ 2147483646 w 4396"/>
                <a:gd name="T71" fmla="*/ 0 h 11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396"/>
                <a:gd name="T109" fmla="*/ 0 h 1179"/>
                <a:gd name="T110" fmla="*/ 4396 w 4396"/>
                <a:gd name="T111" fmla="*/ 1179 h 117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a:solidFill>
                <a:srgbClr val="FF0000"/>
              </a:solidFill>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936" name="Rectangle 582">
              <a:extLst>
                <a:ext uri="{FF2B5EF4-FFF2-40B4-BE49-F238E27FC236}">
                  <a16:creationId xmlns:a16="http://schemas.microsoft.com/office/drawing/2014/main" id="{C2AFBAD8-E93D-4F1D-9ED5-16B7A48ADA69}"/>
                </a:ext>
              </a:extLst>
            </p:cNvPr>
            <p:cNvSpPr>
              <a:spLocks noChangeArrowheads="1"/>
            </p:cNvSpPr>
            <p:nvPr/>
          </p:nvSpPr>
          <p:spPr bwMode="auto">
            <a:xfrm>
              <a:off x="1220521" y="4045135"/>
              <a:ext cx="6480572" cy="242888"/>
            </a:xfrm>
            <a:prstGeom prst="rect">
              <a:avLst/>
            </a:prstGeom>
            <a:solidFill>
              <a:srgbClr val="C0C0C0">
                <a:alpha val="39999"/>
              </a:srgbClr>
            </a:solidFill>
            <a:ln w="9525">
              <a:solidFill>
                <a:srgbClr val="5F5F5F"/>
              </a:solidFill>
              <a:prstDash val="dash"/>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37" name="Text Box 521">
              <a:extLst>
                <a:ext uri="{FF2B5EF4-FFF2-40B4-BE49-F238E27FC236}">
                  <a16:creationId xmlns:a16="http://schemas.microsoft.com/office/drawing/2014/main" id="{746B1688-6324-4E5F-8BFE-17615D8E36B8}"/>
                </a:ext>
              </a:extLst>
            </p:cNvPr>
            <p:cNvSpPr txBox="1">
              <a:spLocks noChangeArrowheads="1"/>
            </p:cNvSpPr>
            <p:nvPr/>
          </p:nvSpPr>
          <p:spPr bwMode="auto">
            <a:xfrm>
              <a:off x="2854059" y="1512195"/>
              <a:ext cx="315872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rgbClr val="333399"/>
                  </a:solidFill>
                  <a:ea typeface="楷体" panose="02010609060101010101" pitchFamily="49" charset="-122"/>
                  <a:cs typeface="Arial" panose="020B0604020202020204" pitchFamily="34" charset="0"/>
                </a:rPr>
                <a:t>主机</a:t>
              </a:r>
              <a:r>
                <a:rPr kumimoji="1" lang="zh-CN" altLang="en-US" dirty="0">
                  <a:solidFill>
                    <a:srgbClr val="333399"/>
                  </a:solidFill>
                  <a:ea typeface="楷体" panose="02010609060101010101" pitchFamily="49" charset="-122"/>
                  <a:cs typeface="Arial" panose="020B0604020202020204" pitchFamily="34" charset="0"/>
                </a:rPr>
                <a:t> </a:t>
              </a:r>
              <a:r>
                <a:rPr kumimoji="1" lang="en-US" altLang="zh-CN" sz="2400" dirty="0">
                  <a:solidFill>
                    <a:srgbClr val="333399"/>
                  </a:solidFill>
                  <a:ea typeface="楷体" panose="02010609060101010101" pitchFamily="49" charset="-122"/>
                  <a:cs typeface="Arial" panose="020B0604020202020204" pitchFamily="34" charset="0"/>
                </a:rPr>
                <a:t>H</a:t>
              </a:r>
              <a:r>
                <a:rPr kumimoji="1" lang="en-US" altLang="zh-CN" sz="2400" baseline="-25000" dirty="0">
                  <a:solidFill>
                    <a:srgbClr val="333399"/>
                  </a:solidFill>
                  <a:ea typeface="楷体" panose="02010609060101010101" pitchFamily="49" charset="-122"/>
                  <a:cs typeface="Arial" panose="020B0604020202020204" pitchFamily="34" charset="0"/>
                </a:rPr>
                <a:t>1</a:t>
              </a:r>
              <a:r>
                <a:rPr kumimoji="1" lang="en-US" altLang="zh-CN" dirty="0">
                  <a:solidFill>
                    <a:srgbClr val="333399"/>
                  </a:solidFill>
                  <a:ea typeface="楷体" panose="02010609060101010101" pitchFamily="49" charset="-122"/>
                  <a:cs typeface="Arial" panose="020B0604020202020204" pitchFamily="34" charset="0"/>
                </a:rPr>
                <a:t> </a:t>
              </a:r>
              <a:r>
                <a:rPr kumimoji="1" lang="zh-CN" altLang="en-US" sz="2400" dirty="0">
                  <a:solidFill>
                    <a:srgbClr val="333399"/>
                  </a:solidFill>
                  <a:ea typeface="楷体" panose="02010609060101010101" pitchFamily="49" charset="-122"/>
                  <a:cs typeface="Arial" panose="020B0604020202020204" pitchFamily="34" charset="0"/>
                </a:rPr>
                <a:t>向</a:t>
              </a:r>
              <a:r>
                <a:rPr kumimoji="1" lang="zh-CN" altLang="en-US" dirty="0">
                  <a:solidFill>
                    <a:srgbClr val="333399"/>
                  </a:solidFill>
                  <a:ea typeface="楷体" panose="02010609060101010101" pitchFamily="49" charset="-122"/>
                  <a:cs typeface="Arial" panose="020B0604020202020204" pitchFamily="34" charset="0"/>
                </a:rPr>
                <a:t> </a:t>
              </a:r>
              <a:r>
                <a:rPr kumimoji="1" lang="en-US" altLang="zh-CN" sz="2400" dirty="0">
                  <a:solidFill>
                    <a:srgbClr val="333399"/>
                  </a:solidFill>
                  <a:ea typeface="楷体" panose="02010609060101010101" pitchFamily="49" charset="-122"/>
                  <a:cs typeface="Arial" panose="020B0604020202020204" pitchFamily="34" charset="0"/>
                </a:rPr>
                <a:t>H</a:t>
              </a:r>
              <a:r>
                <a:rPr kumimoji="1" lang="en-US" altLang="zh-CN" sz="2400" baseline="-25000" dirty="0">
                  <a:solidFill>
                    <a:srgbClr val="333399"/>
                  </a:solidFill>
                  <a:ea typeface="楷体" panose="02010609060101010101" pitchFamily="49" charset="-122"/>
                  <a:cs typeface="Arial" panose="020B0604020202020204" pitchFamily="34" charset="0"/>
                </a:rPr>
                <a:t>2</a:t>
              </a:r>
              <a:r>
                <a:rPr kumimoji="1" lang="en-US" altLang="zh-CN" dirty="0">
                  <a:solidFill>
                    <a:srgbClr val="333399"/>
                  </a:solidFill>
                  <a:ea typeface="楷体" panose="02010609060101010101" pitchFamily="49" charset="-122"/>
                  <a:cs typeface="Arial" panose="020B0604020202020204" pitchFamily="34" charset="0"/>
                </a:rPr>
                <a:t> </a:t>
              </a:r>
              <a:r>
                <a:rPr kumimoji="1" lang="zh-CN" altLang="en-US" sz="2400" dirty="0">
                  <a:solidFill>
                    <a:srgbClr val="333399"/>
                  </a:solidFill>
                  <a:ea typeface="楷体" panose="02010609060101010101" pitchFamily="49" charset="-122"/>
                  <a:cs typeface="Arial" panose="020B0604020202020204" pitchFamily="34" charset="0"/>
                </a:rPr>
                <a:t>发送数据</a:t>
              </a:r>
              <a:endParaRPr kumimoji="1" lang="zh-CN" altLang="en-US" sz="2400" baseline="-25000" dirty="0">
                <a:solidFill>
                  <a:srgbClr val="333399"/>
                </a:solidFill>
                <a:ea typeface="楷体" panose="02010609060101010101" pitchFamily="49" charset="-122"/>
                <a:cs typeface="Arial" panose="020B0604020202020204" pitchFamily="34" charset="0"/>
              </a:endParaRPr>
            </a:p>
          </p:txBody>
        </p:sp>
      </p:grpSp>
      <p:sp>
        <p:nvSpPr>
          <p:cNvPr id="733" name="Text Box 521">
            <a:extLst>
              <a:ext uri="{FF2B5EF4-FFF2-40B4-BE49-F238E27FC236}">
                <a16:creationId xmlns:a16="http://schemas.microsoft.com/office/drawing/2014/main" id="{B992A96A-9E01-490A-B17E-9406C4330353}"/>
              </a:ext>
            </a:extLst>
          </p:cNvPr>
          <p:cNvSpPr txBox="1">
            <a:spLocks noChangeArrowheads="1"/>
          </p:cNvSpPr>
          <p:nvPr/>
        </p:nvSpPr>
        <p:spPr bwMode="auto">
          <a:xfrm>
            <a:off x="3847459" y="937785"/>
            <a:ext cx="5211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FF0000"/>
                </a:solidFill>
                <a:ea typeface="楷体" panose="02010609060101010101" pitchFamily="49" charset="-122"/>
                <a:cs typeface="Arial" panose="020B0604020202020204" pitchFamily="34" charset="0"/>
              </a:rPr>
              <a:t>不同链路的链路层协议可能不同</a:t>
            </a:r>
            <a:endParaRPr kumimoji="1" lang="zh-CN" altLang="en-US" sz="2800" b="1" baseline="-25000" dirty="0">
              <a:solidFill>
                <a:srgbClr val="FF0000"/>
              </a:solidFill>
              <a:ea typeface="楷体" panose="02010609060101010101" pitchFamily="49" charset="-122"/>
              <a:cs typeface="Arial" panose="020B0604020202020204" pitchFamily="34" charset="0"/>
            </a:endParaRPr>
          </a:p>
        </p:txBody>
      </p:sp>
      <p:sp>
        <p:nvSpPr>
          <p:cNvPr id="3" name="灯片编号占位符 2">
            <a:extLst>
              <a:ext uri="{FF2B5EF4-FFF2-40B4-BE49-F238E27FC236}">
                <a16:creationId xmlns:a16="http://schemas.microsoft.com/office/drawing/2014/main" id="{0A99EEEB-A5CB-4A63-B637-146C179C9362}"/>
              </a:ext>
            </a:extLst>
          </p:cNvPr>
          <p:cNvSpPr>
            <a:spLocks noGrp="1"/>
          </p:cNvSpPr>
          <p:nvPr>
            <p:ph type="sldNum" sz="quarter" idx="12"/>
          </p:nvPr>
        </p:nvSpPr>
        <p:spPr/>
        <p:txBody>
          <a:bodyPr/>
          <a:lstStyle/>
          <a:p>
            <a:fld id="{91F2D4EF-46D4-4764-B373-FC59CD1D281E}" type="slidenum">
              <a:rPr lang="zh-CN" altLang="en-US" smtClean="0"/>
              <a:t>8</a:t>
            </a:fld>
            <a:endParaRPr lang="zh-CN" altLang="en-US"/>
          </a:p>
        </p:txBody>
      </p:sp>
    </p:spTree>
    <p:extLst>
      <p:ext uri="{BB962C8B-B14F-4D97-AF65-F5344CB8AC3E}">
        <p14:creationId xmlns:p14="http://schemas.microsoft.com/office/powerpoint/2010/main" val="41514238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206845" y="1986802"/>
            <a:ext cx="6312017" cy="235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spcBef>
                <a:spcPts val="450"/>
              </a:spcBef>
              <a:buClr>
                <a:srgbClr val="009FF6"/>
              </a:buClr>
              <a:buFont typeface="Wingdings" panose="05000000000000000000" pitchFamily="2" charset="2"/>
              <a:buChar char="p"/>
            </a:pP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目的</a:t>
            </a:r>
            <a:r>
              <a:rPr kumimoji="1"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适配器重传时试图估计正确的负载</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814388" lvl="1"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重载</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随机等待的时间可能会更长</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第一次碰撞</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{0,1}</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延迟是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512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比特传输时间</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第二次碰撞后</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{0,1,2, 3}</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第十次碰撞后</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{0,1,2,3,4,…,1023}</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535419"/>
            <a:ext cx="4983956" cy="405110"/>
            <a:chOff x="1403750" y="3593123"/>
            <a:chExt cx="6645275"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指数回退算法</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3B638CD2-8EEF-42C9-A47B-A96EE6E947EE}"/>
              </a:ext>
            </a:extLst>
          </p:cNvPr>
          <p:cNvSpPr>
            <a:spLocks noGrp="1"/>
          </p:cNvSpPr>
          <p:nvPr>
            <p:ph type="sldNum" sz="quarter" idx="12"/>
          </p:nvPr>
        </p:nvSpPr>
        <p:spPr/>
        <p:txBody>
          <a:bodyPr/>
          <a:lstStyle/>
          <a:p>
            <a:fld id="{91F2D4EF-46D4-4764-B373-FC59CD1D281E}" type="slidenum">
              <a:rPr lang="zh-CN" altLang="en-US" smtClean="0"/>
              <a:t>80</a:t>
            </a:fld>
            <a:endParaRPr lang="zh-CN" altLang="en-US"/>
          </a:p>
        </p:txBody>
      </p:sp>
    </p:spTree>
    <p:extLst>
      <p:ext uri="{BB962C8B-B14F-4D97-AF65-F5344CB8AC3E}">
        <p14:creationId xmlns:p14="http://schemas.microsoft.com/office/powerpoint/2010/main" val="270728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13">
                                            <p:txEl>
                                              <p:pRg st="1" end="1"/>
                                            </p:txEl>
                                          </p:spTgt>
                                        </p:tgtEl>
                                        <p:attrNameLst>
                                          <p:attrName>style.visibility</p:attrName>
                                        </p:attrNameLst>
                                      </p:cBhvr>
                                      <p:to>
                                        <p:strVal val="visible"/>
                                      </p:to>
                                    </p:set>
                                    <p:animEffect transition="in" filter="wipe(left)">
                                      <p:cBhvr>
                                        <p:cTn id="14" dur="500"/>
                                        <p:tgtEl>
                                          <p:spTgt spid="11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3">
                                            <p:txEl>
                                              <p:pRg st="2" end="2"/>
                                            </p:txEl>
                                          </p:spTgt>
                                        </p:tgtEl>
                                        <p:attrNameLst>
                                          <p:attrName>style.visibility</p:attrName>
                                        </p:attrNameLst>
                                      </p:cBhvr>
                                      <p:to>
                                        <p:strVal val="visible"/>
                                      </p:to>
                                    </p:set>
                                    <p:animEffect transition="in" filter="wipe(left)">
                                      <p:cBhvr>
                                        <p:cTn id="19" dur="500"/>
                                        <p:tgtEl>
                                          <p:spTgt spid="11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3">
                                            <p:txEl>
                                              <p:pRg st="3" end="3"/>
                                            </p:txEl>
                                          </p:spTgt>
                                        </p:tgtEl>
                                        <p:attrNameLst>
                                          <p:attrName>style.visibility</p:attrName>
                                        </p:attrNameLst>
                                      </p:cBhvr>
                                      <p:to>
                                        <p:strVal val="visible"/>
                                      </p:to>
                                    </p:set>
                                    <p:animEffect transition="in" filter="wipe(left)">
                                      <p:cBhvr>
                                        <p:cTn id="24" dur="500"/>
                                        <p:tgtEl>
                                          <p:spTgt spid="11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3">
                                            <p:txEl>
                                              <p:pRg st="4" end="4"/>
                                            </p:txEl>
                                          </p:spTgt>
                                        </p:tgtEl>
                                        <p:attrNameLst>
                                          <p:attrName>style.visibility</p:attrName>
                                        </p:attrNameLst>
                                      </p:cBhvr>
                                      <p:to>
                                        <p:strVal val="visible"/>
                                      </p:to>
                                    </p:set>
                                    <p:animEffect transition="in" filter="wipe(left)">
                                      <p:cBhvr>
                                        <p:cTn id="29" dur="500"/>
                                        <p:tgtEl>
                                          <p:spTgt spid="1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178438" y="2024975"/>
            <a:ext cx="7435736" cy="222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使用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CSMA/CD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协议的以太网不能进行全双工通信而只能进行双向交替通信（半双工通信）</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每个站在发送数据之后的一小段时间内，存在着遭遇碰撞的可能性 </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这种</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发送的不确定性</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使整个以太网的平均通信量远小于以太网的最高数据率</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535419"/>
            <a:ext cx="4983956" cy="405110"/>
            <a:chOff x="1403750" y="3593123"/>
            <a:chExt cx="6645275"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重要特性</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8FB7A056-29E6-4F58-98D7-516F4C840F23}"/>
              </a:ext>
            </a:extLst>
          </p:cNvPr>
          <p:cNvSpPr>
            <a:spLocks noGrp="1"/>
          </p:cNvSpPr>
          <p:nvPr>
            <p:ph type="sldNum" sz="quarter" idx="12"/>
          </p:nvPr>
        </p:nvSpPr>
        <p:spPr/>
        <p:txBody>
          <a:bodyPr/>
          <a:lstStyle/>
          <a:p>
            <a:fld id="{91F2D4EF-46D4-4764-B373-FC59CD1D281E}" type="slidenum">
              <a:rPr lang="zh-CN" altLang="en-US" smtClean="0"/>
              <a:t>81</a:t>
            </a:fld>
            <a:endParaRPr lang="zh-CN" altLang="en-US"/>
          </a:p>
        </p:txBody>
      </p:sp>
    </p:spTree>
    <p:extLst>
      <p:ext uri="{BB962C8B-B14F-4D97-AF65-F5344CB8AC3E}">
        <p14:creationId xmlns:p14="http://schemas.microsoft.com/office/powerpoint/2010/main" val="374087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194376" y="1479331"/>
            <a:ext cx="7522404" cy="141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以太网取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51.2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sym typeface="Symbol" panose="05050102010706020507" pitchFamily="18" charset="2"/>
              </a:rPr>
              <a:t></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s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为争用期的长度</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对于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10 Mb/s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以太网，在争用期内可发送</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512 bit</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，即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以太网在发送数据时，若前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字节没有发生碰撞，则后续的数据就不会发生碰撞</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0" y="1107753"/>
            <a:ext cx="1951746" cy="405110"/>
            <a:chOff x="1403750" y="3593123"/>
            <a:chExt cx="2294153"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176584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争用期长度</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3" name="Text Box 79">
            <a:extLst>
              <a:ext uri="{FF2B5EF4-FFF2-40B4-BE49-F238E27FC236}">
                <a16:creationId xmlns:a16="http://schemas.microsoft.com/office/drawing/2014/main" id="{560AED82-5DDE-449E-8B96-013948AB6C22}"/>
              </a:ext>
            </a:extLst>
          </p:cNvPr>
          <p:cNvSpPr txBox="1">
            <a:spLocks noChangeArrowheads="1"/>
          </p:cNvSpPr>
          <p:nvPr/>
        </p:nvSpPr>
        <p:spPr bwMode="auto">
          <a:xfrm>
            <a:off x="1194376" y="3323219"/>
            <a:ext cx="7522404" cy="172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如果发生碰撞，就一定是在发送的前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字节之内 </a:t>
            </a:r>
          </a:p>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由于一检测到碰撞就立即中止发送，这时已经发送出去的数据一定小于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 </a:t>
            </a:r>
          </a:p>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以太网规定了最短有效帧长为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字节，凡长度小于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字节的帧都是由于冲突而异常中止的</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无效帧</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 </a:t>
            </a:r>
          </a:p>
        </p:txBody>
      </p:sp>
      <p:grpSp>
        <p:nvGrpSpPr>
          <p:cNvPr id="14" name="组合 13">
            <a:extLst>
              <a:ext uri="{FF2B5EF4-FFF2-40B4-BE49-F238E27FC236}">
                <a16:creationId xmlns:a16="http://schemas.microsoft.com/office/drawing/2014/main" id="{6AA084DD-D922-4890-A2A8-8610D99F1B36}"/>
              </a:ext>
            </a:extLst>
          </p:cNvPr>
          <p:cNvGrpSpPr/>
          <p:nvPr/>
        </p:nvGrpSpPr>
        <p:grpSpPr>
          <a:xfrm>
            <a:off x="810611" y="2957973"/>
            <a:ext cx="2256786" cy="405110"/>
            <a:chOff x="1403750" y="3593123"/>
            <a:chExt cx="2652708" cy="540147"/>
          </a:xfrm>
        </p:grpSpPr>
        <p:grpSp>
          <p:nvGrpSpPr>
            <p:cNvPr id="15" name="组合 14">
              <a:extLst>
                <a:ext uri="{FF2B5EF4-FFF2-40B4-BE49-F238E27FC236}">
                  <a16:creationId xmlns:a16="http://schemas.microsoft.com/office/drawing/2014/main" id="{46C01374-8443-4EAD-9FE8-24F086BDAAEE}"/>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A57314B9-618D-4E92-86D0-51998922621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 name="round-web-cam_17861">
                <a:extLst>
                  <a:ext uri="{FF2B5EF4-FFF2-40B4-BE49-F238E27FC236}">
                    <a16:creationId xmlns:a16="http://schemas.microsoft.com/office/drawing/2014/main" id="{2A54973A-8D20-4357-9E5A-8C04BC5AC9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6D722BE6-0F4D-44BE-BE12-032AD0F49CF1}"/>
                </a:ext>
              </a:extLst>
            </p:cNvPr>
            <p:cNvSpPr txBox="1">
              <a:spLocks noChangeArrowheads="1"/>
            </p:cNvSpPr>
            <p:nvPr/>
          </p:nvSpPr>
          <p:spPr bwMode="auto">
            <a:xfrm>
              <a:off x="1932062" y="3603894"/>
              <a:ext cx="2124396"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最短有效帧长</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9" name="Text Box 14">
            <a:extLst>
              <a:ext uri="{FF2B5EF4-FFF2-40B4-BE49-F238E27FC236}">
                <a16:creationId xmlns:a16="http://schemas.microsoft.com/office/drawing/2014/main" id="{0EA22AB0-59E0-4E25-A51C-20C9CE7A7BE9}"/>
              </a:ext>
            </a:extLst>
          </p:cNvPr>
          <p:cNvSpPr txBox="1">
            <a:spLocks noChangeArrowheads="1"/>
          </p:cNvSpPr>
          <p:nvPr/>
        </p:nvSpPr>
        <p:spPr bwMode="auto">
          <a:xfrm>
            <a:off x="5456701" y="114197"/>
            <a:ext cx="35925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latin typeface="楷体" panose="02010609060101010101" pitchFamily="49" charset="-122"/>
                <a:ea typeface="楷体" panose="02010609060101010101" pitchFamily="49" charset="-122"/>
              </a:rPr>
              <a:t>10M</a:t>
            </a:r>
            <a:r>
              <a:rPr lang="zh-CN" altLang="en-US" sz="2400" b="1" dirty="0">
                <a:latin typeface="楷体" panose="02010609060101010101" pitchFamily="49" charset="-122"/>
                <a:ea typeface="楷体" panose="02010609060101010101" pitchFamily="49" charset="-122"/>
              </a:rPr>
              <a:t>以太网最小帧长</a:t>
            </a:r>
            <a:r>
              <a:rPr lang="en-US" altLang="zh-CN" sz="2400" b="1" dirty="0">
                <a:latin typeface="楷体" panose="02010609060101010101" pitchFamily="49" charset="-122"/>
                <a:ea typeface="楷体" panose="02010609060101010101" pitchFamily="49" charset="-122"/>
              </a:rPr>
              <a:t>=64</a:t>
            </a:r>
            <a:r>
              <a:rPr lang="zh-CN" altLang="en-US" sz="2400" b="1" dirty="0">
                <a:latin typeface="楷体" panose="02010609060101010101" pitchFamily="49" charset="-122"/>
                <a:ea typeface="楷体" panose="02010609060101010101" pitchFamily="49" charset="-122"/>
              </a:rPr>
              <a:t>，</a:t>
            </a:r>
          </a:p>
          <a:p>
            <a:r>
              <a:rPr lang="zh-CN" altLang="en-US" sz="2400" b="1" dirty="0">
                <a:latin typeface="楷体" panose="02010609060101010101" pitchFamily="49" charset="-122"/>
                <a:ea typeface="楷体" panose="02010609060101010101" pitchFamily="49" charset="-122"/>
              </a:rPr>
              <a:t>首部</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尾部</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类型</a:t>
            </a:r>
            <a:r>
              <a:rPr lang="en-US" altLang="zh-CN" sz="2400" b="1" dirty="0">
                <a:latin typeface="楷体" panose="02010609060101010101" pitchFamily="49" charset="-122"/>
                <a:ea typeface="楷体" panose="02010609060101010101" pitchFamily="49" charset="-122"/>
              </a:rPr>
              <a:t>=18</a:t>
            </a:r>
            <a:r>
              <a:rPr lang="zh-CN" altLang="en-US" sz="2400" b="1" dirty="0">
                <a:latin typeface="楷体" panose="02010609060101010101" pitchFamily="49" charset="-122"/>
                <a:ea typeface="楷体" panose="02010609060101010101" pitchFamily="49" charset="-122"/>
              </a:rPr>
              <a:t>字节</a:t>
            </a:r>
          </a:p>
          <a:p>
            <a:r>
              <a:rPr lang="zh-CN" altLang="en-US" sz="2400" b="1" dirty="0">
                <a:latin typeface="楷体" panose="02010609060101010101" pitchFamily="49" charset="-122"/>
                <a:ea typeface="楷体" panose="02010609060101010101" pitchFamily="49" charset="-122"/>
              </a:rPr>
              <a:t>因此数据字段最少</a:t>
            </a:r>
            <a:r>
              <a:rPr lang="en-US" altLang="zh-CN" sz="2400" b="1" dirty="0">
                <a:latin typeface="楷体" panose="02010609060101010101" pitchFamily="49" charset="-122"/>
                <a:ea typeface="楷体" panose="02010609060101010101" pitchFamily="49" charset="-122"/>
              </a:rPr>
              <a:t>46</a:t>
            </a:r>
            <a:r>
              <a:rPr lang="zh-CN" altLang="en-US" sz="2400" b="1" dirty="0">
                <a:latin typeface="楷体" panose="02010609060101010101" pitchFamily="49" charset="-122"/>
                <a:ea typeface="楷体" panose="02010609060101010101" pitchFamily="49" charset="-122"/>
              </a:rPr>
              <a:t>字节</a:t>
            </a:r>
          </a:p>
        </p:txBody>
      </p:sp>
      <p:sp>
        <p:nvSpPr>
          <p:cNvPr id="2" name="灯片编号占位符 1">
            <a:extLst>
              <a:ext uri="{FF2B5EF4-FFF2-40B4-BE49-F238E27FC236}">
                <a16:creationId xmlns:a16="http://schemas.microsoft.com/office/drawing/2014/main" id="{CCFF6F10-6175-4B76-B8EA-49063D7C597A}"/>
              </a:ext>
            </a:extLst>
          </p:cNvPr>
          <p:cNvSpPr>
            <a:spLocks noGrp="1"/>
          </p:cNvSpPr>
          <p:nvPr>
            <p:ph type="sldNum" sz="quarter" idx="12"/>
          </p:nvPr>
        </p:nvSpPr>
        <p:spPr/>
        <p:txBody>
          <a:bodyPr/>
          <a:lstStyle/>
          <a:p>
            <a:fld id="{91F2D4EF-46D4-4764-B373-FC59CD1D281E}" type="slidenum">
              <a:rPr lang="zh-CN" altLang="en-US" smtClean="0"/>
              <a:t>82</a:t>
            </a:fld>
            <a:endParaRPr lang="zh-CN" altLang="en-US"/>
          </a:p>
        </p:txBody>
      </p:sp>
    </p:spTree>
    <p:extLst>
      <p:ext uri="{BB962C8B-B14F-4D97-AF65-F5344CB8AC3E}">
        <p14:creationId xmlns:p14="http://schemas.microsoft.com/office/powerpoint/2010/main" val="43563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wipe(left)">
                                      <p:cBhvr>
                                        <p:cTn id="29" dur="500"/>
                                        <p:tgtEl>
                                          <p:spTgt spid="1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xEl>
                                              <p:pRg st="1" end="1"/>
                                            </p:txEl>
                                          </p:spTgt>
                                        </p:tgtEl>
                                        <p:attrNameLst>
                                          <p:attrName>style.visibility</p:attrName>
                                        </p:attrNameLst>
                                      </p:cBhvr>
                                      <p:to>
                                        <p:strVal val="visible"/>
                                      </p:to>
                                    </p:set>
                                    <p:animEffect transition="in" filter="wipe(left)">
                                      <p:cBhvr>
                                        <p:cTn id="34" dur="500"/>
                                        <p:tgtEl>
                                          <p:spTgt spid="1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xEl>
                                              <p:pRg st="2" end="2"/>
                                            </p:txEl>
                                          </p:spTgt>
                                        </p:tgtEl>
                                        <p:attrNameLst>
                                          <p:attrName>style.visibility</p:attrName>
                                        </p:attrNameLst>
                                      </p:cBhvr>
                                      <p:to>
                                        <p:strVal val="visible"/>
                                      </p:to>
                                    </p:set>
                                    <p:animEffect transition="in" filter="wipe(left)">
                                      <p:cBhvr>
                                        <p:cTn id="39" dur="500"/>
                                        <p:tgtEl>
                                          <p:spTgt spid="13">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13" grpId="0" build="p"/>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714853" cy="1071442"/>
            <a:chOff x="551030" y="-368704"/>
            <a:chExt cx="628647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635870" cy="718775"/>
              <a:chOff x="1839058" y="967769"/>
              <a:chExt cx="5635870"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63587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4688837"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传统以太网的物理层</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9" name="Group 4">
            <a:extLst>
              <a:ext uri="{FF2B5EF4-FFF2-40B4-BE49-F238E27FC236}">
                <a16:creationId xmlns:a16="http://schemas.microsoft.com/office/drawing/2014/main" id="{3AF01317-7F0B-4806-AB4E-4DED05BBD2C1}"/>
              </a:ext>
            </a:extLst>
          </p:cNvPr>
          <p:cNvGrpSpPr>
            <a:grpSpLocks/>
          </p:cNvGrpSpPr>
          <p:nvPr/>
        </p:nvGrpSpPr>
        <p:grpSpPr bwMode="auto">
          <a:xfrm>
            <a:off x="1236030" y="1886646"/>
            <a:ext cx="6671939" cy="1640260"/>
            <a:chOff x="1111" y="2987"/>
            <a:chExt cx="3593" cy="761"/>
          </a:xfrm>
        </p:grpSpPr>
        <p:sp>
          <p:nvSpPr>
            <p:cNvPr id="20" name="Rectangle 5">
              <a:extLst>
                <a:ext uri="{FF2B5EF4-FFF2-40B4-BE49-F238E27FC236}">
                  <a16:creationId xmlns:a16="http://schemas.microsoft.com/office/drawing/2014/main" id="{AAF08D99-44AA-4427-8005-D39CA797245D}"/>
                </a:ext>
              </a:extLst>
            </p:cNvPr>
            <p:cNvSpPr>
              <a:spLocks noChangeArrowheads="1"/>
            </p:cNvSpPr>
            <p:nvPr/>
          </p:nvSpPr>
          <p:spPr bwMode="auto">
            <a:xfrm>
              <a:off x="1111"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a:solidFill>
                    <a:srgbClr val="333399"/>
                  </a:solidFill>
                  <a:ea typeface="楷体" panose="02010609060101010101" pitchFamily="49" charset="-122"/>
                  <a:cs typeface="Arial" panose="020B0604020202020204" pitchFamily="34" charset="0"/>
                </a:rPr>
                <a:t>10BASE5</a:t>
              </a:r>
            </a:p>
            <a:p>
              <a:pPr algn="ctr" eaLnBrk="1" hangingPunct="1"/>
              <a:r>
                <a:rPr lang="zh-CN" altLang="en-US" sz="1500">
                  <a:solidFill>
                    <a:srgbClr val="333399"/>
                  </a:solidFill>
                  <a:ea typeface="楷体" panose="02010609060101010101" pitchFamily="49" charset="-122"/>
                  <a:cs typeface="Arial" panose="020B0604020202020204" pitchFamily="34" charset="0"/>
                </a:rPr>
                <a:t>粗缆</a:t>
              </a:r>
            </a:p>
          </p:txBody>
        </p:sp>
        <p:sp>
          <p:nvSpPr>
            <p:cNvPr id="21" name="Rectangle 6">
              <a:extLst>
                <a:ext uri="{FF2B5EF4-FFF2-40B4-BE49-F238E27FC236}">
                  <a16:creationId xmlns:a16="http://schemas.microsoft.com/office/drawing/2014/main" id="{6253B1A9-BA68-4449-AF3A-13B9A5C65433}"/>
                </a:ext>
              </a:extLst>
            </p:cNvPr>
            <p:cNvSpPr>
              <a:spLocks noChangeArrowheads="1"/>
            </p:cNvSpPr>
            <p:nvPr/>
          </p:nvSpPr>
          <p:spPr bwMode="auto">
            <a:xfrm>
              <a:off x="2061"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a:solidFill>
                    <a:srgbClr val="333399"/>
                  </a:solidFill>
                  <a:ea typeface="楷体" panose="02010609060101010101" pitchFamily="49" charset="-122"/>
                  <a:cs typeface="Arial" panose="020B0604020202020204" pitchFamily="34" charset="0"/>
                </a:rPr>
                <a:t>10BASE2</a:t>
              </a:r>
            </a:p>
            <a:p>
              <a:pPr algn="ctr" eaLnBrk="1" hangingPunct="1"/>
              <a:r>
                <a:rPr lang="zh-CN" altLang="en-US" sz="1500">
                  <a:solidFill>
                    <a:srgbClr val="333399"/>
                  </a:solidFill>
                  <a:ea typeface="楷体" panose="02010609060101010101" pitchFamily="49" charset="-122"/>
                  <a:cs typeface="Arial" panose="020B0604020202020204" pitchFamily="34" charset="0"/>
                </a:rPr>
                <a:t>细缆</a:t>
              </a:r>
            </a:p>
          </p:txBody>
        </p:sp>
        <p:sp>
          <p:nvSpPr>
            <p:cNvPr id="22" name="Rectangle 7">
              <a:extLst>
                <a:ext uri="{FF2B5EF4-FFF2-40B4-BE49-F238E27FC236}">
                  <a16:creationId xmlns:a16="http://schemas.microsoft.com/office/drawing/2014/main" id="{31107D9A-70D7-41F6-9D32-4CB8ABB7F49D}"/>
                </a:ext>
              </a:extLst>
            </p:cNvPr>
            <p:cNvSpPr>
              <a:spLocks noChangeArrowheads="1"/>
            </p:cNvSpPr>
            <p:nvPr/>
          </p:nvSpPr>
          <p:spPr bwMode="auto">
            <a:xfrm>
              <a:off x="2969"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a:solidFill>
                    <a:srgbClr val="333399"/>
                  </a:solidFill>
                  <a:ea typeface="楷体" panose="02010609060101010101" pitchFamily="49" charset="-122"/>
                  <a:cs typeface="Arial" panose="020B0604020202020204" pitchFamily="34" charset="0"/>
                </a:rPr>
                <a:t>10BASE-T</a:t>
              </a:r>
            </a:p>
            <a:p>
              <a:pPr algn="ctr" eaLnBrk="1" hangingPunct="1"/>
              <a:r>
                <a:rPr lang="zh-CN" altLang="en-US" sz="1500">
                  <a:solidFill>
                    <a:srgbClr val="333399"/>
                  </a:solidFill>
                  <a:ea typeface="楷体" panose="02010609060101010101" pitchFamily="49" charset="-122"/>
                  <a:cs typeface="Arial" panose="020B0604020202020204" pitchFamily="34" charset="0"/>
                </a:rPr>
                <a:t>双绞线</a:t>
              </a:r>
            </a:p>
          </p:txBody>
        </p:sp>
        <p:sp>
          <p:nvSpPr>
            <p:cNvPr id="23" name="Rectangle 8">
              <a:extLst>
                <a:ext uri="{FF2B5EF4-FFF2-40B4-BE49-F238E27FC236}">
                  <a16:creationId xmlns:a16="http://schemas.microsoft.com/office/drawing/2014/main" id="{92CED1A7-0CB7-417C-8E67-69F5C4D9685D}"/>
                </a:ext>
              </a:extLst>
            </p:cNvPr>
            <p:cNvSpPr>
              <a:spLocks noChangeArrowheads="1"/>
            </p:cNvSpPr>
            <p:nvPr/>
          </p:nvSpPr>
          <p:spPr bwMode="auto">
            <a:xfrm>
              <a:off x="3878"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dirty="0">
                  <a:solidFill>
                    <a:srgbClr val="333399"/>
                  </a:solidFill>
                  <a:ea typeface="楷体" panose="02010609060101010101" pitchFamily="49" charset="-122"/>
                  <a:cs typeface="Arial" panose="020B0604020202020204" pitchFamily="34" charset="0"/>
                </a:rPr>
                <a:t>10BASE-F</a:t>
              </a:r>
            </a:p>
            <a:p>
              <a:pPr algn="ctr" eaLnBrk="1" hangingPunct="1"/>
              <a:r>
                <a:rPr lang="zh-CN" altLang="en-US" sz="1500" dirty="0">
                  <a:solidFill>
                    <a:srgbClr val="333399"/>
                  </a:solidFill>
                  <a:ea typeface="楷体" panose="02010609060101010101" pitchFamily="49" charset="-122"/>
                  <a:cs typeface="Arial" panose="020B0604020202020204" pitchFamily="34" charset="0"/>
                </a:rPr>
                <a:t>光缆</a:t>
              </a:r>
            </a:p>
          </p:txBody>
        </p:sp>
        <p:sp>
          <p:nvSpPr>
            <p:cNvPr id="28" name="Rectangle 9">
              <a:extLst>
                <a:ext uri="{FF2B5EF4-FFF2-40B4-BE49-F238E27FC236}">
                  <a16:creationId xmlns:a16="http://schemas.microsoft.com/office/drawing/2014/main" id="{10FF97DF-71B0-414D-87FE-1EEFC07A52F9}"/>
                </a:ext>
              </a:extLst>
            </p:cNvPr>
            <p:cNvSpPr>
              <a:spLocks noChangeArrowheads="1"/>
            </p:cNvSpPr>
            <p:nvPr/>
          </p:nvSpPr>
          <p:spPr bwMode="auto">
            <a:xfrm>
              <a:off x="1111" y="2987"/>
              <a:ext cx="3593" cy="331"/>
            </a:xfrm>
            <a:prstGeom prst="rect">
              <a:avLst/>
            </a:prstGeom>
            <a:solidFill>
              <a:srgbClr val="CCECFF"/>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333399"/>
                  </a:solidFill>
                  <a:ea typeface="楷体" panose="02010609060101010101" pitchFamily="49" charset="-122"/>
                  <a:cs typeface="Arial" panose="020B0604020202020204" pitchFamily="34" charset="0"/>
                </a:rPr>
                <a:t>以太网媒体接入控制 </a:t>
              </a:r>
              <a:r>
                <a:rPr lang="en-US" altLang="zh-CN" sz="1500" dirty="0">
                  <a:solidFill>
                    <a:srgbClr val="333399"/>
                  </a:solidFill>
                  <a:ea typeface="楷体" panose="02010609060101010101" pitchFamily="49" charset="-122"/>
                  <a:cs typeface="Arial" panose="020B0604020202020204" pitchFamily="34" charset="0"/>
                </a:rPr>
                <a:t>MAC</a:t>
              </a:r>
            </a:p>
          </p:txBody>
        </p:sp>
      </p:grpSp>
      <p:sp>
        <p:nvSpPr>
          <p:cNvPr id="2" name="灯片编号占位符 1">
            <a:extLst>
              <a:ext uri="{FF2B5EF4-FFF2-40B4-BE49-F238E27FC236}">
                <a16:creationId xmlns:a16="http://schemas.microsoft.com/office/drawing/2014/main" id="{1CDF6BA5-D2A7-44F2-A901-6DB89FBDE584}"/>
              </a:ext>
            </a:extLst>
          </p:cNvPr>
          <p:cNvSpPr>
            <a:spLocks noGrp="1"/>
          </p:cNvSpPr>
          <p:nvPr>
            <p:ph type="sldNum" sz="quarter" idx="12"/>
          </p:nvPr>
        </p:nvSpPr>
        <p:spPr/>
        <p:txBody>
          <a:bodyPr/>
          <a:lstStyle/>
          <a:p>
            <a:fld id="{91F2D4EF-46D4-4764-B373-FC59CD1D281E}" type="slidenum">
              <a:rPr lang="zh-CN" altLang="en-US" smtClean="0"/>
              <a:t>83</a:t>
            </a:fld>
            <a:endParaRPr lang="zh-CN" altLang="en-US"/>
          </a:p>
        </p:txBody>
      </p:sp>
    </p:spTree>
    <p:extLst>
      <p:ext uri="{BB962C8B-B14F-4D97-AF65-F5344CB8AC3E}">
        <p14:creationId xmlns:p14="http://schemas.microsoft.com/office/powerpoint/2010/main" val="19751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5" name="Rectangle 3">
            <a:extLst>
              <a:ext uri="{FF2B5EF4-FFF2-40B4-BE49-F238E27FC236}">
                <a16:creationId xmlns:a16="http://schemas.microsoft.com/office/drawing/2014/main" id="{27B005FE-A37F-4292-901F-668B4EB75A67}"/>
              </a:ext>
            </a:extLst>
          </p:cNvPr>
          <p:cNvSpPr>
            <a:spLocks noGrp="1" noChangeArrowheads="1"/>
          </p:cNvSpPr>
          <p:nvPr>
            <p:ph type="body" idx="1"/>
          </p:nvPr>
        </p:nvSpPr>
        <p:spPr/>
        <p:txBody>
          <a:bodyPr/>
          <a:lstStyle/>
          <a:p>
            <a:pPr lvl="1" eaLnBrk="1" hangingPunct="1"/>
            <a:r>
              <a:rPr lang="en-US" altLang="zh-CN" dirty="0">
                <a:latin typeface="楷体" panose="02010609060101010101" pitchFamily="49" charset="-122"/>
                <a:ea typeface="楷体" panose="02010609060101010101" pitchFamily="49" charset="-122"/>
              </a:rPr>
              <a:t>10BaseT  and  100BaseT</a:t>
            </a:r>
          </a:p>
          <a:p>
            <a:pPr lvl="2" eaLnBrk="1" hangingPunct="1"/>
            <a:r>
              <a:rPr lang="en-US" altLang="zh-CN" dirty="0">
                <a:latin typeface="楷体" panose="02010609060101010101" pitchFamily="49" charset="-122"/>
                <a:ea typeface="楷体" panose="02010609060101010101" pitchFamily="49" charset="-122"/>
              </a:rPr>
              <a:t>10</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100</a:t>
            </a:r>
            <a:r>
              <a:rPr lang="zh-CN" altLang="en-US" dirty="0">
                <a:latin typeface="楷体" panose="02010609060101010101" pitchFamily="49" charset="-122"/>
                <a:ea typeface="楷体" panose="02010609060101010101" pitchFamily="49" charset="-122"/>
              </a:rPr>
              <a:t>代表速率</a:t>
            </a:r>
          </a:p>
          <a:p>
            <a:pPr lvl="2" eaLnBrk="1" hangingPunct="1"/>
            <a:r>
              <a:rPr lang="en-US" altLang="zh-CN" dirty="0">
                <a:solidFill>
                  <a:srgbClr val="0000FF"/>
                </a:solidFill>
                <a:latin typeface="楷体" panose="02010609060101010101" pitchFamily="49" charset="-122"/>
                <a:ea typeface="楷体" panose="02010609060101010101" pitchFamily="49" charset="-122"/>
              </a:rPr>
              <a:t>T</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代表双绞线（</a:t>
            </a:r>
            <a:r>
              <a:rPr lang="en-US" altLang="zh-CN" dirty="0">
                <a:latin typeface="楷体" panose="02010609060101010101" pitchFamily="49" charset="-122"/>
                <a:ea typeface="楷体" panose="02010609060101010101" pitchFamily="49" charset="-122"/>
              </a:rPr>
              <a:t>Twisted Pair</a:t>
            </a:r>
            <a:r>
              <a:rPr lang="zh-CN" altLang="en-US" dirty="0">
                <a:latin typeface="楷体" panose="02010609060101010101" pitchFamily="49" charset="-122"/>
                <a:ea typeface="楷体" panose="02010609060101010101" pitchFamily="49" charset="-122"/>
              </a:rPr>
              <a:t>）</a:t>
            </a:r>
          </a:p>
          <a:p>
            <a:pPr lvl="2" eaLnBrk="1" hangingPunct="1"/>
            <a:r>
              <a:rPr lang="zh-CN" altLang="en-US" dirty="0">
                <a:latin typeface="楷体" panose="02010609060101010101" pitchFamily="49" charset="-122"/>
                <a:ea typeface="楷体" panose="02010609060101010101" pitchFamily="49" charset="-122"/>
              </a:rPr>
              <a:t>节点连接到集线器</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星形拓扑”</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在节点和集线器之间的最大距离为</a:t>
            </a:r>
            <a:r>
              <a:rPr lang="en-US" altLang="zh-CN" dirty="0">
                <a:latin typeface="楷体" panose="02010609060101010101" pitchFamily="49" charset="-122"/>
                <a:ea typeface="楷体" panose="02010609060101010101" pitchFamily="49" charset="-122"/>
              </a:rPr>
              <a:t>100 </a:t>
            </a:r>
            <a:r>
              <a:rPr lang="zh-CN" altLang="en-US" dirty="0">
                <a:latin typeface="楷体" panose="02010609060101010101" pitchFamily="49" charset="-122"/>
                <a:ea typeface="楷体" panose="02010609060101010101" pitchFamily="49" charset="-122"/>
              </a:rPr>
              <a:t>米</a:t>
            </a:r>
          </a:p>
        </p:txBody>
      </p:sp>
      <p:grpSp>
        <p:nvGrpSpPr>
          <p:cNvPr id="143366" name="Group 5">
            <a:extLst>
              <a:ext uri="{FF2B5EF4-FFF2-40B4-BE49-F238E27FC236}">
                <a16:creationId xmlns:a16="http://schemas.microsoft.com/office/drawing/2014/main" id="{0A2FB11E-73AF-4E99-B012-05E6A9426E0C}"/>
              </a:ext>
            </a:extLst>
          </p:cNvPr>
          <p:cNvGrpSpPr>
            <a:grpSpLocks/>
          </p:cNvGrpSpPr>
          <p:nvPr/>
        </p:nvGrpSpPr>
        <p:grpSpPr bwMode="auto">
          <a:xfrm>
            <a:off x="3633788" y="2533650"/>
            <a:ext cx="2990850" cy="2359819"/>
            <a:chOff x="1234" y="2136"/>
            <a:chExt cx="2512" cy="1982"/>
          </a:xfrm>
        </p:grpSpPr>
        <p:sp>
          <p:nvSpPr>
            <p:cNvPr id="143367" name="Rectangle 6">
              <a:extLst>
                <a:ext uri="{FF2B5EF4-FFF2-40B4-BE49-F238E27FC236}">
                  <a16:creationId xmlns:a16="http://schemas.microsoft.com/office/drawing/2014/main" id="{29E35D5C-D65C-4718-959A-5FBBEFEF0DB0}"/>
                </a:ext>
              </a:extLst>
            </p:cNvPr>
            <p:cNvSpPr>
              <a:spLocks noChangeArrowheads="1"/>
            </p:cNvSpPr>
            <p:nvPr/>
          </p:nvSpPr>
          <p:spPr bwMode="auto">
            <a:xfrm>
              <a:off x="2304" y="307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43368" name="Object 7">
              <a:extLst>
                <a:ext uri="{FF2B5EF4-FFF2-40B4-BE49-F238E27FC236}">
                  <a16:creationId xmlns:a16="http://schemas.microsoft.com/office/drawing/2014/main" id="{96F3A91E-1EA1-49ED-855A-339E1C6B862C}"/>
                </a:ext>
              </a:extLst>
            </p:cNvPr>
            <p:cNvGraphicFramePr>
              <a:graphicFrameLocks noChangeAspect="1"/>
            </p:cNvGraphicFramePr>
            <p:nvPr/>
          </p:nvGraphicFramePr>
          <p:xfrm>
            <a:off x="2299" y="2136"/>
            <a:ext cx="385" cy="32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143368" name="Object 7">
                          <a:extLst>
                            <a:ext uri="{FF2B5EF4-FFF2-40B4-BE49-F238E27FC236}">
                              <a16:creationId xmlns:a16="http://schemas.microsoft.com/office/drawing/2014/main" id="{96F3A91E-1EA1-49ED-855A-339E1C6B8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 y="2136"/>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69" name="Object 8">
              <a:extLst>
                <a:ext uri="{FF2B5EF4-FFF2-40B4-BE49-F238E27FC236}">
                  <a16:creationId xmlns:a16="http://schemas.microsoft.com/office/drawing/2014/main" id="{EE9101D1-90AC-417D-9D7D-E22B177BFBA7}"/>
                </a:ext>
              </a:extLst>
            </p:cNvPr>
            <p:cNvGraphicFramePr>
              <a:graphicFrameLocks noChangeAspect="1"/>
            </p:cNvGraphicFramePr>
            <p:nvPr/>
          </p:nvGraphicFramePr>
          <p:xfrm>
            <a:off x="2322" y="3790"/>
            <a:ext cx="385" cy="328"/>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143369" name="Object 8">
                          <a:extLst>
                            <a:ext uri="{FF2B5EF4-FFF2-40B4-BE49-F238E27FC236}">
                              <a16:creationId xmlns:a16="http://schemas.microsoft.com/office/drawing/2014/main" id="{EE9101D1-90AC-417D-9D7D-E22B177BF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2" y="3790"/>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0" name="Object 9">
              <a:extLst>
                <a:ext uri="{FF2B5EF4-FFF2-40B4-BE49-F238E27FC236}">
                  <a16:creationId xmlns:a16="http://schemas.microsoft.com/office/drawing/2014/main" id="{2B91FBA0-D0B7-4DAB-A84E-62C363DBB63B}"/>
                </a:ext>
              </a:extLst>
            </p:cNvPr>
            <p:cNvGraphicFramePr>
              <a:graphicFrameLocks noChangeAspect="1"/>
            </p:cNvGraphicFramePr>
            <p:nvPr/>
          </p:nvGraphicFramePr>
          <p:xfrm>
            <a:off x="3361" y="2889"/>
            <a:ext cx="385" cy="328"/>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143370" name="Object 9">
                          <a:extLst>
                            <a:ext uri="{FF2B5EF4-FFF2-40B4-BE49-F238E27FC236}">
                              <a16:creationId xmlns:a16="http://schemas.microsoft.com/office/drawing/2014/main" id="{2B91FBA0-D0B7-4DAB-A84E-62C363DBB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 y="2889"/>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1" name="Object 10">
              <a:extLst>
                <a:ext uri="{FF2B5EF4-FFF2-40B4-BE49-F238E27FC236}">
                  <a16:creationId xmlns:a16="http://schemas.microsoft.com/office/drawing/2014/main" id="{6903CE1C-E6C0-4CD9-96BE-C69F5E871E9B}"/>
                </a:ext>
              </a:extLst>
            </p:cNvPr>
            <p:cNvGraphicFramePr>
              <a:graphicFrameLocks noChangeAspect="1"/>
            </p:cNvGraphicFramePr>
            <p:nvPr/>
          </p:nvGraphicFramePr>
          <p:xfrm>
            <a:off x="1234" y="2897"/>
            <a:ext cx="385" cy="328"/>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143371" name="Object 10">
                          <a:extLst>
                            <a:ext uri="{FF2B5EF4-FFF2-40B4-BE49-F238E27FC236}">
                              <a16:creationId xmlns:a16="http://schemas.microsoft.com/office/drawing/2014/main" id="{6903CE1C-E6C0-4CD9-96BE-C69F5E871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 y="289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2" name="Rectangle 11">
              <a:extLst>
                <a:ext uri="{FF2B5EF4-FFF2-40B4-BE49-F238E27FC236}">
                  <a16:creationId xmlns:a16="http://schemas.microsoft.com/office/drawing/2014/main" id="{345AC7FB-E127-4385-B71D-5230EEC4FFB4}"/>
                </a:ext>
              </a:extLst>
            </p:cNvPr>
            <p:cNvSpPr>
              <a:spLocks noChangeArrowheads="1"/>
            </p:cNvSpPr>
            <p:nvPr/>
          </p:nvSpPr>
          <p:spPr bwMode="auto">
            <a:xfrm>
              <a:off x="1596" y="3002"/>
              <a:ext cx="11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43373" name="Rectangle 12">
              <a:extLst>
                <a:ext uri="{FF2B5EF4-FFF2-40B4-BE49-F238E27FC236}">
                  <a16:creationId xmlns:a16="http://schemas.microsoft.com/office/drawing/2014/main" id="{A4086192-650A-454B-A3A9-D97A205788B9}"/>
                </a:ext>
              </a:extLst>
            </p:cNvPr>
            <p:cNvSpPr>
              <a:spLocks noChangeArrowheads="1"/>
            </p:cNvSpPr>
            <p:nvPr/>
          </p:nvSpPr>
          <p:spPr bwMode="auto">
            <a:xfrm>
              <a:off x="3291" y="3002"/>
              <a:ext cx="11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43374" name="Rectangle 13">
              <a:extLst>
                <a:ext uri="{FF2B5EF4-FFF2-40B4-BE49-F238E27FC236}">
                  <a16:creationId xmlns:a16="http://schemas.microsoft.com/office/drawing/2014/main" id="{3016EE2A-EAA6-4091-B59B-1B4081BB1CD9}"/>
                </a:ext>
              </a:extLst>
            </p:cNvPr>
            <p:cNvSpPr>
              <a:spLocks noChangeArrowheads="1"/>
            </p:cNvSpPr>
            <p:nvPr/>
          </p:nvSpPr>
          <p:spPr bwMode="auto">
            <a:xfrm>
              <a:off x="2480" y="2458"/>
              <a:ext cx="91" cy="15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43375" name="Rectangle 14">
              <a:extLst>
                <a:ext uri="{FF2B5EF4-FFF2-40B4-BE49-F238E27FC236}">
                  <a16:creationId xmlns:a16="http://schemas.microsoft.com/office/drawing/2014/main" id="{AE85AFFB-F6F6-45D4-B61B-7A8B2761ECE5}"/>
                </a:ext>
              </a:extLst>
            </p:cNvPr>
            <p:cNvSpPr>
              <a:spLocks noChangeArrowheads="1"/>
            </p:cNvSpPr>
            <p:nvPr/>
          </p:nvSpPr>
          <p:spPr bwMode="auto">
            <a:xfrm>
              <a:off x="2486" y="3649"/>
              <a:ext cx="91" cy="15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43376" name="Line 15">
              <a:extLst>
                <a:ext uri="{FF2B5EF4-FFF2-40B4-BE49-F238E27FC236}">
                  <a16:creationId xmlns:a16="http://schemas.microsoft.com/office/drawing/2014/main" id="{7DD40E39-C25A-43E1-8FC8-6DF954E9DC7C}"/>
                </a:ext>
              </a:extLst>
            </p:cNvPr>
            <p:cNvSpPr>
              <a:spLocks noChangeShapeType="1"/>
            </p:cNvSpPr>
            <p:nvPr/>
          </p:nvSpPr>
          <p:spPr bwMode="auto">
            <a:xfrm>
              <a:off x="1712" y="3042"/>
              <a:ext cx="6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43377" name="Line 16">
              <a:extLst>
                <a:ext uri="{FF2B5EF4-FFF2-40B4-BE49-F238E27FC236}">
                  <a16:creationId xmlns:a16="http://schemas.microsoft.com/office/drawing/2014/main" id="{D60DF6B9-B1A7-465E-89F5-98868091112D}"/>
                </a:ext>
              </a:extLst>
            </p:cNvPr>
            <p:cNvSpPr>
              <a:spLocks noChangeShapeType="1"/>
            </p:cNvSpPr>
            <p:nvPr/>
          </p:nvSpPr>
          <p:spPr bwMode="auto">
            <a:xfrm>
              <a:off x="2515" y="2612"/>
              <a:ext cx="0" cy="3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43378" name="Line 17">
              <a:extLst>
                <a:ext uri="{FF2B5EF4-FFF2-40B4-BE49-F238E27FC236}">
                  <a16:creationId xmlns:a16="http://schemas.microsoft.com/office/drawing/2014/main" id="{6520CE06-F98A-4073-AD73-1E2D504E61D9}"/>
                </a:ext>
              </a:extLst>
            </p:cNvPr>
            <p:cNvSpPr>
              <a:spLocks noChangeShapeType="1"/>
            </p:cNvSpPr>
            <p:nvPr/>
          </p:nvSpPr>
          <p:spPr bwMode="auto">
            <a:xfrm flipH="1">
              <a:off x="2637" y="3042"/>
              <a:ext cx="6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43379" name="Line 18">
              <a:extLst>
                <a:ext uri="{FF2B5EF4-FFF2-40B4-BE49-F238E27FC236}">
                  <a16:creationId xmlns:a16="http://schemas.microsoft.com/office/drawing/2014/main" id="{7FF777D7-8848-4C33-8497-CF134B408F0A}"/>
                </a:ext>
              </a:extLst>
            </p:cNvPr>
            <p:cNvSpPr>
              <a:spLocks noChangeShapeType="1"/>
            </p:cNvSpPr>
            <p:nvPr/>
          </p:nvSpPr>
          <p:spPr bwMode="auto">
            <a:xfrm flipV="1">
              <a:off x="2515" y="3131"/>
              <a:ext cx="8" cy="5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43380" name="Text Box 19">
              <a:extLst>
                <a:ext uri="{FF2B5EF4-FFF2-40B4-BE49-F238E27FC236}">
                  <a16:creationId xmlns:a16="http://schemas.microsoft.com/office/drawing/2014/main" id="{8FBF00D1-948B-4FBC-9CF7-742277767EF5}"/>
                </a:ext>
              </a:extLst>
            </p:cNvPr>
            <p:cNvSpPr txBox="1">
              <a:spLocks noChangeArrowheads="1"/>
            </p:cNvSpPr>
            <p:nvPr/>
          </p:nvSpPr>
          <p:spPr bwMode="auto">
            <a:xfrm>
              <a:off x="2814" y="2665"/>
              <a:ext cx="8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latin typeface="Comic Sans MS" panose="030F0702030302020204" pitchFamily="66" charset="0"/>
                </a:rPr>
                <a:t>twisted pair</a:t>
              </a:r>
            </a:p>
          </p:txBody>
        </p:sp>
        <p:sp>
          <p:nvSpPr>
            <p:cNvPr id="143381" name="Line 20">
              <a:extLst>
                <a:ext uri="{FF2B5EF4-FFF2-40B4-BE49-F238E27FC236}">
                  <a16:creationId xmlns:a16="http://schemas.microsoft.com/office/drawing/2014/main" id="{9B233369-F81C-41C3-B83D-BD41CE65E27A}"/>
                </a:ext>
              </a:extLst>
            </p:cNvPr>
            <p:cNvSpPr>
              <a:spLocks noChangeShapeType="1"/>
            </p:cNvSpPr>
            <p:nvPr/>
          </p:nvSpPr>
          <p:spPr bwMode="auto">
            <a:xfrm flipH="1">
              <a:off x="2969" y="2839"/>
              <a:ext cx="187" cy="1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143382" name="Text Box 21">
              <a:extLst>
                <a:ext uri="{FF2B5EF4-FFF2-40B4-BE49-F238E27FC236}">
                  <a16:creationId xmlns:a16="http://schemas.microsoft.com/office/drawing/2014/main" id="{6B196A25-7D99-42D7-839F-EAF7AC35DFCD}"/>
                </a:ext>
              </a:extLst>
            </p:cNvPr>
            <p:cNvSpPr txBox="1">
              <a:spLocks noChangeArrowheads="1"/>
            </p:cNvSpPr>
            <p:nvPr/>
          </p:nvSpPr>
          <p:spPr bwMode="auto">
            <a:xfrm>
              <a:off x="1817" y="3297"/>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latin typeface="Comic Sans MS" panose="030F0702030302020204" pitchFamily="66" charset="0"/>
                </a:rPr>
                <a:t>hub</a:t>
              </a:r>
            </a:p>
          </p:txBody>
        </p:sp>
        <p:sp>
          <p:nvSpPr>
            <p:cNvPr id="143383" name="Line 22">
              <a:extLst>
                <a:ext uri="{FF2B5EF4-FFF2-40B4-BE49-F238E27FC236}">
                  <a16:creationId xmlns:a16="http://schemas.microsoft.com/office/drawing/2014/main" id="{B956EE65-57ED-4800-AA3A-52D7275DC97C}"/>
                </a:ext>
              </a:extLst>
            </p:cNvPr>
            <p:cNvSpPr>
              <a:spLocks noChangeShapeType="1"/>
            </p:cNvSpPr>
            <p:nvPr/>
          </p:nvSpPr>
          <p:spPr bwMode="auto">
            <a:xfrm flipV="1">
              <a:off x="2053" y="3148"/>
              <a:ext cx="267" cy="1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grpSp>
      <p:sp>
        <p:nvSpPr>
          <p:cNvPr id="2" name="灯片编号占位符 1">
            <a:extLst>
              <a:ext uri="{FF2B5EF4-FFF2-40B4-BE49-F238E27FC236}">
                <a16:creationId xmlns:a16="http://schemas.microsoft.com/office/drawing/2014/main" id="{ADE22D5A-4F9C-4079-8A5E-28E60FE271A4}"/>
              </a:ext>
            </a:extLst>
          </p:cNvPr>
          <p:cNvSpPr>
            <a:spLocks noGrp="1"/>
          </p:cNvSpPr>
          <p:nvPr>
            <p:ph type="sldNum" sz="quarter" idx="12"/>
          </p:nvPr>
        </p:nvSpPr>
        <p:spPr/>
        <p:txBody>
          <a:bodyPr/>
          <a:lstStyle/>
          <a:p>
            <a:fld id="{91F2D4EF-46D4-4764-B373-FC59CD1D281E}" type="slidenum">
              <a:rPr lang="zh-CN" altLang="en-US" smtClean="0"/>
              <a:t>84</a:t>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日期占位符 3">
            <a:extLst>
              <a:ext uri="{FF2B5EF4-FFF2-40B4-BE49-F238E27FC236}">
                <a16:creationId xmlns:a16="http://schemas.microsoft.com/office/drawing/2014/main" id="{246783ED-B246-40DA-A59F-B838691BC7C1}"/>
              </a:ext>
            </a:extLst>
          </p:cNvPr>
          <p:cNvSpPr txBox="1">
            <a:spLocks noGrp="1"/>
          </p:cNvSpPr>
          <p:nvPr/>
        </p:nvSpPr>
        <p:spPr bwMode="auto">
          <a:xfrm>
            <a:off x="1485900" y="4682729"/>
            <a:ext cx="1600200" cy="342900"/>
          </a:xfrm>
          <a:prstGeom prst="rect">
            <a:avLst/>
          </a:prstGeom>
          <a:noFill/>
          <a:ln>
            <a:miter lim="800000"/>
            <a:headEnd/>
            <a:tailEnd/>
          </a:ln>
        </p:spPr>
        <p:txBody>
          <a:bodyPr anchor="b"/>
          <a:lstStyle/>
          <a:p>
            <a:pPr>
              <a:defRPr/>
            </a:pPr>
            <a:fld id="{A1041C5A-68FA-4A5C-ADE3-48B69CC4C856}" type="datetime2">
              <a:rPr lang="zh-CN" altLang="en-US" sz="1200">
                <a:latin typeface="+mj-lt"/>
              </a:rPr>
              <a:pPr>
                <a:defRPr/>
              </a:pPr>
              <a:t>2024年12月2日</a:t>
            </a:fld>
            <a:endParaRPr lang="zh-CN" altLang="zh-CN" sz="1200">
              <a:latin typeface="+mj-lt"/>
            </a:endParaRPr>
          </a:p>
        </p:txBody>
      </p:sp>
      <p:sp>
        <p:nvSpPr>
          <p:cNvPr id="145411" name="页脚占位符 4">
            <a:extLst>
              <a:ext uri="{FF2B5EF4-FFF2-40B4-BE49-F238E27FC236}">
                <a16:creationId xmlns:a16="http://schemas.microsoft.com/office/drawing/2014/main" id="{8C621120-B3E4-4A91-86FA-A6D02A1E4D78}"/>
              </a:ext>
            </a:extLst>
          </p:cNvPr>
          <p:cNvSpPr txBox="1">
            <a:spLocks noGrp="1" noChangeArrowheads="1"/>
          </p:cNvSpPr>
          <p:nvPr/>
        </p:nvSpPr>
        <p:spPr bwMode="auto">
          <a:xfrm>
            <a:off x="5489972" y="4677966"/>
            <a:ext cx="21717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6CA1246E-1FED-4458-B752-F4095AF216F9}" type="slidenum">
              <a:rPr lang="en-US" altLang="zh-CN" sz="1200">
                <a:latin typeface="Garamond" panose="02020404030301010803" pitchFamily="18" charset="0"/>
              </a:rPr>
              <a:pPr algn="r"/>
              <a:t>85</a:t>
            </a:fld>
            <a:endParaRPr lang="en-US" altLang="zh-CN" sz="1200">
              <a:latin typeface="Garamond" panose="02020404030301010803" pitchFamily="18" charset="0"/>
            </a:endParaRPr>
          </a:p>
        </p:txBody>
      </p:sp>
      <p:sp>
        <p:nvSpPr>
          <p:cNvPr id="145413" name="Rectangle 3">
            <a:extLst>
              <a:ext uri="{FF2B5EF4-FFF2-40B4-BE49-F238E27FC236}">
                <a16:creationId xmlns:a16="http://schemas.microsoft.com/office/drawing/2014/main" id="{CCBA4573-254F-46CD-ADE4-1A29C4C90959}"/>
              </a:ext>
            </a:extLst>
          </p:cNvPr>
          <p:cNvSpPr>
            <a:spLocks noGrp="1" noChangeArrowheads="1"/>
          </p:cNvSpPr>
          <p:nvPr>
            <p:ph type="body" idx="4294967295"/>
          </p:nvPr>
        </p:nvSpPr>
        <p:spPr>
          <a:xfrm>
            <a:off x="1485900" y="1006079"/>
            <a:ext cx="6163866" cy="3239690"/>
          </a:xfrm>
        </p:spPr>
        <p:txBody>
          <a:bodyPr/>
          <a:lstStyle/>
          <a:p>
            <a:pPr eaLnBrk="1" hangingPunct="1"/>
            <a:r>
              <a:rPr lang="zh-CN" altLang="en-US" sz="2700" dirty="0">
                <a:latin typeface="楷体" panose="02010609060101010101" pitchFamily="49" charset="-122"/>
                <a:ea typeface="楷体" panose="02010609060101010101" pitchFamily="49" charset="-122"/>
              </a:rPr>
              <a:t>信号编码</a:t>
            </a:r>
            <a:r>
              <a:rPr lang="en-US" altLang="zh-CN" sz="2700" dirty="0">
                <a:latin typeface="楷体" panose="02010609060101010101" pitchFamily="49" charset="-122"/>
                <a:ea typeface="楷体" panose="02010609060101010101" pitchFamily="49" charset="-122"/>
              </a:rPr>
              <a:t>:</a:t>
            </a:r>
          </a:p>
          <a:p>
            <a:pPr lvl="1" eaLnBrk="1" hangingPunct="1"/>
            <a:r>
              <a:rPr lang="zh-CN" altLang="en-US" b="1" dirty="0">
                <a:solidFill>
                  <a:srgbClr val="FF0000"/>
                </a:solidFill>
                <a:latin typeface="楷体" panose="02010609060101010101" pitchFamily="49" charset="-122"/>
                <a:ea typeface="楷体" panose="02010609060101010101" pitchFamily="49" charset="-122"/>
              </a:rPr>
              <a:t>曼彻斯特编码与差分曼彻斯特编码</a:t>
            </a:r>
            <a:endParaRPr lang="en-US" altLang="zh-CN" b="1" dirty="0">
              <a:solidFill>
                <a:srgbClr val="FF0000"/>
              </a:solidFill>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以太网使用基带传输，在</a:t>
            </a:r>
            <a:r>
              <a:rPr lang="en-US" altLang="zh-CN" dirty="0">
                <a:latin typeface="楷体" panose="02010609060101010101" pitchFamily="49" charset="-122"/>
                <a:ea typeface="楷体" panose="02010609060101010101" pitchFamily="49" charset="-122"/>
              </a:rPr>
              <a:t>10BaseT</a:t>
            </a:r>
            <a:r>
              <a:rPr lang="zh-CN" altLang="en-US" dirty="0">
                <a:latin typeface="楷体" panose="02010609060101010101" pitchFamily="49" charset="-122"/>
                <a:ea typeface="楷体" panose="02010609060101010101" pitchFamily="49" charset="-122"/>
              </a:rPr>
              <a:t>中可使用曼彻斯特编码</a:t>
            </a:r>
          </a:p>
          <a:p>
            <a:pPr lvl="1"/>
            <a:r>
              <a:rPr lang="zh-CN" altLang="en-US" dirty="0">
                <a:latin typeface="楷体" panose="02010609060101010101" pitchFamily="49" charset="-122"/>
                <a:ea typeface="楷体" panose="02010609060101010101" pitchFamily="49" charset="-122"/>
              </a:rPr>
              <a:t>每个比特会有一次跳变</a:t>
            </a:r>
          </a:p>
          <a:p>
            <a:pPr lvl="1"/>
            <a:r>
              <a:rPr lang="zh-CN" altLang="en-US" dirty="0">
                <a:latin typeface="楷体" panose="02010609060101010101" pitchFamily="49" charset="-122"/>
                <a:ea typeface="楷体" panose="02010609060101010101" pitchFamily="49" charset="-122"/>
              </a:rPr>
              <a:t>可用于收发双方节点的时钟同步</a:t>
            </a:r>
            <a:endParaRPr lang="en-US" altLang="zh-CN" dirty="0">
              <a:latin typeface="楷体" panose="02010609060101010101" pitchFamily="49" charset="-122"/>
              <a:ea typeface="楷体" panose="02010609060101010101" pitchFamily="49" charset="-122"/>
            </a:endParaRPr>
          </a:p>
          <a:p>
            <a:pPr lvl="2"/>
            <a:r>
              <a:rPr lang="zh-CN" altLang="en-US" sz="2100" dirty="0">
                <a:latin typeface="楷体" panose="02010609060101010101" pitchFamily="49" charset="-122"/>
                <a:ea typeface="楷体" panose="02010609060101010101" pitchFamily="49" charset="-122"/>
              </a:rPr>
              <a:t>不需要在节点间设置一个集中、全局的时钟</a:t>
            </a:r>
            <a:endParaRPr lang="en-US" altLang="zh-CN" sz="2100" dirty="0">
              <a:latin typeface="楷体" panose="02010609060101010101" pitchFamily="49" charset="-122"/>
              <a:ea typeface="楷体" panose="02010609060101010101" pitchFamily="49" charset="-122"/>
            </a:endParaRPr>
          </a:p>
          <a:p>
            <a:pPr lvl="1"/>
            <a:r>
              <a:rPr lang="zh-CN" altLang="en-US" b="1" dirty="0">
                <a:solidFill>
                  <a:srgbClr val="FF0000"/>
                </a:solidFill>
                <a:latin typeface="楷体" panose="02010609060101010101" pitchFamily="49" charset="-122"/>
                <a:ea typeface="楷体" panose="02010609060101010101" pitchFamily="49" charset="-122"/>
              </a:rPr>
              <a:t>这是一个物理层的操作</a:t>
            </a:r>
          </a:p>
        </p:txBody>
      </p:sp>
      <p:sp>
        <p:nvSpPr>
          <p:cNvPr id="2" name="灯片编号占位符 1">
            <a:extLst>
              <a:ext uri="{FF2B5EF4-FFF2-40B4-BE49-F238E27FC236}">
                <a16:creationId xmlns:a16="http://schemas.microsoft.com/office/drawing/2014/main" id="{0AAD8670-5F5A-4EE6-9FB5-AE58367E4ECE}"/>
              </a:ext>
            </a:extLst>
          </p:cNvPr>
          <p:cNvSpPr>
            <a:spLocks noGrp="1"/>
          </p:cNvSpPr>
          <p:nvPr>
            <p:ph type="sldNum" sz="quarter" idx="12"/>
          </p:nvPr>
        </p:nvSpPr>
        <p:spPr/>
        <p:txBody>
          <a:bodyPr/>
          <a:lstStyle/>
          <a:p>
            <a:fld id="{91F2D4EF-46D4-4764-B373-FC59CD1D281E}" type="slidenum">
              <a:rPr lang="zh-CN" altLang="en-US" smtClean="0"/>
              <a:t>85</a:t>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363541" cy="1071442"/>
            <a:chOff x="551030" y="-368704"/>
            <a:chExt cx="581805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167454" cy="718775"/>
              <a:chOff x="1839058" y="967769"/>
              <a:chExt cx="516745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315867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422042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信号编码</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3" name="组合 12">
            <a:extLst>
              <a:ext uri="{FF2B5EF4-FFF2-40B4-BE49-F238E27FC236}">
                <a16:creationId xmlns:a16="http://schemas.microsoft.com/office/drawing/2014/main" id="{A2BE9948-89B1-45A7-8DED-DBF2E5214E69}"/>
              </a:ext>
            </a:extLst>
          </p:cNvPr>
          <p:cNvGrpSpPr/>
          <p:nvPr/>
        </p:nvGrpSpPr>
        <p:grpSpPr>
          <a:xfrm>
            <a:off x="810268" y="1194704"/>
            <a:ext cx="4983956" cy="383695"/>
            <a:chOff x="1403750" y="3593123"/>
            <a:chExt cx="6645275" cy="511593"/>
          </a:xfrm>
        </p:grpSpPr>
        <p:grpSp>
          <p:nvGrpSpPr>
            <p:cNvPr id="14" name="组合 13">
              <a:extLst>
                <a:ext uri="{FF2B5EF4-FFF2-40B4-BE49-F238E27FC236}">
                  <a16:creationId xmlns:a16="http://schemas.microsoft.com/office/drawing/2014/main" id="{F7FE0387-30BB-46B4-9711-B513BA5CFEBA}"/>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8CCBC85D-BEA5-47EC-8311-0E4CCBAD768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 name="round-web-cam_17861">
                <a:extLst>
                  <a:ext uri="{FF2B5EF4-FFF2-40B4-BE49-F238E27FC236}">
                    <a16:creationId xmlns:a16="http://schemas.microsoft.com/office/drawing/2014/main" id="{4FA7783B-E457-4CA6-B8D0-3E29218894B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C0620A80-3576-418E-A134-29148F28B515}"/>
                </a:ext>
              </a:extLst>
            </p:cNvPr>
            <p:cNvSpPr txBox="1">
              <a:spLocks noChangeArrowheads="1"/>
            </p:cNvSpPr>
            <p:nvPr/>
          </p:nvSpPr>
          <p:spPr bwMode="auto">
            <a:xfrm>
              <a:off x="1932062" y="3603894"/>
              <a:ext cx="6116963" cy="50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曼彻斯特编码</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用上升沿和下降沿代表</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0,1</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8" name="Line 4">
            <a:extLst>
              <a:ext uri="{FF2B5EF4-FFF2-40B4-BE49-F238E27FC236}">
                <a16:creationId xmlns:a16="http://schemas.microsoft.com/office/drawing/2014/main" id="{B67C4D47-D5A0-49C4-8B39-9BCA7DB94EA3}"/>
              </a:ext>
            </a:extLst>
          </p:cNvPr>
          <p:cNvSpPr>
            <a:spLocks noChangeShapeType="1"/>
          </p:cNvSpPr>
          <p:nvPr/>
        </p:nvSpPr>
        <p:spPr bwMode="auto">
          <a:xfrm>
            <a:off x="2665268" y="3393044"/>
            <a:ext cx="5143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aphicFrame>
        <p:nvGraphicFramePr>
          <p:cNvPr id="29" name="Group 5">
            <a:extLst>
              <a:ext uri="{FF2B5EF4-FFF2-40B4-BE49-F238E27FC236}">
                <a16:creationId xmlns:a16="http://schemas.microsoft.com/office/drawing/2014/main" id="{09FC403D-2D4E-4757-B8CD-4AA15A051201}"/>
              </a:ext>
            </a:extLst>
          </p:cNvPr>
          <p:cNvGraphicFramePr>
            <a:graphicFrameLocks noGrp="1"/>
          </p:cNvGraphicFramePr>
          <p:nvPr>
            <p:extLst>
              <p:ext uri="{D42A27DB-BD31-4B8C-83A1-F6EECF244321}">
                <p14:modId xmlns:p14="http://schemas.microsoft.com/office/powerpoint/2010/main" val="2727473659"/>
              </p:ext>
            </p:extLst>
          </p:nvPr>
        </p:nvGraphicFramePr>
        <p:xfrm>
          <a:off x="2665268" y="2478644"/>
          <a:ext cx="4572000" cy="1882379"/>
        </p:xfrm>
        <a:graphic>
          <a:graphicData uri="http://schemas.openxmlformats.org/drawingml/2006/table">
            <a:tbl>
              <a:tblPr/>
              <a:tblGrid>
                <a:gridCol w="508397">
                  <a:extLst>
                    <a:ext uri="{9D8B030D-6E8A-4147-A177-3AD203B41FA5}">
                      <a16:colId xmlns:a16="http://schemas.microsoft.com/office/drawing/2014/main" val="20000"/>
                    </a:ext>
                  </a:extLst>
                </a:gridCol>
                <a:gridCol w="507206">
                  <a:extLst>
                    <a:ext uri="{9D8B030D-6E8A-4147-A177-3AD203B41FA5}">
                      <a16:colId xmlns:a16="http://schemas.microsoft.com/office/drawing/2014/main" val="20001"/>
                    </a:ext>
                  </a:extLst>
                </a:gridCol>
                <a:gridCol w="508397">
                  <a:extLst>
                    <a:ext uri="{9D8B030D-6E8A-4147-A177-3AD203B41FA5}">
                      <a16:colId xmlns:a16="http://schemas.microsoft.com/office/drawing/2014/main" val="20002"/>
                    </a:ext>
                  </a:extLst>
                </a:gridCol>
                <a:gridCol w="508397">
                  <a:extLst>
                    <a:ext uri="{9D8B030D-6E8A-4147-A177-3AD203B41FA5}">
                      <a16:colId xmlns:a16="http://schemas.microsoft.com/office/drawing/2014/main" val="20003"/>
                    </a:ext>
                  </a:extLst>
                </a:gridCol>
                <a:gridCol w="507206">
                  <a:extLst>
                    <a:ext uri="{9D8B030D-6E8A-4147-A177-3AD203B41FA5}">
                      <a16:colId xmlns:a16="http://schemas.microsoft.com/office/drawing/2014/main" val="20004"/>
                    </a:ext>
                  </a:extLst>
                </a:gridCol>
                <a:gridCol w="508397">
                  <a:extLst>
                    <a:ext uri="{9D8B030D-6E8A-4147-A177-3AD203B41FA5}">
                      <a16:colId xmlns:a16="http://schemas.microsoft.com/office/drawing/2014/main" val="20005"/>
                    </a:ext>
                  </a:extLst>
                </a:gridCol>
                <a:gridCol w="508397">
                  <a:extLst>
                    <a:ext uri="{9D8B030D-6E8A-4147-A177-3AD203B41FA5}">
                      <a16:colId xmlns:a16="http://schemas.microsoft.com/office/drawing/2014/main" val="20006"/>
                    </a:ext>
                  </a:extLst>
                </a:gridCol>
                <a:gridCol w="507206">
                  <a:extLst>
                    <a:ext uri="{9D8B030D-6E8A-4147-A177-3AD203B41FA5}">
                      <a16:colId xmlns:a16="http://schemas.microsoft.com/office/drawing/2014/main" val="20007"/>
                    </a:ext>
                  </a:extLst>
                </a:gridCol>
                <a:gridCol w="508397">
                  <a:extLst>
                    <a:ext uri="{9D8B030D-6E8A-4147-A177-3AD203B41FA5}">
                      <a16:colId xmlns:a16="http://schemas.microsoft.com/office/drawing/2014/main" val="20008"/>
                    </a:ext>
                  </a:extLst>
                </a:gridCol>
              </a:tblGrid>
              <a:tr h="434395">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0"/>
                  </a:ext>
                </a:extLst>
              </a:tr>
              <a:tr h="709703">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738281">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30" name="Group 61">
            <a:extLst>
              <a:ext uri="{FF2B5EF4-FFF2-40B4-BE49-F238E27FC236}">
                <a16:creationId xmlns:a16="http://schemas.microsoft.com/office/drawing/2014/main" id="{80A5C9E4-E8FB-44A0-9430-B37802CCB73D}"/>
              </a:ext>
            </a:extLst>
          </p:cNvPr>
          <p:cNvGrpSpPr>
            <a:grpSpLocks/>
          </p:cNvGrpSpPr>
          <p:nvPr/>
        </p:nvGrpSpPr>
        <p:grpSpPr bwMode="auto">
          <a:xfrm>
            <a:off x="6208568" y="2878694"/>
            <a:ext cx="514350" cy="514350"/>
            <a:chOff x="624" y="2256"/>
            <a:chExt cx="432" cy="432"/>
          </a:xfrm>
        </p:grpSpPr>
        <p:sp>
          <p:nvSpPr>
            <p:cNvPr id="31" name="Line 62">
              <a:extLst>
                <a:ext uri="{FF2B5EF4-FFF2-40B4-BE49-F238E27FC236}">
                  <a16:creationId xmlns:a16="http://schemas.microsoft.com/office/drawing/2014/main" id="{5B5140F3-90FD-40F1-9E14-0F55C209AECC}"/>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63">
              <a:extLst>
                <a:ext uri="{FF2B5EF4-FFF2-40B4-BE49-F238E27FC236}">
                  <a16:creationId xmlns:a16="http://schemas.microsoft.com/office/drawing/2014/main" id="{E1D66F80-59D3-4C8B-BD6D-6DEB296464FC}"/>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 name="Group 64">
            <a:extLst>
              <a:ext uri="{FF2B5EF4-FFF2-40B4-BE49-F238E27FC236}">
                <a16:creationId xmlns:a16="http://schemas.microsoft.com/office/drawing/2014/main" id="{F480AE51-F9C9-4389-BA46-86BCE4DD0F52}"/>
              </a:ext>
            </a:extLst>
          </p:cNvPr>
          <p:cNvGrpSpPr>
            <a:grpSpLocks/>
          </p:cNvGrpSpPr>
          <p:nvPr/>
        </p:nvGrpSpPr>
        <p:grpSpPr bwMode="auto">
          <a:xfrm>
            <a:off x="3179618" y="2878694"/>
            <a:ext cx="514350" cy="514350"/>
            <a:chOff x="624" y="2256"/>
            <a:chExt cx="432" cy="432"/>
          </a:xfrm>
        </p:grpSpPr>
        <p:sp>
          <p:nvSpPr>
            <p:cNvPr id="35" name="Line 65">
              <a:extLst>
                <a:ext uri="{FF2B5EF4-FFF2-40B4-BE49-F238E27FC236}">
                  <a16:creationId xmlns:a16="http://schemas.microsoft.com/office/drawing/2014/main" id="{A6797DAE-F064-415D-851A-254A08FE157D}"/>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66">
              <a:extLst>
                <a:ext uri="{FF2B5EF4-FFF2-40B4-BE49-F238E27FC236}">
                  <a16:creationId xmlns:a16="http://schemas.microsoft.com/office/drawing/2014/main" id="{8A556DC2-22A8-4869-9239-52DADE86B6EB}"/>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 name="Group 67">
            <a:extLst>
              <a:ext uri="{FF2B5EF4-FFF2-40B4-BE49-F238E27FC236}">
                <a16:creationId xmlns:a16="http://schemas.microsoft.com/office/drawing/2014/main" id="{DF9119D9-20B2-4036-AC9C-7CAB3DEC3A1A}"/>
              </a:ext>
            </a:extLst>
          </p:cNvPr>
          <p:cNvGrpSpPr>
            <a:grpSpLocks/>
          </p:cNvGrpSpPr>
          <p:nvPr/>
        </p:nvGrpSpPr>
        <p:grpSpPr bwMode="auto">
          <a:xfrm>
            <a:off x="3693968" y="2878694"/>
            <a:ext cx="514350" cy="514350"/>
            <a:chOff x="1440" y="1776"/>
            <a:chExt cx="432" cy="432"/>
          </a:xfrm>
        </p:grpSpPr>
        <p:sp>
          <p:nvSpPr>
            <p:cNvPr id="38" name="Line 68">
              <a:extLst>
                <a:ext uri="{FF2B5EF4-FFF2-40B4-BE49-F238E27FC236}">
                  <a16:creationId xmlns:a16="http://schemas.microsoft.com/office/drawing/2014/main" id="{70576DCB-45CA-457B-A3DC-214E12A0EA56}"/>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69">
              <a:extLst>
                <a:ext uri="{FF2B5EF4-FFF2-40B4-BE49-F238E27FC236}">
                  <a16:creationId xmlns:a16="http://schemas.microsoft.com/office/drawing/2014/main" id="{3E895E1F-60AE-4D54-9B4F-152B8B07DD76}"/>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 name="Line 70">
            <a:extLst>
              <a:ext uri="{FF2B5EF4-FFF2-40B4-BE49-F238E27FC236}">
                <a16:creationId xmlns:a16="http://schemas.microsoft.com/office/drawing/2014/main" id="{9DA8750B-383D-4540-A7D9-DD096BA7FB1E}"/>
              </a:ext>
            </a:extLst>
          </p:cNvPr>
          <p:cNvSpPr>
            <a:spLocks noChangeShapeType="1"/>
          </p:cNvSpPr>
          <p:nvPr/>
        </p:nvSpPr>
        <p:spPr bwMode="auto">
          <a:xfrm>
            <a:off x="5179868" y="2878694"/>
            <a:ext cx="5143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41" name="Group 71">
            <a:extLst>
              <a:ext uri="{FF2B5EF4-FFF2-40B4-BE49-F238E27FC236}">
                <a16:creationId xmlns:a16="http://schemas.microsoft.com/office/drawing/2014/main" id="{E4F99CA0-8F64-4A46-A7C0-AD7E5753BECE}"/>
              </a:ext>
            </a:extLst>
          </p:cNvPr>
          <p:cNvGrpSpPr>
            <a:grpSpLocks/>
          </p:cNvGrpSpPr>
          <p:nvPr/>
        </p:nvGrpSpPr>
        <p:grpSpPr bwMode="auto">
          <a:xfrm>
            <a:off x="6722918" y="2878694"/>
            <a:ext cx="514350" cy="514350"/>
            <a:chOff x="1440" y="1776"/>
            <a:chExt cx="432" cy="432"/>
          </a:xfrm>
        </p:grpSpPr>
        <p:sp>
          <p:nvSpPr>
            <p:cNvPr id="42" name="Line 72">
              <a:extLst>
                <a:ext uri="{FF2B5EF4-FFF2-40B4-BE49-F238E27FC236}">
                  <a16:creationId xmlns:a16="http://schemas.microsoft.com/office/drawing/2014/main" id="{9DC5CB63-B289-4DE2-8E8C-A037A54EAA06}"/>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73">
              <a:extLst>
                <a:ext uri="{FF2B5EF4-FFF2-40B4-BE49-F238E27FC236}">
                  <a16:creationId xmlns:a16="http://schemas.microsoft.com/office/drawing/2014/main" id="{B7B80E32-88E4-4A0A-A1BA-83296FCA7079}"/>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Group 74">
            <a:extLst>
              <a:ext uri="{FF2B5EF4-FFF2-40B4-BE49-F238E27FC236}">
                <a16:creationId xmlns:a16="http://schemas.microsoft.com/office/drawing/2014/main" id="{20849F90-BA19-4B1A-B010-3E6CC03F3041}"/>
              </a:ext>
            </a:extLst>
          </p:cNvPr>
          <p:cNvGrpSpPr>
            <a:grpSpLocks/>
          </p:cNvGrpSpPr>
          <p:nvPr/>
        </p:nvGrpSpPr>
        <p:grpSpPr bwMode="auto">
          <a:xfrm>
            <a:off x="5694218" y="2878694"/>
            <a:ext cx="514350" cy="514350"/>
            <a:chOff x="1440" y="1776"/>
            <a:chExt cx="432" cy="432"/>
          </a:xfrm>
        </p:grpSpPr>
        <p:sp>
          <p:nvSpPr>
            <p:cNvPr id="45" name="Line 75">
              <a:extLst>
                <a:ext uri="{FF2B5EF4-FFF2-40B4-BE49-F238E27FC236}">
                  <a16:creationId xmlns:a16="http://schemas.microsoft.com/office/drawing/2014/main" id="{B1A66E68-0CC3-4B83-A02A-FE56722BE1E5}"/>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76">
              <a:extLst>
                <a:ext uri="{FF2B5EF4-FFF2-40B4-BE49-F238E27FC236}">
                  <a16:creationId xmlns:a16="http://schemas.microsoft.com/office/drawing/2014/main" id="{FAFF34D1-A713-4F38-A04D-2AADED827755}"/>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7" name="Group 77">
            <a:extLst>
              <a:ext uri="{FF2B5EF4-FFF2-40B4-BE49-F238E27FC236}">
                <a16:creationId xmlns:a16="http://schemas.microsoft.com/office/drawing/2014/main" id="{35F9548A-7EB4-4D87-BE5B-B0EE164A3363}"/>
              </a:ext>
            </a:extLst>
          </p:cNvPr>
          <p:cNvGrpSpPr>
            <a:grpSpLocks/>
          </p:cNvGrpSpPr>
          <p:nvPr/>
        </p:nvGrpSpPr>
        <p:grpSpPr bwMode="auto">
          <a:xfrm>
            <a:off x="4722668" y="2878694"/>
            <a:ext cx="514350" cy="514350"/>
            <a:chOff x="624" y="2256"/>
            <a:chExt cx="432" cy="432"/>
          </a:xfrm>
        </p:grpSpPr>
        <p:sp>
          <p:nvSpPr>
            <p:cNvPr id="48" name="Line 78">
              <a:extLst>
                <a:ext uri="{FF2B5EF4-FFF2-40B4-BE49-F238E27FC236}">
                  <a16:creationId xmlns:a16="http://schemas.microsoft.com/office/drawing/2014/main" id="{C3287CD1-CBCC-4A7A-A8B2-4F3D1A8BAC77}"/>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79">
              <a:extLst>
                <a:ext uri="{FF2B5EF4-FFF2-40B4-BE49-F238E27FC236}">
                  <a16:creationId xmlns:a16="http://schemas.microsoft.com/office/drawing/2014/main" id="{EC4B96ED-7989-419B-9B77-0D33B114457C}"/>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 name="Line 80">
            <a:extLst>
              <a:ext uri="{FF2B5EF4-FFF2-40B4-BE49-F238E27FC236}">
                <a16:creationId xmlns:a16="http://schemas.microsoft.com/office/drawing/2014/main" id="{59BB9ECF-BDFF-49DE-96C7-D5BFF01D44A2}"/>
              </a:ext>
            </a:extLst>
          </p:cNvPr>
          <p:cNvSpPr>
            <a:spLocks noChangeShapeType="1"/>
          </p:cNvSpPr>
          <p:nvPr/>
        </p:nvSpPr>
        <p:spPr bwMode="auto">
          <a:xfrm>
            <a:off x="4208318" y="3393044"/>
            <a:ext cx="5143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1" name="Text Box 81">
            <a:extLst>
              <a:ext uri="{FF2B5EF4-FFF2-40B4-BE49-F238E27FC236}">
                <a16:creationId xmlns:a16="http://schemas.microsoft.com/office/drawing/2014/main" id="{BB8FC7D5-EA1C-4C91-956C-7DF2A18A57EB}"/>
              </a:ext>
            </a:extLst>
          </p:cNvPr>
          <p:cNvSpPr txBox="1">
            <a:spLocks noChangeArrowheads="1"/>
          </p:cNvSpPr>
          <p:nvPr/>
        </p:nvSpPr>
        <p:spPr bwMode="auto">
          <a:xfrm>
            <a:off x="461073" y="2754994"/>
            <a:ext cx="2195054" cy="76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800" dirty="0">
                <a:solidFill>
                  <a:srgbClr val="080808"/>
                </a:solidFill>
                <a:ea typeface="楷体" panose="02010609060101010101" pitchFamily="49" charset="-122"/>
                <a:cs typeface="Arial" panose="020B0604020202020204" pitchFamily="34" charset="0"/>
              </a:rPr>
              <a:t>NRZ</a:t>
            </a:r>
            <a:r>
              <a:rPr kumimoji="1" lang="zh-CN" altLang="en-US" sz="1800" dirty="0">
                <a:solidFill>
                  <a:srgbClr val="080808"/>
                </a:solidFill>
                <a:ea typeface="楷体" panose="02010609060101010101" pitchFamily="49" charset="-122"/>
                <a:cs typeface="Arial" panose="020B0604020202020204" pitchFamily="34" charset="0"/>
              </a:rPr>
              <a:t>（不归零码）</a:t>
            </a:r>
            <a:endParaRPr kumimoji="1" lang="en-US" altLang="zh-CN" sz="1800" dirty="0">
              <a:solidFill>
                <a:srgbClr val="080808"/>
              </a:solidFill>
              <a:ea typeface="楷体" panose="02010609060101010101" pitchFamily="49" charset="-122"/>
              <a:cs typeface="Arial" panose="020B0604020202020204" pitchFamily="34" charset="0"/>
            </a:endParaRPr>
          </a:p>
          <a:p>
            <a:pPr>
              <a:spcBef>
                <a:spcPct val="50000"/>
              </a:spcBef>
            </a:pPr>
            <a:r>
              <a:rPr kumimoji="1" lang="zh-CN" altLang="en-US" sz="1800" dirty="0">
                <a:solidFill>
                  <a:srgbClr val="080808"/>
                </a:solidFill>
                <a:ea typeface="楷体" panose="02010609060101010101" pitchFamily="49" charset="-122"/>
                <a:cs typeface="Arial" panose="020B0604020202020204" pitchFamily="34" charset="0"/>
              </a:rPr>
              <a:t>用电平高低代表</a:t>
            </a:r>
            <a:r>
              <a:rPr kumimoji="1" lang="en-US" altLang="zh-CN" sz="1800" dirty="0">
                <a:solidFill>
                  <a:srgbClr val="080808"/>
                </a:solidFill>
                <a:ea typeface="楷体" panose="02010609060101010101" pitchFamily="49" charset="-122"/>
                <a:cs typeface="Arial" panose="020B0604020202020204" pitchFamily="34" charset="0"/>
              </a:rPr>
              <a:t>0,1</a:t>
            </a:r>
          </a:p>
        </p:txBody>
      </p:sp>
      <p:sp>
        <p:nvSpPr>
          <p:cNvPr id="52" name="Text Box 82">
            <a:extLst>
              <a:ext uri="{FF2B5EF4-FFF2-40B4-BE49-F238E27FC236}">
                <a16:creationId xmlns:a16="http://schemas.microsoft.com/office/drawing/2014/main" id="{34A77C2F-A87C-4137-BED5-E8E23EFB3E95}"/>
              </a:ext>
            </a:extLst>
          </p:cNvPr>
          <p:cNvSpPr txBox="1">
            <a:spLocks noChangeArrowheads="1"/>
          </p:cNvSpPr>
          <p:nvPr/>
        </p:nvSpPr>
        <p:spPr bwMode="auto">
          <a:xfrm>
            <a:off x="1350818" y="3793093"/>
            <a:ext cx="10858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800" dirty="0">
                <a:solidFill>
                  <a:srgbClr val="080808"/>
                </a:solidFill>
                <a:ea typeface="楷体" panose="02010609060101010101" pitchFamily="49" charset="-122"/>
                <a:cs typeface="Arial" panose="020B0604020202020204" pitchFamily="34" charset="0"/>
              </a:rPr>
              <a:t>曼彻斯特</a:t>
            </a:r>
          </a:p>
        </p:txBody>
      </p:sp>
      <p:grpSp>
        <p:nvGrpSpPr>
          <p:cNvPr id="53" name="Group 83">
            <a:extLst>
              <a:ext uri="{FF2B5EF4-FFF2-40B4-BE49-F238E27FC236}">
                <a16:creationId xmlns:a16="http://schemas.microsoft.com/office/drawing/2014/main" id="{A76FE853-EE1B-47DA-B68B-02EB548C51B1}"/>
              </a:ext>
            </a:extLst>
          </p:cNvPr>
          <p:cNvGrpSpPr>
            <a:grpSpLocks/>
          </p:cNvGrpSpPr>
          <p:nvPr/>
        </p:nvGrpSpPr>
        <p:grpSpPr bwMode="auto">
          <a:xfrm>
            <a:off x="5465618" y="1840469"/>
            <a:ext cx="514350" cy="514350"/>
            <a:chOff x="1584" y="1776"/>
            <a:chExt cx="480" cy="432"/>
          </a:xfrm>
        </p:grpSpPr>
        <p:grpSp>
          <p:nvGrpSpPr>
            <p:cNvPr id="54" name="Group 84">
              <a:extLst>
                <a:ext uri="{FF2B5EF4-FFF2-40B4-BE49-F238E27FC236}">
                  <a16:creationId xmlns:a16="http://schemas.microsoft.com/office/drawing/2014/main" id="{CCB3289B-CF37-4A26-B5B9-850C42C706FB}"/>
                </a:ext>
              </a:extLst>
            </p:cNvPr>
            <p:cNvGrpSpPr>
              <a:grpSpLocks/>
            </p:cNvGrpSpPr>
            <p:nvPr/>
          </p:nvGrpSpPr>
          <p:grpSpPr bwMode="auto">
            <a:xfrm>
              <a:off x="1824" y="1776"/>
              <a:ext cx="240" cy="432"/>
              <a:chOff x="1440" y="1776"/>
              <a:chExt cx="432" cy="432"/>
            </a:xfrm>
          </p:grpSpPr>
          <p:sp>
            <p:nvSpPr>
              <p:cNvPr id="56" name="Line 85">
                <a:extLst>
                  <a:ext uri="{FF2B5EF4-FFF2-40B4-BE49-F238E27FC236}">
                    <a16:creationId xmlns:a16="http://schemas.microsoft.com/office/drawing/2014/main" id="{84BAF020-C2B0-4A60-BB52-55288528C0CD}"/>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86">
                <a:extLst>
                  <a:ext uri="{FF2B5EF4-FFF2-40B4-BE49-F238E27FC236}">
                    <a16:creationId xmlns:a16="http://schemas.microsoft.com/office/drawing/2014/main" id="{36FF0F8F-F71C-4B04-8DB4-D8AFDC1DB122}"/>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 name="Line 87">
              <a:extLst>
                <a:ext uri="{FF2B5EF4-FFF2-40B4-BE49-F238E27FC236}">
                  <a16:creationId xmlns:a16="http://schemas.microsoft.com/office/drawing/2014/main" id="{DD733835-9C57-4E04-80B7-0F8BE3EA01AF}"/>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8" name="Group 88">
            <a:extLst>
              <a:ext uri="{FF2B5EF4-FFF2-40B4-BE49-F238E27FC236}">
                <a16:creationId xmlns:a16="http://schemas.microsoft.com/office/drawing/2014/main" id="{9C94CCE8-2849-4216-8F91-311ABCD210E7}"/>
              </a:ext>
            </a:extLst>
          </p:cNvPr>
          <p:cNvGrpSpPr>
            <a:grpSpLocks/>
          </p:cNvGrpSpPr>
          <p:nvPr/>
        </p:nvGrpSpPr>
        <p:grpSpPr bwMode="auto">
          <a:xfrm flipV="1">
            <a:off x="3179618" y="1840469"/>
            <a:ext cx="514350" cy="514350"/>
            <a:chOff x="1584" y="1776"/>
            <a:chExt cx="480" cy="432"/>
          </a:xfrm>
        </p:grpSpPr>
        <p:grpSp>
          <p:nvGrpSpPr>
            <p:cNvPr id="59" name="Group 89">
              <a:extLst>
                <a:ext uri="{FF2B5EF4-FFF2-40B4-BE49-F238E27FC236}">
                  <a16:creationId xmlns:a16="http://schemas.microsoft.com/office/drawing/2014/main" id="{C4D92B68-61DF-4F98-A527-5D03ABDD4B6E}"/>
                </a:ext>
              </a:extLst>
            </p:cNvPr>
            <p:cNvGrpSpPr>
              <a:grpSpLocks/>
            </p:cNvGrpSpPr>
            <p:nvPr/>
          </p:nvGrpSpPr>
          <p:grpSpPr bwMode="auto">
            <a:xfrm>
              <a:off x="1824" y="1776"/>
              <a:ext cx="240" cy="432"/>
              <a:chOff x="1440" y="1776"/>
              <a:chExt cx="432" cy="432"/>
            </a:xfrm>
          </p:grpSpPr>
          <p:sp>
            <p:nvSpPr>
              <p:cNvPr id="61" name="Line 90">
                <a:extLst>
                  <a:ext uri="{FF2B5EF4-FFF2-40B4-BE49-F238E27FC236}">
                    <a16:creationId xmlns:a16="http://schemas.microsoft.com/office/drawing/2014/main" id="{0451BCBA-4CA1-48C2-9DBE-6F0E976F5F5D}"/>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91">
                <a:extLst>
                  <a:ext uri="{FF2B5EF4-FFF2-40B4-BE49-F238E27FC236}">
                    <a16:creationId xmlns:a16="http://schemas.microsoft.com/office/drawing/2014/main" id="{D54A8F10-977A-408C-8235-58FF4F7622A4}"/>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 name="Line 92">
              <a:extLst>
                <a:ext uri="{FF2B5EF4-FFF2-40B4-BE49-F238E27FC236}">
                  <a16:creationId xmlns:a16="http://schemas.microsoft.com/office/drawing/2014/main" id="{B51613C4-B766-4226-8829-431905EF30E5}"/>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3" name="Text Box 93">
            <a:extLst>
              <a:ext uri="{FF2B5EF4-FFF2-40B4-BE49-F238E27FC236}">
                <a16:creationId xmlns:a16="http://schemas.microsoft.com/office/drawing/2014/main" id="{2F28E54B-A425-4F7F-8864-C5E9516AC072}"/>
              </a:ext>
            </a:extLst>
          </p:cNvPr>
          <p:cNvSpPr txBox="1">
            <a:spLocks noChangeArrowheads="1"/>
          </p:cNvSpPr>
          <p:nvPr/>
        </p:nvSpPr>
        <p:spPr bwMode="auto">
          <a:xfrm>
            <a:off x="2393806" y="1840469"/>
            <a:ext cx="614363" cy="434578"/>
          </a:xfrm>
          <a:prstGeom prst="rect">
            <a:avLst/>
          </a:prstGeom>
          <a:noFill/>
          <a:ln w="9525">
            <a:noFill/>
            <a:miter lim="800000"/>
            <a:headEnd/>
            <a:tailEnd/>
          </a:ln>
          <a:effectLst/>
        </p:spPr>
        <p:txBody>
          <a:bodyPr lIns="68580" tIns="34290" rIns="68580" bIns="34290">
            <a:spAutoFit/>
          </a:bodyPr>
          <a:lstStyle/>
          <a:p>
            <a:pPr eaLnBrk="1" hangingPunct="1">
              <a:spcBef>
                <a:spcPct val="50000"/>
              </a:spcBef>
              <a:defRPr/>
            </a:pPr>
            <a:r>
              <a:rPr kumimoji="1" lang="en-US" altLang="zh-CN" sz="24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0</a:t>
            </a:r>
            <a:r>
              <a:rPr kumimoji="1" lang="zh-CN" altLang="en-US" sz="24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a:t>
            </a:r>
          </a:p>
        </p:txBody>
      </p:sp>
      <p:sp>
        <p:nvSpPr>
          <p:cNvPr id="64" name="Text Box 94">
            <a:extLst>
              <a:ext uri="{FF2B5EF4-FFF2-40B4-BE49-F238E27FC236}">
                <a16:creationId xmlns:a16="http://schemas.microsoft.com/office/drawing/2014/main" id="{F4438453-1247-436C-9EAD-F17311A059F7}"/>
              </a:ext>
            </a:extLst>
          </p:cNvPr>
          <p:cNvSpPr txBox="1">
            <a:spLocks noChangeArrowheads="1"/>
          </p:cNvSpPr>
          <p:nvPr/>
        </p:nvSpPr>
        <p:spPr bwMode="auto">
          <a:xfrm>
            <a:off x="4661947" y="1840469"/>
            <a:ext cx="632222" cy="434578"/>
          </a:xfrm>
          <a:prstGeom prst="rect">
            <a:avLst/>
          </a:prstGeom>
          <a:noFill/>
          <a:ln w="9525">
            <a:noFill/>
            <a:miter lim="800000"/>
            <a:headEnd/>
            <a:tailEnd/>
          </a:ln>
          <a:effectLst/>
        </p:spPr>
        <p:txBody>
          <a:bodyPr lIns="68580" tIns="34290" rIns="68580" bIns="34290">
            <a:spAutoFit/>
          </a:bodyPr>
          <a:lstStyle/>
          <a:p>
            <a:pPr eaLnBrk="1" hangingPunct="1">
              <a:spcBef>
                <a:spcPct val="50000"/>
              </a:spcBef>
              <a:defRPr/>
            </a:pPr>
            <a:r>
              <a:rPr kumimoji="1" lang="en-US" altLang="zh-CN" sz="24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1</a:t>
            </a:r>
            <a:r>
              <a:rPr kumimoji="1" lang="zh-CN" altLang="en-US" sz="24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a:t>
            </a:r>
          </a:p>
        </p:txBody>
      </p:sp>
      <p:grpSp>
        <p:nvGrpSpPr>
          <p:cNvPr id="65" name="Group 95">
            <a:extLst>
              <a:ext uri="{FF2B5EF4-FFF2-40B4-BE49-F238E27FC236}">
                <a16:creationId xmlns:a16="http://schemas.microsoft.com/office/drawing/2014/main" id="{0B2D6244-641E-4183-8A6B-04A159774754}"/>
              </a:ext>
            </a:extLst>
          </p:cNvPr>
          <p:cNvGrpSpPr>
            <a:grpSpLocks/>
          </p:cNvGrpSpPr>
          <p:nvPr/>
        </p:nvGrpSpPr>
        <p:grpSpPr bwMode="auto">
          <a:xfrm flipV="1">
            <a:off x="3693968" y="3678794"/>
            <a:ext cx="514350" cy="514350"/>
            <a:chOff x="1584" y="1776"/>
            <a:chExt cx="480" cy="432"/>
          </a:xfrm>
        </p:grpSpPr>
        <p:grpSp>
          <p:nvGrpSpPr>
            <p:cNvPr id="66" name="Group 96">
              <a:extLst>
                <a:ext uri="{FF2B5EF4-FFF2-40B4-BE49-F238E27FC236}">
                  <a16:creationId xmlns:a16="http://schemas.microsoft.com/office/drawing/2014/main" id="{D75D9729-7174-4FC7-9B85-B6D000706438}"/>
                </a:ext>
              </a:extLst>
            </p:cNvPr>
            <p:cNvGrpSpPr>
              <a:grpSpLocks/>
            </p:cNvGrpSpPr>
            <p:nvPr/>
          </p:nvGrpSpPr>
          <p:grpSpPr bwMode="auto">
            <a:xfrm>
              <a:off x="1824" y="1776"/>
              <a:ext cx="240" cy="432"/>
              <a:chOff x="1440" y="1776"/>
              <a:chExt cx="432" cy="432"/>
            </a:xfrm>
          </p:grpSpPr>
          <p:sp>
            <p:nvSpPr>
              <p:cNvPr id="68" name="Line 97">
                <a:extLst>
                  <a:ext uri="{FF2B5EF4-FFF2-40B4-BE49-F238E27FC236}">
                    <a16:creationId xmlns:a16="http://schemas.microsoft.com/office/drawing/2014/main" id="{8210D849-779D-4631-92ED-DA1814774A19}"/>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98">
                <a:extLst>
                  <a:ext uri="{FF2B5EF4-FFF2-40B4-BE49-F238E27FC236}">
                    <a16:creationId xmlns:a16="http://schemas.microsoft.com/office/drawing/2014/main" id="{88D56EA4-F226-4678-9EB1-751BA4A0444C}"/>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 name="Line 99">
              <a:extLst>
                <a:ext uri="{FF2B5EF4-FFF2-40B4-BE49-F238E27FC236}">
                  <a16:creationId xmlns:a16="http://schemas.microsoft.com/office/drawing/2014/main" id="{96AA5BEE-13FC-4B8E-88B3-0744AB732978}"/>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Group 100">
            <a:extLst>
              <a:ext uri="{FF2B5EF4-FFF2-40B4-BE49-F238E27FC236}">
                <a16:creationId xmlns:a16="http://schemas.microsoft.com/office/drawing/2014/main" id="{7DCDB7F8-56FC-4D2B-9E60-D3D440E5471C}"/>
              </a:ext>
            </a:extLst>
          </p:cNvPr>
          <p:cNvGrpSpPr>
            <a:grpSpLocks/>
          </p:cNvGrpSpPr>
          <p:nvPr/>
        </p:nvGrpSpPr>
        <p:grpSpPr bwMode="auto">
          <a:xfrm>
            <a:off x="4208318" y="3678794"/>
            <a:ext cx="514350" cy="514350"/>
            <a:chOff x="2592" y="1776"/>
            <a:chExt cx="432" cy="432"/>
          </a:xfrm>
        </p:grpSpPr>
        <p:sp>
          <p:nvSpPr>
            <p:cNvPr id="71" name="Line 101">
              <a:extLst>
                <a:ext uri="{FF2B5EF4-FFF2-40B4-BE49-F238E27FC236}">
                  <a16:creationId xmlns:a16="http://schemas.microsoft.com/office/drawing/2014/main" id="{CC268408-11D2-4D75-8DCD-81FFEFF03980}"/>
                </a:ext>
              </a:extLst>
            </p:cNvPr>
            <p:cNvSpPr>
              <a:spLocks noChangeShapeType="1"/>
            </p:cNvSpPr>
            <p:nvPr/>
          </p:nvSpPr>
          <p:spPr bwMode="auto">
            <a:xfrm rot="-5400000">
              <a:off x="2376"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2" name="Group 102">
              <a:extLst>
                <a:ext uri="{FF2B5EF4-FFF2-40B4-BE49-F238E27FC236}">
                  <a16:creationId xmlns:a16="http://schemas.microsoft.com/office/drawing/2014/main" id="{A4CD30F4-5E90-4FDB-B09A-7AACCA7A5FB1}"/>
                </a:ext>
              </a:extLst>
            </p:cNvPr>
            <p:cNvGrpSpPr>
              <a:grpSpLocks/>
            </p:cNvGrpSpPr>
            <p:nvPr/>
          </p:nvGrpSpPr>
          <p:grpSpPr bwMode="auto">
            <a:xfrm flipV="1">
              <a:off x="2592" y="1776"/>
              <a:ext cx="432" cy="432"/>
              <a:chOff x="1584" y="1776"/>
              <a:chExt cx="480" cy="432"/>
            </a:xfrm>
          </p:grpSpPr>
          <p:grpSp>
            <p:nvGrpSpPr>
              <p:cNvPr id="73" name="Group 103">
                <a:extLst>
                  <a:ext uri="{FF2B5EF4-FFF2-40B4-BE49-F238E27FC236}">
                    <a16:creationId xmlns:a16="http://schemas.microsoft.com/office/drawing/2014/main" id="{4AB7CEF6-30AC-4EFB-83FC-268D7CF0A8B2}"/>
                  </a:ext>
                </a:extLst>
              </p:cNvPr>
              <p:cNvGrpSpPr>
                <a:grpSpLocks/>
              </p:cNvGrpSpPr>
              <p:nvPr/>
            </p:nvGrpSpPr>
            <p:grpSpPr bwMode="auto">
              <a:xfrm>
                <a:off x="1824" y="1776"/>
                <a:ext cx="240" cy="432"/>
                <a:chOff x="1440" y="1776"/>
                <a:chExt cx="432" cy="432"/>
              </a:xfrm>
            </p:grpSpPr>
            <p:sp>
              <p:nvSpPr>
                <p:cNvPr id="75" name="Line 104">
                  <a:extLst>
                    <a:ext uri="{FF2B5EF4-FFF2-40B4-BE49-F238E27FC236}">
                      <a16:creationId xmlns:a16="http://schemas.microsoft.com/office/drawing/2014/main" id="{E2395611-F90E-4924-A3BC-3819CA6D6FA9}"/>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105">
                  <a:extLst>
                    <a:ext uri="{FF2B5EF4-FFF2-40B4-BE49-F238E27FC236}">
                      <a16:creationId xmlns:a16="http://schemas.microsoft.com/office/drawing/2014/main" id="{F96DB947-87B3-49B3-B34A-DDFDF027E4ED}"/>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4" name="Line 106">
                <a:extLst>
                  <a:ext uri="{FF2B5EF4-FFF2-40B4-BE49-F238E27FC236}">
                    <a16:creationId xmlns:a16="http://schemas.microsoft.com/office/drawing/2014/main" id="{48114199-3476-47CF-B736-B32CD2F3967D}"/>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7" name="Group 107">
            <a:extLst>
              <a:ext uri="{FF2B5EF4-FFF2-40B4-BE49-F238E27FC236}">
                <a16:creationId xmlns:a16="http://schemas.microsoft.com/office/drawing/2014/main" id="{E8904472-1D85-44B1-B755-BF77BFE1CC55}"/>
              </a:ext>
            </a:extLst>
          </p:cNvPr>
          <p:cNvGrpSpPr>
            <a:grpSpLocks/>
          </p:cNvGrpSpPr>
          <p:nvPr/>
        </p:nvGrpSpPr>
        <p:grpSpPr bwMode="auto">
          <a:xfrm>
            <a:off x="6265718" y="3678794"/>
            <a:ext cx="514350" cy="514350"/>
            <a:chOff x="1584" y="1776"/>
            <a:chExt cx="480" cy="432"/>
          </a:xfrm>
        </p:grpSpPr>
        <p:grpSp>
          <p:nvGrpSpPr>
            <p:cNvPr id="78" name="Group 108">
              <a:extLst>
                <a:ext uri="{FF2B5EF4-FFF2-40B4-BE49-F238E27FC236}">
                  <a16:creationId xmlns:a16="http://schemas.microsoft.com/office/drawing/2014/main" id="{B9D1B26B-5205-40B0-886A-9BDB40D70AEE}"/>
                </a:ext>
              </a:extLst>
            </p:cNvPr>
            <p:cNvGrpSpPr>
              <a:grpSpLocks/>
            </p:cNvGrpSpPr>
            <p:nvPr/>
          </p:nvGrpSpPr>
          <p:grpSpPr bwMode="auto">
            <a:xfrm>
              <a:off x="1824" y="1776"/>
              <a:ext cx="240" cy="432"/>
              <a:chOff x="1440" y="1776"/>
              <a:chExt cx="432" cy="432"/>
            </a:xfrm>
          </p:grpSpPr>
          <p:sp>
            <p:nvSpPr>
              <p:cNvPr id="80" name="Line 109">
                <a:extLst>
                  <a:ext uri="{FF2B5EF4-FFF2-40B4-BE49-F238E27FC236}">
                    <a16:creationId xmlns:a16="http://schemas.microsoft.com/office/drawing/2014/main" id="{E590F2C2-3E47-4C5C-A5C6-7C585FE97EE6}"/>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110">
                <a:extLst>
                  <a:ext uri="{FF2B5EF4-FFF2-40B4-BE49-F238E27FC236}">
                    <a16:creationId xmlns:a16="http://schemas.microsoft.com/office/drawing/2014/main" id="{B5374110-6937-4C02-BEB4-F81621F70F03}"/>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 name="Line 111">
              <a:extLst>
                <a:ext uri="{FF2B5EF4-FFF2-40B4-BE49-F238E27FC236}">
                  <a16:creationId xmlns:a16="http://schemas.microsoft.com/office/drawing/2014/main" id="{2A1E3262-0DC9-47C4-B56E-D8C909993077}"/>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 name="Group 112">
            <a:extLst>
              <a:ext uri="{FF2B5EF4-FFF2-40B4-BE49-F238E27FC236}">
                <a16:creationId xmlns:a16="http://schemas.microsoft.com/office/drawing/2014/main" id="{C8ABF65C-F402-45B5-9F14-EA6DE422B6C7}"/>
              </a:ext>
            </a:extLst>
          </p:cNvPr>
          <p:cNvGrpSpPr>
            <a:grpSpLocks/>
          </p:cNvGrpSpPr>
          <p:nvPr/>
        </p:nvGrpSpPr>
        <p:grpSpPr bwMode="auto">
          <a:xfrm>
            <a:off x="4722668" y="3678794"/>
            <a:ext cx="514350" cy="514350"/>
            <a:chOff x="1584" y="1776"/>
            <a:chExt cx="480" cy="432"/>
          </a:xfrm>
        </p:grpSpPr>
        <p:grpSp>
          <p:nvGrpSpPr>
            <p:cNvPr id="83" name="Group 113">
              <a:extLst>
                <a:ext uri="{FF2B5EF4-FFF2-40B4-BE49-F238E27FC236}">
                  <a16:creationId xmlns:a16="http://schemas.microsoft.com/office/drawing/2014/main" id="{B75DDB79-4908-4E91-96C5-0AE9E9B3956A}"/>
                </a:ext>
              </a:extLst>
            </p:cNvPr>
            <p:cNvGrpSpPr>
              <a:grpSpLocks/>
            </p:cNvGrpSpPr>
            <p:nvPr/>
          </p:nvGrpSpPr>
          <p:grpSpPr bwMode="auto">
            <a:xfrm>
              <a:off x="1824" y="1776"/>
              <a:ext cx="240" cy="432"/>
              <a:chOff x="1440" y="1776"/>
              <a:chExt cx="432" cy="432"/>
            </a:xfrm>
          </p:grpSpPr>
          <p:sp>
            <p:nvSpPr>
              <p:cNvPr id="85" name="Line 114">
                <a:extLst>
                  <a:ext uri="{FF2B5EF4-FFF2-40B4-BE49-F238E27FC236}">
                    <a16:creationId xmlns:a16="http://schemas.microsoft.com/office/drawing/2014/main" id="{17ED5860-D12B-4539-A16D-0C59C83F7E48}"/>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115">
                <a:extLst>
                  <a:ext uri="{FF2B5EF4-FFF2-40B4-BE49-F238E27FC236}">
                    <a16:creationId xmlns:a16="http://schemas.microsoft.com/office/drawing/2014/main" id="{2F9B8345-E714-4905-B742-EF8D4E99D82E}"/>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4" name="Line 116">
              <a:extLst>
                <a:ext uri="{FF2B5EF4-FFF2-40B4-BE49-F238E27FC236}">
                  <a16:creationId xmlns:a16="http://schemas.microsoft.com/office/drawing/2014/main" id="{EE565EB3-2B9A-47D0-8A78-1FBBA25F82FE}"/>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7" name="Group 117">
            <a:extLst>
              <a:ext uri="{FF2B5EF4-FFF2-40B4-BE49-F238E27FC236}">
                <a16:creationId xmlns:a16="http://schemas.microsoft.com/office/drawing/2014/main" id="{A6F94C10-6050-4A3F-8D2A-293A159B4482}"/>
              </a:ext>
            </a:extLst>
          </p:cNvPr>
          <p:cNvGrpSpPr>
            <a:grpSpLocks/>
          </p:cNvGrpSpPr>
          <p:nvPr/>
        </p:nvGrpSpPr>
        <p:grpSpPr bwMode="auto">
          <a:xfrm>
            <a:off x="5237018" y="3678794"/>
            <a:ext cx="514350" cy="514350"/>
            <a:chOff x="2352" y="1728"/>
            <a:chExt cx="432" cy="432"/>
          </a:xfrm>
        </p:grpSpPr>
        <p:sp>
          <p:nvSpPr>
            <p:cNvPr id="88" name="Line 118">
              <a:extLst>
                <a:ext uri="{FF2B5EF4-FFF2-40B4-BE49-F238E27FC236}">
                  <a16:creationId xmlns:a16="http://schemas.microsoft.com/office/drawing/2014/main" id="{CD1A40A6-CA06-47EC-AF4B-CD1699060540}"/>
                </a:ext>
              </a:extLst>
            </p:cNvPr>
            <p:cNvSpPr>
              <a:spLocks noChangeShapeType="1"/>
            </p:cNvSpPr>
            <p:nvPr/>
          </p:nvSpPr>
          <p:spPr bwMode="auto">
            <a:xfrm rot="16200000" flipH="1">
              <a:off x="2136" y="1944"/>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9" name="Group 119">
              <a:extLst>
                <a:ext uri="{FF2B5EF4-FFF2-40B4-BE49-F238E27FC236}">
                  <a16:creationId xmlns:a16="http://schemas.microsoft.com/office/drawing/2014/main" id="{4A52FC4C-E4CC-4D53-9EF5-01A701CCE4FC}"/>
                </a:ext>
              </a:extLst>
            </p:cNvPr>
            <p:cNvGrpSpPr>
              <a:grpSpLocks/>
            </p:cNvGrpSpPr>
            <p:nvPr/>
          </p:nvGrpSpPr>
          <p:grpSpPr bwMode="auto">
            <a:xfrm>
              <a:off x="2352" y="1728"/>
              <a:ext cx="432" cy="432"/>
              <a:chOff x="1584" y="1776"/>
              <a:chExt cx="480" cy="432"/>
            </a:xfrm>
          </p:grpSpPr>
          <p:grpSp>
            <p:nvGrpSpPr>
              <p:cNvPr id="90" name="Group 120">
                <a:extLst>
                  <a:ext uri="{FF2B5EF4-FFF2-40B4-BE49-F238E27FC236}">
                    <a16:creationId xmlns:a16="http://schemas.microsoft.com/office/drawing/2014/main" id="{4F88BC30-097E-4EC0-A26E-913E958AC3EA}"/>
                  </a:ext>
                </a:extLst>
              </p:cNvPr>
              <p:cNvGrpSpPr>
                <a:grpSpLocks/>
              </p:cNvGrpSpPr>
              <p:nvPr/>
            </p:nvGrpSpPr>
            <p:grpSpPr bwMode="auto">
              <a:xfrm>
                <a:off x="1824" y="1776"/>
                <a:ext cx="240" cy="432"/>
                <a:chOff x="1440" y="1776"/>
                <a:chExt cx="432" cy="432"/>
              </a:xfrm>
            </p:grpSpPr>
            <p:sp>
              <p:nvSpPr>
                <p:cNvPr id="92" name="Line 121">
                  <a:extLst>
                    <a:ext uri="{FF2B5EF4-FFF2-40B4-BE49-F238E27FC236}">
                      <a16:creationId xmlns:a16="http://schemas.microsoft.com/office/drawing/2014/main" id="{263716B0-85B5-4AB8-96EE-019CAF810548}"/>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122">
                  <a:extLst>
                    <a:ext uri="{FF2B5EF4-FFF2-40B4-BE49-F238E27FC236}">
                      <a16:creationId xmlns:a16="http://schemas.microsoft.com/office/drawing/2014/main" id="{B52C27B2-CB30-4E23-8178-21925611A05C}"/>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1" name="Line 123">
                <a:extLst>
                  <a:ext uri="{FF2B5EF4-FFF2-40B4-BE49-F238E27FC236}">
                    <a16:creationId xmlns:a16="http://schemas.microsoft.com/office/drawing/2014/main" id="{0CD17202-45EC-494C-95D2-0D37A86593CA}"/>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4" name="Group 124">
            <a:extLst>
              <a:ext uri="{FF2B5EF4-FFF2-40B4-BE49-F238E27FC236}">
                <a16:creationId xmlns:a16="http://schemas.microsoft.com/office/drawing/2014/main" id="{A50C75B7-034F-4F73-AFDB-E6DF96A59E40}"/>
              </a:ext>
            </a:extLst>
          </p:cNvPr>
          <p:cNvGrpSpPr>
            <a:grpSpLocks/>
          </p:cNvGrpSpPr>
          <p:nvPr/>
        </p:nvGrpSpPr>
        <p:grpSpPr bwMode="auto">
          <a:xfrm flipV="1">
            <a:off x="6722918" y="3678794"/>
            <a:ext cx="514350" cy="514350"/>
            <a:chOff x="1584" y="1776"/>
            <a:chExt cx="480" cy="432"/>
          </a:xfrm>
        </p:grpSpPr>
        <p:grpSp>
          <p:nvGrpSpPr>
            <p:cNvPr id="95" name="Group 125">
              <a:extLst>
                <a:ext uri="{FF2B5EF4-FFF2-40B4-BE49-F238E27FC236}">
                  <a16:creationId xmlns:a16="http://schemas.microsoft.com/office/drawing/2014/main" id="{7B04C8D7-9013-4480-AE3A-E88F3F74E104}"/>
                </a:ext>
              </a:extLst>
            </p:cNvPr>
            <p:cNvGrpSpPr>
              <a:grpSpLocks/>
            </p:cNvGrpSpPr>
            <p:nvPr/>
          </p:nvGrpSpPr>
          <p:grpSpPr bwMode="auto">
            <a:xfrm>
              <a:off x="1824" y="1776"/>
              <a:ext cx="240" cy="432"/>
              <a:chOff x="1440" y="1776"/>
              <a:chExt cx="432" cy="432"/>
            </a:xfrm>
          </p:grpSpPr>
          <p:sp>
            <p:nvSpPr>
              <p:cNvPr id="97" name="Line 126">
                <a:extLst>
                  <a:ext uri="{FF2B5EF4-FFF2-40B4-BE49-F238E27FC236}">
                    <a16:creationId xmlns:a16="http://schemas.microsoft.com/office/drawing/2014/main" id="{ED26C70B-4C65-434E-8C35-E6B66AAEA8D2}"/>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127">
                <a:extLst>
                  <a:ext uri="{FF2B5EF4-FFF2-40B4-BE49-F238E27FC236}">
                    <a16:creationId xmlns:a16="http://schemas.microsoft.com/office/drawing/2014/main" id="{4CCD8D98-4C7A-4F2B-9674-4A26F91FE759}"/>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 name="Line 128">
              <a:extLst>
                <a:ext uri="{FF2B5EF4-FFF2-40B4-BE49-F238E27FC236}">
                  <a16:creationId xmlns:a16="http://schemas.microsoft.com/office/drawing/2014/main" id="{94D04A4B-F480-4078-BAD3-355B05AB57DF}"/>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9" name="Group 129">
            <a:extLst>
              <a:ext uri="{FF2B5EF4-FFF2-40B4-BE49-F238E27FC236}">
                <a16:creationId xmlns:a16="http://schemas.microsoft.com/office/drawing/2014/main" id="{DDBE8AE1-A26F-4624-AA97-1A44A1B169C3}"/>
              </a:ext>
            </a:extLst>
          </p:cNvPr>
          <p:cNvGrpSpPr>
            <a:grpSpLocks/>
          </p:cNvGrpSpPr>
          <p:nvPr/>
        </p:nvGrpSpPr>
        <p:grpSpPr bwMode="auto">
          <a:xfrm flipV="1">
            <a:off x="5751368" y="3678794"/>
            <a:ext cx="514350" cy="514350"/>
            <a:chOff x="1584" y="1776"/>
            <a:chExt cx="480" cy="432"/>
          </a:xfrm>
        </p:grpSpPr>
        <p:grpSp>
          <p:nvGrpSpPr>
            <p:cNvPr id="100" name="Group 130">
              <a:extLst>
                <a:ext uri="{FF2B5EF4-FFF2-40B4-BE49-F238E27FC236}">
                  <a16:creationId xmlns:a16="http://schemas.microsoft.com/office/drawing/2014/main" id="{FA659961-791C-4C9E-A578-C844E138CA00}"/>
                </a:ext>
              </a:extLst>
            </p:cNvPr>
            <p:cNvGrpSpPr>
              <a:grpSpLocks/>
            </p:cNvGrpSpPr>
            <p:nvPr/>
          </p:nvGrpSpPr>
          <p:grpSpPr bwMode="auto">
            <a:xfrm>
              <a:off x="1824" y="1776"/>
              <a:ext cx="240" cy="432"/>
              <a:chOff x="1440" y="1776"/>
              <a:chExt cx="432" cy="432"/>
            </a:xfrm>
          </p:grpSpPr>
          <p:sp>
            <p:nvSpPr>
              <p:cNvPr id="102" name="Line 131">
                <a:extLst>
                  <a:ext uri="{FF2B5EF4-FFF2-40B4-BE49-F238E27FC236}">
                    <a16:creationId xmlns:a16="http://schemas.microsoft.com/office/drawing/2014/main" id="{91E65672-9C1B-47E3-9C56-1EB69698AB62}"/>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132">
                <a:extLst>
                  <a:ext uri="{FF2B5EF4-FFF2-40B4-BE49-F238E27FC236}">
                    <a16:creationId xmlns:a16="http://schemas.microsoft.com/office/drawing/2014/main" id="{56415A7A-4423-4F8F-852F-323A6D7F1437}"/>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1" name="Line 133">
              <a:extLst>
                <a:ext uri="{FF2B5EF4-FFF2-40B4-BE49-F238E27FC236}">
                  <a16:creationId xmlns:a16="http://schemas.microsoft.com/office/drawing/2014/main" id="{FA6CEDB1-2FEA-4049-B7EF-0F44BCA15A59}"/>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4" name="Group 134">
            <a:extLst>
              <a:ext uri="{FF2B5EF4-FFF2-40B4-BE49-F238E27FC236}">
                <a16:creationId xmlns:a16="http://schemas.microsoft.com/office/drawing/2014/main" id="{996AB642-F55E-43EF-B432-95694B1C1342}"/>
              </a:ext>
            </a:extLst>
          </p:cNvPr>
          <p:cNvGrpSpPr>
            <a:grpSpLocks/>
          </p:cNvGrpSpPr>
          <p:nvPr/>
        </p:nvGrpSpPr>
        <p:grpSpPr bwMode="auto">
          <a:xfrm flipV="1">
            <a:off x="2665268" y="3678794"/>
            <a:ext cx="514350" cy="514350"/>
            <a:chOff x="1584" y="1776"/>
            <a:chExt cx="480" cy="432"/>
          </a:xfrm>
        </p:grpSpPr>
        <p:grpSp>
          <p:nvGrpSpPr>
            <p:cNvPr id="105" name="Group 135">
              <a:extLst>
                <a:ext uri="{FF2B5EF4-FFF2-40B4-BE49-F238E27FC236}">
                  <a16:creationId xmlns:a16="http://schemas.microsoft.com/office/drawing/2014/main" id="{A090A521-8890-4D7B-8782-F6134CEA47FC}"/>
                </a:ext>
              </a:extLst>
            </p:cNvPr>
            <p:cNvGrpSpPr>
              <a:grpSpLocks/>
            </p:cNvGrpSpPr>
            <p:nvPr/>
          </p:nvGrpSpPr>
          <p:grpSpPr bwMode="auto">
            <a:xfrm>
              <a:off x="1824" y="1776"/>
              <a:ext cx="240" cy="432"/>
              <a:chOff x="1440" y="1776"/>
              <a:chExt cx="432" cy="432"/>
            </a:xfrm>
          </p:grpSpPr>
          <p:sp>
            <p:nvSpPr>
              <p:cNvPr id="107" name="Line 136">
                <a:extLst>
                  <a:ext uri="{FF2B5EF4-FFF2-40B4-BE49-F238E27FC236}">
                    <a16:creationId xmlns:a16="http://schemas.microsoft.com/office/drawing/2014/main" id="{BB7E7214-C474-4CAF-8603-ED3A06269D33}"/>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137">
                <a:extLst>
                  <a:ext uri="{FF2B5EF4-FFF2-40B4-BE49-F238E27FC236}">
                    <a16:creationId xmlns:a16="http://schemas.microsoft.com/office/drawing/2014/main" id="{C5E32C0A-9455-4D8D-A821-54090138DC3C}"/>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6" name="Line 138">
              <a:extLst>
                <a:ext uri="{FF2B5EF4-FFF2-40B4-BE49-F238E27FC236}">
                  <a16:creationId xmlns:a16="http://schemas.microsoft.com/office/drawing/2014/main" id="{56B43380-0A9F-4E4F-ACC5-26E9D2A1CFE9}"/>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9" name="Group 139">
            <a:extLst>
              <a:ext uri="{FF2B5EF4-FFF2-40B4-BE49-F238E27FC236}">
                <a16:creationId xmlns:a16="http://schemas.microsoft.com/office/drawing/2014/main" id="{C1AFEC30-32FB-47E5-9B56-E7DCDC48D22F}"/>
              </a:ext>
            </a:extLst>
          </p:cNvPr>
          <p:cNvGrpSpPr>
            <a:grpSpLocks/>
          </p:cNvGrpSpPr>
          <p:nvPr/>
        </p:nvGrpSpPr>
        <p:grpSpPr bwMode="auto">
          <a:xfrm>
            <a:off x="3179618" y="3678794"/>
            <a:ext cx="514350" cy="514350"/>
            <a:chOff x="1584" y="1776"/>
            <a:chExt cx="480" cy="432"/>
          </a:xfrm>
        </p:grpSpPr>
        <p:grpSp>
          <p:nvGrpSpPr>
            <p:cNvPr id="110" name="Group 140">
              <a:extLst>
                <a:ext uri="{FF2B5EF4-FFF2-40B4-BE49-F238E27FC236}">
                  <a16:creationId xmlns:a16="http://schemas.microsoft.com/office/drawing/2014/main" id="{F579BABC-A08E-4D99-B624-9D35A9507CBD}"/>
                </a:ext>
              </a:extLst>
            </p:cNvPr>
            <p:cNvGrpSpPr>
              <a:grpSpLocks/>
            </p:cNvGrpSpPr>
            <p:nvPr/>
          </p:nvGrpSpPr>
          <p:grpSpPr bwMode="auto">
            <a:xfrm>
              <a:off x="1824" y="1776"/>
              <a:ext cx="240" cy="432"/>
              <a:chOff x="1440" y="1776"/>
              <a:chExt cx="432" cy="432"/>
            </a:xfrm>
          </p:grpSpPr>
          <p:sp>
            <p:nvSpPr>
              <p:cNvPr id="112" name="Line 141">
                <a:extLst>
                  <a:ext uri="{FF2B5EF4-FFF2-40B4-BE49-F238E27FC236}">
                    <a16:creationId xmlns:a16="http://schemas.microsoft.com/office/drawing/2014/main" id="{9DED6453-1100-444C-924F-A16CAC31FEA2}"/>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142">
                <a:extLst>
                  <a:ext uri="{FF2B5EF4-FFF2-40B4-BE49-F238E27FC236}">
                    <a16:creationId xmlns:a16="http://schemas.microsoft.com/office/drawing/2014/main" id="{727C1AA1-4EC9-419E-80CE-D962BB3E9711}"/>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 name="Line 143">
              <a:extLst>
                <a:ext uri="{FF2B5EF4-FFF2-40B4-BE49-F238E27FC236}">
                  <a16:creationId xmlns:a16="http://schemas.microsoft.com/office/drawing/2014/main" id="{87E2ECD9-8E5F-4225-8A52-2600A7C5721E}"/>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灯片编号占位符 1">
            <a:extLst>
              <a:ext uri="{FF2B5EF4-FFF2-40B4-BE49-F238E27FC236}">
                <a16:creationId xmlns:a16="http://schemas.microsoft.com/office/drawing/2014/main" id="{72205C16-E1C2-4D51-994B-F2EC215B3406}"/>
              </a:ext>
            </a:extLst>
          </p:cNvPr>
          <p:cNvSpPr>
            <a:spLocks noGrp="1"/>
          </p:cNvSpPr>
          <p:nvPr>
            <p:ph type="sldNum" sz="quarter" idx="12"/>
          </p:nvPr>
        </p:nvSpPr>
        <p:spPr/>
        <p:txBody>
          <a:bodyPr/>
          <a:lstStyle/>
          <a:p>
            <a:fld id="{91F2D4EF-46D4-4764-B373-FC59CD1D281E}" type="slidenum">
              <a:rPr lang="zh-CN" altLang="en-US" smtClean="0"/>
              <a:t>86</a:t>
            </a:fld>
            <a:endParaRPr lang="zh-CN" altLang="en-US"/>
          </a:p>
        </p:txBody>
      </p:sp>
    </p:spTree>
    <p:extLst>
      <p:ext uri="{BB962C8B-B14F-4D97-AF65-F5344CB8AC3E}">
        <p14:creationId xmlns:p14="http://schemas.microsoft.com/office/powerpoint/2010/main" val="132857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63"/>
                                        </p:tgtEl>
                                        <p:attrNameLst>
                                          <p:attrName>style.visibility</p:attrName>
                                        </p:attrNameLst>
                                      </p:cBhvr>
                                      <p:to>
                                        <p:strVal val="visible"/>
                                      </p:to>
                                    </p:set>
                                  </p:childTnLst>
                                </p:cTn>
                              </p:par>
                            </p:childTnLst>
                          </p:cTn>
                        </p:par>
                        <p:par>
                          <p:cTn id="16" fill="hold">
                            <p:stCondLst>
                              <p:cond delay="500"/>
                            </p:stCondLst>
                            <p:childTnLst>
                              <p:par>
                                <p:cTn id="17" presetID="12" presetClass="entr" presetSubtype="4"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slide(fromBottom)">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64"/>
                                        </p:tgtEl>
                                        <p:attrNameLst>
                                          <p:attrName>style.visibility</p:attrName>
                                        </p:attrNameLst>
                                      </p:cBhvr>
                                      <p:to>
                                        <p:strVal val="visible"/>
                                      </p:to>
                                    </p:set>
                                  </p:childTnLst>
                                </p:cTn>
                              </p:par>
                            </p:childTnLst>
                          </p:cTn>
                        </p:par>
                        <p:par>
                          <p:cTn id="24" fill="hold">
                            <p:stCondLst>
                              <p:cond delay="500"/>
                            </p:stCondLst>
                            <p:childTnLst>
                              <p:par>
                                <p:cTn id="25" presetID="1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slide(fromBottom)">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slide(fromBottom)">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0-#ppt_w/2"/>
                                          </p:val>
                                        </p:tav>
                                        <p:tav tm="100000">
                                          <p:val>
                                            <p:strVal val="#ppt_x"/>
                                          </p:val>
                                        </p:tav>
                                      </p:tavLst>
                                    </p:anim>
                                    <p:anim calcmode="lin" valueType="num">
                                      <p:cBhvr additive="base">
                                        <p:cTn id="3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lide(fromBottom)">
                                      <p:cBhvr>
                                        <p:cTn id="43" dur="500"/>
                                        <p:tgtEl>
                                          <p:spTgt spid="18"/>
                                        </p:tgtEl>
                                      </p:cBhvr>
                                    </p:animEffect>
                                  </p:childTnLst>
                                </p:cTn>
                              </p:par>
                            </p:childTnLst>
                          </p:cTn>
                        </p:par>
                        <p:par>
                          <p:cTn id="44" fill="hold">
                            <p:stCondLst>
                              <p:cond delay="500"/>
                            </p:stCondLst>
                            <p:childTnLst>
                              <p:par>
                                <p:cTn id="45" presetID="12" presetClass="entr" presetSubtype="4"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slide(fromBottom)">
                                      <p:cBhvr>
                                        <p:cTn id="47" dur="500"/>
                                        <p:tgtEl>
                                          <p:spTgt spid="34"/>
                                        </p:tgtEl>
                                      </p:cBhvr>
                                    </p:animEffect>
                                  </p:childTnLst>
                                </p:cTn>
                              </p:par>
                            </p:childTnLst>
                          </p:cTn>
                        </p:par>
                        <p:par>
                          <p:cTn id="48" fill="hold">
                            <p:stCondLst>
                              <p:cond delay="1000"/>
                            </p:stCondLst>
                            <p:childTnLst>
                              <p:par>
                                <p:cTn id="49" presetID="12" presetClass="entr" presetSubtype="4"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slide(fromBottom)">
                                      <p:cBhvr>
                                        <p:cTn id="51" dur="500"/>
                                        <p:tgtEl>
                                          <p:spTgt spid="37"/>
                                        </p:tgtEl>
                                      </p:cBhvr>
                                    </p:animEffect>
                                  </p:childTnLst>
                                </p:cTn>
                              </p:par>
                            </p:childTnLst>
                          </p:cTn>
                        </p:par>
                        <p:par>
                          <p:cTn id="52" fill="hold">
                            <p:stCondLst>
                              <p:cond delay="1500"/>
                            </p:stCondLst>
                            <p:childTnLst>
                              <p:par>
                                <p:cTn id="53" presetID="12" presetClass="entr" presetSubtype="4"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slide(fromBottom)">
                                      <p:cBhvr>
                                        <p:cTn id="55" dur="500"/>
                                        <p:tgtEl>
                                          <p:spTgt spid="50"/>
                                        </p:tgtEl>
                                      </p:cBhvr>
                                    </p:animEffect>
                                  </p:childTnLst>
                                </p:cTn>
                              </p:par>
                            </p:childTnLst>
                          </p:cTn>
                        </p:par>
                        <p:par>
                          <p:cTn id="56" fill="hold">
                            <p:stCondLst>
                              <p:cond delay="2000"/>
                            </p:stCondLst>
                            <p:childTnLst>
                              <p:par>
                                <p:cTn id="57" presetID="12" presetClass="entr" presetSubtype="4" fill="hold"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slide(fromBottom)">
                                      <p:cBhvr>
                                        <p:cTn id="59" dur="500"/>
                                        <p:tgtEl>
                                          <p:spTgt spid="47"/>
                                        </p:tgtEl>
                                      </p:cBhvr>
                                    </p:animEffect>
                                  </p:childTnLst>
                                </p:cTn>
                              </p:par>
                            </p:childTnLst>
                          </p:cTn>
                        </p:par>
                        <p:par>
                          <p:cTn id="60" fill="hold">
                            <p:stCondLst>
                              <p:cond delay="2500"/>
                            </p:stCondLst>
                            <p:childTnLst>
                              <p:par>
                                <p:cTn id="61" presetID="12" presetClass="entr" presetSubtype="4"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slide(fromBottom)">
                                      <p:cBhvr>
                                        <p:cTn id="63" dur="500"/>
                                        <p:tgtEl>
                                          <p:spTgt spid="40"/>
                                        </p:tgtEl>
                                      </p:cBhvr>
                                    </p:animEffect>
                                  </p:childTnLst>
                                </p:cTn>
                              </p:par>
                            </p:childTnLst>
                          </p:cTn>
                        </p:par>
                        <p:par>
                          <p:cTn id="64" fill="hold">
                            <p:stCondLst>
                              <p:cond delay="3000"/>
                            </p:stCondLst>
                            <p:childTnLst>
                              <p:par>
                                <p:cTn id="65" presetID="12" presetClass="entr" presetSubtype="4" fill="hold"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slide(fromBottom)">
                                      <p:cBhvr>
                                        <p:cTn id="67" dur="500"/>
                                        <p:tgtEl>
                                          <p:spTgt spid="44"/>
                                        </p:tgtEl>
                                      </p:cBhvr>
                                    </p:animEffect>
                                  </p:childTnLst>
                                </p:cTn>
                              </p:par>
                            </p:childTnLst>
                          </p:cTn>
                        </p:par>
                        <p:par>
                          <p:cTn id="68" fill="hold">
                            <p:stCondLst>
                              <p:cond delay="3500"/>
                            </p:stCondLst>
                            <p:childTnLst>
                              <p:par>
                                <p:cTn id="69" presetID="12" presetClass="entr" presetSubtype="4" fill="hold"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slide(fromBottom)">
                                      <p:cBhvr>
                                        <p:cTn id="71" dur="500"/>
                                        <p:tgtEl>
                                          <p:spTgt spid="30"/>
                                        </p:tgtEl>
                                      </p:cBhvr>
                                    </p:animEffect>
                                  </p:childTnLst>
                                </p:cTn>
                              </p:par>
                            </p:childTnLst>
                          </p:cTn>
                        </p:par>
                        <p:par>
                          <p:cTn id="72" fill="hold">
                            <p:stCondLst>
                              <p:cond delay="4000"/>
                            </p:stCondLst>
                            <p:childTnLst>
                              <p:par>
                                <p:cTn id="73" presetID="12" presetClass="entr" presetSubtype="4" fill="hold"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slide(fromBottom)">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 calcmode="lin" valueType="num">
                                      <p:cBhvr additive="base">
                                        <p:cTn id="80" dur="500" fill="hold"/>
                                        <p:tgtEl>
                                          <p:spTgt spid="52"/>
                                        </p:tgtEl>
                                        <p:attrNameLst>
                                          <p:attrName>ppt_x</p:attrName>
                                        </p:attrNameLst>
                                      </p:cBhvr>
                                      <p:tavLst>
                                        <p:tav tm="0">
                                          <p:val>
                                            <p:strVal val="0-#ppt_w/2"/>
                                          </p:val>
                                        </p:tav>
                                        <p:tav tm="100000">
                                          <p:val>
                                            <p:strVal val="#ppt_x"/>
                                          </p:val>
                                        </p:tav>
                                      </p:tavLst>
                                    </p:anim>
                                    <p:anim calcmode="lin" valueType="num">
                                      <p:cBhvr additive="base">
                                        <p:cTn id="81"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2" presetClass="entr" presetSubtype="4" fill="hold" nodeType="click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slide(fromBottom)">
                                      <p:cBhvr>
                                        <p:cTn id="86" dur="500"/>
                                        <p:tgtEl>
                                          <p:spTgt spid="104"/>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4" fill="hold" nodeType="clickEffect">
                                  <p:stCondLst>
                                    <p:cond delay="0"/>
                                  </p:stCondLst>
                                  <p:childTnLst>
                                    <p:set>
                                      <p:cBhvr>
                                        <p:cTn id="90" dur="1" fill="hold">
                                          <p:stCondLst>
                                            <p:cond delay="0"/>
                                          </p:stCondLst>
                                        </p:cTn>
                                        <p:tgtEl>
                                          <p:spTgt spid="109"/>
                                        </p:tgtEl>
                                        <p:attrNameLst>
                                          <p:attrName>style.visibility</p:attrName>
                                        </p:attrNameLst>
                                      </p:cBhvr>
                                      <p:to>
                                        <p:strVal val="visible"/>
                                      </p:to>
                                    </p:set>
                                    <p:animEffect transition="in" filter="slide(fromBottom)">
                                      <p:cBhvr>
                                        <p:cTn id="91" dur="500"/>
                                        <p:tgtEl>
                                          <p:spTgt spid="109"/>
                                        </p:tgtEl>
                                      </p:cBhvr>
                                    </p:animEffect>
                                  </p:childTnLst>
                                </p:cTn>
                              </p:par>
                            </p:childTnLst>
                          </p:cTn>
                        </p:par>
                      </p:childTnLst>
                    </p:cTn>
                  </p:par>
                  <p:par>
                    <p:cTn id="92" fill="hold">
                      <p:stCondLst>
                        <p:cond delay="indefinite"/>
                      </p:stCondLst>
                      <p:childTnLst>
                        <p:par>
                          <p:cTn id="93" fill="hold">
                            <p:stCondLst>
                              <p:cond delay="0"/>
                            </p:stCondLst>
                            <p:childTnLst>
                              <p:par>
                                <p:cTn id="94" presetID="12" presetClass="entr" presetSubtype="4" fill="hold"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slide(fromBottom)">
                                      <p:cBhvr>
                                        <p:cTn id="96" dur="500"/>
                                        <p:tgtEl>
                                          <p:spTgt spid="65"/>
                                        </p:tgtEl>
                                      </p:cBhvr>
                                    </p:animEffect>
                                  </p:childTnLst>
                                </p:cTn>
                              </p:par>
                            </p:childTnLst>
                          </p:cTn>
                        </p:par>
                      </p:childTnLst>
                    </p:cTn>
                  </p:par>
                  <p:par>
                    <p:cTn id="97" fill="hold">
                      <p:stCondLst>
                        <p:cond delay="indefinite"/>
                      </p:stCondLst>
                      <p:childTnLst>
                        <p:par>
                          <p:cTn id="98" fill="hold">
                            <p:stCondLst>
                              <p:cond delay="0"/>
                            </p:stCondLst>
                            <p:childTnLst>
                              <p:par>
                                <p:cTn id="99" presetID="12" presetClass="entr" presetSubtype="4" fill="hold"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slide(fromBottom)">
                                      <p:cBhvr>
                                        <p:cTn id="101" dur="500"/>
                                        <p:tgtEl>
                                          <p:spTgt spid="70"/>
                                        </p:tgtEl>
                                      </p:cBhvr>
                                    </p:animEffect>
                                  </p:childTnLst>
                                </p:cTn>
                              </p:par>
                            </p:childTnLst>
                          </p:cTn>
                        </p:par>
                      </p:childTnLst>
                    </p:cTn>
                  </p:par>
                  <p:par>
                    <p:cTn id="102" fill="hold">
                      <p:stCondLst>
                        <p:cond delay="indefinite"/>
                      </p:stCondLst>
                      <p:childTnLst>
                        <p:par>
                          <p:cTn id="103" fill="hold">
                            <p:stCondLst>
                              <p:cond delay="0"/>
                            </p:stCondLst>
                            <p:childTnLst>
                              <p:par>
                                <p:cTn id="104" presetID="12" presetClass="entr" presetSubtype="4" fill="hold" nodeType="clickEffect">
                                  <p:stCondLst>
                                    <p:cond delay="0"/>
                                  </p:stCondLst>
                                  <p:childTnLst>
                                    <p:set>
                                      <p:cBhvr>
                                        <p:cTn id="105" dur="1" fill="hold">
                                          <p:stCondLst>
                                            <p:cond delay="0"/>
                                          </p:stCondLst>
                                        </p:cTn>
                                        <p:tgtEl>
                                          <p:spTgt spid="82"/>
                                        </p:tgtEl>
                                        <p:attrNameLst>
                                          <p:attrName>style.visibility</p:attrName>
                                        </p:attrNameLst>
                                      </p:cBhvr>
                                      <p:to>
                                        <p:strVal val="visible"/>
                                      </p:to>
                                    </p:set>
                                    <p:animEffect transition="in" filter="slide(fromBottom)">
                                      <p:cBhvr>
                                        <p:cTn id="106" dur="500"/>
                                        <p:tgtEl>
                                          <p:spTgt spid="82"/>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4" fill="hold" nodeType="click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slide(fromBottom)">
                                      <p:cBhvr>
                                        <p:cTn id="111" dur="500"/>
                                        <p:tgtEl>
                                          <p:spTgt spid="87"/>
                                        </p:tgtEl>
                                      </p:cBhvr>
                                    </p:animEffect>
                                  </p:childTnLst>
                                </p:cTn>
                              </p:par>
                            </p:childTnLst>
                          </p:cTn>
                        </p:par>
                      </p:childTnLst>
                    </p:cTn>
                  </p:par>
                  <p:par>
                    <p:cTn id="112" fill="hold">
                      <p:stCondLst>
                        <p:cond delay="indefinite"/>
                      </p:stCondLst>
                      <p:childTnLst>
                        <p:par>
                          <p:cTn id="113" fill="hold">
                            <p:stCondLst>
                              <p:cond delay="0"/>
                            </p:stCondLst>
                            <p:childTnLst>
                              <p:par>
                                <p:cTn id="114" presetID="12" presetClass="entr" presetSubtype="4" fill="hold" nodeType="clickEffect">
                                  <p:stCondLst>
                                    <p:cond delay="0"/>
                                  </p:stCondLst>
                                  <p:childTnLst>
                                    <p:set>
                                      <p:cBhvr>
                                        <p:cTn id="115" dur="1" fill="hold">
                                          <p:stCondLst>
                                            <p:cond delay="0"/>
                                          </p:stCondLst>
                                        </p:cTn>
                                        <p:tgtEl>
                                          <p:spTgt spid="99"/>
                                        </p:tgtEl>
                                        <p:attrNameLst>
                                          <p:attrName>style.visibility</p:attrName>
                                        </p:attrNameLst>
                                      </p:cBhvr>
                                      <p:to>
                                        <p:strVal val="visible"/>
                                      </p:to>
                                    </p:set>
                                    <p:animEffect transition="in" filter="slide(fromBottom)">
                                      <p:cBhvr>
                                        <p:cTn id="116" dur="500"/>
                                        <p:tgtEl>
                                          <p:spTgt spid="99"/>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4" fill="hold" nodeType="clickEffect">
                                  <p:stCondLst>
                                    <p:cond delay="0"/>
                                  </p:stCondLst>
                                  <p:childTnLst>
                                    <p:set>
                                      <p:cBhvr>
                                        <p:cTn id="120" dur="1" fill="hold">
                                          <p:stCondLst>
                                            <p:cond delay="0"/>
                                          </p:stCondLst>
                                        </p:cTn>
                                        <p:tgtEl>
                                          <p:spTgt spid="77"/>
                                        </p:tgtEl>
                                        <p:attrNameLst>
                                          <p:attrName>style.visibility</p:attrName>
                                        </p:attrNameLst>
                                      </p:cBhvr>
                                      <p:to>
                                        <p:strVal val="visible"/>
                                      </p:to>
                                    </p:set>
                                    <p:animEffect transition="in" filter="slide(fromBottom)">
                                      <p:cBhvr>
                                        <p:cTn id="121" dur="500"/>
                                        <p:tgtEl>
                                          <p:spTgt spid="77"/>
                                        </p:tgtEl>
                                      </p:cBhvr>
                                    </p:animEffect>
                                  </p:childTnLst>
                                </p:cTn>
                              </p:par>
                            </p:childTnLst>
                          </p:cTn>
                        </p:par>
                      </p:childTnLst>
                    </p:cTn>
                  </p:par>
                  <p:par>
                    <p:cTn id="122" fill="hold">
                      <p:stCondLst>
                        <p:cond delay="indefinite"/>
                      </p:stCondLst>
                      <p:childTnLst>
                        <p:par>
                          <p:cTn id="123" fill="hold">
                            <p:stCondLst>
                              <p:cond delay="0"/>
                            </p:stCondLst>
                            <p:childTnLst>
                              <p:par>
                                <p:cTn id="124" presetID="12" presetClass="entr" presetSubtype="4" fill="hold" nodeType="click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slide(fromBottom)">
                                      <p:cBhvr>
                                        <p:cTn id="12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utoUpdateAnimBg="0"/>
      <p:bldP spid="52" grpId="0" autoUpdateAnimBg="0"/>
      <p:bldP spid="63" grpId="0" autoUpdateAnimBg="0"/>
      <p:bldP spid="64"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363541" cy="1071442"/>
            <a:chOff x="551030" y="-368704"/>
            <a:chExt cx="581805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167454" cy="718775"/>
              <a:chOff x="1839058" y="967769"/>
              <a:chExt cx="516745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315867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422042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信号编码</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3" name="组合 12">
            <a:extLst>
              <a:ext uri="{FF2B5EF4-FFF2-40B4-BE49-F238E27FC236}">
                <a16:creationId xmlns:a16="http://schemas.microsoft.com/office/drawing/2014/main" id="{A2BE9948-89B1-45A7-8DED-DBF2E5214E69}"/>
              </a:ext>
            </a:extLst>
          </p:cNvPr>
          <p:cNvGrpSpPr/>
          <p:nvPr/>
        </p:nvGrpSpPr>
        <p:grpSpPr>
          <a:xfrm>
            <a:off x="810268" y="1194701"/>
            <a:ext cx="4983956" cy="405110"/>
            <a:chOff x="1403750" y="3593123"/>
            <a:chExt cx="6645275" cy="540147"/>
          </a:xfrm>
        </p:grpSpPr>
        <p:grpSp>
          <p:nvGrpSpPr>
            <p:cNvPr id="14" name="组合 13">
              <a:extLst>
                <a:ext uri="{FF2B5EF4-FFF2-40B4-BE49-F238E27FC236}">
                  <a16:creationId xmlns:a16="http://schemas.microsoft.com/office/drawing/2014/main" id="{F7FE0387-30BB-46B4-9711-B513BA5CFEBA}"/>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8CCBC85D-BEA5-47EC-8311-0E4CCBAD768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 name="round-web-cam_17861">
                <a:extLst>
                  <a:ext uri="{FF2B5EF4-FFF2-40B4-BE49-F238E27FC236}">
                    <a16:creationId xmlns:a16="http://schemas.microsoft.com/office/drawing/2014/main" id="{4FA7783B-E457-4CA6-B8D0-3E29218894B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C0620A80-3576-418E-A134-29148F28B515}"/>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差分曼彻斯特编码</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aphicFrame>
        <p:nvGraphicFramePr>
          <p:cNvPr id="114" name="Group 4">
            <a:extLst>
              <a:ext uri="{FF2B5EF4-FFF2-40B4-BE49-F238E27FC236}">
                <a16:creationId xmlns:a16="http://schemas.microsoft.com/office/drawing/2014/main" id="{F9BB4A90-A220-470C-BD84-C97250A613AB}"/>
              </a:ext>
            </a:extLst>
          </p:cNvPr>
          <p:cNvGraphicFramePr>
            <a:graphicFrameLocks noGrp="1"/>
          </p:cNvGraphicFramePr>
          <p:nvPr>
            <p:extLst>
              <p:ext uri="{D42A27DB-BD31-4B8C-83A1-F6EECF244321}">
                <p14:modId xmlns:p14="http://schemas.microsoft.com/office/powerpoint/2010/main" val="1361087058"/>
              </p:ext>
            </p:extLst>
          </p:nvPr>
        </p:nvGraphicFramePr>
        <p:xfrm>
          <a:off x="2628801" y="2373587"/>
          <a:ext cx="4572000" cy="1914525"/>
        </p:xfrm>
        <a:graphic>
          <a:graphicData uri="http://schemas.openxmlformats.org/drawingml/2006/table">
            <a:tbl>
              <a:tblPr/>
              <a:tblGrid>
                <a:gridCol w="508397">
                  <a:extLst>
                    <a:ext uri="{9D8B030D-6E8A-4147-A177-3AD203B41FA5}">
                      <a16:colId xmlns:a16="http://schemas.microsoft.com/office/drawing/2014/main" val="20000"/>
                    </a:ext>
                  </a:extLst>
                </a:gridCol>
                <a:gridCol w="507206">
                  <a:extLst>
                    <a:ext uri="{9D8B030D-6E8A-4147-A177-3AD203B41FA5}">
                      <a16:colId xmlns:a16="http://schemas.microsoft.com/office/drawing/2014/main" val="20001"/>
                    </a:ext>
                  </a:extLst>
                </a:gridCol>
                <a:gridCol w="508397">
                  <a:extLst>
                    <a:ext uri="{9D8B030D-6E8A-4147-A177-3AD203B41FA5}">
                      <a16:colId xmlns:a16="http://schemas.microsoft.com/office/drawing/2014/main" val="20002"/>
                    </a:ext>
                  </a:extLst>
                </a:gridCol>
                <a:gridCol w="508397">
                  <a:extLst>
                    <a:ext uri="{9D8B030D-6E8A-4147-A177-3AD203B41FA5}">
                      <a16:colId xmlns:a16="http://schemas.microsoft.com/office/drawing/2014/main" val="20003"/>
                    </a:ext>
                  </a:extLst>
                </a:gridCol>
                <a:gridCol w="507206">
                  <a:extLst>
                    <a:ext uri="{9D8B030D-6E8A-4147-A177-3AD203B41FA5}">
                      <a16:colId xmlns:a16="http://schemas.microsoft.com/office/drawing/2014/main" val="20004"/>
                    </a:ext>
                  </a:extLst>
                </a:gridCol>
                <a:gridCol w="508397">
                  <a:extLst>
                    <a:ext uri="{9D8B030D-6E8A-4147-A177-3AD203B41FA5}">
                      <a16:colId xmlns:a16="http://schemas.microsoft.com/office/drawing/2014/main" val="20005"/>
                    </a:ext>
                  </a:extLst>
                </a:gridCol>
                <a:gridCol w="508397">
                  <a:extLst>
                    <a:ext uri="{9D8B030D-6E8A-4147-A177-3AD203B41FA5}">
                      <a16:colId xmlns:a16="http://schemas.microsoft.com/office/drawing/2014/main" val="20006"/>
                    </a:ext>
                  </a:extLst>
                </a:gridCol>
                <a:gridCol w="507206">
                  <a:extLst>
                    <a:ext uri="{9D8B030D-6E8A-4147-A177-3AD203B41FA5}">
                      <a16:colId xmlns:a16="http://schemas.microsoft.com/office/drawing/2014/main" val="20007"/>
                    </a:ext>
                  </a:extLst>
                </a:gridCol>
                <a:gridCol w="508397">
                  <a:extLst>
                    <a:ext uri="{9D8B030D-6E8A-4147-A177-3AD203B41FA5}">
                      <a16:colId xmlns:a16="http://schemas.microsoft.com/office/drawing/2014/main" val="20008"/>
                    </a:ext>
                  </a:extLst>
                </a:gridCol>
              </a:tblGrid>
              <a:tr h="434394">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0"/>
                  </a:ext>
                </a:extLst>
              </a:tr>
              <a:tr h="741852">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738279">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5" name="Text Box 60">
            <a:extLst>
              <a:ext uri="{FF2B5EF4-FFF2-40B4-BE49-F238E27FC236}">
                <a16:creationId xmlns:a16="http://schemas.microsoft.com/office/drawing/2014/main" id="{E8541DE4-1F58-44AB-9D56-F14B703F32AE}"/>
              </a:ext>
            </a:extLst>
          </p:cNvPr>
          <p:cNvSpPr txBox="1">
            <a:spLocks noChangeArrowheads="1"/>
          </p:cNvSpPr>
          <p:nvPr/>
        </p:nvSpPr>
        <p:spPr bwMode="auto">
          <a:xfrm>
            <a:off x="1314351" y="2790306"/>
            <a:ext cx="1085850" cy="2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500">
                <a:solidFill>
                  <a:srgbClr val="080808"/>
                </a:solidFill>
                <a:ea typeface="楷体" panose="02010609060101010101" pitchFamily="49" charset="-122"/>
                <a:cs typeface="Arial" panose="020B0604020202020204" pitchFamily="34" charset="0"/>
              </a:rPr>
              <a:t>NRZ</a:t>
            </a:r>
          </a:p>
        </p:txBody>
      </p:sp>
      <p:sp>
        <p:nvSpPr>
          <p:cNvPr id="116" name="Text Box 61">
            <a:extLst>
              <a:ext uri="{FF2B5EF4-FFF2-40B4-BE49-F238E27FC236}">
                <a16:creationId xmlns:a16="http://schemas.microsoft.com/office/drawing/2014/main" id="{9DCC31F8-9711-4A21-B7CA-81D0AD2C2EE8}"/>
              </a:ext>
            </a:extLst>
          </p:cNvPr>
          <p:cNvSpPr txBox="1">
            <a:spLocks noChangeArrowheads="1"/>
          </p:cNvSpPr>
          <p:nvPr/>
        </p:nvSpPr>
        <p:spPr bwMode="auto">
          <a:xfrm>
            <a:off x="651468" y="3648717"/>
            <a:ext cx="13439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500" dirty="0">
                <a:solidFill>
                  <a:srgbClr val="080808"/>
                </a:solidFill>
                <a:ea typeface="楷体" panose="02010609060101010101" pitchFamily="49" charset="-122"/>
                <a:cs typeface="Arial" panose="020B0604020202020204" pitchFamily="34" charset="0"/>
              </a:rPr>
              <a:t>差分曼彻斯特</a:t>
            </a:r>
          </a:p>
        </p:txBody>
      </p:sp>
      <p:grpSp>
        <p:nvGrpSpPr>
          <p:cNvPr id="117" name="Group 62">
            <a:extLst>
              <a:ext uri="{FF2B5EF4-FFF2-40B4-BE49-F238E27FC236}">
                <a16:creationId xmlns:a16="http://schemas.microsoft.com/office/drawing/2014/main" id="{0332CDF7-9C8B-4A4B-A0F3-60CB4545C907}"/>
              </a:ext>
            </a:extLst>
          </p:cNvPr>
          <p:cNvGrpSpPr>
            <a:grpSpLocks/>
          </p:cNvGrpSpPr>
          <p:nvPr/>
        </p:nvGrpSpPr>
        <p:grpSpPr bwMode="auto">
          <a:xfrm>
            <a:off x="6172101" y="2773637"/>
            <a:ext cx="514350" cy="514350"/>
            <a:chOff x="624" y="2256"/>
            <a:chExt cx="432" cy="432"/>
          </a:xfrm>
        </p:grpSpPr>
        <p:sp>
          <p:nvSpPr>
            <p:cNvPr id="118" name="Line 63">
              <a:extLst>
                <a:ext uri="{FF2B5EF4-FFF2-40B4-BE49-F238E27FC236}">
                  <a16:creationId xmlns:a16="http://schemas.microsoft.com/office/drawing/2014/main" id="{F9997076-0AE3-4466-99A1-9B6FC27EE4AE}"/>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64">
              <a:extLst>
                <a:ext uri="{FF2B5EF4-FFF2-40B4-BE49-F238E27FC236}">
                  <a16:creationId xmlns:a16="http://schemas.microsoft.com/office/drawing/2014/main" id="{E40BC2D3-7126-4478-AB79-981E9266E693}"/>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0" name="Group 65">
            <a:extLst>
              <a:ext uri="{FF2B5EF4-FFF2-40B4-BE49-F238E27FC236}">
                <a16:creationId xmlns:a16="http://schemas.microsoft.com/office/drawing/2014/main" id="{60CD4244-6C3E-4803-8867-BBE445BF281C}"/>
              </a:ext>
            </a:extLst>
          </p:cNvPr>
          <p:cNvGrpSpPr>
            <a:grpSpLocks/>
          </p:cNvGrpSpPr>
          <p:nvPr/>
        </p:nvGrpSpPr>
        <p:grpSpPr bwMode="auto">
          <a:xfrm>
            <a:off x="3143151" y="2773637"/>
            <a:ext cx="514350" cy="514350"/>
            <a:chOff x="624" y="2256"/>
            <a:chExt cx="432" cy="432"/>
          </a:xfrm>
        </p:grpSpPr>
        <p:sp>
          <p:nvSpPr>
            <p:cNvPr id="121" name="Line 66">
              <a:extLst>
                <a:ext uri="{FF2B5EF4-FFF2-40B4-BE49-F238E27FC236}">
                  <a16:creationId xmlns:a16="http://schemas.microsoft.com/office/drawing/2014/main" id="{293057B8-48A6-4F94-93BB-F054C01EEA5D}"/>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67">
              <a:extLst>
                <a:ext uri="{FF2B5EF4-FFF2-40B4-BE49-F238E27FC236}">
                  <a16:creationId xmlns:a16="http://schemas.microsoft.com/office/drawing/2014/main" id="{E4152210-4855-4DDE-8AB5-32F253C8C287}"/>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3" name="Group 68">
            <a:extLst>
              <a:ext uri="{FF2B5EF4-FFF2-40B4-BE49-F238E27FC236}">
                <a16:creationId xmlns:a16="http://schemas.microsoft.com/office/drawing/2014/main" id="{7CE6F3C9-3E50-44ED-A18E-FAA5E145F663}"/>
              </a:ext>
            </a:extLst>
          </p:cNvPr>
          <p:cNvGrpSpPr>
            <a:grpSpLocks/>
          </p:cNvGrpSpPr>
          <p:nvPr/>
        </p:nvGrpSpPr>
        <p:grpSpPr bwMode="auto">
          <a:xfrm>
            <a:off x="3657501" y="2773637"/>
            <a:ext cx="514350" cy="514350"/>
            <a:chOff x="1440" y="1776"/>
            <a:chExt cx="432" cy="432"/>
          </a:xfrm>
        </p:grpSpPr>
        <p:sp>
          <p:nvSpPr>
            <p:cNvPr id="124" name="Line 69">
              <a:extLst>
                <a:ext uri="{FF2B5EF4-FFF2-40B4-BE49-F238E27FC236}">
                  <a16:creationId xmlns:a16="http://schemas.microsoft.com/office/drawing/2014/main" id="{45470819-BDA4-48D7-9E77-81A3654E823C}"/>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70">
              <a:extLst>
                <a:ext uri="{FF2B5EF4-FFF2-40B4-BE49-F238E27FC236}">
                  <a16:creationId xmlns:a16="http://schemas.microsoft.com/office/drawing/2014/main" id="{902AC149-9CB3-4C45-95D5-B1A8D85E10D3}"/>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6" name="Line 71">
            <a:extLst>
              <a:ext uri="{FF2B5EF4-FFF2-40B4-BE49-F238E27FC236}">
                <a16:creationId xmlns:a16="http://schemas.microsoft.com/office/drawing/2014/main" id="{E7D3EC11-C183-4E3D-BFCD-AF1E717EA9BC}"/>
              </a:ext>
            </a:extLst>
          </p:cNvPr>
          <p:cNvSpPr>
            <a:spLocks noChangeShapeType="1"/>
          </p:cNvSpPr>
          <p:nvPr/>
        </p:nvSpPr>
        <p:spPr bwMode="auto">
          <a:xfrm>
            <a:off x="5143401" y="2773637"/>
            <a:ext cx="514350" cy="11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127" name="Group 72">
            <a:extLst>
              <a:ext uri="{FF2B5EF4-FFF2-40B4-BE49-F238E27FC236}">
                <a16:creationId xmlns:a16="http://schemas.microsoft.com/office/drawing/2014/main" id="{49AE7DC9-0CEF-458E-AA13-B39A29CB532B}"/>
              </a:ext>
            </a:extLst>
          </p:cNvPr>
          <p:cNvGrpSpPr>
            <a:grpSpLocks/>
          </p:cNvGrpSpPr>
          <p:nvPr/>
        </p:nvGrpSpPr>
        <p:grpSpPr bwMode="auto">
          <a:xfrm>
            <a:off x="6686451" y="2773637"/>
            <a:ext cx="514350" cy="514350"/>
            <a:chOff x="1440" y="1776"/>
            <a:chExt cx="432" cy="432"/>
          </a:xfrm>
        </p:grpSpPr>
        <p:sp>
          <p:nvSpPr>
            <p:cNvPr id="128" name="Line 73">
              <a:extLst>
                <a:ext uri="{FF2B5EF4-FFF2-40B4-BE49-F238E27FC236}">
                  <a16:creationId xmlns:a16="http://schemas.microsoft.com/office/drawing/2014/main" id="{FF45D6CA-31AC-4D7F-98A1-5F0A067DEF0B}"/>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74">
              <a:extLst>
                <a:ext uri="{FF2B5EF4-FFF2-40B4-BE49-F238E27FC236}">
                  <a16:creationId xmlns:a16="http://schemas.microsoft.com/office/drawing/2014/main" id="{21E2240A-A83C-4FF7-8F29-90FB339B6180}"/>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0" name="Group 75">
            <a:extLst>
              <a:ext uri="{FF2B5EF4-FFF2-40B4-BE49-F238E27FC236}">
                <a16:creationId xmlns:a16="http://schemas.microsoft.com/office/drawing/2014/main" id="{48296712-0EE6-408B-93A9-E4B9B4C77D32}"/>
              </a:ext>
            </a:extLst>
          </p:cNvPr>
          <p:cNvGrpSpPr>
            <a:grpSpLocks/>
          </p:cNvGrpSpPr>
          <p:nvPr/>
        </p:nvGrpSpPr>
        <p:grpSpPr bwMode="auto">
          <a:xfrm>
            <a:off x="5657751" y="2773637"/>
            <a:ext cx="514350" cy="514350"/>
            <a:chOff x="1440" y="1776"/>
            <a:chExt cx="432" cy="432"/>
          </a:xfrm>
        </p:grpSpPr>
        <p:sp>
          <p:nvSpPr>
            <p:cNvPr id="131" name="Line 76">
              <a:extLst>
                <a:ext uri="{FF2B5EF4-FFF2-40B4-BE49-F238E27FC236}">
                  <a16:creationId xmlns:a16="http://schemas.microsoft.com/office/drawing/2014/main" id="{CF8EF8C3-70BC-472C-B514-87E68E6E84A4}"/>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77">
              <a:extLst>
                <a:ext uri="{FF2B5EF4-FFF2-40B4-BE49-F238E27FC236}">
                  <a16:creationId xmlns:a16="http://schemas.microsoft.com/office/drawing/2014/main" id="{40DC6DF1-2191-4474-ADB6-DCCAF6AE5D9E}"/>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78">
            <a:extLst>
              <a:ext uri="{FF2B5EF4-FFF2-40B4-BE49-F238E27FC236}">
                <a16:creationId xmlns:a16="http://schemas.microsoft.com/office/drawing/2014/main" id="{C4B70AA2-5598-45E2-9346-A410146245B6}"/>
              </a:ext>
            </a:extLst>
          </p:cNvPr>
          <p:cNvGrpSpPr>
            <a:grpSpLocks/>
          </p:cNvGrpSpPr>
          <p:nvPr/>
        </p:nvGrpSpPr>
        <p:grpSpPr bwMode="auto">
          <a:xfrm>
            <a:off x="4686201" y="2773637"/>
            <a:ext cx="514350" cy="514350"/>
            <a:chOff x="624" y="2256"/>
            <a:chExt cx="432" cy="432"/>
          </a:xfrm>
        </p:grpSpPr>
        <p:sp>
          <p:nvSpPr>
            <p:cNvPr id="134" name="Line 79">
              <a:extLst>
                <a:ext uri="{FF2B5EF4-FFF2-40B4-BE49-F238E27FC236}">
                  <a16:creationId xmlns:a16="http://schemas.microsoft.com/office/drawing/2014/main" id="{CD8F0340-0895-4351-8177-146E567CA67B}"/>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80">
              <a:extLst>
                <a:ext uri="{FF2B5EF4-FFF2-40B4-BE49-F238E27FC236}">
                  <a16:creationId xmlns:a16="http://schemas.microsoft.com/office/drawing/2014/main" id="{42459C3F-BEFF-4DF4-9AD3-4CA3D2C93CB6}"/>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6" name="Line 81">
            <a:extLst>
              <a:ext uri="{FF2B5EF4-FFF2-40B4-BE49-F238E27FC236}">
                <a16:creationId xmlns:a16="http://schemas.microsoft.com/office/drawing/2014/main" id="{B74F25C4-2B1C-4DC7-88EF-39A6D0ED6D05}"/>
              </a:ext>
            </a:extLst>
          </p:cNvPr>
          <p:cNvSpPr>
            <a:spLocks noChangeShapeType="1"/>
          </p:cNvSpPr>
          <p:nvPr/>
        </p:nvSpPr>
        <p:spPr bwMode="auto">
          <a:xfrm>
            <a:off x="4171851" y="3287987"/>
            <a:ext cx="514350" cy="11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7" name="Line 82">
            <a:extLst>
              <a:ext uri="{FF2B5EF4-FFF2-40B4-BE49-F238E27FC236}">
                <a16:creationId xmlns:a16="http://schemas.microsoft.com/office/drawing/2014/main" id="{4EDD5E2A-B995-4B2F-BD95-65DB6FFE559F}"/>
              </a:ext>
            </a:extLst>
          </p:cNvPr>
          <p:cNvSpPr>
            <a:spLocks noChangeShapeType="1"/>
          </p:cNvSpPr>
          <p:nvPr/>
        </p:nvSpPr>
        <p:spPr bwMode="auto">
          <a:xfrm>
            <a:off x="2628801" y="3287987"/>
            <a:ext cx="514350" cy="11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8" name="Text Box 83">
            <a:extLst>
              <a:ext uri="{FF2B5EF4-FFF2-40B4-BE49-F238E27FC236}">
                <a16:creationId xmlns:a16="http://schemas.microsoft.com/office/drawing/2014/main" id="{B5BCC2E3-C666-4D25-AE87-95DE4D9296E5}"/>
              </a:ext>
            </a:extLst>
          </p:cNvPr>
          <p:cNvSpPr txBox="1">
            <a:spLocks noChangeArrowheads="1"/>
          </p:cNvSpPr>
          <p:nvPr/>
        </p:nvSpPr>
        <p:spPr bwMode="auto">
          <a:xfrm>
            <a:off x="3828951" y="1906862"/>
            <a:ext cx="1714500" cy="342900"/>
          </a:xfrm>
          <a:prstGeom prst="rect">
            <a:avLst/>
          </a:prstGeom>
          <a:noFill/>
          <a:ln w="9525">
            <a:noFill/>
            <a:miter lim="800000"/>
            <a:headEnd/>
            <a:tailEnd/>
          </a:ln>
          <a:effectLst/>
        </p:spPr>
        <p:txBody>
          <a:bodyPr lIns="68580" tIns="34290" rIns="68580" bIns="34290">
            <a:spAutoFit/>
          </a:bodyPr>
          <a:lstStyle/>
          <a:p>
            <a:pPr eaLnBrk="1" hangingPunct="1">
              <a:spcBef>
                <a:spcPct val="50000"/>
              </a:spcBef>
              <a:defRPr/>
            </a:pPr>
            <a:r>
              <a:rPr kumimoji="1" lang="en-US" altLang="zh-CN" sz="18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1</a:t>
            </a:r>
            <a:r>
              <a:rPr kumimoji="1" lang="zh-CN" altLang="en-US" sz="18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：不翻转</a:t>
            </a:r>
          </a:p>
        </p:txBody>
      </p:sp>
      <p:sp>
        <p:nvSpPr>
          <p:cNvPr id="139" name="Text Box 84">
            <a:extLst>
              <a:ext uri="{FF2B5EF4-FFF2-40B4-BE49-F238E27FC236}">
                <a16:creationId xmlns:a16="http://schemas.microsoft.com/office/drawing/2014/main" id="{ECA54D08-19E5-4248-9FEE-9D2AED75C2A0}"/>
              </a:ext>
            </a:extLst>
          </p:cNvPr>
          <p:cNvSpPr txBox="1">
            <a:spLocks noChangeArrowheads="1"/>
          </p:cNvSpPr>
          <p:nvPr/>
        </p:nvSpPr>
        <p:spPr bwMode="auto">
          <a:xfrm>
            <a:off x="1943001" y="1906862"/>
            <a:ext cx="1428750" cy="342900"/>
          </a:xfrm>
          <a:prstGeom prst="rect">
            <a:avLst/>
          </a:prstGeom>
          <a:noFill/>
          <a:ln w="9525">
            <a:noFill/>
            <a:miter lim="800000"/>
            <a:headEnd/>
            <a:tailEnd/>
          </a:ln>
          <a:effectLst/>
        </p:spPr>
        <p:txBody>
          <a:bodyPr lIns="68580" tIns="34290" rIns="68580" bIns="34290">
            <a:spAutoFit/>
          </a:bodyPr>
          <a:lstStyle/>
          <a:p>
            <a:pPr eaLnBrk="1" hangingPunct="1">
              <a:spcBef>
                <a:spcPct val="50000"/>
              </a:spcBef>
              <a:defRPr/>
            </a:pPr>
            <a:r>
              <a:rPr kumimoji="1" lang="en-US" altLang="zh-CN" sz="18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0</a:t>
            </a:r>
            <a:r>
              <a:rPr kumimoji="1" lang="zh-CN" altLang="en-US" sz="18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：翻转</a:t>
            </a:r>
          </a:p>
        </p:txBody>
      </p:sp>
      <p:sp>
        <p:nvSpPr>
          <p:cNvPr id="140" name="Text Box 85">
            <a:extLst>
              <a:ext uri="{FF2B5EF4-FFF2-40B4-BE49-F238E27FC236}">
                <a16:creationId xmlns:a16="http://schemas.microsoft.com/office/drawing/2014/main" id="{4977DF04-CF6A-411E-AE36-E9693A6111D6}"/>
              </a:ext>
            </a:extLst>
          </p:cNvPr>
          <p:cNvSpPr txBox="1">
            <a:spLocks noChangeArrowheads="1"/>
          </p:cNvSpPr>
          <p:nvPr/>
        </p:nvSpPr>
        <p:spPr bwMode="auto">
          <a:xfrm>
            <a:off x="5714901" y="1906862"/>
            <a:ext cx="1428750" cy="342900"/>
          </a:xfrm>
          <a:prstGeom prst="rect">
            <a:avLst/>
          </a:prstGeom>
          <a:noFill/>
          <a:ln w="9525">
            <a:noFill/>
            <a:miter lim="800000"/>
            <a:headEnd/>
            <a:tailEnd/>
          </a:ln>
          <a:effectLst/>
        </p:spPr>
        <p:txBody>
          <a:bodyPr lIns="68580" tIns="34290" rIns="68580" bIns="34290">
            <a:spAutoFit/>
          </a:bodyPr>
          <a:lstStyle/>
          <a:p>
            <a:pPr eaLnBrk="1" hangingPunct="1">
              <a:spcBef>
                <a:spcPct val="50000"/>
              </a:spcBef>
              <a:defRPr/>
            </a:pPr>
            <a:r>
              <a:rPr kumimoji="1" lang="zh-CN" altLang="en-US" sz="18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中间翻转</a:t>
            </a:r>
          </a:p>
        </p:txBody>
      </p:sp>
      <p:grpSp>
        <p:nvGrpSpPr>
          <p:cNvPr id="141" name="Group 86">
            <a:extLst>
              <a:ext uri="{FF2B5EF4-FFF2-40B4-BE49-F238E27FC236}">
                <a16:creationId xmlns:a16="http://schemas.microsoft.com/office/drawing/2014/main" id="{DBA82287-D405-4DE0-9FC5-D4FC45D365DD}"/>
              </a:ext>
            </a:extLst>
          </p:cNvPr>
          <p:cNvGrpSpPr>
            <a:grpSpLocks/>
          </p:cNvGrpSpPr>
          <p:nvPr/>
        </p:nvGrpSpPr>
        <p:grpSpPr bwMode="auto">
          <a:xfrm>
            <a:off x="3143151" y="3630886"/>
            <a:ext cx="514350" cy="514350"/>
            <a:chOff x="1584" y="1776"/>
            <a:chExt cx="480" cy="432"/>
          </a:xfrm>
        </p:grpSpPr>
        <p:grpSp>
          <p:nvGrpSpPr>
            <p:cNvPr id="142" name="Group 87">
              <a:extLst>
                <a:ext uri="{FF2B5EF4-FFF2-40B4-BE49-F238E27FC236}">
                  <a16:creationId xmlns:a16="http://schemas.microsoft.com/office/drawing/2014/main" id="{74EC4D98-AB8A-4650-9B98-2287EF55686E}"/>
                </a:ext>
              </a:extLst>
            </p:cNvPr>
            <p:cNvGrpSpPr>
              <a:grpSpLocks/>
            </p:cNvGrpSpPr>
            <p:nvPr/>
          </p:nvGrpSpPr>
          <p:grpSpPr bwMode="auto">
            <a:xfrm>
              <a:off x="1824" y="1776"/>
              <a:ext cx="240" cy="432"/>
              <a:chOff x="1440" y="1776"/>
              <a:chExt cx="432" cy="432"/>
            </a:xfrm>
          </p:grpSpPr>
          <p:sp>
            <p:nvSpPr>
              <p:cNvPr id="144" name="Line 88">
                <a:extLst>
                  <a:ext uri="{FF2B5EF4-FFF2-40B4-BE49-F238E27FC236}">
                    <a16:creationId xmlns:a16="http://schemas.microsoft.com/office/drawing/2014/main" id="{C5EF88FC-8E09-40C9-92D6-B0FE89D422E7}"/>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89">
                <a:extLst>
                  <a:ext uri="{FF2B5EF4-FFF2-40B4-BE49-F238E27FC236}">
                    <a16:creationId xmlns:a16="http://schemas.microsoft.com/office/drawing/2014/main" id="{A06627D7-64E2-4B66-A050-F5FCE8C3A4AF}"/>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 name="Line 90">
              <a:extLst>
                <a:ext uri="{FF2B5EF4-FFF2-40B4-BE49-F238E27FC236}">
                  <a16:creationId xmlns:a16="http://schemas.microsoft.com/office/drawing/2014/main" id="{7D4CD8CE-E1BD-468C-8FD0-3D81B08E4B70}"/>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6" name="Group 91">
            <a:extLst>
              <a:ext uri="{FF2B5EF4-FFF2-40B4-BE49-F238E27FC236}">
                <a16:creationId xmlns:a16="http://schemas.microsoft.com/office/drawing/2014/main" id="{280A5202-299F-4DE2-B4B7-FC4E23A03AA3}"/>
              </a:ext>
            </a:extLst>
          </p:cNvPr>
          <p:cNvGrpSpPr>
            <a:grpSpLocks/>
          </p:cNvGrpSpPr>
          <p:nvPr/>
        </p:nvGrpSpPr>
        <p:grpSpPr bwMode="auto">
          <a:xfrm>
            <a:off x="6686451" y="3630886"/>
            <a:ext cx="514350" cy="514350"/>
            <a:chOff x="2592" y="1776"/>
            <a:chExt cx="432" cy="432"/>
          </a:xfrm>
        </p:grpSpPr>
        <p:sp>
          <p:nvSpPr>
            <p:cNvPr id="147" name="Line 92">
              <a:extLst>
                <a:ext uri="{FF2B5EF4-FFF2-40B4-BE49-F238E27FC236}">
                  <a16:creationId xmlns:a16="http://schemas.microsoft.com/office/drawing/2014/main" id="{52FDFDA1-8874-48F7-BC79-809C147E52AC}"/>
                </a:ext>
              </a:extLst>
            </p:cNvPr>
            <p:cNvSpPr>
              <a:spLocks noChangeShapeType="1"/>
            </p:cNvSpPr>
            <p:nvPr/>
          </p:nvSpPr>
          <p:spPr bwMode="auto">
            <a:xfrm rot="-5400000">
              <a:off x="2376"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8" name="Group 93">
              <a:extLst>
                <a:ext uri="{FF2B5EF4-FFF2-40B4-BE49-F238E27FC236}">
                  <a16:creationId xmlns:a16="http://schemas.microsoft.com/office/drawing/2014/main" id="{9E0BBC91-A786-48E1-8EFA-FE3F77C78867}"/>
                </a:ext>
              </a:extLst>
            </p:cNvPr>
            <p:cNvGrpSpPr>
              <a:grpSpLocks/>
            </p:cNvGrpSpPr>
            <p:nvPr/>
          </p:nvGrpSpPr>
          <p:grpSpPr bwMode="auto">
            <a:xfrm flipV="1">
              <a:off x="2592" y="1776"/>
              <a:ext cx="432" cy="432"/>
              <a:chOff x="1584" y="1776"/>
              <a:chExt cx="480" cy="432"/>
            </a:xfrm>
          </p:grpSpPr>
          <p:grpSp>
            <p:nvGrpSpPr>
              <p:cNvPr id="149" name="Group 94">
                <a:extLst>
                  <a:ext uri="{FF2B5EF4-FFF2-40B4-BE49-F238E27FC236}">
                    <a16:creationId xmlns:a16="http://schemas.microsoft.com/office/drawing/2014/main" id="{EE6EE33F-641C-440E-AE5D-026DDE564364}"/>
                  </a:ext>
                </a:extLst>
              </p:cNvPr>
              <p:cNvGrpSpPr>
                <a:grpSpLocks/>
              </p:cNvGrpSpPr>
              <p:nvPr/>
            </p:nvGrpSpPr>
            <p:grpSpPr bwMode="auto">
              <a:xfrm>
                <a:off x="1824" y="1776"/>
                <a:ext cx="240" cy="432"/>
                <a:chOff x="1440" y="1776"/>
                <a:chExt cx="432" cy="432"/>
              </a:xfrm>
            </p:grpSpPr>
            <p:sp>
              <p:nvSpPr>
                <p:cNvPr id="151" name="Line 95">
                  <a:extLst>
                    <a:ext uri="{FF2B5EF4-FFF2-40B4-BE49-F238E27FC236}">
                      <a16:creationId xmlns:a16="http://schemas.microsoft.com/office/drawing/2014/main" id="{706B9D4C-CFBA-411A-AE45-9192A7413A99}"/>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96">
                  <a:extLst>
                    <a:ext uri="{FF2B5EF4-FFF2-40B4-BE49-F238E27FC236}">
                      <a16:creationId xmlns:a16="http://schemas.microsoft.com/office/drawing/2014/main" id="{15014BEE-C78E-41D9-A9BC-7F767857EE6E}"/>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0" name="Line 97">
                <a:extLst>
                  <a:ext uri="{FF2B5EF4-FFF2-40B4-BE49-F238E27FC236}">
                    <a16:creationId xmlns:a16="http://schemas.microsoft.com/office/drawing/2014/main" id="{9FA0FF6C-F8FC-483C-A14E-56F3C35EBA07}"/>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3" name="Group 98">
            <a:extLst>
              <a:ext uri="{FF2B5EF4-FFF2-40B4-BE49-F238E27FC236}">
                <a16:creationId xmlns:a16="http://schemas.microsoft.com/office/drawing/2014/main" id="{DD3E0D62-9BA4-470B-83AC-C9AD2DEB3DA1}"/>
              </a:ext>
            </a:extLst>
          </p:cNvPr>
          <p:cNvGrpSpPr>
            <a:grpSpLocks/>
          </p:cNvGrpSpPr>
          <p:nvPr/>
        </p:nvGrpSpPr>
        <p:grpSpPr bwMode="auto">
          <a:xfrm>
            <a:off x="5143401" y="3630886"/>
            <a:ext cx="514350" cy="514350"/>
            <a:chOff x="1584" y="1776"/>
            <a:chExt cx="480" cy="432"/>
          </a:xfrm>
        </p:grpSpPr>
        <p:grpSp>
          <p:nvGrpSpPr>
            <p:cNvPr id="154" name="Group 99">
              <a:extLst>
                <a:ext uri="{FF2B5EF4-FFF2-40B4-BE49-F238E27FC236}">
                  <a16:creationId xmlns:a16="http://schemas.microsoft.com/office/drawing/2014/main" id="{A54FD2EB-5168-45CA-BAD8-B9D1C887AFA6}"/>
                </a:ext>
              </a:extLst>
            </p:cNvPr>
            <p:cNvGrpSpPr>
              <a:grpSpLocks/>
            </p:cNvGrpSpPr>
            <p:nvPr/>
          </p:nvGrpSpPr>
          <p:grpSpPr bwMode="auto">
            <a:xfrm>
              <a:off x="1824" y="1776"/>
              <a:ext cx="240" cy="432"/>
              <a:chOff x="1440" y="1776"/>
              <a:chExt cx="432" cy="432"/>
            </a:xfrm>
          </p:grpSpPr>
          <p:sp>
            <p:nvSpPr>
              <p:cNvPr id="156" name="Line 100">
                <a:extLst>
                  <a:ext uri="{FF2B5EF4-FFF2-40B4-BE49-F238E27FC236}">
                    <a16:creationId xmlns:a16="http://schemas.microsoft.com/office/drawing/2014/main" id="{2E8EE48B-E690-4083-9B62-D4CCB9E77A5B}"/>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101">
                <a:extLst>
                  <a:ext uri="{FF2B5EF4-FFF2-40B4-BE49-F238E27FC236}">
                    <a16:creationId xmlns:a16="http://schemas.microsoft.com/office/drawing/2014/main" id="{9603149C-E1A7-4B03-9C1E-083CF6702C11}"/>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5" name="Line 102">
              <a:extLst>
                <a:ext uri="{FF2B5EF4-FFF2-40B4-BE49-F238E27FC236}">
                  <a16:creationId xmlns:a16="http://schemas.microsoft.com/office/drawing/2014/main" id="{01EAABC2-FB3F-4863-9BB8-803F294E61E9}"/>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8" name="Group 103">
            <a:extLst>
              <a:ext uri="{FF2B5EF4-FFF2-40B4-BE49-F238E27FC236}">
                <a16:creationId xmlns:a16="http://schemas.microsoft.com/office/drawing/2014/main" id="{5E7F4767-E4EF-4CF8-9D82-9D8C1CB6B7A6}"/>
              </a:ext>
            </a:extLst>
          </p:cNvPr>
          <p:cNvGrpSpPr>
            <a:grpSpLocks/>
          </p:cNvGrpSpPr>
          <p:nvPr/>
        </p:nvGrpSpPr>
        <p:grpSpPr bwMode="auto">
          <a:xfrm flipV="1">
            <a:off x="4629051" y="3630886"/>
            <a:ext cx="514350" cy="514350"/>
            <a:chOff x="1584" y="1776"/>
            <a:chExt cx="480" cy="432"/>
          </a:xfrm>
        </p:grpSpPr>
        <p:grpSp>
          <p:nvGrpSpPr>
            <p:cNvPr id="159" name="Group 104">
              <a:extLst>
                <a:ext uri="{FF2B5EF4-FFF2-40B4-BE49-F238E27FC236}">
                  <a16:creationId xmlns:a16="http://schemas.microsoft.com/office/drawing/2014/main" id="{1451D314-519B-4251-9FCC-51C6DB19A0D2}"/>
                </a:ext>
              </a:extLst>
            </p:cNvPr>
            <p:cNvGrpSpPr>
              <a:grpSpLocks/>
            </p:cNvGrpSpPr>
            <p:nvPr/>
          </p:nvGrpSpPr>
          <p:grpSpPr bwMode="auto">
            <a:xfrm>
              <a:off x="1824" y="1776"/>
              <a:ext cx="240" cy="432"/>
              <a:chOff x="1440" y="1776"/>
              <a:chExt cx="432" cy="432"/>
            </a:xfrm>
          </p:grpSpPr>
          <p:sp>
            <p:nvSpPr>
              <p:cNvPr id="161" name="Line 105">
                <a:extLst>
                  <a:ext uri="{FF2B5EF4-FFF2-40B4-BE49-F238E27FC236}">
                    <a16:creationId xmlns:a16="http://schemas.microsoft.com/office/drawing/2014/main" id="{C55F28BE-0536-4C25-BAE8-33CE9E2212C2}"/>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106">
                <a:extLst>
                  <a:ext uri="{FF2B5EF4-FFF2-40B4-BE49-F238E27FC236}">
                    <a16:creationId xmlns:a16="http://schemas.microsoft.com/office/drawing/2014/main" id="{F5B91E1B-70A5-4212-B7DB-0761BE308788}"/>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0" name="Line 107">
              <a:extLst>
                <a:ext uri="{FF2B5EF4-FFF2-40B4-BE49-F238E27FC236}">
                  <a16:creationId xmlns:a16="http://schemas.microsoft.com/office/drawing/2014/main" id="{88E64E48-6824-45CB-BAEC-6006275643C0}"/>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3" name="Group 108">
            <a:extLst>
              <a:ext uri="{FF2B5EF4-FFF2-40B4-BE49-F238E27FC236}">
                <a16:creationId xmlns:a16="http://schemas.microsoft.com/office/drawing/2014/main" id="{52ED8D82-028F-4104-B246-C41227260730}"/>
              </a:ext>
            </a:extLst>
          </p:cNvPr>
          <p:cNvGrpSpPr>
            <a:grpSpLocks/>
          </p:cNvGrpSpPr>
          <p:nvPr/>
        </p:nvGrpSpPr>
        <p:grpSpPr bwMode="auto">
          <a:xfrm flipV="1">
            <a:off x="6172101" y="3630886"/>
            <a:ext cx="514350" cy="514350"/>
            <a:chOff x="1584" y="1776"/>
            <a:chExt cx="480" cy="432"/>
          </a:xfrm>
        </p:grpSpPr>
        <p:grpSp>
          <p:nvGrpSpPr>
            <p:cNvPr id="164" name="Group 109">
              <a:extLst>
                <a:ext uri="{FF2B5EF4-FFF2-40B4-BE49-F238E27FC236}">
                  <a16:creationId xmlns:a16="http://schemas.microsoft.com/office/drawing/2014/main" id="{8698B70D-C39D-4AA4-9E4F-7CD86783D975}"/>
                </a:ext>
              </a:extLst>
            </p:cNvPr>
            <p:cNvGrpSpPr>
              <a:grpSpLocks/>
            </p:cNvGrpSpPr>
            <p:nvPr/>
          </p:nvGrpSpPr>
          <p:grpSpPr bwMode="auto">
            <a:xfrm>
              <a:off x="1824" y="1776"/>
              <a:ext cx="240" cy="432"/>
              <a:chOff x="1440" y="1776"/>
              <a:chExt cx="432" cy="432"/>
            </a:xfrm>
          </p:grpSpPr>
          <p:sp>
            <p:nvSpPr>
              <p:cNvPr id="166" name="Line 110">
                <a:extLst>
                  <a:ext uri="{FF2B5EF4-FFF2-40B4-BE49-F238E27FC236}">
                    <a16:creationId xmlns:a16="http://schemas.microsoft.com/office/drawing/2014/main" id="{31C7A34F-F11B-414B-B819-CC1EFE7485FB}"/>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111">
                <a:extLst>
                  <a:ext uri="{FF2B5EF4-FFF2-40B4-BE49-F238E27FC236}">
                    <a16:creationId xmlns:a16="http://schemas.microsoft.com/office/drawing/2014/main" id="{B90CF2C0-AAEB-4801-B88F-D37978172A9C}"/>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5" name="Line 112">
              <a:extLst>
                <a:ext uri="{FF2B5EF4-FFF2-40B4-BE49-F238E27FC236}">
                  <a16:creationId xmlns:a16="http://schemas.microsoft.com/office/drawing/2014/main" id="{1EB86D0D-07C6-4422-A9A9-9A744EE63136}"/>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8" name="Group 113">
            <a:extLst>
              <a:ext uri="{FF2B5EF4-FFF2-40B4-BE49-F238E27FC236}">
                <a16:creationId xmlns:a16="http://schemas.microsoft.com/office/drawing/2014/main" id="{10F38EC3-7CAA-4D1B-A68F-EA51298C1456}"/>
              </a:ext>
            </a:extLst>
          </p:cNvPr>
          <p:cNvGrpSpPr>
            <a:grpSpLocks/>
          </p:cNvGrpSpPr>
          <p:nvPr/>
        </p:nvGrpSpPr>
        <p:grpSpPr bwMode="auto">
          <a:xfrm>
            <a:off x="4171851" y="3630886"/>
            <a:ext cx="514350" cy="514350"/>
            <a:chOff x="2352" y="1728"/>
            <a:chExt cx="432" cy="432"/>
          </a:xfrm>
        </p:grpSpPr>
        <p:sp>
          <p:nvSpPr>
            <p:cNvPr id="169" name="Line 114">
              <a:extLst>
                <a:ext uri="{FF2B5EF4-FFF2-40B4-BE49-F238E27FC236}">
                  <a16:creationId xmlns:a16="http://schemas.microsoft.com/office/drawing/2014/main" id="{39B33AEA-F376-4BA3-9D27-302F0AF9EC3A}"/>
                </a:ext>
              </a:extLst>
            </p:cNvPr>
            <p:cNvSpPr>
              <a:spLocks noChangeShapeType="1"/>
            </p:cNvSpPr>
            <p:nvPr/>
          </p:nvSpPr>
          <p:spPr bwMode="auto">
            <a:xfrm rot="16200000" flipH="1">
              <a:off x="2136" y="1944"/>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0" name="Group 115">
              <a:extLst>
                <a:ext uri="{FF2B5EF4-FFF2-40B4-BE49-F238E27FC236}">
                  <a16:creationId xmlns:a16="http://schemas.microsoft.com/office/drawing/2014/main" id="{E462E3B8-4985-45E4-A52E-784519190F0D}"/>
                </a:ext>
              </a:extLst>
            </p:cNvPr>
            <p:cNvGrpSpPr>
              <a:grpSpLocks/>
            </p:cNvGrpSpPr>
            <p:nvPr/>
          </p:nvGrpSpPr>
          <p:grpSpPr bwMode="auto">
            <a:xfrm>
              <a:off x="2352" y="1728"/>
              <a:ext cx="432" cy="432"/>
              <a:chOff x="1584" y="1776"/>
              <a:chExt cx="480" cy="432"/>
            </a:xfrm>
          </p:grpSpPr>
          <p:grpSp>
            <p:nvGrpSpPr>
              <p:cNvPr id="171" name="Group 116">
                <a:extLst>
                  <a:ext uri="{FF2B5EF4-FFF2-40B4-BE49-F238E27FC236}">
                    <a16:creationId xmlns:a16="http://schemas.microsoft.com/office/drawing/2014/main" id="{BF0043F1-3A18-4925-871A-F2FB711C64D6}"/>
                  </a:ext>
                </a:extLst>
              </p:cNvPr>
              <p:cNvGrpSpPr>
                <a:grpSpLocks/>
              </p:cNvGrpSpPr>
              <p:nvPr/>
            </p:nvGrpSpPr>
            <p:grpSpPr bwMode="auto">
              <a:xfrm>
                <a:off x="1824" y="1776"/>
                <a:ext cx="240" cy="432"/>
                <a:chOff x="1440" y="1776"/>
                <a:chExt cx="432" cy="432"/>
              </a:xfrm>
            </p:grpSpPr>
            <p:sp>
              <p:nvSpPr>
                <p:cNvPr id="173" name="Line 117">
                  <a:extLst>
                    <a:ext uri="{FF2B5EF4-FFF2-40B4-BE49-F238E27FC236}">
                      <a16:creationId xmlns:a16="http://schemas.microsoft.com/office/drawing/2014/main" id="{DE2DC444-C203-4225-B031-354E5ACBD8B9}"/>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118">
                  <a:extLst>
                    <a:ext uri="{FF2B5EF4-FFF2-40B4-BE49-F238E27FC236}">
                      <a16:creationId xmlns:a16="http://schemas.microsoft.com/office/drawing/2014/main" id="{F20E686A-96B0-4755-B7E7-F3272E572704}"/>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2" name="Line 119">
                <a:extLst>
                  <a:ext uri="{FF2B5EF4-FFF2-40B4-BE49-F238E27FC236}">
                    <a16:creationId xmlns:a16="http://schemas.microsoft.com/office/drawing/2014/main" id="{0F446E32-66F1-4811-B9A5-474F7B866BDA}"/>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75" name="Group 120">
            <a:extLst>
              <a:ext uri="{FF2B5EF4-FFF2-40B4-BE49-F238E27FC236}">
                <a16:creationId xmlns:a16="http://schemas.microsoft.com/office/drawing/2014/main" id="{A5FC2211-0D7B-454C-BE1B-C10346460F67}"/>
              </a:ext>
            </a:extLst>
          </p:cNvPr>
          <p:cNvGrpSpPr>
            <a:grpSpLocks/>
          </p:cNvGrpSpPr>
          <p:nvPr/>
        </p:nvGrpSpPr>
        <p:grpSpPr bwMode="auto">
          <a:xfrm>
            <a:off x="3657501" y="3630886"/>
            <a:ext cx="514350" cy="514350"/>
            <a:chOff x="2352" y="1728"/>
            <a:chExt cx="432" cy="432"/>
          </a:xfrm>
        </p:grpSpPr>
        <p:sp>
          <p:nvSpPr>
            <p:cNvPr id="176" name="Line 121">
              <a:extLst>
                <a:ext uri="{FF2B5EF4-FFF2-40B4-BE49-F238E27FC236}">
                  <a16:creationId xmlns:a16="http://schemas.microsoft.com/office/drawing/2014/main" id="{574972EA-BAF4-478C-A810-B2F5FA47C344}"/>
                </a:ext>
              </a:extLst>
            </p:cNvPr>
            <p:cNvSpPr>
              <a:spLocks noChangeShapeType="1"/>
            </p:cNvSpPr>
            <p:nvPr/>
          </p:nvSpPr>
          <p:spPr bwMode="auto">
            <a:xfrm rot="16200000" flipH="1">
              <a:off x="2136" y="1944"/>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7" name="Group 122">
              <a:extLst>
                <a:ext uri="{FF2B5EF4-FFF2-40B4-BE49-F238E27FC236}">
                  <a16:creationId xmlns:a16="http://schemas.microsoft.com/office/drawing/2014/main" id="{55B7892E-EA8B-4AB0-8480-0D71400D43C5}"/>
                </a:ext>
              </a:extLst>
            </p:cNvPr>
            <p:cNvGrpSpPr>
              <a:grpSpLocks/>
            </p:cNvGrpSpPr>
            <p:nvPr/>
          </p:nvGrpSpPr>
          <p:grpSpPr bwMode="auto">
            <a:xfrm>
              <a:off x="2352" y="1728"/>
              <a:ext cx="432" cy="432"/>
              <a:chOff x="1584" y="1776"/>
              <a:chExt cx="480" cy="432"/>
            </a:xfrm>
          </p:grpSpPr>
          <p:grpSp>
            <p:nvGrpSpPr>
              <p:cNvPr id="178" name="Group 123">
                <a:extLst>
                  <a:ext uri="{FF2B5EF4-FFF2-40B4-BE49-F238E27FC236}">
                    <a16:creationId xmlns:a16="http://schemas.microsoft.com/office/drawing/2014/main" id="{5F61BDB4-7C87-4911-B40A-07B808168F33}"/>
                  </a:ext>
                </a:extLst>
              </p:cNvPr>
              <p:cNvGrpSpPr>
                <a:grpSpLocks/>
              </p:cNvGrpSpPr>
              <p:nvPr/>
            </p:nvGrpSpPr>
            <p:grpSpPr bwMode="auto">
              <a:xfrm>
                <a:off x="1824" y="1776"/>
                <a:ext cx="240" cy="432"/>
                <a:chOff x="1440" y="1776"/>
                <a:chExt cx="432" cy="432"/>
              </a:xfrm>
            </p:grpSpPr>
            <p:sp>
              <p:nvSpPr>
                <p:cNvPr id="180" name="Line 124">
                  <a:extLst>
                    <a:ext uri="{FF2B5EF4-FFF2-40B4-BE49-F238E27FC236}">
                      <a16:creationId xmlns:a16="http://schemas.microsoft.com/office/drawing/2014/main" id="{67CD0BAB-836D-43A8-A63E-0B176D39B696}"/>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125">
                  <a:extLst>
                    <a:ext uri="{FF2B5EF4-FFF2-40B4-BE49-F238E27FC236}">
                      <a16:creationId xmlns:a16="http://schemas.microsoft.com/office/drawing/2014/main" id="{08F0E5AC-1C9F-40C6-8D00-171F498A3272}"/>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9" name="Line 126">
                <a:extLst>
                  <a:ext uri="{FF2B5EF4-FFF2-40B4-BE49-F238E27FC236}">
                    <a16:creationId xmlns:a16="http://schemas.microsoft.com/office/drawing/2014/main" id="{C156313C-2587-4ECA-9E8C-4359D56326D6}"/>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82" name="Group 127">
            <a:extLst>
              <a:ext uri="{FF2B5EF4-FFF2-40B4-BE49-F238E27FC236}">
                <a16:creationId xmlns:a16="http://schemas.microsoft.com/office/drawing/2014/main" id="{5174C352-9CB1-4619-A913-DF20F4D11439}"/>
              </a:ext>
            </a:extLst>
          </p:cNvPr>
          <p:cNvGrpSpPr>
            <a:grpSpLocks/>
          </p:cNvGrpSpPr>
          <p:nvPr/>
        </p:nvGrpSpPr>
        <p:grpSpPr bwMode="auto">
          <a:xfrm>
            <a:off x="5657751" y="3630886"/>
            <a:ext cx="514350" cy="514350"/>
            <a:chOff x="2352" y="1728"/>
            <a:chExt cx="432" cy="432"/>
          </a:xfrm>
        </p:grpSpPr>
        <p:sp>
          <p:nvSpPr>
            <p:cNvPr id="183" name="Line 128">
              <a:extLst>
                <a:ext uri="{FF2B5EF4-FFF2-40B4-BE49-F238E27FC236}">
                  <a16:creationId xmlns:a16="http://schemas.microsoft.com/office/drawing/2014/main" id="{6714D6AF-27E9-4B77-9F04-0943E11CF3F1}"/>
                </a:ext>
              </a:extLst>
            </p:cNvPr>
            <p:cNvSpPr>
              <a:spLocks noChangeShapeType="1"/>
            </p:cNvSpPr>
            <p:nvPr/>
          </p:nvSpPr>
          <p:spPr bwMode="auto">
            <a:xfrm rot="16200000" flipH="1">
              <a:off x="2136" y="1944"/>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4" name="Group 129">
              <a:extLst>
                <a:ext uri="{FF2B5EF4-FFF2-40B4-BE49-F238E27FC236}">
                  <a16:creationId xmlns:a16="http://schemas.microsoft.com/office/drawing/2014/main" id="{6E386C6D-856A-4665-B3AE-99D9DA1B8B87}"/>
                </a:ext>
              </a:extLst>
            </p:cNvPr>
            <p:cNvGrpSpPr>
              <a:grpSpLocks/>
            </p:cNvGrpSpPr>
            <p:nvPr/>
          </p:nvGrpSpPr>
          <p:grpSpPr bwMode="auto">
            <a:xfrm>
              <a:off x="2352" y="1728"/>
              <a:ext cx="432" cy="432"/>
              <a:chOff x="1584" y="1776"/>
              <a:chExt cx="480" cy="432"/>
            </a:xfrm>
          </p:grpSpPr>
          <p:grpSp>
            <p:nvGrpSpPr>
              <p:cNvPr id="185" name="Group 130">
                <a:extLst>
                  <a:ext uri="{FF2B5EF4-FFF2-40B4-BE49-F238E27FC236}">
                    <a16:creationId xmlns:a16="http://schemas.microsoft.com/office/drawing/2014/main" id="{67FEE264-73B3-4C9A-BFB1-8405C277EC3F}"/>
                  </a:ext>
                </a:extLst>
              </p:cNvPr>
              <p:cNvGrpSpPr>
                <a:grpSpLocks/>
              </p:cNvGrpSpPr>
              <p:nvPr/>
            </p:nvGrpSpPr>
            <p:grpSpPr bwMode="auto">
              <a:xfrm>
                <a:off x="1824" y="1776"/>
                <a:ext cx="240" cy="432"/>
                <a:chOff x="1440" y="1776"/>
                <a:chExt cx="432" cy="432"/>
              </a:xfrm>
            </p:grpSpPr>
            <p:sp>
              <p:nvSpPr>
                <p:cNvPr id="187" name="Line 131">
                  <a:extLst>
                    <a:ext uri="{FF2B5EF4-FFF2-40B4-BE49-F238E27FC236}">
                      <a16:creationId xmlns:a16="http://schemas.microsoft.com/office/drawing/2014/main" id="{66EA48D6-3703-4AF4-8981-AC845EEB6500}"/>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Line 132">
                  <a:extLst>
                    <a:ext uri="{FF2B5EF4-FFF2-40B4-BE49-F238E27FC236}">
                      <a16:creationId xmlns:a16="http://schemas.microsoft.com/office/drawing/2014/main" id="{28525007-A914-47E3-AF1D-07A9760BADE5}"/>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6" name="Line 133">
                <a:extLst>
                  <a:ext uri="{FF2B5EF4-FFF2-40B4-BE49-F238E27FC236}">
                    <a16:creationId xmlns:a16="http://schemas.microsoft.com/office/drawing/2014/main" id="{1EB24246-E646-443B-81B6-E7774269F3AE}"/>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89" name="Group 134">
            <a:extLst>
              <a:ext uri="{FF2B5EF4-FFF2-40B4-BE49-F238E27FC236}">
                <a16:creationId xmlns:a16="http://schemas.microsoft.com/office/drawing/2014/main" id="{0AEF2BCE-7649-49A5-A4E6-E666E241FCB6}"/>
              </a:ext>
            </a:extLst>
          </p:cNvPr>
          <p:cNvGrpSpPr>
            <a:grpSpLocks/>
          </p:cNvGrpSpPr>
          <p:nvPr/>
        </p:nvGrpSpPr>
        <p:grpSpPr bwMode="auto">
          <a:xfrm>
            <a:off x="2628801" y="3630886"/>
            <a:ext cx="514350" cy="514350"/>
            <a:chOff x="2592" y="1776"/>
            <a:chExt cx="432" cy="432"/>
          </a:xfrm>
        </p:grpSpPr>
        <p:sp>
          <p:nvSpPr>
            <p:cNvPr id="190" name="Line 135">
              <a:extLst>
                <a:ext uri="{FF2B5EF4-FFF2-40B4-BE49-F238E27FC236}">
                  <a16:creationId xmlns:a16="http://schemas.microsoft.com/office/drawing/2014/main" id="{FA902EC7-40CE-40D4-BAF1-7229BAC626A0}"/>
                </a:ext>
              </a:extLst>
            </p:cNvPr>
            <p:cNvSpPr>
              <a:spLocks noChangeShapeType="1"/>
            </p:cNvSpPr>
            <p:nvPr/>
          </p:nvSpPr>
          <p:spPr bwMode="auto">
            <a:xfrm rot="-5400000">
              <a:off x="2376"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1" name="Group 136">
              <a:extLst>
                <a:ext uri="{FF2B5EF4-FFF2-40B4-BE49-F238E27FC236}">
                  <a16:creationId xmlns:a16="http://schemas.microsoft.com/office/drawing/2014/main" id="{4CF2FF25-159C-4FD9-96F2-193A51699F72}"/>
                </a:ext>
              </a:extLst>
            </p:cNvPr>
            <p:cNvGrpSpPr>
              <a:grpSpLocks/>
            </p:cNvGrpSpPr>
            <p:nvPr/>
          </p:nvGrpSpPr>
          <p:grpSpPr bwMode="auto">
            <a:xfrm flipV="1">
              <a:off x="2592" y="1776"/>
              <a:ext cx="432" cy="432"/>
              <a:chOff x="1584" y="1776"/>
              <a:chExt cx="480" cy="432"/>
            </a:xfrm>
          </p:grpSpPr>
          <p:grpSp>
            <p:nvGrpSpPr>
              <p:cNvPr id="192" name="Group 137">
                <a:extLst>
                  <a:ext uri="{FF2B5EF4-FFF2-40B4-BE49-F238E27FC236}">
                    <a16:creationId xmlns:a16="http://schemas.microsoft.com/office/drawing/2014/main" id="{2D0DE19D-718F-4F31-ACE9-75985A21EE5F}"/>
                  </a:ext>
                </a:extLst>
              </p:cNvPr>
              <p:cNvGrpSpPr>
                <a:grpSpLocks/>
              </p:cNvGrpSpPr>
              <p:nvPr/>
            </p:nvGrpSpPr>
            <p:grpSpPr bwMode="auto">
              <a:xfrm>
                <a:off x="1824" y="1776"/>
                <a:ext cx="240" cy="432"/>
                <a:chOff x="1440" y="1776"/>
                <a:chExt cx="432" cy="432"/>
              </a:xfrm>
            </p:grpSpPr>
            <p:sp>
              <p:nvSpPr>
                <p:cNvPr id="194" name="Line 138">
                  <a:extLst>
                    <a:ext uri="{FF2B5EF4-FFF2-40B4-BE49-F238E27FC236}">
                      <a16:creationId xmlns:a16="http://schemas.microsoft.com/office/drawing/2014/main" id="{6B371E52-E717-4302-A487-89CD6465D4FF}"/>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Line 139">
                  <a:extLst>
                    <a:ext uri="{FF2B5EF4-FFF2-40B4-BE49-F238E27FC236}">
                      <a16:creationId xmlns:a16="http://schemas.microsoft.com/office/drawing/2014/main" id="{1B22B7F1-C700-4F9F-B8FF-4390D785095F}"/>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Line 140">
                <a:extLst>
                  <a:ext uri="{FF2B5EF4-FFF2-40B4-BE49-F238E27FC236}">
                    <a16:creationId xmlns:a16="http://schemas.microsoft.com/office/drawing/2014/main" id="{1EEB0ABF-F71E-4440-8637-4D11DA963BC5}"/>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96" name="Line 141">
            <a:extLst>
              <a:ext uri="{FF2B5EF4-FFF2-40B4-BE49-F238E27FC236}">
                <a16:creationId xmlns:a16="http://schemas.microsoft.com/office/drawing/2014/main" id="{E1A14299-3488-4739-A502-09C0FE0BECE5}"/>
              </a:ext>
            </a:extLst>
          </p:cNvPr>
          <p:cNvSpPr>
            <a:spLocks noChangeShapeType="1"/>
          </p:cNvSpPr>
          <p:nvPr/>
        </p:nvSpPr>
        <p:spPr bwMode="auto">
          <a:xfrm>
            <a:off x="2343051" y="3630887"/>
            <a:ext cx="285750" cy="11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5" name="矩形 8">
            <a:extLst>
              <a:ext uri="{FF2B5EF4-FFF2-40B4-BE49-F238E27FC236}">
                <a16:creationId xmlns:a16="http://schemas.microsoft.com/office/drawing/2014/main" id="{170337B5-4B39-4683-950D-FB3F66FA51F5}"/>
              </a:ext>
            </a:extLst>
          </p:cNvPr>
          <p:cNvSpPr>
            <a:spLocks noChangeArrowheads="1"/>
          </p:cNvSpPr>
          <p:nvPr/>
        </p:nvSpPr>
        <p:spPr bwMode="auto">
          <a:xfrm>
            <a:off x="4218499" y="732905"/>
            <a:ext cx="4572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latin typeface="华文新魏" panose="02010800040101010101" pitchFamily="2" charset="-122"/>
                <a:ea typeface="华文新魏" panose="02010800040101010101" pitchFamily="2" charset="-122"/>
              </a:rPr>
              <a:t>差分曼彻斯特编码</a:t>
            </a:r>
            <a:r>
              <a:rPr lang="en-US" altLang="zh-CN" b="1" dirty="0">
                <a:solidFill>
                  <a:srgbClr val="FF0000"/>
                </a:solidFill>
                <a:latin typeface="华文新魏" panose="02010800040101010101" pitchFamily="2" charset="-122"/>
                <a:ea typeface="华文新魏" panose="02010800040101010101" pitchFamily="2" charset="-122"/>
              </a:rPr>
              <a:t>,</a:t>
            </a:r>
            <a:r>
              <a:rPr lang="zh-CN" altLang="en-US" b="1" dirty="0">
                <a:solidFill>
                  <a:srgbClr val="FF0000"/>
                </a:solidFill>
                <a:latin typeface="华文新魏" panose="02010800040101010101" pitchFamily="2" charset="-122"/>
                <a:ea typeface="华文新魏" panose="02010800040101010101" pitchFamily="2" charset="-122"/>
              </a:rPr>
              <a:t>它在每个时钟位的中间都有一次跳变，传输的是</a:t>
            </a:r>
            <a:r>
              <a:rPr lang="en-US" altLang="zh-CN" b="1" dirty="0">
                <a:solidFill>
                  <a:srgbClr val="FF0000"/>
                </a:solidFill>
                <a:latin typeface="华文新魏" panose="02010800040101010101" pitchFamily="2" charset="-122"/>
                <a:ea typeface="华文新魏" panose="02010800040101010101" pitchFamily="2" charset="-122"/>
              </a:rPr>
              <a:t>"1"</a:t>
            </a:r>
            <a:r>
              <a:rPr lang="zh-CN" altLang="en-US" b="1" dirty="0">
                <a:solidFill>
                  <a:srgbClr val="FF0000"/>
                </a:solidFill>
                <a:latin typeface="华文新魏" panose="02010800040101010101" pitchFamily="2" charset="-122"/>
                <a:ea typeface="华文新魏" panose="02010800040101010101" pitchFamily="2" charset="-122"/>
              </a:rPr>
              <a:t>还是</a:t>
            </a:r>
            <a:r>
              <a:rPr lang="en-US" altLang="zh-CN" b="1" dirty="0">
                <a:solidFill>
                  <a:srgbClr val="FF0000"/>
                </a:solidFill>
                <a:latin typeface="华文新魏" panose="02010800040101010101" pitchFamily="2" charset="-122"/>
                <a:ea typeface="华文新魏" panose="02010800040101010101" pitchFamily="2" charset="-122"/>
              </a:rPr>
              <a:t>"0"</a:t>
            </a:r>
            <a:r>
              <a:rPr lang="zh-CN" altLang="en-US" b="1" dirty="0">
                <a:solidFill>
                  <a:srgbClr val="FF0000"/>
                </a:solidFill>
                <a:latin typeface="华文新魏" panose="02010800040101010101" pitchFamily="2" charset="-122"/>
                <a:ea typeface="华文新魏" panose="02010800040101010101" pitchFamily="2" charset="-122"/>
              </a:rPr>
              <a:t>，是在每个时钟位的开始有无跳变来区分的。</a:t>
            </a:r>
          </a:p>
        </p:txBody>
      </p:sp>
      <p:sp>
        <p:nvSpPr>
          <p:cNvPr id="2" name="灯片编号占位符 1">
            <a:extLst>
              <a:ext uri="{FF2B5EF4-FFF2-40B4-BE49-F238E27FC236}">
                <a16:creationId xmlns:a16="http://schemas.microsoft.com/office/drawing/2014/main" id="{EA1F55E0-34AA-4B78-B9EB-2332D9F97EDB}"/>
              </a:ext>
            </a:extLst>
          </p:cNvPr>
          <p:cNvSpPr>
            <a:spLocks noGrp="1"/>
          </p:cNvSpPr>
          <p:nvPr>
            <p:ph type="sldNum" sz="quarter" idx="12"/>
          </p:nvPr>
        </p:nvSpPr>
        <p:spPr/>
        <p:txBody>
          <a:bodyPr/>
          <a:lstStyle/>
          <a:p>
            <a:fld id="{91F2D4EF-46D4-4764-B373-FC59CD1D281E}" type="slidenum">
              <a:rPr lang="zh-CN" altLang="en-US" smtClean="0"/>
              <a:t>87</a:t>
            </a:fld>
            <a:endParaRPr lang="zh-CN" altLang="en-US"/>
          </a:p>
        </p:txBody>
      </p:sp>
    </p:spTree>
    <p:extLst>
      <p:ext uri="{BB962C8B-B14F-4D97-AF65-F5344CB8AC3E}">
        <p14:creationId xmlns:p14="http://schemas.microsoft.com/office/powerpoint/2010/main" val="248972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slide(fromBottom)">
                                      <p:cBhvr>
                                        <p:cTn id="28" dur="500"/>
                                        <p:tgtEl>
                                          <p:spTgt spid="11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15"/>
                                        </p:tgtEl>
                                        <p:attrNameLst>
                                          <p:attrName>style.visibility</p:attrName>
                                        </p:attrNameLst>
                                      </p:cBhvr>
                                      <p:to>
                                        <p:strVal val="visible"/>
                                      </p:to>
                                    </p:set>
                                    <p:anim calcmode="lin" valueType="num">
                                      <p:cBhvr additive="base">
                                        <p:cTn id="33" dur="500" fill="hold"/>
                                        <p:tgtEl>
                                          <p:spTgt spid="115"/>
                                        </p:tgtEl>
                                        <p:attrNameLst>
                                          <p:attrName>ppt_x</p:attrName>
                                        </p:attrNameLst>
                                      </p:cBhvr>
                                      <p:tavLst>
                                        <p:tav tm="0">
                                          <p:val>
                                            <p:strVal val="0-#ppt_w/2"/>
                                          </p:val>
                                        </p:tav>
                                        <p:tav tm="100000">
                                          <p:val>
                                            <p:strVal val="#ppt_x"/>
                                          </p:val>
                                        </p:tav>
                                      </p:tavLst>
                                    </p:anim>
                                    <p:anim calcmode="lin" valueType="num">
                                      <p:cBhvr additive="base">
                                        <p:cTn id="34"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slide(fromBottom)">
                                      <p:cBhvr>
                                        <p:cTn id="39" dur="500"/>
                                        <p:tgtEl>
                                          <p:spTgt spid="137"/>
                                        </p:tgtEl>
                                      </p:cBhvr>
                                    </p:animEffect>
                                  </p:childTnLst>
                                </p:cTn>
                              </p:par>
                            </p:childTnLst>
                          </p:cTn>
                        </p:par>
                        <p:par>
                          <p:cTn id="40" fill="hold">
                            <p:stCondLst>
                              <p:cond delay="500"/>
                            </p:stCondLst>
                            <p:childTnLst>
                              <p:par>
                                <p:cTn id="41" presetID="12" presetClass="entr" presetSubtype="4" fill="hold" nodeType="after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slide(fromBottom)">
                                      <p:cBhvr>
                                        <p:cTn id="43" dur="500"/>
                                        <p:tgtEl>
                                          <p:spTgt spid="120"/>
                                        </p:tgtEl>
                                      </p:cBhvr>
                                    </p:animEffect>
                                  </p:childTnLst>
                                </p:cTn>
                              </p:par>
                            </p:childTnLst>
                          </p:cTn>
                        </p:par>
                        <p:par>
                          <p:cTn id="44" fill="hold">
                            <p:stCondLst>
                              <p:cond delay="1000"/>
                            </p:stCondLst>
                            <p:childTnLst>
                              <p:par>
                                <p:cTn id="45" presetID="12" presetClass="entr" presetSubtype="4" fill="hold" nodeType="afterEffect">
                                  <p:stCondLst>
                                    <p:cond delay="0"/>
                                  </p:stCondLst>
                                  <p:childTnLst>
                                    <p:set>
                                      <p:cBhvr>
                                        <p:cTn id="46" dur="1" fill="hold">
                                          <p:stCondLst>
                                            <p:cond delay="0"/>
                                          </p:stCondLst>
                                        </p:cTn>
                                        <p:tgtEl>
                                          <p:spTgt spid="123"/>
                                        </p:tgtEl>
                                        <p:attrNameLst>
                                          <p:attrName>style.visibility</p:attrName>
                                        </p:attrNameLst>
                                      </p:cBhvr>
                                      <p:to>
                                        <p:strVal val="visible"/>
                                      </p:to>
                                    </p:set>
                                    <p:animEffect transition="in" filter="slide(fromBottom)">
                                      <p:cBhvr>
                                        <p:cTn id="47" dur="500"/>
                                        <p:tgtEl>
                                          <p:spTgt spid="123"/>
                                        </p:tgtEl>
                                      </p:cBhvr>
                                    </p:animEffect>
                                  </p:childTnLst>
                                </p:cTn>
                              </p:par>
                            </p:childTnLst>
                          </p:cTn>
                        </p:par>
                        <p:par>
                          <p:cTn id="48" fill="hold">
                            <p:stCondLst>
                              <p:cond delay="1500"/>
                            </p:stCondLst>
                            <p:childTnLst>
                              <p:par>
                                <p:cTn id="49" presetID="12" presetClass="entr" presetSubtype="4" fill="hold" nodeType="afterEffect">
                                  <p:stCondLst>
                                    <p:cond delay="0"/>
                                  </p:stCondLst>
                                  <p:childTnLst>
                                    <p:set>
                                      <p:cBhvr>
                                        <p:cTn id="50" dur="1" fill="hold">
                                          <p:stCondLst>
                                            <p:cond delay="0"/>
                                          </p:stCondLst>
                                        </p:cTn>
                                        <p:tgtEl>
                                          <p:spTgt spid="136"/>
                                        </p:tgtEl>
                                        <p:attrNameLst>
                                          <p:attrName>style.visibility</p:attrName>
                                        </p:attrNameLst>
                                      </p:cBhvr>
                                      <p:to>
                                        <p:strVal val="visible"/>
                                      </p:to>
                                    </p:set>
                                    <p:animEffect transition="in" filter="slide(fromBottom)">
                                      <p:cBhvr>
                                        <p:cTn id="51" dur="500"/>
                                        <p:tgtEl>
                                          <p:spTgt spid="136"/>
                                        </p:tgtEl>
                                      </p:cBhvr>
                                    </p:animEffect>
                                  </p:childTnLst>
                                </p:cTn>
                              </p:par>
                            </p:childTnLst>
                          </p:cTn>
                        </p:par>
                        <p:par>
                          <p:cTn id="52" fill="hold">
                            <p:stCondLst>
                              <p:cond delay="2000"/>
                            </p:stCondLst>
                            <p:childTnLst>
                              <p:par>
                                <p:cTn id="53" presetID="12" presetClass="entr" presetSubtype="4" fill="hold" nodeType="after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slide(fromBottom)">
                                      <p:cBhvr>
                                        <p:cTn id="55" dur="500"/>
                                        <p:tgtEl>
                                          <p:spTgt spid="133"/>
                                        </p:tgtEl>
                                      </p:cBhvr>
                                    </p:animEffect>
                                  </p:childTnLst>
                                </p:cTn>
                              </p:par>
                            </p:childTnLst>
                          </p:cTn>
                        </p:par>
                        <p:par>
                          <p:cTn id="56" fill="hold">
                            <p:stCondLst>
                              <p:cond delay="2500"/>
                            </p:stCondLst>
                            <p:childTnLst>
                              <p:par>
                                <p:cTn id="57" presetID="12" presetClass="entr" presetSubtype="4" fill="hold" nodeType="after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slide(fromBottom)">
                                      <p:cBhvr>
                                        <p:cTn id="59" dur="500"/>
                                        <p:tgtEl>
                                          <p:spTgt spid="126"/>
                                        </p:tgtEl>
                                      </p:cBhvr>
                                    </p:animEffect>
                                  </p:childTnLst>
                                </p:cTn>
                              </p:par>
                            </p:childTnLst>
                          </p:cTn>
                        </p:par>
                        <p:par>
                          <p:cTn id="60" fill="hold">
                            <p:stCondLst>
                              <p:cond delay="3000"/>
                            </p:stCondLst>
                            <p:childTnLst>
                              <p:par>
                                <p:cTn id="61" presetID="12" presetClass="entr" presetSubtype="4" fill="hold" nodeType="afterEffect">
                                  <p:stCondLst>
                                    <p:cond delay="0"/>
                                  </p:stCondLst>
                                  <p:childTnLst>
                                    <p:set>
                                      <p:cBhvr>
                                        <p:cTn id="62" dur="1" fill="hold">
                                          <p:stCondLst>
                                            <p:cond delay="0"/>
                                          </p:stCondLst>
                                        </p:cTn>
                                        <p:tgtEl>
                                          <p:spTgt spid="130"/>
                                        </p:tgtEl>
                                        <p:attrNameLst>
                                          <p:attrName>style.visibility</p:attrName>
                                        </p:attrNameLst>
                                      </p:cBhvr>
                                      <p:to>
                                        <p:strVal val="visible"/>
                                      </p:to>
                                    </p:set>
                                    <p:animEffect transition="in" filter="slide(fromBottom)">
                                      <p:cBhvr>
                                        <p:cTn id="63" dur="500"/>
                                        <p:tgtEl>
                                          <p:spTgt spid="130"/>
                                        </p:tgtEl>
                                      </p:cBhvr>
                                    </p:animEffect>
                                  </p:childTnLst>
                                </p:cTn>
                              </p:par>
                            </p:childTnLst>
                          </p:cTn>
                        </p:par>
                        <p:par>
                          <p:cTn id="64" fill="hold">
                            <p:stCondLst>
                              <p:cond delay="3500"/>
                            </p:stCondLst>
                            <p:childTnLst>
                              <p:par>
                                <p:cTn id="65" presetID="12" presetClass="entr" presetSubtype="4" fill="hold" nodeType="afterEffect">
                                  <p:stCondLst>
                                    <p:cond delay="0"/>
                                  </p:stCondLst>
                                  <p:childTnLst>
                                    <p:set>
                                      <p:cBhvr>
                                        <p:cTn id="66" dur="1" fill="hold">
                                          <p:stCondLst>
                                            <p:cond delay="0"/>
                                          </p:stCondLst>
                                        </p:cTn>
                                        <p:tgtEl>
                                          <p:spTgt spid="117"/>
                                        </p:tgtEl>
                                        <p:attrNameLst>
                                          <p:attrName>style.visibility</p:attrName>
                                        </p:attrNameLst>
                                      </p:cBhvr>
                                      <p:to>
                                        <p:strVal val="visible"/>
                                      </p:to>
                                    </p:set>
                                    <p:animEffect transition="in" filter="slide(fromBottom)">
                                      <p:cBhvr>
                                        <p:cTn id="67" dur="500"/>
                                        <p:tgtEl>
                                          <p:spTgt spid="117"/>
                                        </p:tgtEl>
                                      </p:cBhvr>
                                    </p:animEffect>
                                  </p:childTnLst>
                                </p:cTn>
                              </p:par>
                            </p:childTnLst>
                          </p:cTn>
                        </p:par>
                        <p:par>
                          <p:cTn id="68" fill="hold">
                            <p:stCondLst>
                              <p:cond delay="4000"/>
                            </p:stCondLst>
                            <p:childTnLst>
                              <p:par>
                                <p:cTn id="69" presetID="12" presetClass="entr" presetSubtype="4" fill="hold" nodeType="afterEffect">
                                  <p:stCondLst>
                                    <p:cond delay="0"/>
                                  </p:stCondLst>
                                  <p:childTnLst>
                                    <p:set>
                                      <p:cBhvr>
                                        <p:cTn id="70" dur="1" fill="hold">
                                          <p:stCondLst>
                                            <p:cond delay="0"/>
                                          </p:stCondLst>
                                        </p:cTn>
                                        <p:tgtEl>
                                          <p:spTgt spid="127"/>
                                        </p:tgtEl>
                                        <p:attrNameLst>
                                          <p:attrName>style.visibility</p:attrName>
                                        </p:attrNameLst>
                                      </p:cBhvr>
                                      <p:to>
                                        <p:strVal val="visible"/>
                                      </p:to>
                                    </p:set>
                                    <p:animEffect transition="in" filter="slide(fromBottom)">
                                      <p:cBhvr>
                                        <p:cTn id="71" dur="500"/>
                                        <p:tgtEl>
                                          <p:spTgt spid="127"/>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16"/>
                                        </p:tgtEl>
                                        <p:attrNameLst>
                                          <p:attrName>style.visibility</p:attrName>
                                        </p:attrNameLst>
                                      </p:cBhvr>
                                      <p:to>
                                        <p:strVal val="visible"/>
                                      </p:to>
                                    </p:set>
                                    <p:anim calcmode="lin" valueType="num">
                                      <p:cBhvr additive="base">
                                        <p:cTn id="76" dur="500" fill="hold"/>
                                        <p:tgtEl>
                                          <p:spTgt spid="116"/>
                                        </p:tgtEl>
                                        <p:attrNameLst>
                                          <p:attrName>ppt_x</p:attrName>
                                        </p:attrNameLst>
                                      </p:cBhvr>
                                      <p:tavLst>
                                        <p:tav tm="0">
                                          <p:val>
                                            <p:strVal val="0-#ppt_w/2"/>
                                          </p:val>
                                        </p:tav>
                                        <p:tav tm="100000">
                                          <p:val>
                                            <p:strVal val="#ppt_x"/>
                                          </p:val>
                                        </p:tav>
                                      </p:tavLst>
                                    </p:anim>
                                    <p:anim calcmode="lin" valueType="num">
                                      <p:cBhvr additive="base">
                                        <p:cTn id="7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2" presetClass="entr" presetSubtype="4" fill="hold" nodeType="clickEffect">
                                  <p:stCondLst>
                                    <p:cond delay="0"/>
                                  </p:stCondLst>
                                  <p:childTnLst>
                                    <p:set>
                                      <p:cBhvr>
                                        <p:cTn id="81" dur="1" fill="hold">
                                          <p:stCondLst>
                                            <p:cond delay="0"/>
                                          </p:stCondLst>
                                        </p:cTn>
                                        <p:tgtEl>
                                          <p:spTgt spid="196"/>
                                        </p:tgtEl>
                                        <p:attrNameLst>
                                          <p:attrName>style.visibility</p:attrName>
                                        </p:attrNameLst>
                                      </p:cBhvr>
                                      <p:to>
                                        <p:strVal val="visible"/>
                                      </p:to>
                                    </p:set>
                                    <p:animEffect transition="in" filter="slide(fromBottom)">
                                      <p:cBhvr>
                                        <p:cTn id="82" dur="500"/>
                                        <p:tgtEl>
                                          <p:spTgt spid="196"/>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nodeType="clickEffect">
                                  <p:stCondLst>
                                    <p:cond delay="0"/>
                                  </p:stCondLst>
                                  <p:childTnLst>
                                    <p:set>
                                      <p:cBhvr>
                                        <p:cTn id="86" dur="1" fill="hold">
                                          <p:stCondLst>
                                            <p:cond delay="0"/>
                                          </p:stCondLst>
                                        </p:cTn>
                                        <p:tgtEl>
                                          <p:spTgt spid="189"/>
                                        </p:tgtEl>
                                        <p:attrNameLst>
                                          <p:attrName>style.visibility</p:attrName>
                                        </p:attrNameLst>
                                      </p:cBhvr>
                                      <p:to>
                                        <p:strVal val="visible"/>
                                      </p:to>
                                    </p:set>
                                    <p:animEffect transition="in" filter="slide(fromBottom)">
                                      <p:cBhvr>
                                        <p:cTn id="87" dur="500"/>
                                        <p:tgtEl>
                                          <p:spTgt spid="189"/>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nodeType="clickEffect">
                                  <p:stCondLst>
                                    <p:cond delay="0"/>
                                  </p:stCondLst>
                                  <p:childTnLst>
                                    <p:set>
                                      <p:cBhvr>
                                        <p:cTn id="91" dur="1" fill="hold">
                                          <p:stCondLst>
                                            <p:cond delay="0"/>
                                          </p:stCondLst>
                                        </p:cTn>
                                        <p:tgtEl>
                                          <p:spTgt spid="141"/>
                                        </p:tgtEl>
                                        <p:attrNameLst>
                                          <p:attrName>style.visibility</p:attrName>
                                        </p:attrNameLst>
                                      </p:cBhvr>
                                      <p:to>
                                        <p:strVal val="visible"/>
                                      </p:to>
                                    </p:set>
                                    <p:animEffect transition="in" filter="slide(fromBottom)">
                                      <p:cBhvr>
                                        <p:cTn id="92" dur="500"/>
                                        <p:tgtEl>
                                          <p:spTgt spid="141"/>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4" fill="hold" nodeType="clickEffect">
                                  <p:stCondLst>
                                    <p:cond delay="0"/>
                                  </p:stCondLst>
                                  <p:childTnLst>
                                    <p:set>
                                      <p:cBhvr>
                                        <p:cTn id="96" dur="1" fill="hold">
                                          <p:stCondLst>
                                            <p:cond delay="0"/>
                                          </p:stCondLst>
                                        </p:cTn>
                                        <p:tgtEl>
                                          <p:spTgt spid="175"/>
                                        </p:tgtEl>
                                        <p:attrNameLst>
                                          <p:attrName>style.visibility</p:attrName>
                                        </p:attrNameLst>
                                      </p:cBhvr>
                                      <p:to>
                                        <p:strVal val="visible"/>
                                      </p:to>
                                    </p:set>
                                    <p:animEffect transition="in" filter="slide(fromBottom)">
                                      <p:cBhvr>
                                        <p:cTn id="97" dur="500"/>
                                        <p:tgtEl>
                                          <p:spTgt spid="175"/>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nodeType="clickEffect">
                                  <p:stCondLst>
                                    <p:cond delay="0"/>
                                  </p:stCondLst>
                                  <p:childTnLst>
                                    <p:set>
                                      <p:cBhvr>
                                        <p:cTn id="101" dur="1" fill="hold">
                                          <p:stCondLst>
                                            <p:cond delay="0"/>
                                          </p:stCondLst>
                                        </p:cTn>
                                        <p:tgtEl>
                                          <p:spTgt spid="168"/>
                                        </p:tgtEl>
                                        <p:attrNameLst>
                                          <p:attrName>style.visibility</p:attrName>
                                        </p:attrNameLst>
                                      </p:cBhvr>
                                      <p:to>
                                        <p:strVal val="visible"/>
                                      </p:to>
                                    </p:set>
                                    <p:animEffect transition="in" filter="slide(fromBottom)">
                                      <p:cBhvr>
                                        <p:cTn id="102" dur="500"/>
                                        <p:tgtEl>
                                          <p:spTgt spid="168"/>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4" fill="hold" nodeType="clickEffect">
                                  <p:stCondLst>
                                    <p:cond delay="0"/>
                                  </p:stCondLst>
                                  <p:childTnLst>
                                    <p:set>
                                      <p:cBhvr>
                                        <p:cTn id="106" dur="1" fill="hold">
                                          <p:stCondLst>
                                            <p:cond delay="0"/>
                                          </p:stCondLst>
                                        </p:cTn>
                                        <p:tgtEl>
                                          <p:spTgt spid="158"/>
                                        </p:tgtEl>
                                        <p:attrNameLst>
                                          <p:attrName>style.visibility</p:attrName>
                                        </p:attrNameLst>
                                      </p:cBhvr>
                                      <p:to>
                                        <p:strVal val="visible"/>
                                      </p:to>
                                    </p:set>
                                    <p:animEffect transition="in" filter="slide(fromBottom)">
                                      <p:cBhvr>
                                        <p:cTn id="107" dur="500"/>
                                        <p:tgtEl>
                                          <p:spTgt spid="158"/>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nodeType="clickEffect">
                                  <p:stCondLst>
                                    <p:cond delay="0"/>
                                  </p:stCondLst>
                                  <p:childTnLst>
                                    <p:set>
                                      <p:cBhvr>
                                        <p:cTn id="111" dur="1" fill="hold">
                                          <p:stCondLst>
                                            <p:cond delay="0"/>
                                          </p:stCondLst>
                                        </p:cTn>
                                        <p:tgtEl>
                                          <p:spTgt spid="153"/>
                                        </p:tgtEl>
                                        <p:attrNameLst>
                                          <p:attrName>style.visibility</p:attrName>
                                        </p:attrNameLst>
                                      </p:cBhvr>
                                      <p:to>
                                        <p:strVal val="visible"/>
                                      </p:to>
                                    </p:set>
                                    <p:animEffect transition="in" filter="slide(fromBottom)">
                                      <p:cBhvr>
                                        <p:cTn id="112" dur="500"/>
                                        <p:tgtEl>
                                          <p:spTgt spid="153"/>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ntr" presetSubtype="4" fill="hold" nodeType="clickEffect">
                                  <p:stCondLst>
                                    <p:cond delay="0"/>
                                  </p:stCondLst>
                                  <p:childTnLst>
                                    <p:set>
                                      <p:cBhvr>
                                        <p:cTn id="116" dur="1" fill="hold">
                                          <p:stCondLst>
                                            <p:cond delay="0"/>
                                          </p:stCondLst>
                                        </p:cTn>
                                        <p:tgtEl>
                                          <p:spTgt spid="182"/>
                                        </p:tgtEl>
                                        <p:attrNameLst>
                                          <p:attrName>style.visibility</p:attrName>
                                        </p:attrNameLst>
                                      </p:cBhvr>
                                      <p:to>
                                        <p:strVal val="visible"/>
                                      </p:to>
                                    </p:set>
                                    <p:animEffect transition="in" filter="slide(fromBottom)">
                                      <p:cBhvr>
                                        <p:cTn id="117" dur="500"/>
                                        <p:tgtEl>
                                          <p:spTgt spid="182"/>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ntr" presetSubtype="4" fill="hold" nodeType="clickEffect">
                                  <p:stCondLst>
                                    <p:cond delay="0"/>
                                  </p:stCondLst>
                                  <p:childTnLst>
                                    <p:set>
                                      <p:cBhvr>
                                        <p:cTn id="121" dur="1" fill="hold">
                                          <p:stCondLst>
                                            <p:cond delay="0"/>
                                          </p:stCondLst>
                                        </p:cTn>
                                        <p:tgtEl>
                                          <p:spTgt spid="163"/>
                                        </p:tgtEl>
                                        <p:attrNameLst>
                                          <p:attrName>style.visibility</p:attrName>
                                        </p:attrNameLst>
                                      </p:cBhvr>
                                      <p:to>
                                        <p:strVal val="visible"/>
                                      </p:to>
                                    </p:set>
                                    <p:animEffect transition="in" filter="slide(fromBottom)">
                                      <p:cBhvr>
                                        <p:cTn id="122" dur="500"/>
                                        <p:tgtEl>
                                          <p:spTgt spid="163"/>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4" fill="hold" nodeType="clickEffect">
                                  <p:stCondLst>
                                    <p:cond delay="0"/>
                                  </p:stCondLst>
                                  <p:childTnLst>
                                    <p:set>
                                      <p:cBhvr>
                                        <p:cTn id="126" dur="1" fill="hold">
                                          <p:stCondLst>
                                            <p:cond delay="0"/>
                                          </p:stCondLst>
                                        </p:cTn>
                                        <p:tgtEl>
                                          <p:spTgt spid="146"/>
                                        </p:tgtEl>
                                        <p:attrNameLst>
                                          <p:attrName>style.visibility</p:attrName>
                                        </p:attrNameLst>
                                      </p:cBhvr>
                                      <p:to>
                                        <p:strVal val="visible"/>
                                      </p:to>
                                    </p:set>
                                    <p:animEffect transition="in" filter="slide(fromBottom)">
                                      <p:cBhvr>
                                        <p:cTn id="12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utoUpdateAnimBg="0"/>
      <p:bldP spid="116" grpId="0" autoUpdateAnimBg="0"/>
      <p:bldP spid="138" grpId="0" autoUpdateAnimBg="0"/>
      <p:bldP spid="139" grpId="0" autoUpdateAnimBg="0"/>
      <p:bldP spid="140"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3">
            <a:extLst>
              <a:ext uri="{FF2B5EF4-FFF2-40B4-BE49-F238E27FC236}">
                <a16:creationId xmlns:a16="http://schemas.microsoft.com/office/drawing/2014/main" id="{6FCA22E7-82CC-4C08-88C0-6C62F9792F31}"/>
              </a:ext>
            </a:extLst>
          </p:cNvPr>
          <p:cNvSpPr>
            <a:spLocks noGrp="1" noChangeArrowheads="1"/>
          </p:cNvSpPr>
          <p:nvPr>
            <p:ph type="body" idx="1"/>
          </p:nvPr>
        </p:nvSpPr>
        <p:spPr>
          <a:xfrm>
            <a:off x="628650" y="939998"/>
            <a:ext cx="7886700" cy="3263504"/>
          </a:xfrm>
        </p:spPr>
        <p:txBody>
          <a:bodyPr/>
          <a:lstStyle/>
          <a:p>
            <a:pPr marL="257175" lvl="1" indent="-257175">
              <a:buClr>
                <a:schemeClr val="accent1"/>
              </a:buClr>
              <a:buSzPct val="65000"/>
              <a:buFont typeface="Wingdings" panose="05000000000000000000" pitchFamily="2" charset="2"/>
              <a:buChar char="n"/>
              <a:defRPr/>
            </a:pPr>
            <a:r>
              <a:rPr lang="zh-CN" altLang="en-US" b="1" dirty="0">
                <a:latin typeface="楷体" pitchFamily="49" charset="-122"/>
                <a:ea typeface="楷体" pitchFamily="49" charset="-122"/>
              </a:rPr>
              <a:t>快速以太网</a:t>
            </a:r>
            <a:r>
              <a:rPr lang="en-US" altLang="zh-CN" b="1" dirty="0">
                <a:latin typeface="楷体" pitchFamily="49" charset="-122"/>
                <a:ea typeface="楷体" pitchFamily="49" charset="-122"/>
              </a:rPr>
              <a:t>:</a:t>
            </a:r>
            <a:r>
              <a:rPr lang="zh-CN" altLang="en-US" dirty="0">
                <a:latin typeface="楷体" pitchFamily="49" charset="-122"/>
                <a:ea typeface="楷体" pitchFamily="49" charset="-122"/>
              </a:rPr>
              <a:t>速率达到</a:t>
            </a:r>
            <a:r>
              <a:rPr lang="en-US" altLang="zh-CN" dirty="0">
                <a:latin typeface="楷体" pitchFamily="49" charset="-122"/>
                <a:ea typeface="楷体" pitchFamily="49" charset="-122"/>
              </a:rPr>
              <a:t>100Mbps</a:t>
            </a:r>
            <a:endParaRPr lang="zh-CN" altLang="en-US" b="1" dirty="0">
              <a:latin typeface="楷体" pitchFamily="49" charset="-122"/>
              <a:ea typeface="楷体" pitchFamily="49" charset="-122"/>
            </a:endParaRPr>
          </a:p>
          <a:p>
            <a:pPr marL="257175" lvl="1" indent="-257175">
              <a:buClr>
                <a:schemeClr val="accent1"/>
              </a:buClr>
              <a:buSzPct val="65000"/>
              <a:buFont typeface="Wingdings" panose="05000000000000000000" pitchFamily="2" charset="2"/>
              <a:buChar char="n"/>
              <a:defRPr/>
            </a:pPr>
            <a:r>
              <a:rPr lang="zh-CN" altLang="en-US" b="1" dirty="0">
                <a:latin typeface="楷体" pitchFamily="49" charset="-122"/>
                <a:ea typeface="楷体" pitchFamily="49" charset="-122"/>
              </a:rPr>
              <a:t>吉比特以太网</a:t>
            </a:r>
            <a:r>
              <a:rPr lang="en-US" altLang="zh-CN" b="1" dirty="0">
                <a:latin typeface="楷体" pitchFamily="49" charset="-122"/>
                <a:ea typeface="楷体" pitchFamily="49" charset="-122"/>
              </a:rPr>
              <a:t>:</a:t>
            </a:r>
            <a:r>
              <a:rPr lang="zh-CN" altLang="en-US" dirty="0">
                <a:latin typeface="楷体" pitchFamily="49" charset="-122"/>
                <a:ea typeface="楷体" pitchFamily="49" charset="-122"/>
              </a:rPr>
              <a:t>速率达到</a:t>
            </a:r>
            <a:r>
              <a:rPr lang="en-US" altLang="zh-CN" dirty="0">
                <a:latin typeface="楷体" pitchFamily="49" charset="-122"/>
                <a:ea typeface="楷体" pitchFamily="49" charset="-122"/>
              </a:rPr>
              <a:t>1000Mbps</a:t>
            </a:r>
            <a:endParaRPr lang="zh-CN" altLang="en-US" b="1" dirty="0">
              <a:latin typeface="楷体" pitchFamily="49" charset="-122"/>
              <a:ea typeface="楷体" pitchFamily="49" charset="-122"/>
            </a:endParaRPr>
          </a:p>
          <a:p>
            <a:pPr lvl="1" eaLnBrk="1" hangingPunct="1">
              <a:defRPr/>
            </a:pPr>
            <a:r>
              <a:rPr lang="zh-CN" altLang="en-US" dirty="0">
                <a:latin typeface="楷体" pitchFamily="49" charset="-122"/>
                <a:ea typeface="楷体" pitchFamily="49" charset="-122"/>
              </a:rPr>
              <a:t>使用标准以太网帧格式</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因此还叫以太网</a:t>
            </a:r>
            <a:r>
              <a:rPr lang="en-US" altLang="zh-CN" dirty="0">
                <a:latin typeface="楷体" pitchFamily="49" charset="-122"/>
                <a:ea typeface="楷体" pitchFamily="49" charset="-122"/>
              </a:rPr>
              <a:t>)</a:t>
            </a:r>
            <a:endParaRPr lang="zh-CN" altLang="en-US" dirty="0">
              <a:latin typeface="楷体" pitchFamily="49" charset="-122"/>
              <a:ea typeface="楷体" pitchFamily="49" charset="-122"/>
            </a:endParaRPr>
          </a:p>
          <a:p>
            <a:pPr lvl="1" eaLnBrk="1" hangingPunct="1">
              <a:defRPr/>
            </a:pPr>
            <a:r>
              <a:rPr lang="zh-CN" altLang="en-US" dirty="0">
                <a:latin typeface="楷体" pitchFamily="49" charset="-122"/>
                <a:ea typeface="楷体" pitchFamily="49" charset="-122"/>
              </a:rPr>
              <a:t>允许</a:t>
            </a:r>
            <a:r>
              <a:rPr lang="zh-CN" altLang="en-US" dirty="0">
                <a:solidFill>
                  <a:srgbClr val="FF0000"/>
                </a:solidFill>
                <a:latin typeface="楷体" pitchFamily="49" charset="-122"/>
                <a:ea typeface="楷体" pitchFamily="49" charset="-122"/>
              </a:rPr>
              <a:t>点对点链路</a:t>
            </a:r>
            <a:r>
              <a:rPr lang="en-US" altLang="zh-CN" dirty="0">
                <a:solidFill>
                  <a:srgbClr val="FF0000"/>
                </a:solidFill>
                <a:latin typeface="楷体" pitchFamily="49" charset="-122"/>
                <a:ea typeface="楷体" pitchFamily="49" charset="-122"/>
              </a:rPr>
              <a:t>(</a:t>
            </a:r>
            <a:r>
              <a:rPr lang="zh-CN" altLang="en-US" dirty="0">
                <a:solidFill>
                  <a:srgbClr val="FF0000"/>
                </a:solidFill>
                <a:latin typeface="楷体" pitchFamily="49" charset="-122"/>
                <a:ea typeface="楷体" pitchFamily="49" charset="-122"/>
              </a:rPr>
              <a:t>交换式以太网</a:t>
            </a:r>
            <a:r>
              <a:rPr lang="en-US" altLang="zh-CN" dirty="0">
                <a:solidFill>
                  <a:srgbClr val="FF0000"/>
                </a:solidFill>
                <a:latin typeface="楷体" pitchFamily="49" charset="-122"/>
                <a:ea typeface="楷体" pitchFamily="49" charset="-122"/>
              </a:rPr>
              <a:t>)</a:t>
            </a:r>
            <a:r>
              <a:rPr lang="zh-CN" altLang="en-US" dirty="0">
                <a:latin typeface="楷体" pitchFamily="49" charset="-122"/>
                <a:ea typeface="楷体" pitchFamily="49" charset="-122"/>
              </a:rPr>
              <a:t>和共享的广播信道</a:t>
            </a:r>
            <a:r>
              <a:rPr lang="en-US" altLang="zh-CN" dirty="0">
                <a:solidFill>
                  <a:srgbClr val="FF0000"/>
                </a:solidFill>
                <a:latin typeface="楷体" pitchFamily="49" charset="-122"/>
                <a:ea typeface="楷体" pitchFamily="49" charset="-122"/>
              </a:rPr>
              <a:t>(</a:t>
            </a:r>
            <a:r>
              <a:rPr lang="zh-CN" altLang="en-US" dirty="0">
                <a:solidFill>
                  <a:srgbClr val="FF0000"/>
                </a:solidFill>
                <a:latin typeface="楷体" pitchFamily="49" charset="-122"/>
                <a:ea typeface="楷体" pitchFamily="49" charset="-122"/>
              </a:rPr>
              <a:t>共享式以太网</a:t>
            </a:r>
            <a:r>
              <a:rPr lang="en-US" altLang="zh-CN" dirty="0">
                <a:solidFill>
                  <a:srgbClr val="FF0000"/>
                </a:solidFill>
                <a:latin typeface="楷体" pitchFamily="49" charset="-122"/>
                <a:ea typeface="楷体" pitchFamily="49" charset="-122"/>
              </a:rPr>
              <a:t>)</a:t>
            </a:r>
            <a:endParaRPr lang="zh-CN" altLang="en-US" dirty="0">
              <a:latin typeface="楷体" pitchFamily="49" charset="-122"/>
              <a:ea typeface="楷体" pitchFamily="49" charset="-122"/>
            </a:endParaRPr>
          </a:p>
          <a:p>
            <a:pPr lvl="1" eaLnBrk="1" hangingPunct="1">
              <a:defRPr/>
            </a:pPr>
            <a:r>
              <a:rPr lang="zh-CN" altLang="en-US" dirty="0">
                <a:latin typeface="楷体" pitchFamily="49" charset="-122"/>
                <a:ea typeface="楷体" pitchFamily="49" charset="-122"/>
              </a:rPr>
              <a:t>共享信道时</a:t>
            </a:r>
            <a:r>
              <a:rPr lang="en-US" altLang="zh-CN" dirty="0">
                <a:latin typeface="楷体" pitchFamily="49" charset="-122"/>
                <a:ea typeface="楷体" pitchFamily="49" charset="-122"/>
              </a:rPr>
              <a:t>, </a:t>
            </a:r>
            <a:r>
              <a:rPr lang="zh-CN" altLang="en-US" dirty="0">
                <a:latin typeface="楷体" pitchFamily="49" charset="-122"/>
                <a:ea typeface="楷体" pitchFamily="49" charset="-122"/>
              </a:rPr>
              <a:t>使用</a:t>
            </a:r>
            <a:r>
              <a:rPr lang="en-US" altLang="zh-CN" dirty="0">
                <a:latin typeface="楷体" pitchFamily="49" charset="-122"/>
                <a:ea typeface="楷体" pitchFamily="49" charset="-122"/>
              </a:rPr>
              <a:t>CSMA/CD; </a:t>
            </a:r>
            <a:r>
              <a:rPr lang="zh-CN" altLang="en-US" dirty="0">
                <a:latin typeface="楷体" pitchFamily="49" charset="-122"/>
                <a:ea typeface="楷体" pitchFamily="49" charset="-122"/>
              </a:rPr>
              <a:t>为了得到可接受的效率，节点之间的距离要短</a:t>
            </a:r>
          </a:p>
          <a:p>
            <a:pPr lvl="1" eaLnBrk="1" hangingPunct="1">
              <a:defRPr/>
            </a:pPr>
            <a:r>
              <a:rPr lang="zh-CN" altLang="en-US" dirty="0">
                <a:latin typeface="楷体" pitchFamily="49" charset="-122"/>
                <a:ea typeface="楷体" pitchFamily="49" charset="-122"/>
              </a:rPr>
              <a:t>对于点到点链路</a:t>
            </a:r>
            <a:r>
              <a:rPr lang="en-US" altLang="zh-CN" dirty="0">
                <a:solidFill>
                  <a:srgbClr val="FF0000"/>
                </a:solidFill>
                <a:latin typeface="楷体" pitchFamily="49" charset="-122"/>
                <a:ea typeface="楷体" pitchFamily="49" charset="-122"/>
              </a:rPr>
              <a:t>(</a:t>
            </a:r>
            <a:r>
              <a:rPr lang="zh-CN" altLang="en-US" dirty="0">
                <a:solidFill>
                  <a:srgbClr val="FF0000"/>
                </a:solidFill>
                <a:latin typeface="楷体" pitchFamily="49" charset="-122"/>
                <a:ea typeface="楷体" pitchFamily="49" charset="-122"/>
              </a:rPr>
              <a:t>交换式以太网</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不会碰撞，不需要</a:t>
            </a:r>
            <a:r>
              <a:rPr lang="en-US" altLang="zh-CN" dirty="0">
                <a:latin typeface="楷体" pitchFamily="49" charset="-122"/>
                <a:ea typeface="楷体" pitchFamily="49" charset="-122"/>
              </a:rPr>
              <a:t>CSMA/CD)</a:t>
            </a:r>
            <a:r>
              <a:rPr lang="zh-CN" altLang="en-US" dirty="0">
                <a:latin typeface="楷体" pitchFamily="49" charset="-122"/>
                <a:ea typeface="楷体" pitchFamily="49" charset="-122"/>
              </a:rPr>
              <a:t>，可以以</a:t>
            </a:r>
            <a:r>
              <a:rPr lang="en-US" altLang="zh-CN" dirty="0">
                <a:latin typeface="楷体" pitchFamily="49" charset="-122"/>
                <a:ea typeface="楷体" pitchFamily="49" charset="-122"/>
              </a:rPr>
              <a:t>1Gbps</a:t>
            </a:r>
            <a:r>
              <a:rPr lang="zh-CN" altLang="en-US" dirty="0">
                <a:latin typeface="楷体" pitchFamily="49" charset="-122"/>
                <a:ea typeface="楷体" pitchFamily="49" charset="-122"/>
              </a:rPr>
              <a:t>的速率</a:t>
            </a:r>
            <a:r>
              <a:rPr lang="zh-CN" altLang="en-US" dirty="0">
                <a:solidFill>
                  <a:srgbClr val="FF0000"/>
                </a:solidFill>
                <a:latin typeface="楷体" pitchFamily="49" charset="-122"/>
                <a:ea typeface="楷体" pitchFamily="49" charset="-122"/>
              </a:rPr>
              <a:t>全双工</a:t>
            </a:r>
            <a:r>
              <a:rPr lang="zh-CN" altLang="en-US" dirty="0">
                <a:latin typeface="楷体" pitchFamily="49" charset="-122"/>
                <a:ea typeface="楷体" pitchFamily="49" charset="-122"/>
              </a:rPr>
              <a:t>工作</a:t>
            </a:r>
          </a:p>
          <a:p>
            <a:pPr lvl="1" eaLnBrk="1" hangingPunct="1">
              <a:defRPr/>
            </a:pPr>
            <a:r>
              <a:rPr lang="zh-CN" altLang="en-US" dirty="0">
                <a:latin typeface="楷体" pitchFamily="49" charset="-122"/>
                <a:ea typeface="楷体" pitchFamily="49" charset="-122"/>
              </a:rPr>
              <a:t>现在速率已经达到</a:t>
            </a:r>
            <a:r>
              <a:rPr lang="en-US" altLang="zh-CN" dirty="0">
                <a:latin typeface="楷体" pitchFamily="49" charset="-122"/>
                <a:ea typeface="楷体" pitchFamily="49" charset="-122"/>
              </a:rPr>
              <a:t>10 </a:t>
            </a:r>
            <a:r>
              <a:rPr lang="en-US" altLang="zh-CN" dirty="0" err="1">
                <a:latin typeface="楷体" pitchFamily="49" charset="-122"/>
                <a:ea typeface="楷体" pitchFamily="49" charset="-122"/>
              </a:rPr>
              <a:t>Gbps</a:t>
            </a:r>
            <a:r>
              <a:rPr lang="en-US" altLang="zh-CN" dirty="0">
                <a:latin typeface="楷体" pitchFamily="49" charset="-122"/>
                <a:ea typeface="楷体" pitchFamily="49" charset="-122"/>
              </a:rPr>
              <a:t> !</a:t>
            </a:r>
          </a:p>
        </p:txBody>
      </p:sp>
      <p:sp>
        <p:nvSpPr>
          <p:cNvPr id="2" name="灯片编号占位符 1">
            <a:extLst>
              <a:ext uri="{FF2B5EF4-FFF2-40B4-BE49-F238E27FC236}">
                <a16:creationId xmlns:a16="http://schemas.microsoft.com/office/drawing/2014/main" id="{ABEE43D7-5092-4D56-88EB-D003C80EB4A9}"/>
              </a:ext>
            </a:extLst>
          </p:cNvPr>
          <p:cNvSpPr>
            <a:spLocks noGrp="1"/>
          </p:cNvSpPr>
          <p:nvPr>
            <p:ph type="sldNum" sz="quarter" idx="12"/>
          </p:nvPr>
        </p:nvSpPr>
        <p:spPr/>
        <p:txBody>
          <a:bodyPr/>
          <a:lstStyle/>
          <a:p>
            <a:fld id="{91F2D4EF-46D4-4764-B373-FC59CD1D281E}" type="slidenum">
              <a:rPr lang="zh-CN" altLang="en-US" smtClean="0"/>
              <a:t>88</a:t>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425127" cy="1071442"/>
            <a:chOff x="551030" y="-368704"/>
            <a:chExt cx="7233503"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0" y="303925"/>
              <a:ext cx="6582903" cy="718775"/>
              <a:chOff x="1839057" y="967769"/>
              <a:chExt cx="6582903"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7" y="967769"/>
                <a:ext cx="63840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0" y="1009436"/>
                <a:ext cx="563587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链路层网络设备</a:t>
                </a: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4" name="Rectangle 3">
            <a:extLst>
              <a:ext uri="{FF2B5EF4-FFF2-40B4-BE49-F238E27FC236}">
                <a16:creationId xmlns:a16="http://schemas.microsoft.com/office/drawing/2014/main" id="{17391B37-EC0E-4798-84F1-51FC1E0A7B86}"/>
              </a:ext>
            </a:extLst>
          </p:cNvPr>
          <p:cNvSpPr txBox="1">
            <a:spLocks noChangeArrowheads="1"/>
          </p:cNvSpPr>
          <p:nvPr/>
        </p:nvSpPr>
        <p:spPr>
          <a:xfrm>
            <a:off x="457200" y="1341439"/>
            <a:ext cx="8229600" cy="314309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b="1" dirty="0">
                <a:latin typeface="楷体" panose="02010609060101010101" pitchFamily="49" charset="-122"/>
                <a:ea typeface="楷体" panose="02010609060101010101" pitchFamily="49" charset="-122"/>
              </a:rPr>
              <a:t>集线器</a:t>
            </a:r>
          </a:p>
          <a:p>
            <a:pPr lvl="1"/>
            <a:r>
              <a:rPr lang="zh-CN" altLang="en-US" dirty="0">
                <a:latin typeface="楷体" panose="02010609060101010101" pitchFamily="49" charset="-122"/>
                <a:ea typeface="楷体" panose="02010609060101010101" pitchFamily="49" charset="-122"/>
              </a:rPr>
              <a:t>集线器本质上是</a:t>
            </a:r>
            <a:r>
              <a:rPr lang="zh-CN" altLang="en-US" dirty="0">
                <a:solidFill>
                  <a:srgbClr val="FF0000"/>
                </a:solidFill>
                <a:latin typeface="楷体" panose="02010609060101010101" pitchFamily="49" charset="-122"/>
                <a:ea typeface="楷体" panose="02010609060101010101" pitchFamily="49" charset="-122"/>
              </a:rPr>
              <a:t>物理层</a:t>
            </a:r>
            <a:r>
              <a:rPr lang="zh-CN" altLang="en-US" dirty="0">
                <a:latin typeface="楷体" panose="02010609060101010101" pitchFamily="49" charset="-122"/>
                <a:ea typeface="楷体" panose="02010609060101010101" pitchFamily="49" charset="-122"/>
              </a:rPr>
              <a:t>的中继器</a:t>
            </a:r>
            <a:r>
              <a:rPr lang="en-US" altLang="zh-CN" dirty="0">
                <a:latin typeface="楷体" panose="02010609060101010101" pitchFamily="49" charset="-122"/>
                <a:ea typeface="楷体" panose="02010609060101010101" pitchFamily="49" charset="-122"/>
              </a:rPr>
              <a:t>:</a:t>
            </a:r>
          </a:p>
          <a:p>
            <a:pPr lvl="1"/>
            <a:r>
              <a:rPr lang="zh-CN" altLang="en-US" dirty="0">
                <a:latin typeface="楷体" panose="02010609060101010101" pitchFamily="49" charset="-122"/>
                <a:ea typeface="楷体" panose="02010609060101010101" pitchFamily="49" charset="-122"/>
              </a:rPr>
              <a:t>从一个接口收到的比特流会传给其它所有接口</a:t>
            </a:r>
          </a:p>
          <a:p>
            <a:pPr lvl="1"/>
            <a:r>
              <a:rPr lang="zh-CN" altLang="en-US" dirty="0">
                <a:latin typeface="楷体" panose="02010609060101010101" pitchFamily="49" charset="-122"/>
                <a:ea typeface="楷体" panose="02010609060101010101" pitchFamily="49" charset="-122"/>
              </a:rPr>
              <a:t>同样速率</a:t>
            </a:r>
            <a:r>
              <a:rPr lang="en-US" altLang="zh-CN" dirty="0">
                <a:latin typeface="楷体" panose="02010609060101010101" pitchFamily="49" charset="-122"/>
                <a:ea typeface="楷体" panose="02010609060101010101" pitchFamily="49" charset="-122"/>
              </a:rPr>
              <a:t>(10M </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100M</a:t>
            </a:r>
            <a:r>
              <a:rPr lang="zh-CN" altLang="en-US" dirty="0">
                <a:latin typeface="楷体" panose="02010609060101010101" pitchFamily="49" charset="-122"/>
                <a:ea typeface="楷体" panose="02010609060101010101" pitchFamily="49" charset="-122"/>
              </a:rPr>
              <a:t>的</a:t>
            </a:r>
            <a:r>
              <a:rPr lang="en-US" altLang="zh-CN" dirty="0">
                <a:latin typeface="楷体" panose="02010609060101010101" pitchFamily="49" charset="-122"/>
                <a:ea typeface="楷体" panose="02010609060101010101" pitchFamily="49" charset="-122"/>
              </a:rPr>
              <a:t>HUB</a:t>
            </a:r>
            <a:r>
              <a:rPr lang="zh-CN" altLang="en-US" dirty="0">
                <a:latin typeface="楷体" panose="02010609060101010101" pitchFamily="49" charset="-122"/>
                <a:ea typeface="楷体" panose="02010609060101010101" pitchFamily="49" charset="-122"/>
              </a:rPr>
              <a:t>不能互连</a:t>
            </a: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没有帧缓存</a:t>
            </a:r>
          </a:p>
          <a:p>
            <a:pPr lvl="1"/>
            <a:r>
              <a:rPr lang="zh-CN" altLang="en-US" dirty="0">
                <a:latin typeface="楷体" panose="02010609060101010101" pitchFamily="49" charset="-122"/>
                <a:ea typeface="楷体" panose="02010609060101010101" pitchFamily="49" charset="-122"/>
              </a:rPr>
              <a:t>集线器没有 </a:t>
            </a:r>
            <a:r>
              <a:rPr lang="en-US" altLang="zh-CN" dirty="0">
                <a:latin typeface="楷体" panose="02010609060101010101" pitchFamily="49" charset="-122"/>
                <a:ea typeface="楷体" panose="02010609060101010101" pitchFamily="49" charset="-122"/>
              </a:rPr>
              <a:t>CSMA/CD : </a:t>
            </a:r>
            <a:r>
              <a:rPr lang="zh-CN" altLang="en-US" dirty="0">
                <a:latin typeface="楷体" panose="02010609060101010101" pitchFamily="49" charset="-122"/>
                <a:ea typeface="楷体" panose="02010609060101010101" pitchFamily="49" charset="-122"/>
              </a:rPr>
              <a:t>由适配器检测碰撞</a:t>
            </a:r>
          </a:p>
          <a:p>
            <a:pPr lvl="1"/>
            <a:r>
              <a:rPr lang="zh-CN" altLang="en-US" dirty="0">
                <a:latin typeface="楷体" panose="02010609060101010101" pitchFamily="49" charset="-122"/>
                <a:ea typeface="楷体" panose="02010609060101010101" pitchFamily="49" charset="-122"/>
              </a:rPr>
              <a:t>提供网络管理功能</a:t>
            </a:r>
          </a:p>
        </p:txBody>
      </p:sp>
      <p:sp>
        <p:nvSpPr>
          <p:cNvPr id="2" name="灯片编号占位符 1">
            <a:extLst>
              <a:ext uri="{FF2B5EF4-FFF2-40B4-BE49-F238E27FC236}">
                <a16:creationId xmlns:a16="http://schemas.microsoft.com/office/drawing/2014/main" id="{D1711827-41E5-43F6-ADCC-5C7CE7AF4CCB}"/>
              </a:ext>
            </a:extLst>
          </p:cNvPr>
          <p:cNvSpPr>
            <a:spLocks noGrp="1"/>
          </p:cNvSpPr>
          <p:nvPr>
            <p:ph type="sldNum" sz="quarter" idx="12"/>
          </p:nvPr>
        </p:nvSpPr>
        <p:spPr/>
        <p:txBody>
          <a:bodyPr/>
          <a:lstStyle/>
          <a:p>
            <a:fld id="{91F2D4EF-46D4-4764-B373-FC59CD1D281E}" type="slidenum">
              <a:rPr lang="zh-CN" altLang="en-US" smtClean="0"/>
              <a:t>89</a:t>
            </a:fld>
            <a:endParaRPr lang="zh-CN" altLang="en-US"/>
          </a:p>
        </p:txBody>
      </p:sp>
    </p:spTree>
    <p:extLst>
      <p:ext uri="{BB962C8B-B14F-4D97-AF65-F5344CB8AC3E}">
        <p14:creationId xmlns:p14="http://schemas.microsoft.com/office/powerpoint/2010/main" val="259501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747170" cy="1071442"/>
            <a:chOff x="551030" y="-368704"/>
            <a:chExt cx="49962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6" cy="720440"/>
              <a:chOff x="1839058" y="967769"/>
              <a:chExt cx="4345626" cy="720440"/>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70185" y="1011101"/>
                <a:ext cx="341449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几点特别说明</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51" name="Text Box 79">
            <a:extLst>
              <a:ext uri="{FF2B5EF4-FFF2-40B4-BE49-F238E27FC236}">
                <a16:creationId xmlns:a16="http://schemas.microsoft.com/office/drawing/2014/main" id="{9AE60607-BAAF-4948-9213-3C601559CC17}"/>
              </a:ext>
            </a:extLst>
          </p:cNvPr>
          <p:cNvSpPr txBox="1">
            <a:spLocks noChangeArrowheads="1"/>
          </p:cNvSpPr>
          <p:nvPr/>
        </p:nvSpPr>
        <p:spPr bwMode="auto">
          <a:xfrm>
            <a:off x="1051391" y="1223435"/>
            <a:ext cx="6766992"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   </a:t>
            </a: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数据报在不同链路上可能由不同的链路层协议进行处理</a:t>
            </a:r>
            <a:endPar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grpSp>
        <p:nvGrpSpPr>
          <p:cNvPr id="262" name="组合 261">
            <a:extLst>
              <a:ext uri="{FF2B5EF4-FFF2-40B4-BE49-F238E27FC236}">
                <a16:creationId xmlns:a16="http://schemas.microsoft.com/office/drawing/2014/main" id="{F8954914-6E68-4B8F-BCDC-F1ECA30E2EBF}"/>
              </a:ext>
            </a:extLst>
          </p:cNvPr>
          <p:cNvGrpSpPr/>
          <p:nvPr/>
        </p:nvGrpSpPr>
        <p:grpSpPr>
          <a:xfrm flipH="1">
            <a:off x="1239936" y="2003837"/>
            <a:ext cx="975695" cy="885847"/>
            <a:chOff x="2639514" y="1673538"/>
            <a:chExt cx="3877513" cy="3520449"/>
          </a:xfrm>
        </p:grpSpPr>
        <p:grpSp>
          <p:nvGrpSpPr>
            <p:cNvPr id="263" name="组合 262">
              <a:extLst>
                <a:ext uri="{FF2B5EF4-FFF2-40B4-BE49-F238E27FC236}">
                  <a16:creationId xmlns:a16="http://schemas.microsoft.com/office/drawing/2014/main" id="{30E1BB6B-3558-405F-B126-874356F905C1}"/>
                </a:ext>
              </a:extLst>
            </p:cNvPr>
            <p:cNvGrpSpPr/>
            <p:nvPr/>
          </p:nvGrpSpPr>
          <p:grpSpPr>
            <a:xfrm>
              <a:off x="2639514" y="1673538"/>
              <a:ext cx="3877513" cy="3520449"/>
              <a:chOff x="2218487" y="1867097"/>
              <a:chExt cx="3877513" cy="3520449"/>
            </a:xfrm>
          </p:grpSpPr>
          <p:grpSp>
            <p:nvGrpSpPr>
              <p:cNvPr id="265" name="组合 264">
                <a:extLst>
                  <a:ext uri="{FF2B5EF4-FFF2-40B4-BE49-F238E27FC236}">
                    <a16:creationId xmlns:a16="http://schemas.microsoft.com/office/drawing/2014/main" id="{23C48CB0-83F4-4EDA-99ED-FD006A60A43A}"/>
                  </a:ext>
                </a:extLst>
              </p:cNvPr>
              <p:cNvGrpSpPr/>
              <p:nvPr/>
            </p:nvGrpSpPr>
            <p:grpSpPr>
              <a:xfrm>
                <a:off x="2286000" y="1867097"/>
                <a:ext cx="3810000" cy="3520449"/>
                <a:chOff x="2363126" y="1676863"/>
                <a:chExt cx="3995264" cy="3691633"/>
              </a:xfrm>
            </p:grpSpPr>
            <p:sp>
              <p:nvSpPr>
                <p:cNvPr id="268" name="对话气泡: 椭圆形 267">
                  <a:extLst>
                    <a:ext uri="{FF2B5EF4-FFF2-40B4-BE49-F238E27FC236}">
                      <a16:creationId xmlns:a16="http://schemas.microsoft.com/office/drawing/2014/main" id="{C83A670F-653D-43D7-A7E8-0FBA3129AD3F}"/>
                    </a:ext>
                  </a:extLst>
                </p:cNvPr>
                <p:cNvSpPr/>
                <p:nvPr/>
              </p:nvSpPr>
              <p:spPr>
                <a:xfrm>
                  <a:off x="2405515" y="1772468"/>
                  <a:ext cx="3952875" cy="3596028"/>
                </a:xfrm>
                <a:prstGeom prst="wedgeEllipseCallout">
                  <a:avLst>
                    <a:gd name="adj1" fmla="val -36752"/>
                    <a:gd name="adj2" fmla="val 48335"/>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对话气泡: 椭圆形 268">
                  <a:extLst>
                    <a:ext uri="{FF2B5EF4-FFF2-40B4-BE49-F238E27FC236}">
                      <a16:creationId xmlns:a16="http://schemas.microsoft.com/office/drawing/2014/main" id="{CCDEC739-9EED-4137-97A2-6D1AC9A3991A}"/>
                    </a:ext>
                  </a:extLst>
                </p:cNvPr>
                <p:cNvSpPr/>
                <p:nvPr/>
              </p:nvSpPr>
              <p:spPr>
                <a:xfrm>
                  <a:off x="2363126" y="1676863"/>
                  <a:ext cx="3952875" cy="3596028"/>
                </a:xfrm>
                <a:prstGeom prst="wedgeEllipseCallout">
                  <a:avLst>
                    <a:gd name="adj1" fmla="val -36752"/>
                    <a:gd name="adj2" fmla="val 49446"/>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6" name="矩形 265">
                <a:extLst>
                  <a:ext uri="{FF2B5EF4-FFF2-40B4-BE49-F238E27FC236}">
                    <a16:creationId xmlns:a16="http://schemas.microsoft.com/office/drawing/2014/main" id="{AE0551EF-048B-4CDA-9A5C-58AA95991BB3}"/>
                  </a:ext>
                </a:extLst>
              </p:cNvPr>
              <p:cNvSpPr/>
              <p:nvPr/>
            </p:nvSpPr>
            <p:spPr>
              <a:xfrm>
                <a:off x="2218487" y="2893159"/>
                <a:ext cx="3837088" cy="1651233"/>
              </a:xfrm>
              <a:prstGeom prst="rect">
                <a:avLst/>
              </a:prstGeom>
            </p:spPr>
            <p:txBody>
              <a:bodyPr wrap="square">
                <a:spAutoFit/>
              </a:bodyPr>
              <a:lstStyle/>
              <a:p>
                <a:pPr algn="ctr"/>
                <a:r>
                  <a:rPr lang="zh-CN" altLang="en-US" sz="2100" b="1" dirty="0">
                    <a:gradFill>
                      <a:gsLst>
                        <a:gs pos="100000">
                          <a:srgbClr val="2E95D1"/>
                        </a:gs>
                        <a:gs pos="0">
                          <a:srgbClr val="1F25A0"/>
                        </a:gs>
                      </a:gsLst>
                      <a:lin ang="7800000" scaled="0"/>
                    </a:gradFill>
                    <a:latin typeface="思源黑体 CN Medium" panose="020B0600000000000000" pitchFamily="34" charset="-122"/>
                    <a:ea typeface="思源黑体 CN Medium" panose="020B0600000000000000" pitchFamily="34" charset="-122"/>
                    <a:cs typeface="Times New Roman" panose="02020603050405020304" pitchFamily="18" charset="0"/>
                  </a:rPr>
                  <a:t>例如</a:t>
                </a:r>
              </a:p>
            </p:txBody>
          </p:sp>
        </p:grpSp>
        <p:sp>
          <p:nvSpPr>
            <p:cNvPr id="264" name="弧形 263">
              <a:extLst>
                <a:ext uri="{FF2B5EF4-FFF2-40B4-BE49-F238E27FC236}">
                  <a16:creationId xmlns:a16="http://schemas.microsoft.com/office/drawing/2014/main" id="{123CA253-CDE1-4163-80FD-B23AFC848779}"/>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76" name="组合 375">
            <a:extLst>
              <a:ext uri="{FF2B5EF4-FFF2-40B4-BE49-F238E27FC236}">
                <a16:creationId xmlns:a16="http://schemas.microsoft.com/office/drawing/2014/main" id="{1E32AE4A-823A-4EB1-A91C-AE794F301571}"/>
              </a:ext>
            </a:extLst>
          </p:cNvPr>
          <p:cNvGrpSpPr/>
          <p:nvPr/>
        </p:nvGrpSpPr>
        <p:grpSpPr>
          <a:xfrm>
            <a:off x="2236290" y="1912357"/>
            <a:ext cx="5664539" cy="1114832"/>
            <a:chOff x="4650628" y="2375498"/>
            <a:chExt cx="3948644" cy="935603"/>
          </a:xfrm>
        </p:grpSpPr>
        <p:sp>
          <p:nvSpPr>
            <p:cNvPr id="377" name="矩形: 圆角 376">
              <a:extLst>
                <a:ext uri="{FF2B5EF4-FFF2-40B4-BE49-F238E27FC236}">
                  <a16:creationId xmlns:a16="http://schemas.microsoft.com/office/drawing/2014/main" id="{64D7B4A2-F1D9-4C0A-B666-7ECA0AF211F5}"/>
                </a:ext>
              </a:extLst>
            </p:cNvPr>
            <p:cNvSpPr/>
            <p:nvPr/>
          </p:nvSpPr>
          <p:spPr>
            <a:xfrm>
              <a:off x="4650628" y="2375498"/>
              <a:ext cx="3948644" cy="93560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378" name="文本框 377">
              <a:extLst>
                <a:ext uri="{FF2B5EF4-FFF2-40B4-BE49-F238E27FC236}">
                  <a16:creationId xmlns:a16="http://schemas.microsoft.com/office/drawing/2014/main" id="{D246331A-145F-4033-B7C4-24E2238E04D4}"/>
                </a:ext>
              </a:extLst>
            </p:cNvPr>
            <p:cNvSpPr txBox="1"/>
            <p:nvPr/>
          </p:nvSpPr>
          <p:spPr>
            <a:xfrm>
              <a:off x="4805574" y="2437622"/>
              <a:ext cx="3693723" cy="733831"/>
            </a:xfrm>
            <a:prstGeom prst="rect">
              <a:avLst/>
            </a:prstGeom>
            <a:noFill/>
          </p:spPr>
          <p:txBody>
            <a:bodyPr wrap="square" rtlCol="0">
              <a:spAutoFit/>
            </a:bodyPr>
            <a:lstStyle/>
            <a:p>
              <a:pPr>
                <a:lnSpc>
                  <a:spcPct val="150000"/>
                </a:lnSpc>
              </a:pP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第一段链路上由</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PPP</a:t>
              </a: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处理，最后一段链路上由以太网处理，中间链路上由广域链路层协议处理</a:t>
              </a:r>
            </a:p>
          </p:txBody>
        </p:sp>
      </p:grpSp>
      <p:sp>
        <p:nvSpPr>
          <p:cNvPr id="25" name="对话气泡: 椭圆形 24">
            <a:extLst>
              <a:ext uri="{FF2B5EF4-FFF2-40B4-BE49-F238E27FC236}">
                <a16:creationId xmlns:a16="http://schemas.microsoft.com/office/drawing/2014/main" id="{A5D5319E-21C1-4729-978F-597ED8EAE9C9}"/>
              </a:ext>
            </a:extLst>
          </p:cNvPr>
          <p:cNvSpPr/>
          <p:nvPr/>
        </p:nvSpPr>
        <p:spPr>
          <a:xfrm>
            <a:off x="758145" y="1333400"/>
            <a:ext cx="367827" cy="357165"/>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26B91609-FEA5-41B3-9CB3-918BC958193D}"/>
              </a:ext>
            </a:extLst>
          </p:cNvPr>
          <p:cNvSpPr>
            <a:spLocks noChangeAspect="1"/>
          </p:cNvSpPr>
          <p:nvPr/>
        </p:nvSpPr>
        <p:spPr bwMode="auto">
          <a:xfrm>
            <a:off x="832727" y="1384434"/>
            <a:ext cx="218663" cy="255097"/>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sp>
        <p:nvSpPr>
          <p:cNvPr id="27" name="Text Box 79">
            <a:extLst>
              <a:ext uri="{FF2B5EF4-FFF2-40B4-BE49-F238E27FC236}">
                <a16:creationId xmlns:a16="http://schemas.microsoft.com/office/drawing/2014/main" id="{AEBCEAC1-6DE0-47EC-9F5B-4A8DA70C6C15}"/>
              </a:ext>
            </a:extLst>
          </p:cNvPr>
          <p:cNvSpPr txBox="1">
            <a:spLocks noChangeArrowheads="1"/>
          </p:cNvSpPr>
          <p:nvPr/>
        </p:nvSpPr>
        <p:spPr bwMode="auto">
          <a:xfrm>
            <a:off x="1200554" y="3254505"/>
            <a:ext cx="4241337" cy="43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不同的链路层协议可能提供不同的服务</a:t>
            </a:r>
          </a:p>
        </p:txBody>
      </p:sp>
      <p:grpSp>
        <p:nvGrpSpPr>
          <p:cNvPr id="33" name="组合 32">
            <a:extLst>
              <a:ext uri="{FF2B5EF4-FFF2-40B4-BE49-F238E27FC236}">
                <a16:creationId xmlns:a16="http://schemas.microsoft.com/office/drawing/2014/main" id="{9F954B34-F922-40D1-8FA6-44BE955A16D9}"/>
              </a:ext>
            </a:extLst>
          </p:cNvPr>
          <p:cNvGrpSpPr/>
          <p:nvPr/>
        </p:nvGrpSpPr>
        <p:grpSpPr>
          <a:xfrm>
            <a:off x="2267121" y="3975735"/>
            <a:ext cx="3302310" cy="862904"/>
            <a:chOff x="4650629" y="2375497"/>
            <a:chExt cx="3224809" cy="546278"/>
          </a:xfrm>
        </p:grpSpPr>
        <p:sp>
          <p:nvSpPr>
            <p:cNvPr id="34" name="矩形: 圆角 33">
              <a:extLst>
                <a:ext uri="{FF2B5EF4-FFF2-40B4-BE49-F238E27FC236}">
                  <a16:creationId xmlns:a16="http://schemas.microsoft.com/office/drawing/2014/main" id="{BFE91D5C-A37E-474C-AFF4-91D6465F7683}"/>
                </a:ext>
              </a:extLst>
            </p:cNvPr>
            <p:cNvSpPr/>
            <p:nvPr/>
          </p:nvSpPr>
          <p:spPr>
            <a:xfrm>
              <a:off x="4650629" y="2375497"/>
              <a:ext cx="3139197" cy="54627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35" name="文本框 34">
              <a:extLst>
                <a:ext uri="{FF2B5EF4-FFF2-40B4-BE49-F238E27FC236}">
                  <a16:creationId xmlns:a16="http://schemas.microsoft.com/office/drawing/2014/main" id="{2F63B3BA-B522-4C8F-A5A7-54E1491653B4}"/>
                </a:ext>
              </a:extLst>
            </p:cNvPr>
            <p:cNvSpPr txBox="1"/>
            <p:nvPr/>
          </p:nvSpPr>
          <p:spPr>
            <a:xfrm>
              <a:off x="4746349" y="2544440"/>
              <a:ext cx="3129089" cy="233813"/>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可靠传递、不可靠传递</a:t>
              </a:r>
            </a:p>
          </p:txBody>
        </p:sp>
      </p:grpSp>
      <p:grpSp>
        <p:nvGrpSpPr>
          <p:cNvPr id="36" name="组合 35">
            <a:extLst>
              <a:ext uri="{FF2B5EF4-FFF2-40B4-BE49-F238E27FC236}">
                <a16:creationId xmlns:a16="http://schemas.microsoft.com/office/drawing/2014/main" id="{65C26119-7BA4-42AF-A93E-CC7ED2790E4A}"/>
              </a:ext>
            </a:extLst>
          </p:cNvPr>
          <p:cNvGrpSpPr/>
          <p:nvPr/>
        </p:nvGrpSpPr>
        <p:grpSpPr>
          <a:xfrm flipH="1">
            <a:off x="1270767" y="3978348"/>
            <a:ext cx="975695" cy="885847"/>
            <a:chOff x="2639514" y="1673538"/>
            <a:chExt cx="3877513" cy="3520449"/>
          </a:xfrm>
        </p:grpSpPr>
        <p:grpSp>
          <p:nvGrpSpPr>
            <p:cNvPr id="37" name="组合 36">
              <a:extLst>
                <a:ext uri="{FF2B5EF4-FFF2-40B4-BE49-F238E27FC236}">
                  <a16:creationId xmlns:a16="http://schemas.microsoft.com/office/drawing/2014/main" id="{9ED87D5C-991A-4B41-B694-D7C47887B9C5}"/>
                </a:ext>
              </a:extLst>
            </p:cNvPr>
            <p:cNvGrpSpPr/>
            <p:nvPr/>
          </p:nvGrpSpPr>
          <p:grpSpPr>
            <a:xfrm>
              <a:off x="2639514" y="1673538"/>
              <a:ext cx="3877513" cy="3520449"/>
              <a:chOff x="2218487" y="1867097"/>
              <a:chExt cx="3877513" cy="3520449"/>
            </a:xfrm>
          </p:grpSpPr>
          <p:grpSp>
            <p:nvGrpSpPr>
              <p:cNvPr id="39" name="组合 38">
                <a:extLst>
                  <a:ext uri="{FF2B5EF4-FFF2-40B4-BE49-F238E27FC236}">
                    <a16:creationId xmlns:a16="http://schemas.microsoft.com/office/drawing/2014/main" id="{08095179-065C-4709-A447-ED98259EC086}"/>
                  </a:ext>
                </a:extLst>
              </p:cNvPr>
              <p:cNvGrpSpPr/>
              <p:nvPr/>
            </p:nvGrpSpPr>
            <p:grpSpPr>
              <a:xfrm>
                <a:off x="2285999" y="1867097"/>
                <a:ext cx="3810001" cy="3520449"/>
                <a:chOff x="2363125" y="1676863"/>
                <a:chExt cx="3995265" cy="3691633"/>
              </a:xfrm>
            </p:grpSpPr>
            <p:sp>
              <p:nvSpPr>
                <p:cNvPr id="41" name="对话气泡: 椭圆形 40">
                  <a:extLst>
                    <a:ext uri="{FF2B5EF4-FFF2-40B4-BE49-F238E27FC236}">
                      <a16:creationId xmlns:a16="http://schemas.microsoft.com/office/drawing/2014/main" id="{AB64FFB3-7848-41DF-AD8A-005BA43114FF}"/>
                    </a:ext>
                  </a:extLst>
                </p:cNvPr>
                <p:cNvSpPr/>
                <p:nvPr/>
              </p:nvSpPr>
              <p:spPr>
                <a:xfrm>
                  <a:off x="2405515" y="1772468"/>
                  <a:ext cx="3952875" cy="3596028"/>
                </a:xfrm>
                <a:prstGeom prst="wedgeEllipseCallout">
                  <a:avLst>
                    <a:gd name="adj1" fmla="val -36752"/>
                    <a:gd name="adj2" fmla="val 48335"/>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对话气泡: 椭圆形 41">
                  <a:extLst>
                    <a:ext uri="{FF2B5EF4-FFF2-40B4-BE49-F238E27FC236}">
                      <a16:creationId xmlns:a16="http://schemas.microsoft.com/office/drawing/2014/main" id="{D4C7E563-8CF5-4CB1-B7DF-481E98474553}"/>
                    </a:ext>
                  </a:extLst>
                </p:cNvPr>
                <p:cNvSpPr/>
                <p:nvPr/>
              </p:nvSpPr>
              <p:spPr>
                <a:xfrm>
                  <a:off x="2363125" y="1676863"/>
                  <a:ext cx="3952875" cy="3596030"/>
                </a:xfrm>
                <a:prstGeom prst="wedgeEllipseCallout">
                  <a:avLst>
                    <a:gd name="adj1" fmla="val -36752"/>
                    <a:gd name="adj2" fmla="val 49446"/>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F151BC16-A1F6-4C4D-8640-E22A86083D55}"/>
                  </a:ext>
                </a:extLst>
              </p:cNvPr>
              <p:cNvSpPr/>
              <p:nvPr/>
            </p:nvSpPr>
            <p:spPr>
              <a:xfrm>
                <a:off x="2218487" y="2893159"/>
                <a:ext cx="3837088" cy="1651233"/>
              </a:xfrm>
              <a:prstGeom prst="rect">
                <a:avLst/>
              </a:prstGeom>
            </p:spPr>
            <p:txBody>
              <a:bodyPr wrap="square">
                <a:spAutoFit/>
              </a:bodyPr>
              <a:lstStyle/>
              <a:p>
                <a:pPr algn="ctr"/>
                <a:r>
                  <a:rPr lang="zh-CN" altLang="en-US" sz="2100" b="1" dirty="0">
                    <a:gradFill>
                      <a:gsLst>
                        <a:gs pos="100000">
                          <a:srgbClr val="2E95D1"/>
                        </a:gs>
                        <a:gs pos="0">
                          <a:srgbClr val="1F25A0"/>
                        </a:gs>
                      </a:gsLst>
                      <a:lin ang="7800000" scaled="0"/>
                    </a:gradFill>
                    <a:latin typeface="思源黑体 CN Medium" panose="020B0600000000000000" pitchFamily="34" charset="-122"/>
                    <a:ea typeface="思源黑体 CN Medium" panose="020B0600000000000000" pitchFamily="34" charset="-122"/>
                    <a:cs typeface="Times New Roman" panose="02020603050405020304" pitchFamily="18" charset="0"/>
                  </a:rPr>
                  <a:t>例如</a:t>
                </a:r>
              </a:p>
            </p:txBody>
          </p:sp>
        </p:grpSp>
        <p:sp>
          <p:nvSpPr>
            <p:cNvPr id="38" name="弧形 37">
              <a:extLst>
                <a:ext uri="{FF2B5EF4-FFF2-40B4-BE49-F238E27FC236}">
                  <a16:creationId xmlns:a16="http://schemas.microsoft.com/office/drawing/2014/main" id="{785D02A2-F5EE-42FB-95E0-25225FFDCA31}"/>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3" name="对话气泡: 椭圆形 42">
            <a:extLst>
              <a:ext uri="{FF2B5EF4-FFF2-40B4-BE49-F238E27FC236}">
                <a16:creationId xmlns:a16="http://schemas.microsoft.com/office/drawing/2014/main" id="{A09E0426-BAE7-4957-A518-B69521DE90D0}"/>
              </a:ext>
            </a:extLst>
          </p:cNvPr>
          <p:cNvSpPr/>
          <p:nvPr/>
        </p:nvSpPr>
        <p:spPr>
          <a:xfrm>
            <a:off x="758145" y="3320509"/>
            <a:ext cx="367827" cy="357165"/>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a:extLst>
              <a:ext uri="{FF2B5EF4-FFF2-40B4-BE49-F238E27FC236}">
                <a16:creationId xmlns:a16="http://schemas.microsoft.com/office/drawing/2014/main" id="{67625EAB-17A4-405A-9D22-2C4B30A79FFC}"/>
              </a:ext>
            </a:extLst>
          </p:cNvPr>
          <p:cNvSpPr>
            <a:spLocks noChangeAspect="1"/>
          </p:cNvSpPr>
          <p:nvPr/>
        </p:nvSpPr>
        <p:spPr bwMode="auto">
          <a:xfrm>
            <a:off x="832727" y="3371543"/>
            <a:ext cx="218663" cy="255097"/>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sp>
        <p:nvSpPr>
          <p:cNvPr id="2" name="灯片编号占位符 1">
            <a:extLst>
              <a:ext uri="{FF2B5EF4-FFF2-40B4-BE49-F238E27FC236}">
                <a16:creationId xmlns:a16="http://schemas.microsoft.com/office/drawing/2014/main" id="{58991310-4972-4F76-A623-F5ACA4B1A2B4}"/>
              </a:ext>
            </a:extLst>
          </p:cNvPr>
          <p:cNvSpPr>
            <a:spLocks noGrp="1"/>
          </p:cNvSpPr>
          <p:nvPr>
            <p:ph type="sldNum" sz="quarter" idx="12"/>
          </p:nvPr>
        </p:nvSpPr>
        <p:spPr/>
        <p:txBody>
          <a:bodyPr/>
          <a:lstStyle/>
          <a:p>
            <a:fld id="{91F2D4EF-46D4-4764-B373-FC59CD1D281E}" type="slidenum">
              <a:rPr lang="zh-CN" altLang="en-US" smtClean="0"/>
              <a:t>9</a:t>
            </a:fld>
            <a:endParaRPr lang="zh-CN" altLang="en-US"/>
          </a:p>
        </p:txBody>
      </p:sp>
    </p:spTree>
    <p:extLst>
      <p:ext uri="{BB962C8B-B14F-4D97-AF65-F5344CB8AC3E}">
        <p14:creationId xmlns:p14="http://schemas.microsoft.com/office/powerpoint/2010/main" val="15962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wipe(left)">
                                      <p:cBhvr>
                                        <p:cTn id="7" dur="500"/>
                                        <p:tgtEl>
                                          <p:spTgt spid="25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62"/>
                                        </p:tgtEl>
                                        <p:attrNameLst>
                                          <p:attrName>style.visibility</p:attrName>
                                        </p:attrNameLst>
                                      </p:cBhvr>
                                      <p:to>
                                        <p:strVal val="visible"/>
                                      </p:to>
                                    </p:set>
                                    <p:anim calcmode="lin" valueType="num">
                                      <p:cBhvr>
                                        <p:cTn id="11" dur="500" fill="hold"/>
                                        <p:tgtEl>
                                          <p:spTgt spid="262"/>
                                        </p:tgtEl>
                                        <p:attrNameLst>
                                          <p:attrName>ppt_w</p:attrName>
                                        </p:attrNameLst>
                                      </p:cBhvr>
                                      <p:tavLst>
                                        <p:tav tm="0">
                                          <p:val>
                                            <p:fltVal val="0"/>
                                          </p:val>
                                        </p:tav>
                                        <p:tav tm="100000">
                                          <p:val>
                                            <p:strVal val="#ppt_w"/>
                                          </p:val>
                                        </p:tav>
                                      </p:tavLst>
                                    </p:anim>
                                    <p:anim calcmode="lin" valueType="num">
                                      <p:cBhvr>
                                        <p:cTn id="12" dur="500" fill="hold"/>
                                        <p:tgtEl>
                                          <p:spTgt spid="262"/>
                                        </p:tgtEl>
                                        <p:attrNameLst>
                                          <p:attrName>ppt_h</p:attrName>
                                        </p:attrNameLst>
                                      </p:cBhvr>
                                      <p:tavLst>
                                        <p:tav tm="0">
                                          <p:val>
                                            <p:fltVal val="0"/>
                                          </p:val>
                                        </p:tav>
                                        <p:tav tm="100000">
                                          <p:val>
                                            <p:strVal val="#ppt_h"/>
                                          </p:val>
                                        </p:tav>
                                      </p:tavLst>
                                    </p:anim>
                                    <p:animEffect transition="in" filter="fade">
                                      <p:cBhvr>
                                        <p:cTn id="13" dur="500"/>
                                        <p:tgtEl>
                                          <p:spTgt spid="26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76"/>
                                        </p:tgtEl>
                                        <p:attrNameLst>
                                          <p:attrName>style.visibility</p:attrName>
                                        </p:attrNameLst>
                                      </p:cBhvr>
                                      <p:to>
                                        <p:strVal val="visible"/>
                                      </p:to>
                                    </p:set>
                                    <p:animEffect transition="in" filter="fade">
                                      <p:cBhvr>
                                        <p:cTn id="17" dur="500"/>
                                        <p:tgtEl>
                                          <p:spTgt spid="3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down)">
                                      <p:cBhvr>
                                        <p:cTn id="25" dur="500"/>
                                        <p:tgtEl>
                                          <p:spTgt spid="43"/>
                                        </p:tgtEl>
                                      </p:cBhvr>
                                    </p:animEffect>
                                  </p:childTnLst>
                                </p:cTn>
                              </p:par>
                              <p:par>
                                <p:cTn id="26" presetID="22" presetClass="entr" presetSubtype="4"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down)">
                                      <p:cBhvr>
                                        <p:cTn id="28" dur="500"/>
                                        <p:tgtEl>
                                          <p:spTgt spid="44"/>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7" grpId="0"/>
      <p:bldP spid="4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259144" y="-329661"/>
            <a:ext cx="5425127" cy="1071442"/>
            <a:chOff x="551030" y="-368704"/>
            <a:chExt cx="7233503"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0" y="303925"/>
              <a:ext cx="6582903" cy="718775"/>
              <a:chOff x="1839057" y="967769"/>
              <a:chExt cx="6582903"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7" y="967769"/>
                <a:ext cx="63840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0" y="1009436"/>
                <a:ext cx="563587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链路层网络设备</a:t>
                </a: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Rectangle 3">
            <a:extLst>
              <a:ext uri="{FF2B5EF4-FFF2-40B4-BE49-F238E27FC236}">
                <a16:creationId xmlns:a16="http://schemas.microsoft.com/office/drawing/2014/main" id="{06166F73-F3C4-443B-ABFA-F4E4A51CB7BF}"/>
              </a:ext>
            </a:extLst>
          </p:cNvPr>
          <p:cNvSpPr txBox="1">
            <a:spLocks noChangeArrowheads="1"/>
          </p:cNvSpPr>
          <p:nvPr/>
        </p:nvSpPr>
        <p:spPr>
          <a:xfrm>
            <a:off x="650737" y="933928"/>
            <a:ext cx="8229600" cy="187088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b="1" dirty="0">
                <a:ea typeface="楷体" panose="02010609060101010101" pitchFamily="49" charset="-122"/>
                <a:cs typeface="Arial" panose="020B0604020202020204" pitchFamily="34" charset="0"/>
              </a:rPr>
              <a:t>集线器（或转发器）互联</a:t>
            </a:r>
          </a:p>
          <a:p>
            <a:pPr lvl="1"/>
            <a:r>
              <a:rPr lang="zh-CN" altLang="en-US" dirty="0">
                <a:ea typeface="楷体" panose="02010609060101010101" pitchFamily="49" charset="-122"/>
                <a:cs typeface="Arial" panose="020B0604020202020204" pitchFamily="34" charset="0"/>
              </a:rPr>
              <a:t>主干集线器将</a:t>
            </a:r>
            <a:r>
              <a:rPr lang="en-US" altLang="zh-CN" dirty="0">
                <a:ea typeface="楷体" panose="02010609060101010101" pitchFamily="49" charset="-122"/>
                <a:cs typeface="Arial" panose="020B0604020202020204" pitchFamily="34" charset="0"/>
              </a:rPr>
              <a:t>LAN</a:t>
            </a:r>
            <a:r>
              <a:rPr lang="zh-CN" altLang="en-US" dirty="0">
                <a:ea typeface="楷体" panose="02010609060101010101" pitchFamily="49" charset="-122"/>
                <a:cs typeface="Arial" panose="020B0604020202020204" pitchFamily="34" charset="0"/>
              </a:rPr>
              <a:t>网段互联起来</a:t>
            </a:r>
          </a:p>
          <a:p>
            <a:pPr lvl="1"/>
            <a:r>
              <a:rPr lang="zh-CN" altLang="en-US" dirty="0">
                <a:ea typeface="楷体" panose="02010609060101010101" pitchFamily="49" charset="-122"/>
                <a:cs typeface="Arial" panose="020B0604020202020204" pitchFamily="34" charset="0"/>
              </a:rPr>
              <a:t>扩展了节点间的最大距离</a:t>
            </a:r>
          </a:p>
          <a:p>
            <a:pPr lvl="1"/>
            <a:r>
              <a:rPr lang="zh-CN" altLang="en-US" dirty="0">
                <a:ea typeface="楷体" panose="02010609060101010101" pitchFamily="49" charset="-122"/>
                <a:cs typeface="Arial" panose="020B0604020202020204" pitchFamily="34" charset="0"/>
              </a:rPr>
              <a:t>原先独立的网段碰撞域变成了一个大的碰撞域</a:t>
            </a:r>
          </a:p>
          <a:p>
            <a:pPr lvl="1"/>
            <a:r>
              <a:rPr lang="zh-CN" altLang="en-US" dirty="0">
                <a:ea typeface="楷体" panose="02010609060101010101" pitchFamily="49" charset="-122"/>
                <a:cs typeface="Arial" panose="020B0604020202020204" pitchFamily="34" charset="0"/>
              </a:rPr>
              <a:t>不能将</a:t>
            </a:r>
            <a:r>
              <a:rPr lang="en-US" altLang="zh-CN" dirty="0">
                <a:ea typeface="楷体" panose="02010609060101010101" pitchFamily="49" charset="-122"/>
                <a:cs typeface="Arial" panose="020B0604020202020204" pitchFamily="34" charset="0"/>
              </a:rPr>
              <a:t>10BaseT </a:t>
            </a:r>
            <a:r>
              <a:rPr lang="zh-CN" altLang="en-US" dirty="0">
                <a:ea typeface="楷体" panose="02010609060101010101" pitchFamily="49" charset="-122"/>
                <a:cs typeface="Arial" panose="020B0604020202020204" pitchFamily="34" charset="0"/>
              </a:rPr>
              <a:t>和 </a:t>
            </a:r>
            <a:r>
              <a:rPr lang="en-US" altLang="zh-CN" dirty="0">
                <a:ea typeface="楷体" panose="02010609060101010101" pitchFamily="49" charset="-122"/>
                <a:cs typeface="Arial" panose="020B0604020202020204" pitchFamily="34" charset="0"/>
              </a:rPr>
              <a:t>100BaseT</a:t>
            </a:r>
            <a:r>
              <a:rPr lang="zh-CN" altLang="en-US" dirty="0">
                <a:ea typeface="楷体" panose="02010609060101010101" pitchFamily="49" charset="-122"/>
                <a:cs typeface="Arial" panose="020B0604020202020204" pitchFamily="34" charset="0"/>
              </a:rPr>
              <a:t>以太网互联</a:t>
            </a:r>
          </a:p>
        </p:txBody>
      </p:sp>
      <p:grpSp>
        <p:nvGrpSpPr>
          <p:cNvPr id="2" name="组合 1">
            <a:extLst>
              <a:ext uri="{FF2B5EF4-FFF2-40B4-BE49-F238E27FC236}">
                <a16:creationId xmlns:a16="http://schemas.microsoft.com/office/drawing/2014/main" id="{29990A19-47AD-4BDC-92AB-6C9EDB2686AD}"/>
              </a:ext>
            </a:extLst>
          </p:cNvPr>
          <p:cNvGrpSpPr/>
          <p:nvPr/>
        </p:nvGrpSpPr>
        <p:grpSpPr>
          <a:xfrm>
            <a:off x="747094" y="2571750"/>
            <a:ext cx="7176051" cy="2429620"/>
            <a:chOff x="648032" y="2571750"/>
            <a:chExt cx="7304088" cy="2508250"/>
          </a:xfrm>
        </p:grpSpPr>
        <p:sp>
          <p:nvSpPr>
            <p:cNvPr id="9" name="Rectangle 4">
              <a:extLst>
                <a:ext uri="{FF2B5EF4-FFF2-40B4-BE49-F238E27FC236}">
                  <a16:creationId xmlns:a16="http://schemas.microsoft.com/office/drawing/2014/main" id="{3CBEA3AE-3181-4355-8A99-510BC3DA8ED2}"/>
                </a:ext>
              </a:extLst>
            </p:cNvPr>
            <p:cNvSpPr>
              <a:spLocks noChangeArrowheads="1"/>
            </p:cNvSpPr>
            <p:nvPr/>
          </p:nvSpPr>
          <p:spPr bwMode="auto">
            <a:xfrm>
              <a:off x="3746832" y="3959225"/>
              <a:ext cx="361950" cy="74612"/>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aphicFrame>
          <p:nvGraphicFramePr>
            <p:cNvPr id="10" name="Object 5">
              <a:extLst>
                <a:ext uri="{FF2B5EF4-FFF2-40B4-BE49-F238E27FC236}">
                  <a16:creationId xmlns:a16="http://schemas.microsoft.com/office/drawing/2014/main" id="{27B0499C-1755-48BD-9E45-2120A03ACDF0}"/>
                </a:ext>
              </a:extLst>
            </p:cNvPr>
            <p:cNvGraphicFramePr>
              <a:graphicFrameLocks noChangeAspect="1"/>
            </p:cNvGraphicFramePr>
            <p:nvPr>
              <p:extLst>
                <p:ext uri="{D42A27DB-BD31-4B8C-83A1-F6EECF244321}">
                  <p14:modId xmlns:p14="http://schemas.microsoft.com/office/powerpoint/2010/main" val="2382298034"/>
                </p:ext>
              </p:extLst>
            </p:nvPr>
          </p:nvGraphicFramePr>
          <p:xfrm>
            <a:off x="1149682" y="4329112"/>
            <a:ext cx="520700" cy="376238"/>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0" name="Object 5">
                          <a:extLst>
                            <a:ext uri="{FF2B5EF4-FFF2-40B4-BE49-F238E27FC236}">
                              <a16:creationId xmlns:a16="http://schemas.microsoft.com/office/drawing/2014/main" id="{27B0499C-1755-48BD-9E45-2120A03AC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682" y="4329112"/>
                          <a:ext cx="520700"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id="{80A1D891-0A90-4BC0-935E-5E9228C8622C}"/>
                </a:ext>
              </a:extLst>
            </p:cNvPr>
            <p:cNvGraphicFramePr>
              <a:graphicFrameLocks noChangeAspect="1"/>
            </p:cNvGraphicFramePr>
            <p:nvPr>
              <p:extLst>
                <p:ext uri="{D42A27DB-BD31-4B8C-83A1-F6EECF244321}">
                  <p14:modId xmlns:p14="http://schemas.microsoft.com/office/powerpoint/2010/main" val="1001318058"/>
                </p:ext>
              </p:extLst>
            </p:nvPr>
          </p:nvGraphicFramePr>
          <p:xfrm>
            <a:off x="4235782" y="4343400"/>
            <a:ext cx="522288" cy="376237"/>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11" name="Object 6">
                          <a:extLst>
                            <a:ext uri="{FF2B5EF4-FFF2-40B4-BE49-F238E27FC236}">
                              <a16:creationId xmlns:a16="http://schemas.microsoft.com/office/drawing/2014/main" id="{80A1D891-0A90-4BC0-935E-5E9228C86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5782" y="4343400"/>
                          <a:ext cx="522288"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7">
              <a:extLst>
                <a:ext uri="{FF2B5EF4-FFF2-40B4-BE49-F238E27FC236}">
                  <a16:creationId xmlns:a16="http://schemas.microsoft.com/office/drawing/2014/main" id="{D963F505-FE03-49B0-BE10-8F4E0F11A4BD}"/>
                </a:ext>
              </a:extLst>
            </p:cNvPr>
            <p:cNvGraphicFramePr>
              <a:graphicFrameLocks noChangeAspect="1"/>
            </p:cNvGraphicFramePr>
            <p:nvPr>
              <p:extLst>
                <p:ext uri="{D42A27DB-BD31-4B8C-83A1-F6EECF244321}">
                  <p14:modId xmlns:p14="http://schemas.microsoft.com/office/powerpoint/2010/main" val="1638658276"/>
                </p:ext>
              </p:extLst>
            </p:nvPr>
          </p:nvGraphicFramePr>
          <p:xfrm>
            <a:off x="5164470" y="4292600"/>
            <a:ext cx="520700" cy="376237"/>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12" name="Object 7">
                          <a:extLst>
                            <a:ext uri="{FF2B5EF4-FFF2-40B4-BE49-F238E27FC236}">
                              <a16:creationId xmlns:a16="http://schemas.microsoft.com/office/drawing/2014/main" id="{D963F505-FE03-49B0-BE10-8F4E0F11A4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4470" y="4292600"/>
                          <a:ext cx="52070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
              <a:extLst>
                <a:ext uri="{FF2B5EF4-FFF2-40B4-BE49-F238E27FC236}">
                  <a16:creationId xmlns:a16="http://schemas.microsoft.com/office/drawing/2014/main" id="{662D8B9F-9EBA-4BDF-A905-59A2DC1EB45D}"/>
                </a:ext>
              </a:extLst>
            </p:cNvPr>
            <p:cNvGraphicFramePr>
              <a:graphicFrameLocks noChangeAspect="1"/>
            </p:cNvGraphicFramePr>
            <p:nvPr>
              <p:extLst>
                <p:ext uri="{D42A27DB-BD31-4B8C-83A1-F6EECF244321}">
                  <p14:modId xmlns:p14="http://schemas.microsoft.com/office/powerpoint/2010/main" val="2901845945"/>
                </p:ext>
              </p:extLst>
            </p:nvPr>
          </p:nvGraphicFramePr>
          <p:xfrm>
            <a:off x="1902157" y="4356100"/>
            <a:ext cx="522288" cy="376237"/>
          </p:xfrm>
          <a:graphic>
            <a:graphicData uri="http://schemas.openxmlformats.org/presentationml/2006/ole">
              <mc:AlternateContent xmlns:mc="http://schemas.openxmlformats.org/markup-compatibility/2006">
                <mc:Choice xmlns:v="urn:schemas-microsoft-com:vml" Requires="v">
                  <p:oleObj name="Clip" r:id="rId8" imgW="1307263" imgH="1084139" progId="MS_ClipArt_Gallery.2">
                    <p:embed/>
                  </p:oleObj>
                </mc:Choice>
                <mc:Fallback>
                  <p:oleObj name="Clip" r:id="rId8" imgW="1307263" imgH="1084139" progId="MS_ClipArt_Gallery.2">
                    <p:embed/>
                    <p:pic>
                      <p:nvPicPr>
                        <p:cNvPr id="13" name="Object 8">
                          <a:extLst>
                            <a:ext uri="{FF2B5EF4-FFF2-40B4-BE49-F238E27FC236}">
                              <a16:creationId xmlns:a16="http://schemas.microsoft.com/office/drawing/2014/main" id="{662D8B9F-9EBA-4BDF-A905-59A2DC1EB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2157" y="4356100"/>
                          <a:ext cx="522288"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9">
              <a:extLst>
                <a:ext uri="{FF2B5EF4-FFF2-40B4-BE49-F238E27FC236}">
                  <a16:creationId xmlns:a16="http://schemas.microsoft.com/office/drawing/2014/main" id="{0064ACC0-C45A-462D-932A-AC5CFD204159}"/>
                </a:ext>
              </a:extLst>
            </p:cNvPr>
            <p:cNvSpPr>
              <a:spLocks noChangeArrowheads="1"/>
            </p:cNvSpPr>
            <p:nvPr/>
          </p:nvSpPr>
          <p:spPr bwMode="auto">
            <a:xfrm>
              <a:off x="5861382" y="3987800"/>
              <a:ext cx="360363" cy="74612"/>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5" name="Rectangle 10">
              <a:extLst>
                <a:ext uri="{FF2B5EF4-FFF2-40B4-BE49-F238E27FC236}">
                  <a16:creationId xmlns:a16="http://schemas.microsoft.com/office/drawing/2014/main" id="{E3474B6D-F652-4EF1-9754-E94DDEF9EE33}"/>
                </a:ext>
              </a:extLst>
            </p:cNvPr>
            <p:cNvSpPr>
              <a:spLocks noChangeArrowheads="1"/>
            </p:cNvSpPr>
            <p:nvPr/>
          </p:nvSpPr>
          <p:spPr bwMode="auto">
            <a:xfrm>
              <a:off x="1713245" y="3975100"/>
              <a:ext cx="361950" cy="74612"/>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aphicFrame>
          <p:nvGraphicFramePr>
            <p:cNvPr id="16" name="Object 11">
              <a:extLst>
                <a:ext uri="{FF2B5EF4-FFF2-40B4-BE49-F238E27FC236}">
                  <a16:creationId xmlns:a16="http://schemas.microsoft.com/office/drawing/2014/main" id="{01F96009-9DB2-4A8E-A200-BF362481EFED}"/>
                </a:ext>
              </a:extLst>
            </p:cNvPr>
            <p:cNvGraphicFramePr>
              <a:graphicFrameLocks noChangeAspect="1"/>
            </p:cNvGraphicFramePr>
            <p:nvPr>
              <p:extLst>
                <p:ext uri="{D42A27DB-BD31-4B8C-83A1-F6EECF244321}">
                  <p14:modId xmlns:p14="http://schemas.microsoft.com/office/powerpoint/2010/main" val="860016053"/>
                </p:ext>
              </p:extLst>
            </p:nvPr>
          </p:nvGraphicFramePr>
          <p:xfrm>
            <a:off x="2975307" y="4173537"/>
            <a:ext cx="522288" cy="376238"/>
          </p:xfrm>
          <a:graphic>
            <a:graphicData uri="http://schemas.openxmlformats.org/presentationml/2006/ole">
              <mc:AlternateContent xmlns:mc="http://schemas.openxmlformats.org/markup-compatibility/2006">
                <mc:Choice xmlns:v="urn:schemas-microsoft-com:vml" Requires="v">
                  <p:oleObj name="Clip" r:id="rId9" imgW="1307263" imgH="1084139" progId="MS_ClipArt_Gallery.2">
                    <p:embed/>
                  </p:oleObj>
                </mc:Choice>
                <mc:Fallback>
                  <p:oleObj name="Clip" r:id="rId9" imgW="1307263" imgH="1084139" progId="MS_ClipArt_Gallery.2">
                    <p:embed/>
                    <p:pic>
                      <p:nvPicPr>
                        <p:cNvPr id="16" name="Object 11">
                          <a:extLst>
                            <a:ext uri="{FF2B5EF4-FFF2-40B4-BE49-F238E27FC236}">
                              <a16:creationId xmlns:a16="http://schemas.microsoft.com/office/drawing/2014/main" id="{01F96009-9DB2-4A8E-A200-BF362481E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5307" y="4173537"/>
                          <a:ext cx="522288"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2">
              <a:extLst>
                <a:ext uri="{FF2B5EF4-FFF2-40B4-BE49-F238E27FC236}">
                  <a16:creationId xmlns:a16="http://schemas.microsoft.com/office/drawing/2014/main" id="{43606884-DB31-480B-9F74-14C00B48DF3E}"/>
                </a:ext>
              </a:extLst>
            </p:cNvPr>
            <p:cNvGraphicFramePr>
              <a:graphicFrameLocks noChangeAspect="1"/>
            </p:cNvGraphicFramePr>
            <p:nvPr>
              <p:extLst>
                <p:ext uri="{D42A27DB-BD31-4B8C-83A1-F6EECF244321}">
                  <p14:modId xmlns:p14="http://schemas.microsoft.com/office/powerpoint/2010/main" val="805623968"/>
                </p:ext>
              </p:extLst>
            </p:nvPr>
          </p:nvGraphicFramePr>
          <p:xfrm>
            <a:off x="3475370" y="4703762"/>
            <a:ext cx="522287" cy="376238"/>
          </p:xfrm>
          <a:graphic>
            <a:graphicData uri="http://schemas.openxmlformats.org/presentationml/2006/ole">
              <mc:AlternateContent xmlns:mc="http://schemas.openxmlformats.org/markup-compatibility/2006">
                <mc:Choice xmlns:v="urn:schemas-microsoft-com:vml" Requires="v">
                  <p:oleObj name="Clip" r:id="rId10" imgW="1307263" imgH="1084139" progId="MS_ClipArt_Gallery.2">
                    <p:embed/>
                  </p:oleObj>
                </mc:Choice>
                <mc:Fallback>
                  <p:oleObj name="Clip" r:id="rId10" imgW="1307263" imgH="1084139" progId="MS_ClipArt_Gallery.2">
                    <p:embed/>
                    <p:pic>
                      <p:nvPicPr>
                        <p:cNvPr id="17" name="Object 12">
                          <a:extLst>
                            <a:ext uri="{FF2B5EF4-FFF2-40B4-BE49-F238E27FC236}">
                              <a16:creationId xmlns:a16="http://schemas.microsoft.com/office/drawing/2014/main" id="{43606884-DB31-480B-9F74-14C00B48DF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5370" y="4703762"/>
                          <a:ext cx="522287"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3">
              <a:extLst>
                <a:ext uri="{FF2B5EF4-FFF2-40B4-BE49-F238E27FC236}">
                  <a16:creationId xmlns:a16="http://schemas.microsoft.com/office/drawing/2014/main" id="{3314BF85-6F39-4798-8BA7-117515FAC1BA}"/>
                </a:ext>
              </a:extLst>
            </p:cNvPr>
            <p:cNvGraphicFramePr>
              <a:graphicFrameLocks noChangeAspect="1"/>
            </p:cNvGraphicFramePr>
            <p:nvPr>
              <p:extLst>
                <p:ext uri="{D42A27DB-BD31-4B8C-83A1-F6EECF244321}">
                  <p14:modId xmlns:p14="http://schemas.microsoft.com/office/powerpoint/2010/main" val="1064095833"/>
                </p:ext>
              </p:extLst>
            </p:nvPr>
          </p:nvGraphicFramePr>
          <p:xfrm>
            <a:off x="6829757" y="4138612"/>
            <a:ext cx="522288" cy="376238"/>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2">
                    <p:embed/>
                  </p:oleObj>
                </mc:Choice>
                <mc:Fallback>
                  <p:oleObj name="Clip" r:id="rId11" imgW="1307263" imgH="1084139" progId="MS_ClipArt_Gallery.2">
                    <p:embed/>
                    <p:pic>
                      <p:nvPicPr>
                        <p:cNvPr id="18" name="Object 13">
                          <a:extLst>
                            <a:ext uri="{FF2B5EF4-FFF2-40B4-BE49-F238E27FC236}">
                              <a16:creationId xmlns:a16="http://schemas.microsoft.com/office/drawing/2014/main" id="{3314BF85-6F39-4798-8BA7-117515FAC1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9757" y="4138612"/>
                          <a:ext cx="522288"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4">
              <a:extLst>
                <a:ext uri="{FF2B5EF4-FFF2-40B4-BE49-F238E27FC236}">
                  <a16:creationId xmlns:a16="http://schemas.microsoft.com/office/drawing/2014/main" id="{F8F5AC36-F6B9-47E7-B51E-79CAE26BF456}"/>
                </a:ext>
              </a:extLst>
            </p:cNvPr>
            <p:cNvGraphicFramePr>
              <a:graphicFrameLocks noChangeAspect="1"/>
            </p:cNvGraphicFramePr>
            <p:nvPr>
              <p:extLst>
                <p:ext uri="{D42A27DB-BD31-4B8C-83A1-F6EECF244321}">
                  <p14:modId xmlns:p14="http://schemas.microsoft.com/office/powerpoint/2010/main" val="1896201271"/>
                </p:ext>
              </p:extLst>
            </p:nvPr>
          </p:nvGraphicFramePr>
          <p:xfrm>
            <a:off x="5969332" y="4549775"/>
            <a:ext cx="522288" cy="376237"/>
          </p:xfrm>
          <a:graphic>
            <a:graphicData uri="http://schemas.openxmlformats.org/presentationml/2006/ole">
              <mc:AlternateContent xmlns:mc="http://schemas.openxmlformats.org/markup-compatibility/2006">
                <mc:Choice xmlns:v="urn:schemas-microsoft-com:vml" Requires="v">
                  <p:oleObj name="Clip" r:id="rId12" imgW="1307263" imgH="1084139" progId="MS_ClipArt_Gallery.2">
                    <p:embed/>
                  </p:oleObj>
                </mc:Choice>
                <mc:Fallback>
                  <p:oleObj name="Clip" r:id="rId12" imgW="1307263" imgH="1084139" progId="MS_ClipArt_Gallery.2">
                    <p:embed/>
                    <p:pic>
                      <p:nvPicPr>
                        <p:cNvPr id="19" name="Object 14">
                          <a:extLst>
                            <a:ext uri="{FF2B5EF4-FFF2-40B4-BE49-F238E27FC236}">
                              <a16:creationId xmlns:a16="http://schemas.microsoft.com/office/drawing/2014/main" id="{F8F5AC36-F6B9-47E7-B51E-79CAE26BF4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332" y="4549775"/>
                          <a:ext cx="522288"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5">
              <a:extLst>
                <a:ext uri="{FF2B5EF4-FFF2-40B4-BE49-F238E27FC236}">
                  <a16:creationId xmlns:a16="http://schemas.microsoft.com/office/drawing/2014/main" id="{88575841-6625-454F-AD46-44BA504766F0}"/>
                </a:ext>
              </a:extLst>
            </p:cNvPr>
            <p:cNvGraphicFramePr>
              <a:graphicFrameLocks noChangeAspect="1"/>
            </p:cNvGraphicFramePr>
            <p:nvPr>
              <p:extLst>
                <p:ext uri="{D42A27DB-BD31-4B8C-83A1-F6EECF244321}">
                  <p14:modId xmlns:p14="http://schemas.microsoft.com/office/powerpoint/2010/main" val="1359919828"/>
                </p:ext>
              </p:extLst>
            </p:nvPr>
          </p:nvGraphicFramePr>
          <p:xfrm>
            <a:off x="648032" y="3797300"/>
            <a:ext cx="522288" cy="376237"/>
          </p:xfrm>
          <a:graphic>
            <a:graphicData uri="http://schemas.openxmlformats.org/presentationml/2006/ole">
              <mc:AlternateContent xmlns:mc="http://schemas.openxmlformats.org/markup-compatibility/2006">
                <mc:Choice xmlns:v="urn:schemas-microsoft-com:vml" Requires="v">
                  <p:oleObj name="Clip" r:id="rId13" imgW="1307263" imgH="1084139" progId="MS_ClipArt_Gallery.2">
                    <p:embed/>
                  </p:oleObj>
                </mc:Choice>
                <mc:Fallback>
                  <p:oleObj name="Clip" r:id="rId13" imgW="1307263" imgH="1084139" progId="MS_ClipArt_Gallery.2">
                    <p:embed/>
                    <p:pic>
                      <p:nvPicPr>
                        <p:cNvPr id="20" name="Object 15">
                          <a:extLst>
                            <a:ext uri="{FF2B5EF4-FFF2-40B4-BE49-F238E27FC236}">
                              <a16:creationId xmlns:a16="http://schemas.microsoft.com/office/drawing/2014/main" id="{88575841-6625-454F-AD46-44BA50476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032" y="3797300"/>
                          <a:ext cx="522288"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16">
              <a:extLst>
                <a:ext uri="{FF2B5EF4-FFF2-40B4-BE49-F238E27FC236}">
                  <a16:creationId xmlns:a16="http://schemas.microsoft.com/office/drawing/2014/main" id="{870639EA-1770-4C39-AFAB-D8A7C68B9ED2}"/>
                </a:ext>
              </a:extLst>
            </p:cNvPr>
            <p:cNvSpPr>
              <a:spLocks noChangeShapeType="1"/>
            </p:cNvSpPr>
            <p:nvPr/>
          </p:nvSpPr>
          <p:spPr bwMode="auto">
            <a:xfrm flipH="1">
              <a:off x="1076657" y="3979862"/>
              <a:ext cx="69373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17">
              <a:extLst>
                <a:ext uri="{FF2B5EF4-FFF2-40B4-BE49-F238E27FC236}">
                  <a16:creationId xmlns:a16="http://schemas.microsoft.com/office/drawing/2014/main" id="{0BA0D5BE-966A-4F98-8B1A-42EED436A129}"/>
                </a:ext>
              </a:extLst>
            </p:cNvPr>
            <p:cNvSpPr>
              <a:spLocks noChangeShapeType="1"/>
            </p:cNvSpPr>
            <p:nvPr/>
          </p:nvSpPr>
          <p:spPr bwMode="auto">
            <a:xfrm flipH="1">
              <a:off x="1517982" y="4032250"/>
              <a:ext cx="341313" cy="347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18">
              <a:extLst>
                <a:ext uri="{FF2B5EF4-FFF2-40B4-BE49-F238E27FC236}">
                  <a16:creationId xmlns:a16="http://schemas.microsoft.com/office/drawing/2014/main" id="{1FAF085A-5800-4E5B-92FC-3C81844CC912}"/>
                </a:ext>
              </a:extLst>
            </p:cNvPr>
            <p:cNvSpPr>
              <a:spLocks noChangeShapeType="1"/>
            </p:cNvSpPr>
            <p:nvPr/>
          </p:nvSpPr>
          <p:spPr bwMode="auto">
            <a:xfrm>
              <a:off x="1997407" y="4064000"/>
              <a:ext cx="90488" cy="325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19">
              <a:extLst>
                <a:ext uri="{FF2B5EF4-FFF2-40B4-BE49-F238E27FC236}">
                  <a16:creationId xmlns:a16="http://schemas.microsoft.com/office/drawing/2014/main" id="{AFEDE7FA-1664-491B-9405-20EE87A62199}"/>
                </a:ext>
              </a:extLst>
            </p:cNvPr>
            <p:cNvSpPr>
              <a:spLocks noChangeShapeType="1"/>
            </p:cNvSpPr>
            <p:nvPr/>
          </p:nvSpPr>
          <p:spPr bwMode="auto">
            <a:xfrm flipH="1">
              <a:off x="3419807" y="4022725"/>
              <a:ext cx="431800" cy="238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20">
              <a:extLst>
                <a:ext uri="{FF2B5EF4-FFF2-40B4-BE49-F238E27FC236}">
                  <a16:creationId xmlns:a16="http://schemas.microsoft.com/office/drawing/2014/main" id="{ED3C805D-224C-4B38-8469-97164DAF3871}"/>
                </a:ext>
              </a:extLst>
            </p:cNvPr>
            <p:cNvSpPr>
              <a:spLocks noChangeShapeType="1"/>
            </p:cNvSpPr>
            <p:nvPr/>
          </p:nvSpPr>
          <p:spPr bwMode="auto">
            <a:xfrm flipH="1">
              <a:off x="3776995" y="4043362"/>
              <a:ext cx="15875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21">
              <a:extLst>
                <a:ext uri="{FF2B5EF4-FFF2-40B4-BE49-F238E27FC236}">
                  <a16:creationId xmlns:a16="http://schemas.microsoft.com/office/drawing/2014/main" id="{9535AB2A-522C-4014-8E2F-DA7A03A04D9F}"/>
                </a:ext>
              </a:extLst>
            </p:cNvPr>
            <p:cNvSpPr>
              <a:spLocks noChangeShapeType="1"/>
            </p:cNvSpPr>
            <p:nvPr/>
          </p:nvSpPr>
          <p:spPr bwMode="auto">
            <a:xfrm>
              <a:off x="4124657" y="3979862"/>
              <a:ext cx="287338"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22">
              <a:extLst>
                <a:ext uri="{FF2B5EF4-FFF2-40B4-BE49-F238E27FC236}">
                  <a16:creationId xmlns:a16="http://schemas.microsoft.com/office/drawing/2014/main" id="{917F291F-00AB-4BB3-BA4F-3B7602519499}"/>
                </a:ext>
              </a:extLst>
            </p:cNvPr>
            <p:cNvSpPr>
              <a:spLocks noChangeShapeType="1"/>
            </p:cNvSpPr>
            <p:nvPr/>
          </p:nvSpPr>
          <p:spPr bwMode="auto">
            <a:xfrm flipH="1">
              <a:off x="5583570" y="4064000"/>
              <a:ext cx="536575" cy="271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23">
              <a:extLst>
                <a:ext uri="{FF2B5EF4-FFF2-40B4-BE49-F238E27FC236}">
                  <a16:creationId xmlns:a16="http://schemas.microsoft.com/office/drawing/2014/main" id="{B0BDD321-EC18-43B4-B838-DDF4396DC1AB}"/>
                </a:ext>
              </a:extLst>
            </p:cNvPr>
            <p:cNvSpPr>
              <a:spLocks noChangeShapeType="1"/>
            </p:cNvSpPr>
            <p:nvPr/>
          </p:nvSpPr>
          <p:spPr bwMode="auto">
            <a:xfrm flipH="1">
              <a:off x="6156657" y="4032250"/>
              <a:ext cx="14288" cy="520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24">
              <a:extLst>
                <a:ext uri="{FF2B5EF4-FFF2-40B4-BE49-F238E27FC236}">
                  <a16:creationId xmlns:a16="http://schemas.microsoft.com/office/drawing/2014/main" id="{0D9689E8-1D6D-4E45-84A2-2B793E46693B}"/>
                </a:ext>
              </a:extLst>
            </p:cNvPr>
            <p:cNvSpPr>
              <a:spLocks noChangeShapeType="1"/>
            </p:cNvSpPr>
            <p:nvPr/>
          </p:nvSpPr>
          <p:spPr bwMode="auto">
            <a:xfrm>
              <a:off x="6299532" y="3946525"/>
              <a:ext cx="641350"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25">
              <a:extLst>
                <a:ext uri="{FF2B5EF4-FFF2-40B4-BE49-F238E27FC236}">
                  <a16:creationId xmlns:a16="http://schemas.microsoft.com/office/drawing/2014/main" id="{3ACEB473-40BB-4663-A021-208C0B613574}"/>
                </a:ext>
              </a:extLst>
            </p:cNvPr>
            <p:cNvSpPr>
              <a:spLocks noChangeShapeType="1"/>
            </p:cNvSpPr>
            <p:nvPr/>
          </p:nvSpPr>
          <p:spPr bwMode="auto">
            <a:xfrm flipH="1">
              <a:off x="1986295" y="2636837"/>
              <a:ext cx="2082800" cy="1190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26">
              <a:extLst>
                <a:ext uri="{FF2B5EF4-FFF2-40B4-BE49-F238E27FC236}">
                  <a16:creationId xmlns:a16="http://schemas.microsoft.com/office/drawing/2014/main" id="{B6102F21-78DB-4691-9404-C3AFFCFF85AE}"/>
                </a:ext>
              </a:extLst>
            </p:cNvPr>
            <p:cNvSpPr>
              <a:spLocks noChangeShapeType="1"/>
            </p:cNvSpPr>
            <p:nvPr/>
          </p:nvSpPr>
          <p:spPr bwMode="auto">
            <a:xfrm>
              <a:off x="4064332" y="2625725"/>
              <a:ext cx="0" cy="1233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27">
              <a:extLst>
                <a:ext uri="{FF2B5EF4-FFF2-40B4-BE49-F238E27FC236}">
                  <a16:creationId xmlns:a16="http://schemas.microsoft.com/office/drawing/2014/main" id="{261E862D-D263-44CD-887E-E7EFFEC336EB}"/>
                </a:ext>
              </a:extLst>
            </p:cNvPr>
            <p:cNvSpPr>
              <a:spLocks noChangeShapeType="1"/>
            </p:cNvSpPr>
            <p:nvPr/>
          </p:nvSpPr>
          <p:spPr bwMode="auto">
            <a:xfrm flipH="1" flipV="1">
              <a:off x="4243720" y="2571750"/>
              <a:ext cx="1873250" cy="136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 name="Text Box 28">
              <a:extLst>
                <a:ext uri="{FF2B5EF4-FFF2-40B4-BE49-F238E27FC236}">
                  <a16:creationId xmlns:a16="http://schemas.microsoft.com/office/drawing/2014/main" id="{B1CD7A81-D144-447B-B324-19A2ABD51353}"/>
                </a:ext>
              </a:extLst>
            </p:cNvPr>
            <p:cNvSpPr txBox="1">
              <a:spLocks noChangeArrowheads="1"/>
            </p:cNvSpPr>
            <p:nvPr/>
          </p:nvSpPr>
          <p:spPr bwMode="auto">
            <a:xfrm>
              <a:off x="2187907" y="3757612"/>
              <a:ext cx="10112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10BaseT</a:t>
              </a:r>
              <a:r>
                <a:rPr lang="zh-CN" altLang="en-US" sz="1600">
                  <a:ea typeface="楷体" panose="02010609060101010101" pitchFamily="49" charset="-122"/>
                  <a:cs typeface="Arial" panose="020B0604020202020204" pitchFamily="34" charset="0"/>
                </a:rPr>
                <a:t>集线器</a:t>
              </a:r>
            </a:p>
          </p:txBody>
        </p:sp>
        <p:sp>
          <p:nvSpPr>
            <p:cNvPr id="39" name="Text Box 29">
              <a:extLst>
                <a:ext uri="{FF2B5EF4-FFF2-40B4-BE49-F238E27FC236}">
                  <a16:creationId xmlns:a16="http://schemas.microsoft.com/office/drawing/2014/main" id="{328635E7-21ED-45AA-945B-5888AE15A294}"/>
                </a:ext>
              </a:extLst>
            </p:cNvPr>
            <p:cNvSpPr txBox="1">
              <a:spLocks noChangeArrowheads="1"/>
            </p:cNvSpPr>
            <p:nvPr/>
          </p:nvSpPr>
          <p:spPr bwMode="auto">
            <a:xfrm>
              <a:off x="4243720" y="3790950"/>
              <a:ext cx="16192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10BaseT</a:t>
              </a:r>
              <a:r>
                <a:rPr lang="zh-CN" altLang="en-US" sz="1600">
                  <a:ea typeface="楷体" panose="02010609060101010101" pitchFamily="49" charset="-122"/>
                  <a:cs typeface="Arial" panose="020B0604020202020204" pitchFamily="34" charset="0"/>
                </a:rPr>
                <a:t>集线器</a:t>
              </a:r>
            </a:p>
          </p:txBody>
        </p:sp>
        <p:sp>
          <p:nvSpPr>
            <p:cNvPr id="40" name="Text Box 30">
              <a:extLst>
                <a:ext uri="{FF2B5EF4-FFF2-40B4-BE49-F238E27FC236}">
                  <a16:creationId xmlns:a16="http://schemas.microsoft.com/office/drawing/2014/main" id="{547E4DAE-0239-4F74-A217-911743DF5F78}"/>
                </a:ext>
              </a:extLst>
            </p:cNvPr>
            <p:cNvSpPr txBox="1">
              <a:spLocks noChangeArrowheads="1"/>
            </p:cNvSpPr>
            <p:nvPr/>
          </p:nvSpPr>
          <p:spPr bwMode="auto">
            <a:xfrm>
              <a:off x="6332870" y="3651250"/>
              <a:ext cx="16192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10BaseT</a:t>
              </a:r>
              <a:r>
                <a:rPr lang="zh-CN" altLang="en-US" sz="1600">
                  <a:ea typeface="楷体" panose="02010609060101010101" pitchFamily="49" charset="-122"/>
                  <a:cs typeface="Arial" panose="020B0604020202020204" pitchFamily="34" charset="0"/>
                </a:rPr>
                <a:t>集线器</a:t>
              </a:r>
            </a:p>
          </p:txBody>
        </p:sp>
        <p:sp>
          <p:nvSpPr>
            <p:cNvPr id="41" name="Rectangle 32">
              <a:extLst>
                <a:ext uri="{FF2B5EF4-FFF2-40B4-BE49-F238E27FC236}">
                  <a16:creationId xmlns:a16="http://schemas.microsoft.com/office/drawing/2014/main" id="{89992306-74A5-48D4-B967-3DDE6B5BA5D0}"/>
                </a:ext>
              </a:extLst>
            </p:cNvPr>
            <p:cNvSpPr>
              <a:spLocks noChangeArrowheads="1"/>
            </p:cNvSpPr>
            <p:nvPr/>
          </p:nvSpPr>
          <p:spPr bwMode="auto">
            <a:xfrm>
              <a:off x="3862720" y="2589212"/>
              <a:ext cx="361950" cy="74613"/>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42" name="文本框 46">
            <a:extLst>
              <a:ext uri="{FF2B5EF4-FFF2-40B4-BE49-F238E27FC236}">
                <a16:creationId xmlns:a16="http://schemas.microsoft.com/office/drawing/2014/main" id="{B6A40E57-2047-4A93-BC3E-0DB8CF06CFA6}"/>
              </a:ext>
            </a:extLst>
          </p:cNvPr>
          <p:cNvSpPr txBox="1">
            <a:spLocks noChangeArrowheads="1"/>
          </p:cNvSpPr>
          <p:nvPr/>
        </p:nvSpPr>
        <p:spPr bwMode="auto">
          <a:xfrm>
            <a:off x="5515169" y="711311"/>
            <a:ext cx="37258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rPr>
              <a:t>路由器一个端口是一个子网</a:t>
            </a:r>
            <a:endParaRPr lang="en-US" altLang="zh-CN" b="1" dirty="0">
              <a:solidFill>
                <a:srgbClr val="FF0000"/>
              </a:solidFill>
            </a:endParaRPr>
          </a:p>
          <a:p>
            <a:r>
              <a:rPr lang="zh-CN" altLang="en-US" b="1" dirty="0">
                <a:solidFill>
                  <a:srgbClr val="FF0000"/>
                </a:solidFill>
              </a:rPr>
              <a:t>交换机一个端口是一个网段</a:t>
            </a:r>
          </a:p>
        </p:txBody>
      </p:sp>
      <p:sp>
        <p:nvSpPr>
          <p:cNvPr id="3" name="灯片编号占位符 2">
            <a:extLst>
              <a:ext uri="{FF2B5EF4-FFF2-40B4-BE49-F238E27FC236}">
                <a16:creationId xmlns:a16="http://schemas.microsoft.com/office/drawing/2014/main" id="{DECBD243-1447-404F-B681-8B27AF471BAC}"/>
              </a:ext>
            </a:extLst>
          </p:cNvPr>
          <p:cNvSpPr>
            <a:spLocks noGrp="1"/>
          </p:cNvSpPr>
          <p:nvPr>
            <p:ph type="sldNum" sz="quarter" idx="12"/>
          </p:nvPr>
        </p:nvSpPr>
        <p:spPr/>
        <p:txBody>
          <a:bodyPr/>
          <a:lstStyle/>
          <a:p>
            <a:fld id="{91F2D4EF-46D4-4764-B373-FC59CD1D281E}" type="slidenum">
              <a:rPr lang="zh-CN" altLang="en-US" smtClean="0"/>
              <a:t>90</a:t>
            </a:fld>
            <a:endParaRPr lang="zh-CN" altLang="en-US"/>
          </a:p>
        </p:txBody>
      </p:sp>
    </p:spTree>
    <p:extLst>
      <p:ext uri="{BB962C8B-B14F-4D97-AF65-F5344CB8AC3E}">
        <p14:creationId xmlns:p14="http://schemas.microsoft.com/office/powerpoint/2010/main" val="357986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425127" cy="1071442"/>
            <a:chOff x="551030" y="-368704"/>
            <a:chExt cx="7233503"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0" y="303925"/>
              <a:ext cx="6582903" cy="718775"/>
              <a:chOff x="1839057" y="967769"/>
              <a:chExt cx="6582903"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7" y="967769"/>
                <a:ext cx="63840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0" y="1009436"/>
                <a:ext cx="563587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链路层网络设备</a:t>
                </a: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Rectangle 3">
            <a:extLst>
              <a:ext uri="{FF2B5EF4-FFF2-40B4-BE49-F238E27FC236}">
                <a16:creationId xmlns:a16="http://schemas.microsoft.com/office/drawing/2014/main" id="{4F68A127-7F66-4B8E-96AA-739C882050A7}"/>
              </a:ext>
            </a:extLst>
          </p:cNvPr>
          <p:cNvSpPr txBox="1">
            <a:spLocks noChangeArrowheads="1"/>
          </p:cNvSpPr>
          <p:nvPr/>
        </p:nvSpPr>
        <p:spPr>
          <a:xfrm>
            <a:off x="925513" y="1231900"/>
            <a:ext cx="7772400" cy="380365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2800" dirty="0">
                <a:solidFill>
                  <a:srgbClr val="FF0000"/>
                </a:solidFill>
                <a:latin typeface="楷体" panose="02010609060101010101" pitchFamily="49" charset="-122"/>
                <a:ea typeface="楷体" panose="02010609060101010101" pitchFamily="49" charset="-122"/>
              </a:rPr>
              <a:t>交换机</a:t>
            </a:r>
            <a:endParaRPr lang="en-US" altLang="zh-CN" sz="2800" dirty="0">
              <a:solidFill>
                <a:srgbClr val="FF0000"/>
              </a:solidFill>
              <a:latin typeface="楷体" panose="02010609060101010101" pitchFamily="49" charset="-122"/>
              <a:ea typeface="楷体" panose="02010609060101010101" pitchFamily="49" charset="-122"/>
            </a:endParaRPr>
          </a:p>
          <a:p>
            <a:r>
              <a:rPr lang="zh-CN" altLang="en-US" sz="2800" dirty="0">
                <a:solidFill>
                  <a:srgbClr val="FF0000"/>
                </a:solidFill>
                <a:latin typeface="楷体" panose="02010609060101010101" pitchFamily="49" charset="-122"/>
                <a:ea typeface="楷体" panose="02010609060101010101" pitchFamily="49" charset="-122"/>
              </a:rPr>
              <a:t>链路层设备</a:t>
            </a:r>
          </a:p>
          <a:p>
            <a:pPr lvl="1"/>
            <a:r>
              <a:rPr lang="zh-CN" altLang="en-US" dirty="0">
                <a:solidFill>
                  <a:srgbClr val="FF0000"/>
                </a:solidFill>
                <a:latin typeface="楷体" panose="02010609060101010101" pitchFamily="49" charset="-122"/>
                <a:ea typeface="楷体" panose="02010609060101010101" pitchFamily="49" charset="-122"/>
              </a:rPr>
              <a:t>存储和转发</a:t>
            </a:r>
            <a:r>
              <a:rPr lang="zh-CN" altLang="en-US" dirty="0">
                <a:latin typeface="楷体" panose="02010609060101010101" pitchFamily="49" charset="-122"/>
                <a:ea typeface="楷体" panose="02010609060101010101" pitchFamily="49" charset="-122"/>
              </a:rPr>
              <a:t>以太网帧</a:t>
            </a:r>
          </a:p>
          <a:p>
            <a:pPr lvl="1"/>
            <a:r>
              <a:rPr lang="zh-CN" altLang="en-US" dirty="0">
                <a:latin typeface="楷体" panose="02010609060101010101" pitchFamily="49" charset="-122"/>
                <a:ea typeface="楷体" panose="02010609060101010101" pitchFamily="49" charset="-122"/>
              </a:rPr>
              <a:t>检查帧头部，根据目的</a:t>
            </a:r>
            <a:r>
              <a:rPr lang="en-US" altLang="zh-CN" dirty="0">
                <a:latin typeface="楷体" panose="02010609060101010101" pitchFamily="49" charset="-122"/>
                <a:ea typeface="楷体" panose="02010609060101010101" pitchFamily="49" charset="-122"/>
              </a:rPr>
              <a:t>MAC</a:t>
            </a:r>
            <a:r>
              <a:rPr lang="zh-CN" altLang="en-US" dirty="0">
                <a:latin typeface="楷体" panose="02010609060101010101" pitchFamily="49" charset="-122"/>
                <a:ea typeface="楷体" panose="02010609060101010101" pitchFamily="49" charset="-122"/>
              </a:rPr>
              <a:t>地址转发帧</a:t>
            </a:r>
          </a:p>
          <a:p>
            <a:r>
              <a:rPr lang="zh-CN" altLang="en-US" sz="2800" dirty="0">
                <a:latin typeface="楷体" panose="02010609060101010101" pitchFamily="49" charset="-122"/>
                <a:ea typeface="楷体" panose="02010609060101010101" pitchFamily="49" charset="-122"/>
              </a:rPr>
              <a:t>透明</a:t>
            </a:r>
          </a:p>
          <a:p>
            <a:pPr lvl="1"/>
            <a:r>
              <a:rPr lang="zh-CN" altLang="en-US" dirty="0">
                <a:latin typeface="楷体" panose="02010609060101010101" pitchFamily="49" charset="-122"/>
                <a:ea typeface="楷体" panose="02010609060101010101" pitchFamily="49" charset="-122"/>
              </a:rPr>
              <a:t>主机不知道交换机的存在</a:t>
            </a:r>
            <a:endParaRPr lang="zh-CN" altLang="en-US" sz="24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即插即用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自学习</a:t>
            </a:r>
          </a:p>
          <a:p>
            <a:pPr lvl="1"/>
            <a:r>
              <a:rPr lang="zh-CN" altLang="en-US" dirty="0">
                <a:latin typeface="楷体" panose="02010609060101010101" pitchFamily="49" charset="-122"/>
                <a:ea typeface="楷体" panose="02010609060101010101" pitchFamily="49" charset="-122"/>
              </a:rPr>
              <a:t>交换机不需配置</a:t>
            </a:r>
            <a:endParaRPr lang="zh-CN" altLang="en-US" dirty="0"/>
          </a:p>
        </p:txBody>
      </p:sp>
      <p:sp>
        <p:nvSpPr>
          <p:cNvPr id="9" name="文本框 46">
            <a:extLst>
              <a:ext uri="{FF2B5EF4-FFF2-40B4-BE49-F238E27FC236}">
                <a16:creationId xmlns:a16="http://schemas.microsoft.com/office/drawing/2014/main" id="{9E9CFB60-D751-4B53-8E5C-6EA28356B02A}"/>
              </a:ext>
            </a:extLst>
          </p:cNvPr>
          <p:cNvSpPr txBox="1">
            <a:spLocks noChangeArrowheads="1"/>
          </p:cNvSpPr>
          <p:nvPr/>
        </p:nvSpPr>
        <p:spPr bwMode="auto">
          <a:xfrm>
            <a:off x="5226106" y="1231900"/>
            <a:ext cx="3725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rPr>
              <a:t>路由器一个端口是一个子网</a:t>
            </a:r>
            <a:endParaRPr lang="en-US" altLang="zh-CN" b="1" dirty="0">
              <a:solidFill>
                <a:srgbClr val="FF0000"/>
              </a:solidFill>
            </a:endParaRPr>
          </a:p>
          <a:p>
            <a:r>
              <a:rPr lang="zh-CN" altLang="en-US" b="1" dirty="0">
                <a:solidFill>
                  <a:srgbClr val="FF0000"/>
                </a:solidFill>
              </a:rPr>
              <a:t>交换机一个端口是一个网段</a:t>
            </a:r>
          </a:p>
        </p:txBody>
      </p:sp>
      <p:sp>
        <p:nvSpPr>
          <p:cNvPr id="2" name="灯片编号占位符 1">
            <a:extLst>
              <a:ext uri="{FF2B5EF4-FFF2-40B4-BE49-F238E27FC236}">
                <a16:creationId xmlns:a16="http://schemas.microsoft.com/office/drawing/2014/main" id="{EDC96A32-D96E-4F81-9DA9-473207EEBECB}"/>
              </a:ext>
            </a:extLst>
          </p:cNvPr>
          <p:cNvSpPr>
            <a:spLocks noGrp="1"/>
          </p:cNvSpPr>
          <p:nvPr>
            <p:ph type="sldNum" sz="quarter" idx="12"/>
          </p:nvPr>
        </p:nvSpPr>
        <p:spPr/>
        <p:txBody>
          <a:bodyPr/>
          <a:lstStyle/>
          <a:p>
            <a:fld id="{91F2D4EF-46D4-4764-B373-FC59CD1D281E}" type="slidenum">
              <a:rPr lang="zh-CN" altLang="en-US" smtClean="0"/>
              <a:t>91</a:t>
            </a:fld>
            <a:endParaRPr lang="zh-CN" altLang="en-US"/>
          </a:p>
        </p:txBody>
      </p:sp>
    </p:spTree>
    <p:extLst>
      <p:ext uri="{BB962C8B-B14F-4D97-AF65-F5344CB8AC3E}">
        <p14:creationId xmlns:p14="http://schemas.microsoft.com/office/powerpoint/2010/main" val="33090406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363541" cy="1071442"/>
            <a:chOff x="551030" y="-368704"/>
            <a:chExt cx="581805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167454" cy="718775"/>
              <a:chOff x="1839058" y="967769"/>
              <a:chExt cx="516745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422042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3" name="Rectangle 3">
            <a:extLst>
              <a:ext uri="{FF2B5EF4-FFF2-40B4-BE49-F238E27FC236}">
                <a16:creationId xmlns:a16="http://schemas.microsoft.com/office/drawing/2014/main" id="{6219AB35-D9D4-4AD7-99DC-4016A4EFEFBD}"/>
              </a:ext>
            </a:extLst>
          </p:cNvPr>
          <p:cNvSpPr txBox="1">
            <a:spLocks noChangeArrowheads="1"/>
          </p:cNvSpPr>
          <p:nvPr/>
        </p:nvSpPr>
        <p:spPr>
          <a:xfrm>
            <a:off x="810610" y="1455624"/>
            <a:ext cx="7374019" cy="939674"/>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Clr>
                <a:srgbClr val="009FF6"/>
              </a:buClr>
              <a:buFont typeface="Wingdings" panose="05000000000000000000" pitchFamily="2" charset="2"/>
              <a:buChar char="p"/>
            </a:pPr>
            <a:r>
              <a:rPr lang="zh-CN" altLang="en-US" sz="2000" dirty="0">
                <a:solidFill>
                  <a:srgbClr val="3333FF"/>
                </a:solidFill>
                <a:ea typeface="楷体" panose="02010609060101010101" pitchFamily="49" charset="-122"/>
                <a:cs typeface="Arial" panose="020B0604020202020204" pitchFamily="34" charset="0"/>
              </a:rPr>
              <a:t>  </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交换机</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err="1">
                <a:latin typeface="Times New Roman" panose="02020603050405020304" pitchFamily="18" charset="0"/>
                <a:ea typeface="思源黑体 CN Medium" panose="020B0600000000000000" pitchFamily="34" charset="-122"/>
                <a:cs typeface="Times New Roman" panose="02020603050405020304" pitchFamily="18" charset="0"/>
              </a:rPr>
              <a:t>Swtich</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）是一种</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存储</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转发设备</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，在</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层</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实现</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LAN</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互连。</a:t>
            </a:r>
          </a:p>
        </p:txBody>
      </p:sp>
      <p:pic>
        <p:nvPicPr>
          <p:cNvPr id="14" name="图片 1">
            <a:extLst>
              <a:ext uri="{FF2B5EF4-FFF2-40B4-BE49-F238E27FC236}">
                <a16:creationId xmlns:a16="http://schemas.microsoft.com/office/drawing/2014/main" id="{A65297D8-F64B-4A1C-8C4E-E0D71F5CED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3147" y="2571750"/>
            <a:ext cx="7732203" cy="199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a:extLst>
              <a:ext uri="{FF2B5EF4-FFF2-40B4-BE49-F238E27FC236}">
                <a16:creationId xmlns:a16="http://schemas.microsoft.com/office/drawing/2014/main" id="{C9223A2A-E52F-4F5D-B8C9-9CB23C5C689B}"/>
              </a:ext>
            </a:extLst>
          </p:cNvPr>
          <p:cNvGrpSpPr/>
          <p:nvPr/>
        </p:nvGrpSpPr>
        <p:grpSpPr>
          <a:xfrm>
            <a:off x="810611" y="1115177"/>
            <a:ext cx="1609719" cy="383695"/>
            <a:chOff x="1403750" y="3593123"/>
            <a:chExt cx="2103219" cy="511593"/>
          </a:xfrm>
        </p:grpSpPr>
        <p:grpSp>
          <p:nvGrpSpPr>
            <p:cNvPr id="16" name="组合 15">
              <a:extLst>
                <a:ext uri="{FF2B5EF4-FFF2-40B4-BE49-F238E27FC236}">
                  <a16:creationId xmlns:a16="http://schemas.microsoft.com/office/drawing/2014/main" id="{AFE4B6C0-3802-41EC-9B8F-EE63A6E30B30}"/>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C1E690D1-1DC5-4709-B98F-98FE2E23055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9" name="round-web-cam_17861">
                <a:extLst>
                  <a:ext uri="{FF2B5EF4-FFF2-40B4-BE49-F238E27FC236}">
                    <a16:creationId xmlns:a16="http://schemas.microsoft.com/office/drawing/2014/main" id="{6ADEAFF3-E5A9-43FE-A607-8AAD74CDFE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 name="Text Box 79">
              <a:extLst>
                <a:ext uri="{FF2B5EF4-FFF2-40B4-BE49-F238E27FC236}">
                  <a16:creationId xmlns:a16="http://schemas.microsoft.com/office/drawing/2014/main" id="{60D3D87D-CCAF-4275-A7AB-D22552EE63EE}"/>
                </a:ext>
              </a:extLst>
            </p:cNvPr>
            <p:cNvSpPr txBox="1">
              <a:spLocks noChangeArrowheads="1"/>
            </p:cNvSpPr>
            <p:nvPr/>
          </p:nvSpPr>
          <p:spPr bwMode="auto">
            <a:xfrm>
              <a:off x="1932062" y="3603895"/>
              <a:ext cx="157490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2" name="灯片编号占位符 1">
            <a:extLst>
              <a:ext uri="{FF2B5EF4-FFF2-40B4-BE49-F238E27FC236}">
                <a16:creationId xmlns:a16="http://schemas.microsoft.com/office/drawing/2014/main" id="{9EF5AD78-D422-4116-A69C-C55710DF40C6}"/>
              </a:ext>
            </a:extLst>
          </p:cNvPr>
          <p:cNvSpPr>
            <a:spLocks noGrp="1"/>
          </p:cNvSpPr>
          <p:nvPr>
            <p:ph type="sldNum" sz="quarter" idx="12"/>
          </p:nvPr>
        </p:nvSpPr>
        <p:spPr/>
        <p:txBody>
          <a:bodyPr/>
          <a:lstStyle/>
          <a:p>
            <a:fld id="{91F2D4EF-46D4-4764-B373-FC59CD1D281E}" type="slidenum">
              <a:rPr lang="zh-CN" altLang="en-US" smtClean="0"/>
              <a:t>92</a:t>
            </a:fld>
            <a:endParaRPr lang="zh-CN" altLang="en-US"/>
          </a:p>
        </p:txBody>
      </p:sp>
      <p:sp>
        <p:nvSpPr>
          <p:cNvPr id="19" name="文本框 46">
            <a:extLst>
              <a:ext uri="{FF2B5EF4-FFF2-40B4-BE49-F238E27FC236}">
                <a16:creationId xmlns:a16="http://schemas.microsoft.com/office/drawing/2014/main" id="{FE577D8D-6D19-4C4A-B9A1-BFC9697CF93F}"/>
              </a:ext>
            </a:extLst>
          </p:cNvPr>
          <p:cNvSpPr txBox="1">
            <a:spLocks noChangeArrowheads="1"/>
          </p:cNvSpPr>
          <p:nvPr/>
        </p:nvSpPr>
        <p:spPr bwMode="auto">
          <a:xfrm>
            <a:off x="5095477" y="792120"/>
            <a:ext cx="3725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rPr>
              <a:t>路由器一个端口是一个子网</a:t>
            </a:r>
            <a:endParaRPr lang="en-US" altLang="zh-CN" b="1" dirty="0">
              <a:solidFill>
                <a:srgbClr val="FF0000"/>
              </a:solidFill>
            </a:endParaRPr>
          </a:p>
          <a:p>
            <a:r>
              <a:rPr lang="zh-CN" altLang="en-US" b="1" dirty="0">
                <a:solidFill>
                  <a:srgbClr val="FF0000"/>
                </a:solidFill>
              </a:rPr>
              <a:t>交换机一个端口是一个网段</a:t>
            </a:r>
          </a:p>
        </p:txBody>
      </p:sp>
    </p:spTree>
    <p:extLst>
      <p:ext uri="{BB962C8B-B14F-4D97-AF65-F5344CB8AC3E}">
        <p14:creationId xmlns:p14="http://schemas.microsoft.com/office/powerpoint/2010/main" val="23096000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121060" y="0"/>
            <a:ext cx="4374715" cy="1071442"/>
            <a:chOff x="551030" y="-368704"/>
            <a:chExt cx="5158177"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07576" cy="718775"/>
              <a:chOff x="1839058" y="967769"/>
              <a:chExt cx="4507576"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075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541533" y="1009436"/>
                <a:ext cx="3595917"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9" name="Group 4">
            <a:extLst>
              <a:ext uri="{FF2B5EF4-FFF2-40B4-BE49-F238E27FC236}">
                <a16:creationId xmlns:a16="http://schemas.microsoft.com/office/drawing/2014/main" id="{9004FCD2-44DC-4447-8372-84C4CA734F01}"/>
              </a:ext>
            </a:extLst>
          </p:cNvPr>
          <p:cNvGrpSpPr>
            <a:grpSpLocks/>
          </p:cNvGrpSpPr>
          <p:nvPr/>
        </p:nvGrpSpPr>
        <p:grpSpPr bwMode="auto">
          <a:xfrm>
            <a:off x="1352846" y="1102692"/>
            <a:ext cx="6990329" cy="3910784"/>
            <a:chOff x="249" y="255"/>
            <a:chExt cx="5398" cy="2934"/>
          </a:xfrm>
        </p:grpSpPr>
        <p:sp>
          <p:nvSpPr>
            <p:cNvPr id="20" name="Rectangle 5">
              <a:extLst>
                <a:ext uri="{FF2B5EF4-FFF2-40B4-BE49-F238E27FC236}">
                  <a16:creationId xmlns:a16="http://schemas.microsoft.com/office/drawing/2014/main" id="{420969E1-C447-464C-8014-C2EBD3B357B4}"/>
                </a:ext>
              </a:extLst>
            </p:cNvPr>
            <p:cNvSpPr>
              <a:spLocks noChangeArrowheads="1"/>
            </p:cNvSpPr>
            <p:nvPr/>
          </p:nvSpPr>
          <p:spPr bwMode="auto">
            <a:xfrm>
              <a:off x="3061" y="255"/>
              <a:ext cx="2586" cy="1678"/>
            </a:xfrm>
            <a:prstGeom prst="rect">
              <a:avLst/>
            </a:prstGeom>
            <a:solidFill>
              <a:srgbClr val="CC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1" name="Text Box 6">
              <a:extLst>
                <a:ext uri="{FF2B5EF4-FFF2-40B4-BE49-F238E27FC236}">
                  <a16:creationId xmlns:a16="http://schemas.microsoft.com/office/drawing/2014/main" id="{257302D8-D594-4F5A-9C3D-6E0CACD182D4}"/>
                </a:ext>
              </a:extLst>
            </p:cNvPr>
            <p:cNvSpPr txBox="1">
              <a:spLocks noChangeArrowheads="1"/>
            </p:cNvSpPr>
            <p:nvPr/>
          </p:nvSpPr>
          <p:spPr bwMode="auto">
            <a:xfrm>
              <a:off x="3061" y="255"/>
              <a:ext cx="5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80808"/>
                  </a:solidFill>
                  <a:ea typeface="楷体" panose="02010609060101010101" pitchFamily="49" charset="-122"/>
                  <a:cs typeface="Arial" panose="020B0604020202020204" pitchFamily="34" charset="0"/>
                </a:rPr>
                <a:t>交换机</a:t>
              </a:r>
            </a:p>
          </p:txBody>
        </p:sp>
        <p:sp>
          <p:nvSpPr>
            <p:cNvPr id="22" name="Rectangle 7">
              <a:extLst>
                <a:ext uri="{FF2B5EF4-FFF2-40B4-BE49-F238E27FC236}">
                  <a16:creationId xmlns:a16="http://schemas.microsoft.com/office/drawing/2014/main" id="{F75CBFE0-519F-44B9-83FD-D71B312CF36A}"/>
                </a:ext>
              </a:extLst>
            </p:cNvPr>
            <p:cNvSpPr>
              <a:spLocks noChangeArrowheads="1"/>
            </p:cNvSpPr>
            <p:nvPr/>
          </p:nvSpPr>
          <p:spPr bwMode="auto">
            <a:xfrm>
              <a:off x="4014" y="436"/>
              <a:ext cx="408" cy="22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站表</a:t>
              </a:r>
            </a:p>
          </p:txBody>
        </p:sp>
        <p:grpSp>
          <p:nvGrpSpPr>
            <p:cNvPr id="23" name="Group 8">
              <a:extLst>
                <a:ext uri="{FF2B5EF4-FFF2-40B4-BE49-F238E27FC236}">
                  <a16:creationId xmlns:a16="http://schemas.microsoft.com/office/drawing/2014/main" id="{6889410E-FD7C-410A-A90C-FE341A199251}"/>
                </a:ext>
              </a:extLst>
            </p:cNvPr>
            <p:cNvGrpSpPr>
              <a:grpSpLocks/>
            </p:cNvGrpSpPr>
            <p:nvPr/>
          </p:nvGrpSpPr>
          <p:grpSpPr bwMode="auto">
            <a:xfrm>
              <a:off x="4876" y="300"/>
              <a:ext cx="725" cy="954"/>
              <a:chOff x="930" y="2341"/>
              <a:chExt cx="725" cy="954"/>
            </a:xfrm>
          </p:grpSpPr>
          <p:sp>
            <p:nvSpPr>
              <p:cNvPr id="87" name="Rectangle 9">
                <a:extLst>
                  <a:ext uri="{FF2B5EF4-FFF2-40B4-BE49-F238E27FC236}">
                    <a16:creationId xmlns:a16="http://schemas.microsoft.com/office/drawing/2014/main" id="{5A2A0E81-628C-410A-AEE6-3A2720D0C00E}"/>
                  </a:ext>
                </a:extLst>
              </p:cNvPr>
              <p:cNvSpPr>
                <a:spLocks noChangeArrowheads="1"/>
              </p:cNvSpPr>
              <p:nvPr/>
            </p:nvSpPr>
            <p:spPr bwMode="auto">
              <a:xfrm>
                <a:off x="930" y="2341"/>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solidFill>
                      <a:srgbClr val="080808"/>
                    </a:solidFill>
                    <a:ea typeface="楷体" panose="02010609060101010101" pitchFamily="49" charset="-122"/>
                    <a:cs typeface="Arial" panose="020B0604020202020204" pitchFamily="34" charset="0"/>
                  </a:rPr>
                  <a:t>站地址</a:t>
                </a:r>
              </a:p>
            </p:txBody>
          </p:sp>
          <p:sp>
            <p:nvSpPr>
              <p:cNvPr id="88" name="Rectangle 10">
                <a:extLst>
                  <a:ext uri="{FF2B5EF4-FFF2-40B4-BE49-F238E27FC236}">
                    <a16:creationId xmlns:a16="http://schemas.microsoft.com/office/drawing/2014/main" id="{11CE836D-FDA7-4820-8525-01CB08874915}"/>
                  </a:ext>
                </a:extLst>
              </p:cNvPr>
              <p:cNvSpPr>
                <a:spLocks noChangeArrowheads="1"/>
              </p:cNvSpPr>
              <p:nvPr/>
            </p:nvSpPr>
            <p:spPr bwMode="auto">
              <a:xfrm>
                <a:off x="1338" y="2341"/>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solidFill>
                      <a:srgbClr val="080808"/>
                    </a:solidFill>
                    <a:ea typeface="楷体" panose="02010609060101010101" pitchFamily="49" charset="-122"/>
                    <a:cs typeface="Arial" panose="020B0604020202020204" pitchFamily="34" charset="0"/>
                  </a:rPr>
                  <a:t>接口</a:t>
                </a:r>
              </a:p>
            </p:txBody>
          </p:sp>
          <p:sp>
            <p:nvSpPr>
              <p:cNvPr id="89" name="Rectangle 11">
                <a:extLst>
                  <a:ext uri="{FF2B5EF4-FFF2-40B4-BE49-F238E27FC236}">
                    <a16:creationId xmlns:a16="http://schemas.microsoft.com/office/drawing/2014/main" id="{C5D1DCBC-133C-43FB-91F9-1B26CC513330}"/>
                  </a:ext>
                </a:extLst>
              </p:cNvPr>
              <p:cNvSpPr>
                <a:spLocks noChangeArrowheads="1"/>
              </p:cNvSpPr>
              <p:nvPr/>
            </p:nvSpPr>
            <p:spPr bwMode="auto">
              <a:xfrm>
                <a:off x="930" y="2478"/>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MAC1</a:t>
                </a:r>
              </a:p>
            </p:txBody>
          </p:sp>
          <p:sp>
            <p:nvSpPr>
              <p:cNvPr id="90" name="Rectangle 12">
                <a:extLst>
                  <a:ext uri="{FF2B5EF4-FFF2-40B4-BE49-F238E27FC236}">
                    <a16:creationId xmlns:a16="http://schemas.microsoft.com/office/drawing/2014/main" id="{923F78E8-8E62-4DBF-B17A-10EB1D05AA79}"/>
                  </a:ext>
                </a:extLst>
              </p:cNvPr>
              <p:cNvSpPr>
                <a:spLocks noChangeArrowheads="1"/>
              </p:cNvSpPr>
              <p:nvPr/>
            </p:nvSpPr>
            <p:spPr bwMode="auto">
              <a:xfrm>
                <a:off x="930" y="2614"/>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MAC2</a:t>
                </a:r>
              </a:p>
            </p:txBody>
          </p:sp>
          <p:sp>
            <p:nvSpPr>
              <p:cNvPr id="91" name="Rectangle 13">
                <a:extLst>
                  <a:ext uri="{FF2B5EF4-FFF2-40B4-BE49-F238E27FC236}">
                    <a16:creationId xmlns:a16="http://schemas.microsoft.com/office/drawing/2014/main" id="{3BE4FAB0-8FA5-4676-AD1A-A9541A3D7893}"/>
                  </a:ext>
                </a:extLst>
              </p:cNvPr>
              <p:cNvSpPr>
                <a:spLocks noChangeArrowheads="1"/>
              </p:cNvSpPr>
              <p:nvPr/>
            </p:nvSpPr>
            <p:spPr bwMode="auto">
              <a:xfrm>
                <a:off x="930" y="2750"/>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MAC3</a:t>
                </a:r>
              </a:p>
            </p:txBody>
          </p:sp>
          <p:sp>
            <p:nvSpPr>
              <p:cNvPr id="92" name="Rectangle 14">
                <a:extLst>
                  <a:ext uri="{FF2B5EF4-FFF2-40B4-BE49-F238E27FC236}">
                    <a16:creationId xmlns:a16="http://schemas.microsoft.com/office/drawing/2014/main" id="{1FD9329B-62D9-44D9-8F33-E015379310CB}"/>
                  </a:ext>
                </a:extLst>
              </p:cNvPr>
              <p:cNvSpPr>
                <a:spLocks noChangeArrowheads="1"/>
              </p:cNvSpPr>
              <p:nvPr/>
            </p:nvSpPr>
            <p:spPr bwMode="auto">
              <a:xfrm>
                <a:off x="930" y="2886"/>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MAC4</a:t>
                </a:r>
              </a:p>
            </p:txBody>
          </p:sp>
          <p:sp>
            <p:nvSpPr>
              <p:cNvPr id="93" name="Rectangle 15">
                <a:extLst>
                  <a:ext uri="{FF2B5EF4-FFF2-40B4-BE49-F238E27FC236}">
                    <a16:creationId xmlns:a16="http://schemas.microsoft.com/office/drawing/2014/main" id="{2AD09795-BF8A-421D-9C5E-20F78332F0C6}"/>
                  </a:ext>
                </a:extLst>
              </p:cNvPr>
              <p:cNvSpPr>
                <a:spLocks noChangeArrowheads="1"/>
              </p:cNvSpPr>
              <p:nvPr/>
            </p:nvSpPr>
            <p:spPr bwMode="auto">
              <a:xfrm>
                <a:off x="930" y="3022"/>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MAC5</a:t>
                </a:r>
              </a:p>
            </p:txBody>
          </p:sp>
          <p:sp>
            <p:nvSpPr>
              <p:cNvPr id="94" name="Rectangle 16">
                <a:extLst>
                  <a:ext uri="{FF2B5EF4-FFF2-40B4-BE49-F238E27FC236}">
                    <a16:creationId xmlns:a16="http://schemas.microsoft.com/office/drawing/2014/main" id="{7804A9D8-936B-4E0B-A7F4-80AB516D4BF7}"/>
                  </a:ext>
                </a:extLst>
              </p:cNvPr>
              <p:cNvSpPr>
                <a:spLocks noChangeArrowheads="1"/>
              </p:cNvSpPr>
              <p:nvPr/>
            </p:nvSpPr>
            <p:spPr bwMode="auto">
              <a:xfrm>
                <a:off x="930" y="3158"/>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MAC6</a:t>
                </a:r>
              </a:p>
            </p:txBody>
          </p:sp>
          <p:sp>
            <p:nvSpPr>
              <p:cNvPr id="95" name="Rectangle 17">
                <a:extLst>
                  <a:ext uri="{FF2B5EF4-FFF2-40B4-BE49-F238E27FC236}">
                    <a16:creationId xmlns:a16="http://schemas.microsoft.com/office/drawing/2014/main" id="{724E10EB-E2A7-4F47-8698-FDBBC41F1F13}"/>
                  </a:ext>
                </a:extLst>
              </p:cNvPr>
              <p:cNvSpPr>
                <a:spLocks noChangeArrowheads="1"/>
              </p:cNvSpPr>
              <p:nvPr/>
            </p:nvSpPr>
            <p:spPr bwMode="auto">
              <a:xfrm>
                <a:off x="1338" y="2478"/>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1</a:t>
                </a:r>
              </a:p>
            </p:txBody>
          </p:sp>
          <p:sp>
            <p:nvSpPr>
              <p:cNvPr id="96" name="Rectangle 18">
                <a:extLst>
                  <a:ext uri="{FF2B5EF4-FFF2-40B4-BE49-F238E27FC236}">
                    <a16:creationId xmlns:a16="http://schemas.microsoft.com/office/drawing/2014/main" id="{EDA79444-EC1C-4817-8ED0-3DBAD6920A51}"/>
                  </a:ext>
                </a:extLst>
              </p:cNvPr>
              <p:cNvSpPr>
                <a:spLocks noChangeArrowheads="1"/>
              </p:cNvSpPr>
              <p:nvPr/>
            </p:nvSpPr>
            <p:spPr bwMode="auto">
              <a:xfrm>
                <a:off x="1338" y="2614"/>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1</a:t>
                </a:r>
              </a:p>
            </p:txBody>
          </p:sp>
          <p:sp>
            <p:nvSpPr>
              <p:cNvPr id="97" name="Rectangle 19">
                <a:extLst>
                  <a:ext uri="{FF2B5EF4-FFF2-40B4-BE49-F238E27FC236}">
                    <a16:creationId xmlns:a16="http://schemas.microsoft.com/office/drawing/2014/main" id="{C73946C8-9555-43AB-9EE9-1A8D3D09A98C}"/>
                  </a:ext>
                </a:extLst>
              </p:cNvPr>
              <p:cNvSpPr>
                <a:spLocks noChangeArrowheads="1"/>
              </p:cNvSpPr>
              <p:nvPr/>
            </p:nvSpPr>
            <p:spPr bwMode="auto">
              <a:xfrm>
                <a:off x="1338" y="2750"/>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1</a:t>
                </a:r>
              </a:p>
            </p:txBody>
          </p:sp>
          <p:sp>
            <p:nvSpPr>
              <p:cNvPr id="98" name="Rectangle 20">
                <a:extLst>
                  <a:ext uri="{FF2B5EF4-FFF2-40B4-BE49-F238E27FC236}">
                    <a16:creationId xmlns:a16="http://schemas.microsoft.com/office/drawing/2014/main" id="{36C54285-5E0B-4A0E-99DB-6C6D6137D98C}"/>
                  </a:ext>
                </a:extLst>
              </p:cNvPr>
              <p:cNvSpPr>
                <a:spLocks noChangeArrowheads="1"/>
              </p:cNvSpPr>
              <p:nvPr/>
            </p:nvSpPr>
            <p:spPr bwMode="auto">
              <a:xfrm>
                <a:off x="1338" y="2886"/>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2</a:t>
                </a:r>
              </a:p>
            </p:txBody>
          </p:sp>
          <p:sp>
            <p:nvSpPr>
              <p:cNvPr id="99" name="Rectangle 21">
                <a:extLst>
                  <a:ext uri="{FF2B5EF4-FFF2-40B4-BE49-F238E27FC236}">
                    <a16:creationId xmlns:a16="http://schemas.microsoft.com/office/drawing/2014/main" id="{4893E4A2-AE7B-4676-96C1-80849DB2E2AD}"/>
                  </a:ext>
                </a:extLst>
              </p:cNvPr>
              <p:cNvSpPr>
                <a:spLocks noChangeArrowheads="1"/>
              </p:cNvSpPr>
              <p:nvPr/>
            </p:nvSpPr>
            <p:spPr bwMode="auto">
              <a:xfrm>
                <a:off x="1338" y="3022"/>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2</a:t>
                </a:r>
              </a:p>
            </p:txBody>
          </p:sp>
          <p:sp>
            <p:nvSpPr>
              <p:cNvPr id="100" name="Rectangle 22">
                <a:extLst>
                  <a:ext uri="{FF2B5EF4-FFF2-40B4-BE49-F238E27FC236}">
                    <a16:creationId xmlns:a16="http://schemas.microsoft.com/office/drawing/2014/main" id="{37668C13-8A7E-4F7F-B3C6-954A1637DDA5}"/>
                  </a:ext>
                </a:extLst>
              </p:cNvPr>
              <p:cNvSpPr>
                <a:spLocks noChangeArrowheads="1"/>
              </p:cNvSpPr>
              <p:nvPr/>
            </p:nvSpPr>
            <p:spPr bwMode="auto">
              <a:xfrm>
                <a:off x="1338" y="3158"/>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2</a:t>
                </a:r>
              </a:p>
            </p:txBody>
          </p:sp>
        </p:grpSp>
        <p:sp>
          <p:nvSpPr>
            <p:cNvPr id="28" name="Rectangle 23">
              <a:extLst>
                <a:ext uri="{FF2B5EF4-FFF2-40B4-BE49-F238E27FC236}">
                  <a16:creationId xmlns:a16="http://schemas.microsoft.com/office/drawing/2014/main" id="{3407FEF8-8E92-47A6-A537-598FDD576996}"/>
                </a:ext>
              </a:extLst>
            </p:cNvPr>
            <p:cNvSpPr>
              <a:spLocks noChangeArrowheads="1"/>
            </p:cNvSpPr>
            <p:nvPr/>
          </p:nvSpPr>
          <p:spPr bwMode="auto">
            <a:xfrm>
              <a:off x="3198" y="1071"/>
              <a:ext cx="680" cy="318"/>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接口管理</a:t>
              </a:r>
            </a:p>
            <a:p>
              <a:pPr algn="ctr" eaLnBrk="1" hangingPunct="1"/>
              <a:r>
                <a:rPr lang="zh-CN" altLang="en-US">
                  <a:solidFill>
                    <a:srgbClr val="080808"/>
                  </a:solidFill>
                  <a:ea typeface="楷体" panose="02010609060101010101" pitchFamily="49" charset="-122"/>
                  <a:cs typeface="Arial" panose="020B0604020202020204" pitchFamily="34" charset="0"/>
                </a:rPr>
                <a:t>软件</a:t>
              </a:r>
            </a:p>
          </p:txBody>
        </p:sp>
        <p:sp>
          <p:nvSpPr>
            <p:cNvPr id="30" name="Rectangle 24">
              <a:extLst>
                <a:ext uri="{FF2B5EF4-FFF2-40B4-BE49-F238E27FC236}">
                  <a16:creationId xmlns:a16="http://schemas.microsoft.com/office/drawing/2014/main" id="{584D5A8D-9B73-439F-8370-F14C3626D01C}"/>
                </a:ext>
              </a:extLst>
            </p:cNvPr>
            <p:cNvSpPr>
              <a:spLocks noChangeArrowheads="1"/>
            </p:cNvSpPr>
            <p:nvPr/>
          </p:nvSpPr>
          <p:spPr bwMode="auto">
            <a:xfrm>
              <a:off x="3878" y="1071"/>
              <a:ext cx="680" cy="318"/>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协议</a:t>
              </a:r>
            </a:p>
            <a:p>
              <a:pPr algn="ctr" eaLnBrk="1" hangingPunct="1"/>
              <a:r>
                <a:rPr lang="zh-CN" altLang="en-US">
                  <a:solidFill>
                    <a:srgbClr val="080808"/>
                  </a:solidFill>
                  <a:ea typeface="楷体" panose="02010609060101010101" pitchFamily="49" charset="-122"/>
                  <a:cs typeface="Arial" panose="020B0604020202020204" pitchFamily="34" charset="0"/>
                </a:rPr>
                <a:t>实体</a:t>
              </a:r>
            </a:p>
          </p:txBody>
        </p:sp>
        <p:sp>
          <p:nvSpPr>
            <p:cNvPr id="31" name="Line 25">
              <a:extLst>
                <a:ext uri="{FF2B5EF4-FFF2-40B4-BE49-F238E27FC236}">
                  <a16:creationId xmlns:a16="http://schemas.microsoft.com/office/drawing/2014/main" id="{3AD3D62B-3527-4687-8A1B-8258A6D3AD0B}"/>
                </a:ext>
              </a:extLst>
            </p:cNvPr>
            <p:cNvSpPr>
              <a:spLocks noChangeShapeType="1"/>
            </p:cNvSpPr>
            <p:nvPr/>
          </p:nvSpPr>
          <p:spPr bwMode="auto">
            <a:xfrm>
              <a:off x="4422" y="663"/>
              <a:ext cx="454" cy="590"/>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6">
              <a:extLst>
                <a:ext uri="{FF2B5EF4-FFF2-40B4-BE49-F238E27FC236}">
                  <a16:creationId xmlns:a16="http://schemas.microsoft.com/office/drawing/2014/main" id="{69DF3B18-74F3-4D5D-AC08-6C242C9FF26A}"/>
                </a:ext>
              </a:extLst>
            </p:cNvPr>
            <p:cNvSpPr>
              <a:spLocks noChangeShapeType="1"/>
            </p:cNvSpPr>
            <p:nvPr/>
          </p:nvSpPr>
          <p:spPr bwMode="auto">
            <a:xfrm flipV="1">
              <a:off x="4422" y="300"/>
              <a:ext cx="454" cy="136"/>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7">
              <a:extLst>
                <a:ext uri="{FF2B5EF4-FFF2-40B4-BE49-F238E27FC236}">
                  <a16:creationId xmlns:a16="http://schemas.microsoft.com/office/drawing/2014/main" id="{1A5EB554-0394-4325-8265-740ED843BDD4}"/>
                </a:ext>
              </a:extLst>
            </p:cNvPr>
            <p:cNvSpPr>
              <a:spLocks noChangeShapeType="1"/>
            </p:cNvSpPr>
            <p:nvPr/>
          </p:nvSpPr>
          <p:spPr bwMode="auto">
            <a:xfrm>
              <a:off x="4241" y="663"/>
              <a:ext cx="0" cy="408"/>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Rectangle 28">
              <a:extLst>
                <a:ext uri="{FF2B5EF4-FFF2-40B4-BE49-F238E27FC236}">
                  <a16:creationId xmlns:a16="http://schemas.microsoft.com/office/drawing/2014/main" id="{A26341F7-98B9-45C0-AFD9-ABF184DF29EE}"/>
                </a:ext>
              </a:extLst>
            </p:cNvPr>
            <p:cNvSpPr>
              <a:spLocks noChangeArrowheads="1"/>
            </p:cNvSpPr>
            <p:nvPr/>
          </p:nvSpPr>
          <p:spPr bwMode="auto">
            <a:xfrm>
              <a:off x="3198" y="1616"/>
              <a:ext cx="408" cy="181"/>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接口</a:t>
              </a:r>
              <a:r>
                <a:rPr lang="en-US" altLang="zh-CN">
                  <a:solidFill>
                    <a:srgbClr val="080808"/>
                  </a:solidFill>
                  <a:ea typeface="楷体" panose="02010609060101010101" pitchFamily="49" charset="-122"/>
                  <a:cs typeface="Arial" panose="020B0604020202020204" pitchFamily="34" charset="0"/>
                </a:rPr>
                <a:t>1</a:t>
              </a:r>
            </a:p>
          </p:txBody>
        </p:sp>
        <p:sp>
          <p:nvSpPr>
            <p:cNvPr id="36" name="Rectangle 29">
              <a:extLst>
                <a:ext uri="{FF2B5EF4-FFF2-40B4-BE49-F238E27FC236}">
                  <a16:creationId xmlns:a16="http://schemas.microsoft.com/office/drawing/2014/main" id="{CEDE1D35-7258-4BE4-B5DA-35747FC55A07}"/>
                </a:ext>
              </a:extLst>
            </p:cNvPr>
            <p:cNvSpPr>
              <a:spLocks noChangeArrowheads="1"/>
            </p:cNvSpPr>
            <p:nvPr/>
          </p:nvSpPr>
          <p:spPr bwMode="auto">
            <a:xfrm>
              <a:off x="4014" y="1616"/>
              <a:ext cx="408" cy="181"/>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缓存</a:t>
              </a:r>
            </a:p>
          </p:txBody>
        </p:sp>
        <p:sp>
          <p:nvSpPr>
            <p:cNvPr id="37" name="Rectangle 30">
              <a:extLst>
                <a:ext uri="{FF2B5EF4-FFF2-40B4-BE49-F238E27FC236}">
                  <a16:creationId xmlns:a16="http://schemas.microsoft.com/office/drawing/2014/main" id="{C921BAB4-FF9E-4E92-9960-5F2141D620F3}"/>
                </a:ext>
              </a:extLst>
            </p:cNvPr>
            <p:cNvSpPr>
              <a:spLocks noChangeArrowheads="1"/>
            </p:cNvSpPr>
            <p:nvPr/>
          </p:nvSpPr>
          <p:spPr bwMode="auto">
            <a:xfrm>
              <a:off x="4785" y="1616"/>
              <a:ext cx="408" cy="181"/>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接口</a:t>
              </a:r>
              <a:r>
                <a:rPr lang="en-US" altLang="zh-CN">
                  <a:solidFill>
                    <a:srgbClr val="080808"/>
                  </a:solidFill>
                  <a:ea typeface="楷体" panose="02010609060101010101" pitchFamily="49" charset="-122"/>
                  <a:cs typeface="Arial" panose="020B0604020202020204" pitchFamily="34" charset="0"/>
                </a:rPr>
                <a:t>2</a:t>
              </a:r>
            </a:p>
          </p:txBody>
        </p:sp>
        <p:sp>
          <p:nvSpPr>
            <p:cNvPr id="38" name="Line 31">
              <a:extLst>
                <a:ext uri="{FF2B5EF4-FFF2-40B4-BE49-F238E27FC236}">
                  <a16:creationId xmlns:a16="http://schemas.microsoft.com/office/drawing/2014/main" id="{93D67612-A566-4D74-A9ED-9047419F6F9A}"/>
                </a:ext>
              </a:extLst>
            </p:cNvPr>
            <p:cNvSpPr>
              <a:spLocks noChangeShapeType="1"/>
            </p:cNvSpPr>
            <p:nvPr/>
          </p:nvSpPr>
          <p:spPr bwMode="auto">
            <a:xfrm>
              <a:off x="4241" y="1389"/>
              <a:ext cx="0" cy="227"/>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32">
              <a:extLst>
                <a:ext uri="{FF2B5EF4-FFF2-40B4-BE49-F238E27FC236}">
                  <a16:creationId xmlns:a16="http://schemas.microsoft.com/office/drawing/2014/main" id="{AEE0E373-F513-4D55-95BF-8F5A41A4CF53}"/>
                </a:ext>
              </a:extLst>
            </p:cNvPr>
            <p:cNvSpPr>
              <a:spLocks noChangeShapeType="1"/>
            </p:cNvSpPr>
            <p:nvPr/>
          </p:nvSpPr>
          <p:spPr bwMode="auto">
            <a:xfrm>
              <a:off x="4422" y="1706"/>
              <a:ext cx="363" cy="0"/>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Line 33">
              <a:extLst>
                <a:ext uri="{FF2B5EF4-FFF2-40B4-BE49-F238E27FC236}">
                  <a16:creationId xmlns:a16="http://schemas.microsoft.com/office/drawing/2014/main" id="{BC7108B2-AA07-4CAF-B5C4-431A0EF828F0}"/>
                </a:ext>
              </a:extLst>
            </p:cNvPr>
            <p:cNvSpPr>
              <a:spLocks noChangeShapeType="1"/>
            </p:cNvSpPr>
            <p:nvPr/>
          </p:nvSpPr>
          <p:spPr bwMode="auto">
            <a:xfrm>
              <a:off x="3606" y="1706"/>
              <a:ext cx="408" cy="0"/>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34">
              <a:extLst>
                <a:ext uri="{FF2B5EF4-FFF2-40B4-BE49-F238E27FC236}">
                  <a16:creationId xmlns:a16="http://schemas.microsoft.com/office/drawing/2014/main" id="{A9684AD9-9120-4E50-AF7C-96968E89FCB7}"/>
                </a:ext>
              </a:extLst>
            </p:cNvPr>
            <p:cNvSpPr>
              <a:spLocks noChangeShapeType="1"/>
            </p:cNvSpPr>
            <p:nvPr/>
          </p:nvSpPr>
          <p:spPr bwMode="auto">
            <a:xfrm>
              <a:off x="3379" y="1797"/>
              <a:ext cx="0" cy="272"/>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35">
              <a:extLst>
                <a:ext uri="{FF2B5EF4-FFF2-40B4-BE49-F238E27FC236}">
                  <a16:creationId xmlns:a16="http://schemas.microsoft.com/office/drawing/2014/main" id="{8EE93765-C0B6-43C1-BF6A-62AB516EE7A7}"/>
                </a:ext>
              </a:extLst>
            </p:cNvPr>
            <p:cNvSpPr>
              <a:spLocks noChangeShapeType="1"/>
            </p:cNvSpPr>
            <p:nvPr/>
          </p:nvSpPr>
          <p:spPr bwMode="auto">
            <a:xfrm>
              <a:off x="5012" y="1797"/>
              <a:ext cx="0" cy="272"/>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Text Box 36">
              <a:extLst>
                <a:ext uri="{FF2B5EF4-FFF2-40B4-BE49-F238E27FC236}">
                  <a16:creationId xmlns:a16="http://schemas.microsoft.com/office/drawing/2014/main" id="{BB9AEC6B-1627-44B8-B5D3-34012EC69FCE}"/>
                </a:ext>
              </a:extLst>
            </p:cNvPr>
            <p:cNvSpPr txBox="1">
              <a:spLocks noChangeArrowheads="1"/>
            </p:cNvSpPr>
            <p:nvPr/>
          </p:nvSpPr>
          <p:spPr bwMode="auto">
            <a:xfrm>
              <a:off x="3185" y="1900"/>
              <a:ext cx="2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1</a:t>
              </a:r>
            </a:p>
          </p:txBody>
        </p:sp>
        <p:sp>
          <p:nvSpPr>
            <p:cNvPr id="44" name="Text Box 37">
              <a:extLst>
                <a:ext uri="{FF2B5EF4-FFF2-40B4-BE49-F238E27FC236}">
                  <a16:creationId xmlns:a16="http://schemas.microsoft.com/office/drawing/2014/main" id="{CD8D01D2-2D1B-43F2-A410-8C8216DFD35B}"/>
                </a:ext>
              </a:extLst>
            </p:cNvPr>
            <p:cNvSpPr txBox="1">
              <a:spLocks noChangeArrowheads="1"/>
            </p:cNvSpPr>
            <p:nvPr/>
          </p:nvSpPr>
          <p:spPr bwMode="auto">
            <a:xfrm>
              <a:off x="5012" y="1933"/>
              <a:ext cx="2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2</a:t>
              </a:r>
            </a:p>
          </p:txBody>
        </p:sp>
        <p:sp>
          <p:nvSpPr>
            <p:cNvPr id="45" name="Rectangle 38">
              <a:extLst>
                <a:ext uri="{FF2B5EF4-FFF2-40B4-BE49-F238E27FC236}">
                  <a16:creationId xmlns:a16="http://schemas.microsoft.com/office/drawing/2014/main" id="{CC73C487-9079-409C-A864-C55BED87BCC3}"/>
                </a:ext>
              </a:extLst>
            </p:cNvPr>
            <p:cNvSpPr>
              <a:spLocks noChangeArrowheads="1"/>
            </p:cNvSpPr>
            <p:nvPr/>
          </p:nvSpPr>
          <p:spPr bwMode="auto">
            <a:xfrm>
              <a:off x="1156" y="1616"/>
              <a:ext cx="907" cy="272"/>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6" name="Text Box 39">
              <a:extLst>
                <a:ext uri="{FF2B5EF4-FFF2-40B4-BE49-F238E27FC236}">
                  <a16:creationId xmlns:a16="http://schemas.microsoft.com/office/drawing/2014/main" id="{1902BA9E-D0F3-447A-A952-121874B4F199}"/>
                </a:ext>
              </a:extLst>
            </p:cNvPr>
            <p:cNvSpPr txBox="1">
              <a:spLocks noChangeArrowheads="1"/>
            </p:cNvSpPr>
            <p:nvPr/>
          </p:nvSpPr>
          <p:spPr bwMode="auto">
            <a:xfrm>
              <a:off x="1507" y="1256"/>
              <a:ext cx="5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80808"/>
                  </a:solidFill>
                  <a:ea typeface="楷体" panose="02010609060101010101" pitchFamily="49" charset="-122"/>
                  <a:cs typeface="Arial" panose="020B0604020202020204" pitchFamily="34" charset="0"/>
                </a:rPr>
                <a:t>交换机</a:t>
              </a:r>
            </a:p>
          </p:txBody>
        </p:sp>
        <p:sp>
          <p:nvSpPr>
            <p:cNvPr id="47" name="Line 40">
              <a:extLst>
                <a:ext uri="{FF2B5EF4-FFF2-40B4-BE49-F238E27FC236}">
                  <a16:creationId xmlns:a16="http://schemas.microsoft.com/office/drawing/2014/main" id="{9F849757-3ACE-4992-84F1-D0FFE96D702D}"/>
                </a:ext>
              </a:extLst>
            </p:cNvPr>
            <p:cNvSpPr>
              <a:spLocks noChangeShapeType="1"/>
            </p:cNvSpPr>
            <p:nvPr/>
          </p:nvSpPr>
          <p:spPr bwMode="auto">
            <a:xfrm>
              <a:off x="1383" y="1888"/>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1">
              <a:extLst>
                <a:ext uri="{FF2B5EF4-FFF2-40B4-BE49-F238E27FC236}">
                  <a16:creationId xmlns:a16="http://schemas.microsoft.com/office/drawing/2014/main" id="{E6CD8D88-08EF-42A6-A4FB-C1A98B887C34}"/>
                </a:ext>
              </a:extLst>
            </p:cNvPr>
            <p:cNvSpPr>
              <a:spLocks noChangeShapeType="1"/>
            </p:cNvSpPr>
            <p:nvPr/>
          </p:nvSpPr>
          <p:spPr bwMode="auto">
            <a:xfrm>
              <a:off x="1837" y="1888"/>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2">
              <a:extLst>
                <a:ext uri="{FF2B5EF4-FFF2-40B4-BE49-F238E27FC236}">
                  <a16:creationId xmlns:a16="http://schemas.microsoft.com/office/drawing/2014/main" id="{142BCEBE-959F-4836-8B46-506BDD8C7AD0}"/>
                </a:ext>
              </a:extLst>
            </p:cNvPr>
            <p:cNvSpPr>
              <a:spLocks noChangeShapeType="1"/>
            </p:cNvSpPr>
            <p:nvPr/>
          </p:nvSpPr>
          <p:spPr bwMode="auto">
            <a:xfrm flipV="1">
              <a:off x="2154" y="255"/>
              <a:ext cx="907" cy="127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3">
              <a:extLst>
                <a:ext uri="{FF2B5EF4-FFF2-40B4-BE49-F238E27FC236}">
                  <a16:creationId xmlns:a16="http://schemas.microsoft.com/office/drawing/2014/main" id="{8188D144-90B5-4065-BF46-9124D6FD2369}"/>
                </a:ext>
              </a:extLst>
            </p:cNvPr>
            <p:cNvSpPr>
              <a:spLocks noChangeShapeType="1"/>
            </p:cNvSpPr>
            <p:nvPr/>
          </p:nvSpPr>
          <p:spPr bwMode="auto">
            <a:xfrm>
              <a:off x="2154" y="1797"/>
              <a:ext cx="907" cy="1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Text Box 44">
              <a:extLst>
                <a:ext uri="{FF2B5EF4-FFF2-40B4-BE49-F238E27FC236}">
                  <a16:creationId xmlns:a16="http://schemas.microsoft.com/office/drawing/2014/main" id="{112B71BC-DC50-4EDF-8056-B82B402786D0}"/>
                </a:ext>
              </a:extLst>
            </p:cNvPr>
            <p:cNvSpPr txBox="1">
              <a:spLocks noChangeArrowheads="1"/>
            </p:cNvSpPr>
            <p:nvPr/>
          </p:nvSpPr>
          <p:spPr bwMode="auto">
            <a:xfrm>
              <a:off x="1837" y="1933"/>
              <a:ext cx="2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2</a:t>
              </a:r>
            </a:p>
          </p:txBody>
        </p:sp>
        <p:sp>
          <p:nvSpPr>
            <p:cNvPr id="52" name="Text Box 45">
              <a:extLst>
                <a:ext uri="{FF2B5EF4-FFF2-40B4-BE49-F238E27FC236}">
                  <a16:creationId xmlns:a16="http://schemas.microsoft.com/office/drawing/2014/main" id="{F33FF191-0806-4269-B29E-8756EE94E8A3}"/>
                </a:ext>
              </a:extLst>
            </p:cNvPr>
            <p:cNvSpPr txBox="1">
              <a:spLocks noChangeArrowheads="1"/>
            </p:cNvSpPr>
            <p:nvPr/>
          </p:nvSpPr>
          <p:spPr bwMode="auto">
            <a:xfrm>
              <a:off x="1202" y="1933"/>
              <a:ext cx="2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1</a:t>
              </a:r>
            </a:p>
          </p:txBody>
        </p:sp>
        <p:sp>
          <p:nvSpPr>
            <p:cNvPr id="53" name="Rectangle 46">
              <a:extLst>
                <a:ext uri="{FF2B5EF4-FFF2-40B4-BE49-F238E27FC236}">
                  <a16:creationId xmlns:a16="http://schemas.microsoft.com/office/drawing/2014/main" id="{65679F9B-C4F1-43A4-9862-56CD9D437776}"/>
                </a:ext>
              </a:extLst>
            </p:cNvPr>
            <p:cNvSpPr>
              <a:spLocks noChangeArrowheads="1"/>
            </p:cNvSpPr>
            <p:nvPr/>
          </p:nvSpPr>
          <p:spPr bwMode="auto">
            <a:xfrm>
              <a:off x="249"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4" name="Rectangle 47">
              <a:extLst>
                <a:ext uri="{FF2B5EF4-FFF2-40B4-BE49-F238E27FC236}">
                  <a16:creationId xmlns:a16="http://schemas.microsoft.com/office/drawing/2014/main" id="{C5F341A0-2AAC-4A0D-8D95-61A3A4451FA1}"/>
                </a:ext>
              </a:extLst>
            </p:cNvPr>
            <p:cNvSpPr>
              <a:spLocks noChangeArrowheads="1"/>
            </p:cNvSpPr>
            <p:nvPr/>
          </p:nvSpPr>
          <p:spPr bwMode="auto">
            <a:xfrm>
              <a:off x="1474"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Rectangle 48">
              <a:extLst>
                <a:ext uri="{FF2B5EF4-FFF2-40B4-BE49-F238E27FC236}">
                  <a16:creationId xmlns:a16="http://schemas.microsoft.com/office/drawing/2014/main" id="{D8E125B9-92CB-49E9-844C-33E8FCB9D004}"/>
                </a:ext>
              </a:extLst>
            </p:cNvPr>
            <p:cNvSpPr>
              <a:spLocks noChangeArrowheads="1"/>
            </p:cNvSpPr>
            <p:nvPr/>
          </p:nvSpPr>
          <p:spPr bwMode="auto">
            <a:xfrm>
              <a:off x="1701"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6" name="Rectangle 49">
              <a:extLst>
                <a:ext uri="{FF2B5EF4-FFF2-40B4-BE49-F238E27FC236}">
                  <a16:creationId xmlns:a16="http://schemas.microsoft.com/office/drawing/2014/main" id="{D6F39E70-20B8-4DC1-B452-E0E17E3E78AD}"/>
                </a:ext>
              </a:extLst>
            </p:cNvPr>
            <p:cNvSpPr>
              <a:spLocks noChangeArrowheads="1"/>
            </p:cNvSpPr>
            <p:nvPr/>
          </p:nvSpPr>
          <p:spPr bwMode="auto">
            <a:xfrm>
              <a:off x="2835"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Line 50">
              <a:extLst>
                <a:ext uri="{FF2B5EF4-FFF2-40B4-BE49-F238E27FC236}">
                  <a16:creationId xmlns:a16="http://schemas.microsoft.com/office/drawing/2014/main" id="{ABBE6FBA-8CF9-4845-A6BF-172EFFA40F47}"/>
                </a:ext>
              </a:extLst>
            </p:cNvPr>
            <p:cNvSpPr>
              <a:spLocks noChangeShapeType="1"/>
            </p:cNvSpPr>
            <p:nvPr/>
          </p:nvSpPr>
          <p:spPr bwMode="auto">
            <a:xfrm>
              <a:off x="340" y="2296"/>
              <a:ext cx="11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1">
              <a:extLst>
                <a:ext uri="{FF2B5EF4-FFF2-40B4-BE49-F238E27FC236}">
                  <a16:creationId xmlns:a16="http://schemas.microsoft.com/office/drawing/2014/main" id="{C128983E-02A6-4E64-B620-6E140AC69B00}"/>
                </a:ext>
              </a:extLst>
            </p:cNvPr>
            <p:cNvSpPr>
              <a:spLocks noChangeShapeType="1"/>
            </p:cNvSpPr>
            <p:nvPr/>
          </p:nvSpPr>
          <p:spPr bwMode="auto">
            <a:xfrm>
              <a:off x="1791" y="2296"/>
              <a:ext cx="104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computr2">
              <a:extLst>
                <a:ext uri="{FF2B5EF4-FFF2-40B4-BE49-F238E27FC236}">
                  <a16:creationId xmlns:a16="http://schemas.microsoft.com/office/drawing/2014/main" id="{47178567-7DE8-4B26-AA63-B4A781966292}"/>
                </a:ext>
              </a:extLst>
            </p:cNvPr>
            <p:cNvSpPr>
              <a:spLocks noEditPoints="1" noChangeArrowheads="1"/>
            </p:cNvSpPr>
            <p:nvPr/>
          </p:nvSpPr>
          <p:spPr bwMode="auto">
            <a:xfrm>
              <a:off x="340"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60" name="Line 53">
              <a:extLst>
                <a:ext uri="{FF2B5EF4-FFF2-40B4-BE49-F238E27FC236}">
                  <a16:creationId xmlns:a16="http://schemas.microsoft.com/office/drawing/2014/main" id="{C3BA12E8-1EAF-4990-BB3E-688A6F15D12E}"/>
                </a:ext>
              </a:extLst>
            </p:cNvPr>
            <p:cNvSpPr>
              <a:spLocks noChangeShapeType="1"/>
            </p:cNvSpPr>
            <p:nvPr/>
          </p:nvSpPr>
          <p:spPr bwMode="auto">
            <a:xfrm>
              <a:off x="521"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Text Box 54">
              <a:extLst>
                <a:ext uri="{FF2B5EF4-FFF2-40B4-BE49-F238E27FC236}">
                  <a16:creationId xmlns:a16="http://schemas.microsoft.com/office/drawing/2014/main" id="{B7CD192B-EA72-4F1A-AFA2-80AFFB3A978E}"/>
                </a:ext>
              </a:extLst>
            </p:cNvPr>
            <p:cNvSpPr txBox="1">
              <a:spLocks noChangeArrowheads="1"/>
            </p:cNvSpPr>
            <p:nvPr/>
          </p:nvSpPr>
          <p:spPr bwMode="auto">
            <a:xfrm>
              <a:off x="2096" y="2036"/>
              <a:ext cx="51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80808"/>
                  </a:solidFill>
                  <a:ea typeface="楷体" panose="02010609060101010101" pitchFamily="49" charset="-122"/>
                  <a:cs typeface="Arial" panose="020B0604020202020204" pitchFamily="34" charset="0"/>
                </a:rPr>
                <a:t>网段</a:t>
              </a:r>
              <a:r>
                <a:rPr lang="en-US" altLang="zh-CN">
                  <a:solidFill>
                    <a:srgbClr val="080808"/>
                  </a:solidFill>
                  <a:ea typeface="楷体" panose="02010609060101010101" pitchFamily="49" charset="-122"/>
                  <a:cs typeface="Arial" panose="020B0604020202020204" pitchFamily="34" charset="0"/>
                </a:rPr>
                <a:t>B</a:t>
              </a:r>
            </a:p>
          </p:txBody>
        </p:sp>
        <p:sp>
          <p:nvSpPr>
            <p:cNvPr id="62" name="Text Box 55">
              <a:extLst>
                <a:ext uri="{FF2B5EF4-FFF2-40B4-BE49-F238E27FC236}">
                  <a16:creationId xmlns:a16="http://schemas.microsoft.com/office/drawing/2014/main" id="{5ABB2848-EE38-47BA-88A2-7F178F1EC3BA}"/>
                </a:ext>
              </a:extLst>
            </p:cNvPr>
            <p:cNvSpPr txBox="1">
              <a:spLocks noChangeArrowheads="1"/>
            </p:cNvSpPr>
            <p:nvPr/>
          </p:nvSpPr>
          <p:spPr bwMode="auto">
            <a:xfrm>
              <a:off x="612" y="2024"/>
              <a:ext cx="51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80808"/>
                  </a:solidFill>
                  <a:ea typeface="楷体" panose="02010609060101010101" pitchFamily="49" charset="-122"/>
                  <a:cs typeface="Arial" panose="020B0604020202020204" pitchFamily="34" charset="0"/>
                </a:rPr>
                <a:t>网段</a:t>
              </a:r>
              <a:r>
                <a:rPr lang="en-US" altLang="zh-CN">
                  <a:solidFill>
                    <a:srgbClr val="080808"/>
                  </a:solidFill>
                  <a:ea typeface="楷体" panose="02010609060101010101" pitchFamily="49" charset="-122"/>
                  <a:cs typeface="Arial" panose="020B0604020202020204" pitchFamily="34" charset="0"/>
                </a:rPr>
                <a:t>A</a:t>
              </a:r>
            </a:p>
          </p:txBody>
        </p:sp>
        <p:sp>
          <p:nvSpPr>
            <p:cNvPr id="63" name="Text Box 56">
              <a:extLst>
                <a:ext uri="{FF2B5EF4-FFF2-40B4-BE49-F238E27FC236}">
                  <a16:creationId xmlns:a16="http://schemas.microsoft.com/office/drawing/2014/main" id="{B77F21F4-9170-449B-8A5D-44A38D488F8A}"/>
                </a:ext>
              </a:extLst>
            </p:cNvPr>
            <p:cNvSpPr txBox="1">
              <a:spLocks noChangeArrowheads="1"/>
            </p:cNvSpPr>
            <p:nvPr/>
          </p:nvSpPr>
          <p:spPr bwMode="auto">
            <a:xfrm>
              <a:off x="249"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1</a:t>
              </a:r>
            </a:p>
          </p:txBody>
        </p:sp>
        <p:sp>
          <p:nvSpPr>
            <p:cNvPr id="64" name="Text Box 57">
              <a:extLst>
                <a:ext uri="{FF2B5EF4-FFF2-40B4-BE49-F238E27FC236}">
                  <a16:creationId xmlns:a16="http://schemas.microsoft.com/office/drawing/2014/main" id="{032C5668-3C9D-479A-888D-49D4E9A4610A}"/>
                </a:ext>
              </a:extLst>
            </p:cNvPr>
            <p:cNvSpPr txBox="1">
              <a:spLocks noChangeArrowheads="1"/>
            </p:cNvSpPr>
            <p:nvPr/>
          </p:nvSpPr>
          <p:spPr bwMode="auto">
            <a:xfrm>
              <a:off x="657"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2</a:t>
              </a:r>
            </a:p>
          </p:txBody>
        </p:sp>
        <p:sp>
          <p:nvSpPr>
            <p:cNvPr id="65" name="Text Box 58">
              <a:extLst>
                <a:ext uri="{FF2B5EF4-FFF2-40B4-BE49-F238E27FC236}">
                  <a16:creationId xmlns:a16="http://schemas.microsoft.com/office/drawing/2014/main" id="{AAC30221-5092-49C6-8B3F-2DA3A3606029}"/>
                </a:ext>
              </a:extLst>
            </p:cNvPr>
            <p:cNvSpPr txBox="1">
              <a:spLocks noChangeArrowheads="1"/>
            </p:cNvSpPr>
            <p:nvPr/>
          </p:nvSpPr>
          <p:spPr bwMode="auto">
            <a:xfrm>
              <a:off x="1655"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4</a:t>
              </a:r>
            </a:p>
          </p:txBody>
        </p:sp>
        <p:sp>
          <p:nvSpPr>
            <p:cNvPr id="66" name="Text Box 59">
              <a:extLst>
                <a:ext uri="{FF2B5EF4-FFF2-40B4-BE49-F238E27FC236}">
                  <a16:creationId xmlns:a16="http://schemas.microsoft.com/office/drawing/2014/main" id="{A3F42246-85B8-4BFE-ADEC-C69B7665C8DD}"/>
                </a:ext>
              </a:extLst>
            </p:cNvPr>
            <p:cNvSpPr txBox="1">
              <a:spLocks noChangeArrowheads="1"/>
            </p:cNvSpPr>
            <p:nvPr/>
          </p:nvSpPr>
          <p:spPr bwMode="auto">
            <a:xfrm>
              <a:off x="1020"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3</a:t>
              </a:r>
            </a:p>
          </p:txBody>
        </p:sp>
        <p:sp>
          <p:nvSpPr>
            <p:cNvPr id="67" name="Text Box 60">
              <a:extLst>
                <a:ext uri="{FF2B5EF4-FFF2-40B4-BE49-F238E27FC236}">
                  <a16:creationId xmlns:a16="http://schemas.microsoft.com/office/drawing/2014/main" id="{9CD73318-4C55-4D28-AA05-3CDA51592B0D}"/>
                </a:ext>
              </a:extLst>
            </p:cNvPr>
            <p:cNvSpPr txBox="1">
              <a:spLocks noChangeArrowheads="1"/>
            </p:cNvSpPr>
            <p:nvPr/>
          </p:nvSpPr>
          <p:spPr bwMode="auto">
            <a:xfrm>
              <a:off x="2381"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6</a:t>
              </a:r>
            </a:p>
          </p:txBody>
        </p:sp>
        <p:sp>
          <p:nvSpPr>
            <p:cNvPr id="68" name="Text Box 61">
              <a:extLst>
                <a:ext uri="{FF2B5EF4-FFF2-40B4-BE49-F238E27FC236}">
                  <a16:creationId xmlns:a16="http://schemas.microsoft.com/office/drawing/2014/main" id="{8480FFC7-C82C-4331-8C88-72C4EB22DFF9}"/>
                </a:ext>
              </a:extLst>
            </p:cNvPr>
            <p:cNvSpPr txBox="1">
              <a:spLocks noChangeArrowheads="1"/>
            </p:cNvSpPr>
            <p:nvPr/>
          </p:nvSpPr>
          <p:spPr bwMode="auto">
            <a:xfrm>
              <a:off x="2018"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5</a:t>
              </a:r>
            </a:p>
          </p:txBody>
        </p:sp>
        <p:sp>
          <p:nvSpPr>
            <p:cNvPr id="69" name="Text Box 62">
              <a:extLst>
                <a:ext uri="{FF2B5EF4-FFF2-40B4-BE49-F238E27FC236}">
                  <a16:creationId xmlns:a16="http://schemas.microsoft.com/office/drawing/2014/main" id="{44A1E9C0-B4E0-4D43-8953-38CD967042D8}"/>
                </a:ext>
              </a:extLst>
            </p:cNvPr>
            <p:cNvSpPr txBox="1">
              <a:spLocks noChangeArrowheads="1"/>
            </p:cNvSpPr>
            <p:nvPr/>
          </p:nvSpPr>
          <p:spPr bwMode="auto">
            <a:xfrm>
              <a:off x="295" y="2976"/>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MAC1</a:t>
              </a:r>
            </a:p>
          </p:txBody>
        </p:sp>
        <p:sp>
          <p:nvSpPr>
            <p:cNvPr id="70" name="Text Box 63">
              <a:extLst>
                <a:ext uri="{FF2B5EF4-FFF2-40B4-BE49-F238E27FC236}">
                  <a16:creationId xmlns:a16="http://schemas.microsoft.com/office/drawing/2014/main" id="{13BC2BA8-010B-4537-ACF1-327AE7AC314A}"/>
                </a:ext>
              </a:extLst>
            </p:cNvPr>
            <p:cNvSpPr txBox="1">
              <a:spLocks noChangeArrowheads="1"/>
            </p:cNvSpPr>
            <p:nvPr/>
          </p:nvSpPr>
          <p:spPr bwMode="auto">
            <a:xfrm>
              <a:off x="703" y="2976"/>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MAC2</a:t>
              </a:r>
            </a:p>
          </p:txBody>
        </p:sp>
        <p:sp>
          <p:nvSpPr>
            <p:cNvPr id="71" name="Text Box 64">
              <a:extLst>
                <a:ext uri="{FF2B5EF4-FFF2-40B4-BE49-F238E27FC236}">
                  <a16:creationId xmlns:a16="http://schemas.microsoft.com/office/drawing/2014/main" id="{7635A633-858D-4BC7-A7F2-2FEBF49E8D06}"/>
                </a:ext>
              </a:extLst>
            </p:cNvPr>
            <p:cNvSpPr txBox="1">
              <a:spLocks noChangeArrowheads="1"/>
            </p:cNvSpPr>
            <p:nvPr/>
          </p:nvSpPr>
          <p:spPr bwMode="auto">
            <a:xfrm>
              <a:off x="1111" y="2976"/>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MAC3</a:t>
              </a:r>
            </a:p>
          </p:txBody>
        </p:sp>
        <p:sp>
          <p:nvSpPr>
            <p:cNvPr id="72" name="Text Box 65">
              <a:extLst>
                <a:ext uri="{FF2B5EF4-FFF2-40B4-BE49-F238E27FC236}">
                  <a16:creationId xmlns:a16="http://schemas.microsoft.com/office/drawing/2014/main" id="{93AD63D3-86DC-4EA9-B651-EF5AF7EB961A}"/>
                </a:ext>
              </a:extLst>
            </p:cNvPr>
            <p:cNvSpPr txBox="1">
              <a:spLocks noChangeArrowheads="1"/>
            </p:cNvSpPr>
            <p:nvPr/>
          </p:nvSpPr>
          <p:spPr bwMode="auto">
            <a:xfrm>
              <a:off x="1655" y="2976"/>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MAC4</a:t>
              </a:r>
            </a:p>
          </p:txBody>
        </p:sp>
        <p:sp>
          <p:nvSpPr>
            <p:cNvPr id="73" name="Text Box 66">
              <a:extLst>
                <a:ext uri="{FF2B5EF4-FFF2-40B4-BE49-F238E27FC236}">
                  <a16:creationId xmlns:a16="http://schemas.microsoft.com/office/drawing/2014/main" id="{B1C05037-2323-4E75-B752-0D1A7B3FC622}"/>
                </a:ext>
              </a:extLst>
            </p:cNvPr>
            <p:cNvSpPr txBox="1">
              <a:spLocks noChangeArrowheads="1"/>
            </p:cNvSpPr>
            <p:nvPr/>
          </p:nvSpPr>
          <p:spPr bwMode="auto">
            <a:xfrm>
              <a:off x="2064" y="2976"/>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MAC5</a:t>
              </a:r>
            </a:p>
          </p:txBody>
        </p:sp>
        <p:sp>
          <p:nvSpPr>
            <p:cNvPr id="74" name="Text Box 67">
              <a:extLst>
                <a:ext uri="{FF2B5EF4-FFF2-40B4-BE49-F238E27FC236}">
                  <a16:creationId xmlns:a16="http://schemas.microsoft.com/office/drawing/2014/main" id="{838A0FDF-5BF5-4F52-8187-9A02D9A7CF38}"/>
                </a:ext>
              </a:extLst>
            </p:cNvPr>
            <p:cNvSpPr txBox="1">
              <a:spLocks noChangeArrowheads="1"/>
            </p:cNvSpPr>
            <p:nvPr/>
          </p:nvSpPr>
          <p:spPr bwMode="auto">
            <a:xfrm>
              <a:off x="2472" y="2976"/>
              <a:ext cx="5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MAC6</a:t>
              </a:r>
            </a:p>
          </p:txBody>
        </p:sp>
        <p:sp>
          <p:nvSpPr>
            <p:cNvPr id="75" name="computr2">
              <a:extLst>
                <a:ext uri="{FF2B5EF4-FFF2-40B4-BE49-F238E27FC236}">
                  <a16:creationId xmlns:a16="http://schemas.microsoft.com/office/drawing/2014/main" id="{6450461A-896D-4DF9-AA75-6FD3403CADC8}"/>
                </a:ext>
              </a:extLst>
            </p:cNvPr>
            <p:cNvSpPr>
              <a:spLocks noEditPoints="1" noChangeArrowheads="1"/>
            </p:cNvSpPr>
            <p:nvPr/>
          </p:nvSpPr>
          <p:spPr bwMode="auto">
            <a:xfrm>
              <a:off x="748"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76" name="Line 69">
              <a:extLst>
                <a:ext uri="{FF2B5EF4-FFF2-40B4-BE49-F238E27FC236}">
                  <a16:creationId xmlns:a16="http://schemas.microsoft.com/office/drawing/2014/main" id="{C581CD7F-48F4-4FD3-9720-C63694A105E9}"/>
                </a:ext>
              </a:extLst>
            </p:cNvPr>
            <p:cNvSpPr>
              <a:spLocks noChangeShapeType="1"/>
            </p:cNvSpPr>
            <p:nvPr/>
          </p:nvSpPr>
          <p:spPr bwMode="auto">
            <a:xfrm>
              <a:off x="929"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computr2">
              <a:extLst>
                <a:ext uri="{FF2B5EF4-FFF2-40B4-BE49-F238E27FC236}">
                  <a16:creationId xmlns:a16="http://schemas.microsoft.com/office/drawing/2014/main" id="{979B0E84-6313-4143-BBEB-D1F16B37944E}"/>
                </a:ext>
              </a:extLst>
            </p:cNvPr>
            <p:cNvSpPr>
              <a:spLocks noEditPoints="1" noChangeArrowheads="1"/>
            </p:cNvSpPr>
            <p:nvPr/>
          </p:nvSpPr>
          <p:spPr bwMode="auto">
            <a:xfrm>
              <a:off x="1156"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78" name="Line 71">
              <a:extLst>
                <a:ext uri="{FF2B5EF4-FFF2-40B4-BE49-F238E27FC236}">
                  <a16:creationId xmlns:a16="http://schemas.microsoft.com/office/drawing/2014/main" id="{49CEB2A2-B6E5-4662-B32A-2D6114D0A60E}"/>
                </a:ext>
              </a:extLst>
            </p:cNvPr>
            <p:cNvSpPr>
              <a:spLocks noChangeShapeType="1"/>
            </p:cNvSpPr>
            <p:nvPr/>
          </p:nvSpPr>
          <p:spPr bwMode="auto">
            <a:xfrm>
              <a:off x="1337"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computr2">
              <a:extLst>
                <a:ext uri="{FF2B5EF4-FFF2-40B4-BE49-F238E27FC236}">
                  <a16:creationId xmlns:a16="http://schemas.microsoft.com/office/drawing/2014/main" id="{1BD25535-AC5A-45EB-BAF1-E0F766D2B7DA}"/>
                </a:ext>
              </a:extLst>
            </p:cNvPr>
            <p:cNvSpPr>
              <a:spLocks noEditPoints="1" noChangeArrowheads="1"/>
            </p:cNvSpPr>
            <p:nvPr/>
          </p:nvSpPr>
          <p:spPr bwMode="auto">
            <a:xfrm>
              <a:off x="1746"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80" name="Line 73">
              <a:extLst>
                <a:ext uri="{FF2B5EF4-FFF2-40B4-BE49-F238E27FC236}">
                  <a16:creationId xmlns:a16="http://schemas.microsoft.com/office/drawing/2014/main" id="{F4940036-3929-4CB5-8A2E-2CD62561ECB6}"/>
                </a:ext>
              </a:extLst>
            </p:cNvPr>
            <p:cNvSpPr>
              <a:spLocks noChangeShapeType="1"/>
            </p:cNvSpPr>
            <p:nvPr/>
          </p:nvSpPr>
          <p:spPr bwMode="auto">
            <a:xfrm>
              <a:off x="1927"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computr2">
              <a:extLst>
                <a:ext uri="{FF2B5EF4-FFF2-40B4-BE49-F238E27FC236}">
                  <a16:creationId xmlns:a16="http://schemas.microsoft.com/office/drawing/2014/main" id="{1EC1DA0C-C9A3-4C8B-9A85-308FD9D506EB}"/>
                </a:ext>
              </a:extLst>
            </p:cNvPr>
            <p:cNvSpPr>
              <a:spLocks noEditPoints="1" noChangeArrowheads="1"/>
            </p:cNvSpPr>
            <p:nvPr/>
          </p:nvSpPr>
          <p:spPr bwMode="auto">
            <a:xfrm>
              <a:off x="2154"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82" name="Line 75">
              <a:extLst>
                <a:ext uri="{FF2B5EF4-FFF2-40B4-BE49-F238E27FC236}">
                  <a16:creationId xmlns:a16="http://schemas.microsoft.com/office/drawing/2014/main" id="{D915D69C-CD4C-4883-A2CA-20F72D1B26B4}"/>
                </a:ext>
              </a:extLst>
            </p:cNvPr>
            <p:cNvSpPr>
              <a:spLocks noChangeShapeType="1"/>
            </p:cNvSpPr>
            <p:nvPr/>
          </p:nvSpPr>
          <p:spPr bwMode="auto">
            <a:xfrm>
              <a:off x="2335"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computr2">
              <a:extLst>
                <a:ext uri="{FF2B5EF4-FFF2-40B4-BE49-F238E27FC236}">
                  <a16:creationId xmlns:a16="http://schemas.microsoft.com/office/drawing/2014/main" id="{C43BB4FD-88C8-4376-BF5D-ACA08F302B45}"/>
                </a:ext>
              </a:extLst>
            </p:cNvPr>
            <p:cNvSpPr>
              <a:spLocks noEditPoints="1" noChangeArrowheads="1"/>
            </p:cNvSpPr>
            <p:nvPr/>
          </p:nvSpPr>
          <p:spPr bwMode="auto">
            <a:xfrm>
              <a:off x="2562"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84" name="Line 77">
              <a:extLst>
                <a:ext uri="{FF2B5EF4-FFF2-40B4-BE49-F238E27FC236}">
                  <a16:creationId xmlns:a16="http://schemas.microsoft.com/office/drawing/2014/main" id="{30265955-36CA-4A93-AD7E-0667AD109ECC}"/>
                </a:ext>
              </a:extLst>
            </p:cNvPr>
            <p:cNvSpPr>
              <a:spLocks noChangeShapeType="1"/>
            </p:cNvSpPr>
            <p:nvPr/>
          </p:nvSpPr>
          <p:spPr bwMode="auto">
            <a:xfrm>
              <a:off x="2743"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78">
              <a:extLst>
                <a:ext uri="{FF2B5EF4-FFF2-40B4-BE49-F238E27FC236}">
                  <a16:creationId xmlns:a16="http://schemas.microsoft.com/office/drawing/2014/main" id="{97C6CC7B-0A3D-4BC7-AB1B-7F476D1ABFFC}"/>
                </a:ext>
              </a:extLst>
            </p:cNvPr>
            <p:cNvSpPr>
              <a:spLocks noChangeShapeType="1"/>
            </p:cNvSpPr>
            <p:nvPr/>
          </p:nvSpPr>
          <p:spPr bwMode="auto">
            <a:xfrm>
              <a:off x="3742" y="1253"/>
              <a:ext cx="272" cy="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6" name="Line 79">
              <a:extLst>
                <a:ext uri="{FF2B5EF4-FFF2-40B4-BE49-F238E27FC236}">
                  <a16:creationId xmlns:a16="http://schemas.microsoft.com/office/drawing/2014/main" id="{A841EBEB-B192-4B87-80F4-ADEDBFF70F34}"/>
                </a:ext>
              </a:extLst>
            </p:cNvPr>
            <p:cNvSpPr>
              <a:spLocks noChangeShapeType="1"/>
            </p:cNvSpPr>
            <p:nvPr/>
          </p:nvSpPr>
          <p:spPr bwMode="auto">
            <a:xfrm flipH="1">
              <a:off x="3742" y="1344"/>
              <a:ext cx="272" cy="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01" name="组合 100">
            <a:extLst>
              <a:ext uri="{FF2B5EF4-FFF2-40B4-BE49-F238E27FC236}">
                <a16:creationId xmlns:a16="http://schemas.microsoft.com/office/drawing/2014/main" id="{B0E0C39B-D1F2-4033-B5C9-F04E97327FE9}"/>
              </a:ext>
            </a:extLst>
          </p:cNvPr>
          <p:cNvGrpSpPr/>
          <p:nvPr/>
        </p:nvGrpSpPr>
        <p:grpSpPr>
          <a:xfrm>
            <a:off x="813955" y="1240721"/>
            <a:ext cx="2471042" cy="405111"/>
            <a:chOff x="1403750" y="3593123"/>
            <a:chExt cx="3294723" cy="540148"/>
          </a:xfrm>
        </p:grpSpPr>
        <p:grpSp>
          <p:nvGrpSpPr>
            <p:cNvPr id="102" name="组合 101">
              <a:extLst>
                <a:ext uri="{FF2B5EF4-FFF2-40B4-BE49-F238E27FC236}">
                  <a16:creationId xmlns:a16="http://schemas.microsoft.com/office/drawing/2014/main" id="{5E44BE28-3D61-42F5-A704-BB3328F17DA6}"/>
                </a:ext>
              </a:extLst>
            </p:cNvPr>
            <p:cNvGrpSpPr/>
            <p:nvPr/>
          </p:nvGrpSpPr>
          <p:grpSpPr>
            <a:xfrm>
              <a:off x="1403750" y="3593123"/>
              <a:ext cx="490436" cy="476221"/>
              <a:chOff x="1403750" y="3593123"/>
              <a:chExt cx="808892" cy="785446"/>
            </a:xfrm>
          </p:grpSpPr>
          <p:sp>
            <p:nvSpPr>
              <p:cNvPr id="104" name="对话气泡: 椭圆形 103">
                <a:extLst>
                  <a:ext uri="{FF2B5EF4-FFF2-40B4-BE49-F238E27FC236}">
                    <a16:creationId xmlns:a16="http://schemas.microsoft.com/office/drawing/2014/main" id="{194598A4-B381-4098-9700-2F2E2E2452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05" name="round-web-cam_17861">
                <a:extLst>
                  <a:ext uri="{FF2B5EF4-FFF2-40B4-BE49-F238E27FC236}">
                    <a16:creationId xmlns:a16="http://schemas.microsoft.com/office/drawing/2014/main" id="{91C67CDC-D8FD-4F95-9F4D-E8D617142C8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3" name="Text Box 79">
              <a:extLst>
                <a:ext uri="{FF2B5EF4-FFF2-40B4-BE49-F238E27FC236}">
                  <a16:creationId xmlns:a16="http://schemas.microsoft.com/office/drawing/2014/main" id="{F87A1DFF-1CC6-4A9A-BEDC-08C6A9582038}"/>
                </a:ext>
              </a:extLst>
            </p:cNvPr>
            <p:cNvSpPr txBox="1">
              <a:spLocks noChangeArrowheads="1"/>
            </p:cNvSpPr>
            <p:nvPr/>
          </p:nvSpPr>
          <p:spPr bwMode="auto">
            <a:xfrm>
              <a:off x="1932062" y="3603895"/>
              <a:ext cx="276641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交换机的概念结构</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pic>
        <p:nvPicPr>
          <p:cNvPr id="3" name="图片 2">
            <a:extLst>
              <a:ext uri="{FF2B5EF4-FFF2-40B4-BE49-F238E27FC236}">
                <a16:creationId xmlns:a16="http://schemas.microsoft.com/office/drawing/2014/main" id="{F783B4C6-6DC5-41D7-AB4E-E404E5A50DA7}"/>
              </a:ext>
            </a:extLst>
          </p:cNvPr>
          <p:cNvPicPr>
            <a:picLocks noChangeAspect="1"/>
          </p:cNvPicPr>
          <p:nvPr/>
        </p:nvPicPr>
        <p:blipFill>
          <a:blip r:embed="rId4"/>
          <a:stretch>
            <a:fillRect/>
          </a:stretch>
        </p:blipFill>
        <p:spPr>
          <a:xfrm>
            <a:off x="5433193" y="3606677"/>
            <a:ext cx="3036461" cy="1467492"/>
          </a:xfrm>
          <a:prstGeom prst="rect">
            <a:avLst/>
          </a:prstGeom>
        </p:spPr>
      </p:pic>
      <p:sp>
        <p:nvSpPr>
          <p:cNvPr id="2" name="灯片编号占位符 1">
            <a:extLst>
              <a:ext uri="{FF2B5EF4-FFF2-40B4-BE49-F238E27FC236}">
                <a16:creationId xmlns:a16="http://schemas.microsoft.com/office/drawing/2014/main" id="{629C0690-1C82-45AC-9B1F-C060E14EE027}"/>
              </a:ext>
            </a:extLst>
          </p:cNvPr>
          <p:cNvSpPr>
            <a:spLocks noGrp="1"/>
          </p:cNvSpPr>
          <p:nvPr>
            <p:ph type="sldNum" sz="quarter" idx="12"/>
          </p:nvPr>
        </p:nvSpPr>
        <p:spPr/>
        <p:txBody>
          <a:bodyPr/>
          <a:lstStyle/>
          <a:p>
            <a:fld id="{91F2D4EF-46D4-4764-B373-FC59CD1D281E}" type="slidenum">
              <a:rPr lang="zh-CN" altLang="en-US" smtClean="0"/>
              <a:t>93</a:t>
            </a:fld>
            <a:endParaRPr lang="zh-CN" altLang="en-US"/>
          </a:p>
        </p:txBody>
      </p:sp>
    </p:spTree>
    <p:extLst>
      <p:ext uri="{BB962C8B-B14F-4D97-AF65-F5344CB8AC3E}">
        <p14:creationId xmlns:p14="http://schemas.microsoft.com/office/powerpoint/2010/main" val="30307197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a:extLst>
              <a:ext uri="{FF2B5EF4-FFF2-40B4-BE49-F238E27FC236}">
                <a16:creationId xmlns:a16="http://schemas.microsoft.com/office/drawing/2014/main" id="{68637800-A04D-475E-8B46-06F9ED745BAD}"/>
              </a:ext>
            </a:extLst>
          </p:cNvPr>
          <p:cNvSpPr/>
          <p:nvPr/>
        </p:nvSpPr>
        <p:spPr>
          <a:xfrm>
            <a:off x="1571625" y="1607344"/>
            <a:ext cx="1875235" cy="1714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p>
        </p:txBody>
      </p:sp>
      <p:sp>
        <p:nvSpPr>
          <p:cNvPr id="165893" name="Rectangle 2">
            <a:extLst>
              <a:ext uri="{FF2B5EF4-FFF2-40B4-BE49-F238E27FC236}">
                <a16:creationId xmlns:a16="http://schemas.microsoft.com/office/drawing/2014/main" id="{8838883D-532C-46A5-B12B-98A53AD65183}"/>
              </a:ext>
            </a:extLst>
          </p:cNvPr>
          <p:cNvSpPr>
            <a:spLocks noGrp="1" noChangeArrowheads="1"/>
          </p:cNvSpPr>
          <p:nvPr>
            <p:ph type="title"/>
          </p:nvPr>
        </p:nvSpPr>
        <p:spPr>
          <a:xfrm>
            <a:off x="1547813" y="411956"/>
            <a:ext cx="5829300" cy="857250"/>
          </a:xfrm>
        </p:spPr>
        <p:txBody>
          <a:bodyPr/>
          <a:lstStyle/>
          <a:p>
            <a:r>
              <a:rPr lang="zh-CN" altLang="en-US" dirty="0"/>
              <a:t>交换机转发</a:t>
            </a:r>
          </a:p>
        </p:txBody>
      </p:sp>
      <p:sp>
        <p:nvSpPr>
          <p:cNvPr id="165894" name="Text Box 3">
            <a:extLst>
              <a:ext uri="{FF2B5EF4-FFF2-40B4-BE49-F238E27FC236}">
                <a16:creationId xmlns:a16="http://schemas.microsoft.com/office/drawing/2014/main" id="{C2370BC3-2BD2-4CD0-84D0-DB6410676B44}"/>
              </a:ext>
            </a:extLst>
          </p:cNvPr>
          <p:cNvSpPr txBox="1">
            <a:spLocks noChangeArrowheads="1"/>
          </p:cNvSpPr>
          <p:nvPr/>
        </p:nvSpPr>
        <p:spPr bwMode="auto">
          <a:xfrm>
            <a:off x="1697832" y="3895726"/>
            <a:ext cx="57840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r>
              <a:rPr lang="zh-CN" altLang="en-US" sz="1800">
                <a:latin typeface="Comic Sans MS" panose="030F0702030302020204" pitchFamily="66" charset="0"/>
              </a:rPr>
              <a:t> </a:t>
            </a:r>
            <a:r>
              <a:rPr lang="zh-CN" altLang="en-US" sz="1800">
                <a:latin typeface="楷体" panose="02010609060101010101" pitchFamily="49" charset="-122"/>
                <a:ea typeface="楷体" panose="02010609060101010101" pitchFamily="49" charset="-122"/>
              </a:rPr>
              <a:t>转发帧时，如何决定转发到那个</a:t>
            </a:r>
            <a:r>
              <a:rPr lang="en-US" altLang="zh-CN" sz="1800">
                <a:latin typeface="楷体" panose="02010609060101010101" pitchFamily="49" charset="-122"/>
                <a:ea typeface="楷体" panose="02010609060101010101" pitchFamily="49" charset="-122"/>
              </a:rPr>
              <a:t>LAN</a:t>
            </a:r>
            <a:r>
              <a:rPr lang="zh-CN" altLang="en-US" sz="1800">
                <a:latin typeface="楷体" panose="02010609060101010101" pitchFamily="49" charset="-122"/>
                <a:ea typeface="楷体" panose="02010609060101010101" pitchFamily="49" charset="-122"/>
              </a:rPr>
              <a:t>网段</a:t>
            </a:r>
            <a:r>
              <a:rPr lang="en-US" altLang="zh-CN" sz="1800">
                <a:latin typeface="楷体" panose="02010609060101010101" pitchFamily="49" charset="-122"/>
                <a:ea typeface="楷体" panose="02010609060101010101" pitchFamily="49" charset="-122"/>
              </a:rPr>
              <a:t>?</a:t>
            </a:r>
          </a:p>
          <a:p>
            <a:pPr>
              <a:buFontTx/>
              <a:buChar char="•"/>
            </a:pPr>
            <a:r>
              <a:rPr lang="en-US" altLang="zh-CN" sz="1800">
                <a:latin typeface="楷体" panose="02010609060101010101" pitchFamily="49" charset="-122"/>
                <a:ea typeface="楷体" panose="02010609060101010101" pitchFamily="49" charset="-122"/>
              </a:rPr>
              <a:t> </a:t>
            </a:r>
            <a:r>
              <a:rPr lang="zh-CN" altLang="en-US" sz="1800">
                <a:latin typeface="楷体" panose="02010609060101010101" pitchFamily="49" charset="-122"/>
                <a:ea typeface="楷体" panose="02010609060101010101" pitchFamily="49" charset="-122"/>
              </a:rPr>
              <a:t>看起来象一个路由问题</a:t>
            </a:r>
            <a:r>
              <a:rPr lang="en-US" altLang="zh-CN" sz="1800">
                <a:latin typeface="楷体" panose="02010609060101010101" pitchFamily="49" charset="-122"/>
                <a:ea typeface="楷体" panose="02010609060101010101" pitchFamily="49" charset="-122"/>
              </a:rPr>
              <a:t>...</a:t>
            </a:r>
          </a:p>
        </p:txBody>
      </p:sp>
      <p:sp>
        <p:nvSpPr>
          <p:cNvPr id="165895" name="Rectangle 4">
            <a:extLst>
              <a:ext uri="{FF2B5EF4-FFF2-40B4-BE49-F238E27FC236}">
                <a16:creationId xmlns:a16="http://schemas.microsoft.com/office/drawing/2014/main" id="{FDF59742-FA32-4306-86FD-65C059AF6103}"/>
              </a:ext>
            </a:extLst>
          </p:cNvPr>
          <p:cNvSpPr>
            <a:spLocks noChangeArrowheads="1"/>
          </p:cNvSpPr>
          <p:nvPr/>
        </p:nvSpPr>
        <p:spPr bwMode="auto">
          <a:xfrm>
            <a:off x="4151710" y="2345531"/>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5896" name="Object 5">
            <a:extLst>
              <a:ext uri="{FF2B5EF4-FFF2-40B4-BE49-F238E27FC236}">
                <a16:creationId xmlns:a16="http://schemas.microsoft.com/office/drawing/2014/main" id="{233DF9AF-70BA-4830-8221-8BF0BF363E42}"/>
              </a:ext>
            </a:extLst>
          </p:cNvPr>
          <p:cNvGraphicFramePr>
            <a:graphicFrameLocks noChangeAspect="1"/>
          </p:cNvGraphicFramePr>
          <p:nvPr/>
        </p:nvGraphicFramePr>
        <p:xfrm>
          <a:off x="2041922" y="2658667"/>
          <a:ext cx="384572" cy="335756"/>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65896" name="Object 5">
                        <a:extLst>
                          <a:ext uri="{FF2B5EF4-FFF2-40B4-BE49-F238E27FC236}">
                            <a16:creationId xmlns:a16="http://schemas.microsoft.com/office/drawing/2014/main" id="{233DF9AF-70BA-4830-8221-8BF0BF363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922" y="2658667"/>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897" name="Object 6">
            <a:extLst>
              <a:ext uri="{FF2B5EF4-FFF2-40B4-BE49-F238E27FC236}">
                <a16:creationId xmlns:a16="http://schemas.microsoft.com/office/drawing/2014/main" id="{461AFAA1-D43B-43FC-BEB3-4A3D6735F391}"/>
              </a:ext>
            </a:extLst>
          </p:cNvPr>
          <p:cNvGraphicFramePr>
            <a:graphicFrameLocks noChangeAspect="1"/>
          </p:cNvGraphicFramePr>
          <p:nvPr/>
        </p:nvGraphicFramePr>
        <p:xfrm>
          <a:off x="4536282" y="2671763"/>
          <a:ext cx="384572" cy="335756"/>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65897" name="Object 6">
                        <a:extLst>
                          <a:ext uri="{FF2B5EF4-FFF2-40B4-BE49-F238E27FC236}">
                            <a16:creationId xmlns:a16="http://schemas.microsoft.com/office/drawing/2014/main" id="{461AFAA1-D43B-43FC-BEB3-4A3D6735F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282" y="2671763"/>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898" name="Object 7">
            <a:extLst>
              <a:ext uri="{FF2B5EF4-FFF2-40B4-BE49-F238E27FC236}">
                <a16:creationId xmlns:a16="http://schemas.microsoft.com/office/drawing/2014/main" id="{5FB01D56-C3D6-479A-A4F6-9BA947C56F9F}"/>
              </a:ext>
            </a:extLst>
          </p:cNvPr>
          <p:cNvGraphicFramePr>
            <a:graphicFrameLocks noChangeAspect="1"/>
          </p:cNvGraphicFramePr>
          <p:nvPr/>
        </p:nvGraphicFramePr>
        <p:xfrm>
          <a:off x="5286376" y="2626519"/>
          <a:ext cx="384572" cy="335756"/>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165898" name="Object 7">
                        <a:extLst>
                          <a:ext uri="{FF2B5EF4-FFF2-40B4-BE49-F238E27FC236}">
                            <a16:creationId xmlns:a16="http://schemas.microsoft.com/office/drawing/2014/main" id="{5FB01D56-C3D6-479A-A4F6-9BA947C56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6" y="2626519"/>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899" name="Object 8">
            <a:extLst>
              <a:ext uri="{FF2B5EF4-FFF2-40B4-BE49-F238E27FC236}">
                <a16:creationId xmlns:a16="http://schemas.microsoft.com/office/drawing/2014/main" id="{189588E2-12F5-4616-9464-DDDA450F5D3C}"/>
              </a:ext>
            </a:extLst>
          </p:cNvPr>
          <p:cNvGraphicFramePr>
            <a:graphicFrameLocks noChangeAspect="1"/>
          </p:cNvGraphicFramePr>
          <p:nvPr/>
        </p:nvGraphicFramePr>
        <p:xfrm>
          <a:off x="2650332" y="2683669"/>
          <a:ext cx="384572" cy="335756"/>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165899" name="Object 8">
                        <a:extLst>
                          <a:ext uri="{FF2B5EF4-FFF2-40B4-BE49-F238E27FC236}">
                            <a16:creationId xmlns:a16="http://schemas.microsoft.com/office/drawing/2014/main" id="{189588E2-12F5-4616-9464-DDDA450F5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332" y="2683669"/>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900" name="Rectangle 9">
            <a:extLst>
              <a:ext uri="{FF2B5EF4-FFF2-40B4-BE49-F238E27FC236}">
                <a16:creationId xmlns:a16="http://schemas.microsoft.com/office/drawing/2014/main" id="{338BEEC4-ED2D-4D13-A36D-F19089EC0445}"/>
              </a:ext>
            </a:extLst>
          </p:cNvPr>
          <p:cNvSpPr>
            <a:spLocks noChangeArrowheads="1"/>
          </p:cNvSpPr>
          <p:nvPr/>
        </p:nvSpPr>
        <p:spPr bwMode="auto">
          <a:xfrm>
            <a:off x="5849541" y="2353866"/>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5901" name="Rectangle 10">
            <a:extLst>
              <a:ext uri="{FF2B5EF4-FFF2-40B4-BE49-F238E27FC236}">
                <a16:creationId xmlns:a16="http://schemas.microsoft.com/office/drawing/2014/main" id="{B1203982-E604-4E59-925B-85092999A636}"/>
              </a:ext>
            </a:extLst>
          </p:cNvPr>
          <p:cNvSpPr>
            <a:spLocks noChangeArrowheads="1"/>
          </p:cNvSpPr>
          <p:nvPr/>
        </p:nvSpPr>
        <p:spPr bwMode="auto">
          <a:xfrm>
            <a:off x="2497931" y="2343150"/>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5902" name="Object 11">
            <a:extLst>
              <a:ext uri="{FF2B5EF4-FFF2-40B4-BE49-F238E27FC236}">
                <a16:creationId xmlns:a16="http://schemas.microsoft.com/office/drawing/2014/main" id="{22657757-7276-4858-8990-8619AC44540B}"/>
              </a:ext>
            </a:extLst>
          </p:cNvPr>
          <p:cNvGraphicFramePr>
            <a:graphicFrameLocks noChangeAspect="1"/>
          </p:cNvGraphicFramePr>
          <p:nvPr/>
        </p:nvGraphicFramePr>
        <p:xfrm>
          <a:off x="3518297" y="2520554"/>
          <a:ext cx="384572" cy="335756"/>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165902" name="Object 11">
                        <a:extLst>
                          <a:ext uri="{FF2B5EF4-FFF2-40B4-BE49-F238E27FC236}">
                            <a16:creationId xmlns:a16="http://schemas.microsoft.com/office/drawing/2014/main" id="{22657757-7276-4858-8990-8619AC445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297" y="2520554"/>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903" name="Object 12">
            <a:extLst>
              <a:ext uri="{FF2B5EF4-FFF2-40B4-BE49-F238E27FC236}">
                <a16:creationId xmlns:a16="http://schemas.microsoft.com/office/drawing/2014/main" id="{57C2B0EB-2811-46E1-AF85-BB7314BBA337}"/>
              </a:ext>
            </a:extLst>
          </p:cNvPr>
          <p:cNvGraphicFramePr>
            <a:graphicFrameLocks noChangeAspect="1"/>
          </p:cNvGraphicFramePr>
          <p:nvPr/>
        </p:nvGraphicFramePr>
        <p:xfrm>
          <a:off x="3921919" y="2993232"/>
          <a:ext cx="384572" cy="335756"/>
        </p:xfrm>
        <a:graphic>
          <a:graphicData uri="http://schemas.openxmlformats.org/presentationml/2006/ole">
            <mc:AlternateContent xmlns:mc="http://schemas.openxmlformats.org/markup-compatibility/2006">
              <mc:Choice xmlns:v="urn:schemas-microsoft-com:vml" Requires="v">
                <p:oleObj name="Clip" r:id="rId8" imgW="1307263" imgH="1084139" progId="MS_ClipArt_Gallery.2">
                  <p:embed/>
                </p:oleObj>
              </mc:Choice>
              <mc:Fallback>
                <p:oleObj name="Clip" r:id="rId8" imgW="1307263" imgH="1084139" progId="MS_ClipArt_Gallery.2">
                  <p:embed/>
                  <p:pic>
                    <p:nvPicPr>
                      <p:cNvPr id="165903" name="Object 12">
                        <a:extLst>
                          <a:ext uri="{FF2B5EF4-FFF2-40B4-BE49-F238E27FC236}">
                            <a16:creationId xmlns:a16="http://schemas.microsoft.com/office/drawing/2014/main" id="{57C2B0EB-2811-46E1-AF85-BB7314BBA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919" y="2993232"/>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904" name="Object 13">
            <a:extLst>
              <a:ext uri="{FF2B5EF4-FFF2-40B4-BE49-F238E27FC236}">
                <a16:creationId xmlns:a16="http://schemas.microsoft.com/office/drawing/2014/main" id="{5D294804-E84A-483A-9706-EE32D59F2063}"/>
              </a:ext>
            </a:extLst>
          </p:cNvPr>
          <p:cNvGraphicFramePr>
            <a:graphicFrameLocks noChangeAspect="1"/>
          </p:cNvGraphicFramePr>
          <p:nvPr/>
        </p:nvGraphicFramePr>
        <p:xfrm>
          <a:off x="6632972" y="2489598"/>
          <a:ext cx="384572" cy="335756"/>
        </p:xfrm>
        <a:graphic>
          <a:graphicData uri="http://schemas.openxmlformats.org/presentationml/2006/ole">
            <mc:AlternateContent xmlns:mc="http://schemas.openxmlformats.org/markup-compatibility/2006">
              <mc:Choice xmlns:v="urn:schemas-microsoft-com:vml" Requires="v">
                <p:oleObj name="Clip" r:id="rId9" imgW="1307263" imgH="1084139" progId="MS_ClipArt_Gallery.2">
                  <p:embed/>
                </p:oleObj>
              </mc:Choice>
              <mc:Fallback>
                <p:oleObj name="Clip" r:id="rId9" imgW="1307263" imgH="1084139" progId="MS_ClipArt_Gallery.2">
                  <p:embed/>
                  <p:pic>
                    <p:nvPicPr>
                      <p:cNvPr id="165904" name="Object 13">
                        <a:extLst>
                          <a:ext uri="{FF2B5EF4-FFF2-40B4-BE49-F238E27FC236}">
                            <a16:creationId xmlns:a16="http://schemas.microsoft.com/office/drawing/2014/main" id="{5D294804-E84A-483A-9706-EE32D59F2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972" y="2489598"/>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905" name="Object 14">
            <a:extLst>
              <a:ext uri="{FF2B5EF4-FFF2-40B4-BE49-F238E27FC236}">
                <a16:creationId xmlns:a16="http://schemas.microsoft.com/office/drawing/2014/main" id="{84F54737-2F96-404B-B1CC-C89DAEDBDAD7}"/>
              </a:ext>
            </a:extLst>
          </p:cNvPr>
          <p:cNvGraphicFramePr>
            <a:graphicFrameLocks noChangeAspect="1"/>
          </p:cNvGraphicFramePr>
          <p:nvPr/>
        </p:nvGraphicFramePr>
        <p:xfrm>
          <a:off x="5937647" y="2855119"/>
          <a:ext cx="384572" cy="335756"/>
        </p:xfrm>
        <a:graphic>
          <a:graphicData uri="http://schemas.openxmlformats.org/presentationml/2006/ole">
            <mc:AlternateContent xmlns:mc="http://schemas.openxmlformats.org/markup-compatibility/2006">
              <mc:Choice xmlns:v="urn:schemas-microsoft-com:vml" Requires="v">
                <p:oleObj name="Clip" r:id="rId10" imgW="1307263" imgH="1084139" progId="MS_ClipArt_Gallery.2">
                  <p:embed/>
                </p:oleObj>
              </mc:Choice>
              <mc:Fallback>
                <p:oleObj name="Clip" r:id="rId10" imgW="1307263" imgH="1084139" progId="MS_ClipArt_Gallery.2">
                  <p:embed/>
                  <p:pic>
                    <p:nvPicPr>
                      <p:cNvPr id="165905" name="Object 14">
                        <a:extLst>
                          <a:ext uri="{FF2B5EF4-FFF2-40B4-BE49-F238E27FC236}">
                            <a16:creationId xmlns:a16="http://schemas.microsoft.com/office/drawing/2014/main" id="{84F54737-2F96-404B-B1CC-C89DAEDBD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647" y="2855119"/>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906" name="Object 15">
            <a:extLst>
              <a:ext uri="{FF2B5EF4-FFF2-40B4-BE49-F238E27FC236}">
                <a16:creationId xmlns:a16="http://schemas.microsoft.com/office/drawing/2014/main" id="{F4A52D7A-0C4B-4DAA-B302-6835A72BE5D4}"/>
              </a:ext>
            </a:extLst>
          </p:cNvPr>
          <p:cNvGraphicFramePr>
            <a:graphicFrameLocks noChangeAspect="1"/>
          </p:cNvGraphicFramePr>
          <p:nvPr/>
        </p:nvGraphicFramePr>
        <p:xfrm>
          <a:off x="1637110" y="2184798"/>
          <a:ext cx="384572" cy="335756"/>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2">
                  <p:embed/>
                </p:oleObj>
              </mc:Choice>
              <mc:Fallback>
                <p:oleObj name="Clip" r:id="rId11" imgW="1307263" imgH="1084139" progId="MS_ClipArt_Gallery.2">
                  <p:embed/>
                  <p:pic>
                    <p:nvPicPr>
                      <p:cNvPr id="165906" name="Object 15">
                        <a:extLst>
                          <a:ext uri="{FF2B5EF4-FFF2-40B4-BE49-F238E27FC236}">
                            <a16:creationId xmlns:a16="http://schemas.microsoft.com/office/drawing/2014/main" id="{F4A52D7A-0C4B-4DAA-B302-6835A72BE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110" y="2184798"/>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907" name="Line 16">
            <a:extLst>
              <a:ext uri="{FF2B5EF4-FFF2-40B4-BE49-F238E27FC236}">
                <a16:creationId xmlns:a16="http://schemas.microsoft.com/office/drawing/2014/main" id="{EB81E12B-F5F2-4317-9C16-C5C3A856D815}"/>
              </a:ext>
            </a:extLst>
          </p:cNvPr>
          <p:cNvSpPr>
            <a:spLocks noChangeShapeType="1"/>
          </p:cNvSpPr>
          <p:nvPr/>
        </p:nvSpPr>
        <p:spPr bwMode="auto">
          <a:xfrm flipH="1">
            <a:off x="1983582" y="2346723"/>
            <a:ext cx="511969" cy="11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08" name="Line 17">
            <a:extLst>
              <a:ext uri="{FF2B5EF4-FFF2-40B4-BE49-F238E27FC236}">
                <a16:creationId xmlns:a16="http://schemas.microsoft.com/office/drawing/2014/main" id="{893903F8-B059-4F14-AFA3-35A7A5D6B978}"/>
              </a:ext>
            </a:extLst>
          </p:cNvPr>
          <p:cNvSpPr>
            <a:spLocks noChangeShapeType="1"/>
          </p:cNvSpPr>
          <p:nvPr/>
        </p:nvSpPr>
        <p:spPr bwMode="auto">
          <a:xfrm flipH="1">
            <a:off x="2340769" y="2394347"/>
            <a:ext cx="251222"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09" name="Line 18">
            <a:extLst>
              <a:ext uri="{FF2B5EF4-FFF2-40B4-BE49-F238E27FC236}">
                <a16:creationId xmlns:a16="http://schemas.microsoft.com/office/drawing/2014/main" id="{44DDABB1-3BCB-421C-9286-DCD491239E9C}"/>
              </a:ext>
            </a:extLst>
          </p:cNvPr>
          <p:cNvSpPr>
            <a:spLocks noChangeShapeType="1"/>
          </p:cNvSpPr>
          <p:nvPr/>
        </p:nvSpPr>
        <p:spPr bwMode="auto">
          <a:xfrm>
            <a:off x="2727722" y="2422922"/>
            <a:ext cx="66675" cy="290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0" name="Line 19">
            <a:extLst>
              <a:ext uri="{FF2B5EF4-FFF2-40B4-BE49-F238E27FC236}">
                <a16:creationId xmlns:a16="http://schemas.microsoft.com/office/drawing/2014/main" id="{6F479DE7-EFE5-4EC3-BCCC-2DDE4E5EEA90}"/>
              </a:ext>
            </a:extLst>
          </p:cNvPr>
          <p:cNvSpPr>
            <a:spLocks noChangeShapeType="1"/>
          </p:cNvSpPr>
          <p:nvPr/>
        </p:nvSpPr>
        <p:spPr bwMode="auto">
          <a:xfrm flipH="1">
            <a:off x="3876675" y="2384822"/>
            <a:ext cx="319088" cy="2131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1" name="Line 20">
            <a:extLst>
              <a:ext uri="{FF2B5EF4-FFF2-40B4-BE49-F238E27FC236}">
                <a16:creationId xmlns:a16="http://schemas.microsoft.com/office/drawing/2014/main" id="{8776E45B-C259-494D-93E7-0BDDA83DF891}"/>
              </a:ext>
            </a:extLst>
          </p:cNvPr>
          <p:cNvSpPr>
            <a:spLocks noChangeShapeType="1"/>
          </p:cNvSpPr>
          <p:nvPr/>
        </p:nvSpPr>
        <p:spPr bwMode="auto">
          <a:xfrm flipH="1">
            <a:off x="4165998" y="2403872"/>
            <a:ext cx="116681" cy="5798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2" name="Line 21">
            <a:extLst>
              <a:ext uri="{FF2B5EF4-FFF2-40B4-BE49-F238E27FC236}">
                <a16:creationId xmlns:a16="http://schemas.microsoft.com/office/drawing/2014/main" id="{04FF0532-6A71-4D8A-8E48-E5C762D5B04F}"/>
              </a:ext>
            </a:extLst>
          </p:cNvPr>
          <p:cNvSpPr>
            <a:spLocks noChangeShapeType="1"/>
          </p:cNvSpPr>
          <p:nvPr/>
        </p:nvSpPr>
        <p:spPr bwMode="auto">
          <a:xfrm>
            <a:off x="4446985" y="2346722"/>
            <a:ext cx="211931" cy="357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3" name="Line 22">
            <a:extLst>
              <a:ext uri="{FF2B5EF4-FFF2-40B4-BE49-F238E27FC236}">
                <a16:creationId xmlns:a16="http://schemas.microsoft.com/office/drawing/2014/main" id="{0F73D8F8-7B50-4CFD-B974-045323DA9EF9}"/>
              </a:ext>
            </a:extLst>
          </p:cNvPr>
          <p:cNvSpPr>
            <a:spLocks noChangeShapeType="1"/>
          </p:cNvSpPr>
          <p:nvPr/>
        </p:nvSpPr>
        <p:spPr bwMode="auto">
          <a:xfrm flipH="1">
            <a:off x="5625703" y="2422922"/>
            <a:ext cx="395288" cy="2416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4" name="Line 23">
            <a:extLst>
              <a:ext uri="{FF2B5EF4-FFF2-40B4-BE49-F238E27FC236}">
                <a16:creationId xmlns:a16="http://schemas.microsoft.com/office/drawing/2014/main" id="{1C846BEC-100F-4FE2-A71C-6CD63DFAD83A}"/>
              </a:ext>
            </a:extLst>
          </p:cNvPr>
          <p:cNvSpPr>
            <a:spLocks noChangeShapeType="1"/>
          </p:cNvSpPr>
          <p:nvPr/>
        </p:nvSpPr>
        <p:spPr bwMode="auto">
          <a:xfrm flipH="1">
            <a:off x="6088856" y="2394348"/>
            <a:ext cx="9525" cy="464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5" name="Line 24">
            <a:extLst>
              <a:ext uri="{FF2B5EF4-FFF2-40B4-BE49-F238E27FC236}">
                <a16:creationId xmlns:a16="http://schemas.microsoft.com/office/drawing/2014/main" id="{C5EE32D7-3B5F-4EA0-9985-9D00BD869CB8}"/>
              </a:ext>
            </a:extLst>
          </p:cNvPr>
          <p:cNvSpPr>
            <a:spLocks noChangeShapeType="1"/>
          </p:cNvSpPr>
          <p:nvPr/>
        </p:nvSpPr>
        <p:spPr bwMode="auto">
          <a:xfrm>
            <a:off x="6204348" y="2316957"/>
            <a:ext cx="473869" cy="2416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65916" name="Group 25">
            <a:extLst>
              <a:ext uri="{FF2B5EF4-FFF2-40B4-BE49-F238E27FC236}">
                <a16:creationId xmlns:a16="http://schemas.microsoft.com/office/drawing/2014/main" id="{06A6E4EA-3424-4DED-A40D-24BD38256543}"/>
              </a:ext>
            </a:extLst>
          </p:cNvPr>
          <p:cNvGrpSpPr>
            <a:grpSpLocks/>
          </p:cNvGrpSpPr>
          <p:nvPr/>
        </p:nvGrpSpPr>
        <p:grpSpPr bwMode="auto">
          <a:xfrm>
            <a:off x="4199335" y="897731"/>
            <a:ext cx="342900" cy="248841"/>
            <a:chOff x="620" y="1640"/>
            <a:chExt cx="288" cy="209"/>
          </a:xfrm>
        </p:grpSpPr>
        <p:sp>
          <p:nvSpPr>
            <p:cNvPr id="165929" name="Line 26">
              <a:extLst>
                <a:ext uri="{FF2B5EF4-FFF2-40B4-BE49-F238E27FC236}">
                  <a16:creationId xmlns:a16="http://schemas.microsoft.com/office/drawing/2014/main" id="{E6FC4621-E4D0-40EA-AFDA-C46792A439D0}"/>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30" name="Rectangle 27">
              <a:extLst>
                <a:ext uri="{FF2B5EF4-FFF2-40B4-BE49-F238E27FC236}">
                  <a16:creationId xmlns:a16="http://schemas.microsoft.com/office/drawing/2014/main" id="{95A0EAF2-ECB1-43CE-98EF-439354217564}"/>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65931" name="Group 28">
              <a:extLst>
                <a:ext uri="{FF2B5EF4-FFF2-40B4-BE49-F238E27FC236}">
                  <a16:creationId xmlns:a16="http://schemas.microsoft.com/office/drawing/2014/main" id="{9C9ACF67-FF36-49EE-B22C-9F761BA54C3B}"/>
                </a:ext>
              </a:extLst>
            </p:cNvPr>
            <p:cNvGrpSpPr>
              <a:grpSpLocks/>
            </p:cNvGrpSpPr>
            <p:nvPr/>
          </p:nvGrpSpPr>
          <p:grpSpPr bwMode="auto">
            <a:xfrm>
              <a:off x="764" y="1688"/>
              <a:ext cx="109" cy="91"/>
              <a:chOff x="576" y="3456"/>
              <a:chExt cx="288" cy="240"/>
            </a:xfrm>
          </p:grpSpPr>
          <p:sp>
            <p:nvSpPr>
              <p:cNvPr id="165932" name="Line 29">
                <a:extLst>
                  <a:ext uri="{FF2B5EF4-FFF2-40B4-BE49-F238E27FC236}">
                    <a16:creationId xmlns:a16="http://schemas.microsoft.com/office/drawing/2014/main" id="{6F10C4D6-575C-4ED3-B13B-86BECC034CBC}"/>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33" name="Line 30">
                <a:extLst>
                  <a:ext uri="{FF2B5EF4-FFF2-40B4-BE49-F238E27FC236}">
                    <a16:creationId xmlns:a16="http://schemas.microsoft.com/office/drawing/2014/main" id="{F1D34B4F-583B-4961-99F3-9FCB5EBB423D}"/>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65917" name="Line 31">
            <a:extLst>
              <a:ext uri="{FF2B5EF4-FFF2-40B4-BE49-F238E27FC236}">
                <a16:creationId xmlns:a16="http://schemas.microsoft.com/office/drawing/2014/main" id="{4059E6A8-7EA9-4D08-8EF2-EF1F920DFC7E}"/>
              </a:ext>
            </a:extLst>
          </p:cNvPr>
          <p:cNvSpPr>
            <a:spLocks noChangeShapeType="1"/>
          </p:cNvSpPr>
          <p:nvPr/>
        </p:nvSpPr>
        <p:spPr bwMode="auto">
          <a:xfrm flipH="1">
            <a:off x="2718198" y="1148953"/>
            <a:ext cx="1535906" cy="1062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8" name="Line 32">
            <a:extLst>
              <a:ext uri="{FF2B5EF4-FFF2-40B4-BE49-F238E27FC236}">
                <a16:creationId xmlns:a16="http://schemas.microsoft.com/office/drawing/2014/main" id="{CCACDAB0-8C8F-48F6-9D2F-01F381BFE386}"/>
              </a:ext>
            </a:extLst>
          </p:cNvPr>
          <p:cNvSpPr>
            <a:spLocks noChangeShapeType="1"/>
          </p:cNvSpPr>
          <p:nvPr/>
        </p:nvSpPr>
        <p:spPr bwMode="auto">
          <a:xfrm>
            <a:off x="4398169" y="1139428"/>
            <a:ext cx="1191" cy="1100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9" name="Line 33">
            <a:extLst>
              <a:ext uri="{FF2B5EF4-FFF2-40B4-BE49-F238E27FC236}">
                <a16:creationId xmlns:a16="http://schemas.microsoft.com/office/drawing/2014/main" id="{BEEEA04F-4794-47A9-9B1D-EFF6DAF3414D}"/>
              </a:ext>
            </a:extLst>
          </p:cNvPr>
          <p:cNvSpPr>
            <a:spLocks noChangeShapeType="1"/>
          </p:cNvSpPr>
          <p:nvPr/>
        </p:nvSpPr>
        <p:spPr bwMode="auto">
          <a:xfrm flipH="1" flipV="1">
            <a:off x="4543425" y="1090613"/>
            <a:ext cx="1381125" cy="12168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20" name="Text Box 34">
            <a:extLst>
              <a:ext uri="{FF2B5EF4-FFF2-40B4-BE49-F238E27FC236}">
                <a16:creationId xmlns:a16="http://schemas.microsoft.com/office/drawing/2014/main" id="{B763B6B7-7126-4D8F-9BD6-0DB073AE5590}"/>
              </a:ext>
            </a:extLst>
          </p:cNvPr>
          <p:cNvSpPr txBox="1">
            <a:spLocks noChangeArrowheads="1"/>
          </p:cNvSpPr>
          <p:nvPr/>
        </p:nvSpPr>
        <p:spPr bwMode="auto">
          <a:xfrm>
            <a:off x="2881313" y="2149079"/>
            <a:ext cx="6643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65921" name="Text Box 35">
            <a:extLst>
              <a:ext uri="{FF2B5EF4-FFF2-40B4-BE49-F238E27FC236}">
                <a16:creationId xmlns:a16="http://schemas.microsoft.com/office/drawing/2014/main" id="{2F6C544E-6F72-4923-BA2C-28A5F978E6A8}"/>
              </a:ext>
            </a:extLst>
          </p:cNvPr>
          <p:cNvSpPr txBox="1">
            <a:spLocks noChangeArrowheads="1"/>
          </p:cNvSpPr>
          <p:nvPr/>
        </p:nvSpPr>
        <p:spPr bwMode="auto">
          <a:xfrm>
            <a:off x="4542235" y="216336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65922" name="Text Box 36">
            <a:extLst>
              <a:ext uri="{FF2B5EF4-FFF2-40B4-BE49-F238E27FC236}">
                <a16:creationId xmlns:a16="http://schemas.microsoft.com/office/drawing/2014/main" id="{58A6FF04-1715-4094-A964-6FAB333649B6}"/>
              </a:ext>
            </a:extLst>
          </p:cNvPr>
          <p:cNvSpPr txBox="1">
            <a:spLocks noChangeArrowheads="1"/>
          </p:cNvSpPr>
          <p:nvPr/>
        </p:nvSpPr>
        <p:spPr bwMode="auto">
          <a:xfrm>
            <a:off x="6231732" y="2038351"/>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65923" name="Text Box 37">
            <a:extLst>
              <a:ext uri="{FF2B5EF4-FFF2-40B4-BE49-F238E27FC236}">
                <a16:creationId xmlns:a16="http://schemas.microsoft.com/office/drawing/2014/main" id="{B74E30B4-F5EC-4329-80A1-4AE1F1524CBD}"/>
              </a:ext>
            </a:extLst>
          </p:cNvPr>
          <p:cNvSpPr txBox="1">
            <a:spLocks noChangeArrowheads="1"/>
          </p:cNvSpPr>
          <p:nvPr/>
        </p:nvSpPr>
        <p:spPr bwMode="auto">
          <a:xfrm>
            <a:off x="4667251" y="85010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交换机</a:t>
            </a:r>
          </a:p>
        </p:txBody>
      </p:sp>
      <p:sp>
        <p:nvSpPr>
          <p:cNvPr id="165924" name="Text Box 38">
            <a:extLst>
              <a:ext uri="{FF2B5EF4-FFF2-40B4-BE49-F238E27FC236}">
                <a16:creationId xmlns:a16="http://schemas.microsoft.com/office/drawing/2014/main" id="{75CE14DC-9F6E-4DDA-B46A-72642CC4E8C2}"/>
              </a:ext>
            </a:extLst>
          </p:cNvPr>
          <p:cNvSpPr txBox="1">
            <a:spLocks noChangeArrowheads="1"/>
          </p:cNvSpPr>
          <p:nvPr/>
        </p:nvSpPr>
        <p:spPr bwMode="auto">
          <a:xfrm>
            <a:off x="3952875" y="1019175"/>
            <a:ext cx="24558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t>
            </a:r>
          </a:p>
        </p:txBody>
      </p:sp>
      <p:sp>
        <p:nvSpPr>
          <p:cNvPr id="165925" name="Text Box 39">
            <a:extLst>
              <a:ext uri="{FF2B5EF4-FFF2-40B4-BE49-F238E27FC236}">
                <a16:creationId xmlns:a16="http://schemas.microsoft.com/office/drawing/2014/main" id="{E8ABBBFC-D3BC-4EFA-8BE8-D788AECC33DD}"/>
              </a:ext>
            </a:extLst>
          </p:cNvPr>
          <p:cNvSpPr txBox="1">
            <a:spLocks noChangeArrowheads="1"/>
          </p:cNvSpPr>
          <p:nvPr/>
        </p:nvSpPr>
        <p:spPr bwMode="auto">
          <a:xfrm>
            <a:off x="4202906" y="1260872"/>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a:t>
            </a:r>
          </a:p>
        </p:txBody>
      </p:sp>
      <p:sp>
        <p:nvSpPr>
          <p:cNvPr id="165926" name="Text Box 40">
            <a:extLst>
              <a:ext uri="{FF2B5EF4-FFF2-40B4-BE49-F238E27FC236}">
                <a16:creationId xmlns:a16="http://schemas.microsoft.com/office/drawing/2014/main" id="{D196D36F-D00B-46CB-8728-D3ED610BDB03}"/>
              </a:ext>
            </a:extLst>
          </p:cNvPr>
          <p:cNvSpPr txBox="1">
            <a:spLocks noChangeArrowheads="1"/>
          </p:cNvSpPr>
          <p:nvPr/>
        </p:nvSpPr>
        <p:spPr bwMode="auto">
          <a:xfrm>
            <a:off x="4551760" y="1213247"/>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3</a:t>
            </a:r>
          </a:p>
        </p:txBody>
      </p:sp>
      <p:sp>
        <p:nvSpPr>
          <p:cNvPr id="44" name="TextBox 43">
            <a:extLst>
              <a:ext uri="{FF2B5EF4-FFF2-40B4-BE49-F238E27FC236}">
                <a16:creationId xmlns:a16="http://schemas.microsoft.com/office/drawing/2014/main" id="{FA86AAD7-C70D-4895-B4CA-70AA78EBA3A4}"/>
              </a:ext>
            </a:extLst>
          </p:cNvPr>
          <p:cNvSpPr txBox="1">
            <a:spLocks noChangeArrowheads="1"/>
          </p:cNvSpPr>
          <p:nvPr/>
        </p:nvSpPr>
        <p:spPr bwMode="auto">
          <a:xfrm>
            <a:off x="1518048" y="1125141"/>
            <a:ext cx="166584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t>交换机的每个端口：网段</a:t>
            </a:r>
          </a:p>
        </p:txBody>
      </p:sp>
      <p:cxnSp>
        <p:nvCxnSpPr>
          <p:cNvPr id="46" name="直接箭头连接符 45">
            <a:extLst>
              <a:ext uri="{FF2B5EF4-FFF2-40B4-BE49-F238E27FC236}">
                <a16:creationId xmlns:a16="http://schemas.microsoft.com/office/drawing/2014/main" id="{E83659BF-50EF-43B8-B043-F845B456C19E}"/>
              </a:ext>
            </a:extLst>
          </p:cNvPr>
          <p:cNvCxnSpPr>
            <a:stCxn id="44" idx="2"/>
          </p:cNvCxnSpPr>
          <p:nvPr/>
        </p:nvCxnSpPr>
        <p:spPr>
          <a:xfrm flipH="1">
            <a:off x="2214563" y="1379057"/>
            <a:ext cx="136406" cy="228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4D7F81C4-7E9B-43AD-93DB-CB41284529CF}"/>
              </a:ext>
            </a:extLst>
          </p:cNvPr>
          <p:cNvSpPr>
            <a:spLocks noGrp="1"/>
          </p:cNvSpPr>
          <p:nvPr>
            <p:ph type="sldNum" sz="quarter" idx="12"/>
          </p:nvPr>
        </p:nvSpPr>
        <p:spPr/>
        <p:txBody>
          <a:bodyPr/>
          <a:lstStyle/>
          <a:p>
            <a:fld id="{91F2D4EF-46D4-4764-B373-FC59CD1D281E}" type="slidenum">
              <a:rPr lang="zh-CN" altLang="en-US" smtClean="0"/>
              <a:t>94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par>
                                <p:cTn id="8" presetID="3"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linds(horizontal)">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a:extLst>
              <a:ext uri="{FF2B5EF4-FFF2-40B4-BE49-F238E27FC236}">
                <a16:creationId xmlns:a16="http://schemas.microsoft.com/office/drawing/2014/main" id="{0E04E266-1E65-435D-9A84-0D3DDAA02274}"/>
              </a:ext>
            </a:extLst>
          </p:cNvPr>
          <p:cNvSpPr>
            <a:spLocks noGrp="1" noChangeArrowheads="1"/>
          </p:cNvSpPr>
          <p:nvPr>
            <p:ph type="title"/>
          </p:nvPr>
        </p:nvSpPr>
        <p:spPr/>
        <p:txBody>
          <a:bodyPr/>
          <a:lstStyle/>
          <a:p>
            <a:r>
              <a:rPr lang="zh-CN" altLang="en-US" dirty="0"/>
              <a:t>交换机的自学习</a:t>
            </a:r>
          </a:p>
        </p:txBody>
      </p:sp>
      <p:sp>
        <p:nvSpPr>
          <p:cNvPr id="166917" name="Rectangle 3">
            <a:extLst>
              <a:ext uri="{FF2B5EF4-FFF2-40B4-BE49-F238E27FC236}">
                <a16:creationId xmlns:a16="http://schemas.microsoft.com/office/drawing/2014/main" id="{0F37B68E-7EC1-4652-BB72-38FA71729309}"/>
              </a:ext>
            </a:extLst>
          </p:cNvPr>
          <p:cNvSpPr>
            <a:spLocks noGrp="1" noChangeArrowheads="1"/>
          </p:cNvSpPr>
          <p:nvPr>
            <p:ph type="body" idx="1"/>
          </p:nvPr>
        </p:nvSpPr>
        <p:spPr>
          <a:xfrm>
            <a:off x="1481138" y="1160860"/>
            <a:ext cx="6315075" cy="3086100"/>
          </a:xfrm>
        </p:spPr>
        <p:txBody>
          <a:bodyPr/>
          <a:lstStyle/>
          <a:p>
            <a:r>
              <a:rPr lang="zh-CN" altLang="en-US" dirty="0">
                <a:latin typeface="楷体" panose="02010609060101010101" pitchFamily="49" charset="-122"/>
                <a:ea typeface="楷体" panose="02010609060101010101" pitchFamily="49" charset="-122"/>
              </a:rPr>
              <a:t>交换机有一个</a:t>
            </a:r>
            <a:r>
              <a:rPr lang="zh-CN" altLang="en-US" b="1" dirty="0">
                <a:solidFill>
                  <a:srgbClr val="FF0000"/>
                </a:solidFill>
                <a:latin typeface="楷体" panose="02010609060101010101" pitchFamily="49" charset="-122"/>
                <a:ea typeface="楷体" panose="02010609060101010101" pitchFamily="49" charset="-122"/>
              </a:rPr>
              <a:t>交换表</a:t>
            </a:r>
            <a:r>
              <a:rPr lang="zh-CN" altLang="en-US" dirty="0">
                <a:latin typeface="楷体" panose="02010609060101010101" pitchFamily="49" charset="-122"/>
                <a:ea typeface="楷体" panose="02010609060101010101" pitchFamily="49" charset="-122"/>
              </a:rPr>
              <a:t> </a:t>
            </a:r>
          </a:p>
          <a:p>
            <a:r>
              <a:rPr lang="zh-CN" altLang="en-US" dirty="0">
                <a:latin typeface="楷体" panose="02010609060101010101" pitchFamily="49" charset="-122"/>
                <a:ea typeface="楷体" panose="02010609060101010101" pitchFamily="49" charset="-122"/>
              </a:rPr>
              <a:t>交换表项</a:t>
            </a:r>
            <a:r>
              <a:rPr lang="en-US" altLang="zh-CN" dirty="0">
                <a:latin typeface="楷体" panose="02010609060101010101" pitchFamily="49" charset="-122"/>
                <a:ea typeface="楷体" panose="02010609060101010101" pitchFamily="49" charset="-122"/>
              </a:rPr>
              <a:t>: </a:t>
            </a:r>
          </a:p>
          <a:p>
            <a:pPr lvl="1"/>
            <a:r>
              <a:rPr lang="en-US" altLang="zh-CN" dirty="0">
                <a:latin typeface="楷体" panose="02010609060101010101" pitchFamily="49" charset="-122"/>
                <a:ea typeface="楷体" panose="02010609060101010101" pitchFamily="49" charset="-122"/>
              </a:rPr>
              <a:t>(MAC</a:t>
            </a:r>
            <a:r>
              <a:rPr lang="zh-CN" altLang="en-US" dirty="0">
                <a:latin typeface="楷体" panose="02010609060101010101" pitchFamily="49" charset="-122"/>
                <a:ea typeface="楷体" panose="02010609060101010101" pitchFamily="49" charset="-122"/>
              </a:rPr>
              <a:t>地址</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接口</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时间戳</a:t>
            </a:r>
            <a:r>
              <a:rPr lang="en-US" altLang="zh-CN" dirty="0">
                <a:latin typeface="楷体" panose="02010609060101010101" pitchFamily="49" charset="-122"/>
                <a:ea typeface="楷体" panose="02010609060101010101" pitchFamily="49" charset="-122"/>
              </a:rPr>
              <a:t>)</a:t>
            </a:r>
          </a:p>
          <a:p>
            <a:pPr lvl="1"/>
            <a:r>
              <a:rPr lang="zh-CN" altLang="en-US" dirty="0">
                <a:latin typeface="楷体" panose="02010609060101010101" pitchFamily="49" charset="-122"/>
                <a:ea typeface="楷体" panose="02010609060101010101" pitchFamily="49" charset="-122"/>
              </a:rPr>
              <a:t>老的表项被删除 </a:t>
            </a:r>
            <a:r>
              <a:rPr lang="en-US" altLang="zh-CN" dirty="0">
                <a:latin typeface="楷体" panose="02010609060101010101" pitchFamily="49" charset="-122"/>
                <a:ea typeface="楷体" panose="02010609060101010101" pitchFamily="49" charset="-122"/>
              </a:rPr>
              <a:t>(TTL </a:t>
            </a:r>
            <a:r>
              <a:rPr lang="zh-CN" altLang="en-US" dirty="0">
                <a:latin typeface="楷体" panose="02010609060101010101" pitchFamily="49" charset="-122"/>
                <a:ea typeface="楷体" panose="02010609060101010101" pitchFamily="49" charset="-122"/>
              </a:rPr>
              <a:t>可能为 </a:t>
            </a:r>
            <a:r>
              <a:rPr lang="en-US" altLang="zh-CN" dirty="0">
                <a:latin typeface="楷体" panose="02010609060101010101" pitchFamily="49" charset="-122"/>
                <a:ea typeface="楷体" panose="02010609060101010101" pitchFamily="49" charset="-122"/>
              </a:rPr>
              <a:t>60</a:t>
            </a:r>
            <a:r>
              <a:rPr lang="zh-CN" altLang="en-US" dirty="0">
                <a:latin typeface="楷体" panose="02010609060101010101" pitchFamily="49" charset="-122"/>
                <a:ea typeface="楷体" panose="02010609060101010101" pitchFamily="49" charset="-122"/>
              </a:rPr>
              <a:t>分钟</a:t>
            </a:r>
            <a:r>
              <a:rPr lang="en-US" altLang="zh-CN" dirty="0">
                <a:latin typeface="楷体" panose="02010609060101010101" pitchFamily="49" charset="-122"/>
                <a:ea typeface="楷体" panose="02010609060101010101" pitchFamily="49" charset="-122"/>
              </a:rPr>
              <a:t>) </a:t>
            </a:r>
          </a:p>
          <a:p>
            <a:r>
              <a:rPr lang="zh-CN" altLang="en-US" dirty="0">
                <a:latin typeface="楷体" panose="02010609060101010101" pitchFamily="49" charset="-122"/>
                <a:ea typeface="楷体" panose="02010609060101010101" pitchFamily="49" charset="-122"/>
              </a:rPr>
              <a:t>交换机能学习到哪个主机从哪个接口到达</a:t>
            </a:r>
          </a:p>
          <a:p>
            <a:pPr lvl="1"/>
            <a:r>
              <a:rPr lang="zh-CN" altLang="en-US" dirty="0">
                <a:latin typeface="楷体" panose="02010609060101010101" pitchFamily="49" charset="-122"/>
                <a:ea typeface="楷体" panose="02010609060101010101" pitchFamily="49" charset="-122"/>
              </a:rPr>
              <a:t>当收到帧的时候，交换机学习发送者的位置：进入的端口号</a:t>
            </a:r>
          </a:p>
          <a:p>
            <a:pPr lvl="1"/>
            <a:r>
              <a:rPr lang="zh-CN" altLang="en-US" dirty="0">
                <a:latin typeface="楷体" panose="02010609060101010101" pitchFamily="49" charset="-122"/>
                <a:ea typeface="楷体" panose="02010609060101010101" pitchFamily="49" charset="-122"/>
              </a:rPr>
              <a:t>在交换表中记录发送者</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位置对</a:t>
            </a:r>
          </a:p>
        </p:txBody>
      </p:sp>
      <p:sp>
        <p:nvSpPr>
          <p:cNvPr id="2" name="灯片编号占位符 1">
            <a:extLst>
              <a:ext uri="{FF2B5EF4-FFF2-40B4-BE49-F238E27FC236}">
                <a16:creationId xmlns:a16="http://schemas.microsoft.com/office/drawing/2014/main" id="{3C5C1DA8-F560-43CA-AD25-3BD223F931CE}"/>
              </a:ext>
            </a:extLst>
          </p:cNvPr>
          <p:cNvSpPr>
            <a:spLocks noGrp="1"/>
          </p:cNvSpPr>
          <p:nvPr>
            <p:ph type="sldNum" sz="quarter" idx="12"/>
          </p:nvPr>
        </p:nvSpPr>
        <p:spPr/>
        <p:txBody>
          <a:bodyPr/>
          <a:lstStyle/>
          <a:p>
            <a:fld id="{91F2D4EF-46D4-4764-B373-FC59CD1D281E}" type="slidenum">
              <a:rPr lang="zh-CN" altLang="en-US" smtClean="0"/>
              <a:t>95</a:t>
            </a:fld>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2">
            <a:extLst>
              <a:ext uri="{FF2B5EF4-FFF2-40B4-BE49-F238E27FC236}">
                <a16:creationId xmlns:a16="http://schemas.microsoft.com/office/drawing/2014/main" id="{EE5DA3DF-4492-4F95-8174-41369B035D23}"/>
              </a:ext>
            </a:extLst>
          </p:cNvPr>
          <p:cNvSpPr>
            <a:spLocks noGrp="1" noChangeArrowheads="1"/>
          </p:cNvSpPr>
          <p:nvPr>
            <p:ph type="title"/>
          </p:nvPr>
        </p:nvSpPr>
        <p:spPr>
          <a:xfrm>
            <a:off x="1439466" y="357188"/>
            <a:ext cx="5829300" cy="857250"/>
          </a:xfrm>
        </p:spPr>
        <p:txBody>
          <a:bodyPr/>
          <a:lstStyle/>
          <a:p>
            <a:r>
              <a:rPr lang="zh-CN" altLang="en-US" sz="2400"/>
              <a:t>交换机自学习举例</a:t>
            </a:r>
            <a:endParaRPr lang="zh-CN" altLang="en-US"/>
          </a:p>
        </p:txBody>
      </p:sp>
      <p:sp>
        <p:nvSpPr>
          <p:cNvPr id="167941" name="Rectangle 3">
            <a:extLst>
              <a:ext uri="{FF2B5EF4-FFF2-40B4-BE49-F238E27FC236}">
                <a16:creationId xmlns:a16="http://schemas.microsoft.com/office/drawing/2014/main" id="{77C3780F-2174-4EB8-A680-B389F6A3FBBD}"/>
              </a:ext>
            </a:extLst>
          </p:cNvPr>
          <p:cNvSpPr>
            <a:spLocks noGrp="1" noChangeArrowheads="1"/>
          </p:cNvSpPr>
          <p:nvPr>
            <p:ph type="body" idx="1"/>
          </p:nvPr>
        </p:nvSpPr>
        <p:spPr>
          <a:xfrm>
            <a:off x="1556147" y="854869"/>
            <a:ext cx="5829300" cy="3486150"/>
          </a:xfrm>
        </p:spPr>
        <p:txBody>
          <a:bodyPr/>
          <a:lstStyle/>
          <a:p>
            <a:pPr>
              <a:buFont typeface="Wingdings" panose="05000000000000000000" pitchFamily="2" charset="2"/>
              <a:buNone/>
            </a:pPr>
            <a:r>
              <a:rPr lang="zh-CN" altLang="en-US">
                <a:latin typeface="楷体" panose="02010609060101010101" pitchFamily="49" charset="-122"/>
                <a:ea typeface="楷体" panose="02010609060101010101" pitchFamily="49" charset="-122"/>
              </a:rPr>
              <a:t>假定</a:t>
            </a:r>
            <a:r>
              <a:rPr lang="en-US" altLang="zh-CN">
                <a:latin typeface="楷体" panose="02010609060101010101" pitchFamily="49" charset="-122"/>
                <a:ea typeface="楷体" panose="02010609060101010101" pitchFamily="49" charset="-122"/>
              </a:rPr>
              <a:t>C</a:t>
            </a:r>
            <a:r>
              <a:rPr lang="zh-CN" altLang="en-US">
                <a:latin typeface="楷体" panose="02010609060101010101" pitchFamily="49" charset="-122"/>
                <a:ea typeface="楷体" panose="02010609060101010101" pitchFamily="49" charset="-122"/>
              </a:rPr>
              <a:t>发送帧到</a:t>
            </a:r>
            <a:r>
              <a:rPr lang="en-US" altLang="zh-CN">
                <a:latin typeface="楷体" panose="02010609060101010101" pitchFamily="49" charset="-122"/>
                <a:ea typeface="楷体" panose="02010609060101010101" pitchFamily="49" charset="-122"/>
              </a:rPr>
              <a:t>D</a:t>
            </a:r>
          </a:p>
        </p:txBody>
      </p:sp>
      <p:sp>
        <p:nvSpPr>
          <p:cNvPr id="167942" name="Rectangle 4">
            <a:extLst>
              <a:ext uri="{FF2B5EF4-FFF2-40B4-BE49-F238E27FC236}">
                <a16:creationId xmlns:a16="http://schemas.microsoft.com/office/drawing/2014/main" id="{C7B04EF3-1A3E-440F-B071-B1A270B2384F}"/>
              </a:ext>
            </a:extLst>
          </p:cNvPr>
          <p:cNvSpPr>
            <a:spLocks noChangeArrowheads="1"/>
          </p:cNvSpPr>
          <p:nvPr/>
        </p:nvSpPr>
        <p:spPr bwMode="auto">
          <a:xfrm>
            <a:off x="1678781" y="3318273"/>
            <a:ext cx="5829300" cy="138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100">
                <a:latin typeface="楷体" panose="02010609060101010101" pitchFamily="49" charset="-122"/>
                <a:ea typeface="楷体" panose="02010609060101010101" pitchFamily="49" charset="-122"/>
              </a:rPr>
              <a:t>交换机收到来自</a:t>
            </a:r>
            <a:r>
              <a:rPr lang="en-US" altLang="zh-CN" sz="2100">
                <a:latin typeface="楷体" panose="02010609060101010101" pitchFamily="49" charset="-122"/>
                <a:ea typeface="楷体" panose="02010609060101010101" pitchFamily="49" charset="-122"/>
              </a:rPr>
              <a:t>C</a:t>
            </a:r>
            <a:r>
              <a:rPr lang="zh-CN" altLang="en-US" sz="2100">
                <a:latin typeface="楷体" panose="02010609060101010101" pitchFamily="49" charset="-122"/>
                <a:ea typeface="楷体" panose="02010609060101010101" pitchFamily="49" charset="-122"/>
              </a:rPr>
              <a:t>的帧</a:t>
            </a:r>
          </a:p>
          <a:p>
            <a:pPr lvl="1"/>
            <a:r>
              <a:rPr lang="zh-CN" altLang="en-US" sz="1800">
                <a:latin typeface="楷体" panose="02010609060101010101" pitchFamily="49" charset="-122"/>
                <a:ea typeface="楷体" panose="02010609060101010101" pitchFamily="49" charset="-122"/>
              </a:rPr>
              <a:t>在表中增加一项纪录：</a:t>
            </a:r>
            <a:r>
              <a:rPr lang="en-US" altLang="zh-CN" sz="1800">
                <a:latin typeface="楷体" panose="02010609060101010101" pitchFamily="49" charset="-122"/>
                <a:ea typeface="楷体" panose="02010609060101010101" pitchFamily="49" charset="-122"/>
              </a:rPr>
              <a:t>C  1</a:t>
            </a:r>
          </a:p>
          <a:p>
            <a:pPr lvl="1"/>
            <a:r>
              <a:rPr lang="zh-CN" altLang="en-US" sz="1800">
                <a:latin typeface="楷体" panose="02010609060101010101" pitchFamily="49" charset="-122"/>
                <a:ea typeface="楷体" panose="02010609060101010101" pitchFamily="49" charset="-122"/>
              </a:rPr>
              <a:t>因为</a:t>
            </a:r>
            <a:r>
              <a:rPr lang="en-US" altLang="zh-CN" sz="1800">
                <a:latin typeface="楷体" panose="02010609060101010101" pitchFamily="49" charset="-122"/>
                <a:ea typeface="楷体" panose="02010609060101010101" pitchFamily="49" charset="-122"/>
              </a:rPr>
              <a:t>D</a:t>
            </a:r>
            <a:r>
              <a:rPr lang="zh-CN" altLang="en-US" sz="1800">
                <a:latin typeface="楷体" panose="02010609060101010101" pitchFamily="49" charset="-122"/>
                <a:ea typeface="楷体" panose="02010609060101010101" pitchFamily="49" charset="-122"/>
              </a:rPr>
              <a:t>不在表中，交换机将帧转发到接口</a:t>
            </a: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和</a:t>
            </a:r>
            <a:r>
              <a:rPr lang="en-US" altLang="zh-CN" sz="1800">
                <a:latin typeface="楷体" panose="02010609060101010101" pitchFamily="49" charset="-122"/>
                <a:ea typeface="楷体" panose="02010609060101010101" pitchFamily="49" charset="-122"/>
              </a:rPr>
              <a:t>3</a:t>
            </a:r>
          </a:p>
          <a:p>
            <a:r>
              <a:rPr lang="zh-CN" altLang="en-US" sz="2100">
                <a:latin typeface="楷体" panose="02010609060101010101" pitchFamily="49" charset="-122"/>
                <a:ea typeface="楷体" panose="02010609060101010101" pitchFamily="49" charset="-122"/>
              </a:rPr>
              <a:t>帧被 </a:t>
            </a:r>
            <a:r>
              <a:rPr lang="en-US" altLang="zh-CN" sz="2100">
                <a:latin typeface="楷体" panose="02010609060101010101" pitchFamily="49" charset="-122"/>
                <a:ea typeface="楷体" panose="02010609060101010101" pitchFamily="49" charset="-122"/>
              </a:rPr>
              <a:t>D</a:t>
            </a:r>
            <a:r>
              <a:rPr lang="zh-CN" altLang="en-US" sz="2100">
                <a:latin typeface="楷体" panose="02010609060101010101" pitchFamily="49" charset="-122"/>
                <a:ea typeface="楷体" panose="02010609060101010101" pitchFamily="49" charset="-122"/>
              </a:rPr>
              <a:t>收到 </a:t>
            </a:r>
          </a:p>
        </p:txBody>
      </p:sp>
      <p:sp>
        <p:nvSpPr>
          <p:cNvPr id="167943" name="Rectangle 5">
            <a:extLst>
              <a:ext uri="{FF2B5EF4-FFF2-40B4-BE49-F238E27FC236}">
                <a16:creationId xmlns:a16="http://schemas.microsoft.com/office/drawing/2014/main" id="{E93F2E42-BBC1-4785-9EFA-E58D64496B52}"/>
              </a:ext>
            </a:extLst>
          </p:cNvPr>
          <p:cNvSpPr>
            <a:spLocks noChangeArrowheads="1"/>
          </p:cNvSpPr>
          <p:nvPr/>
        </p:nvSpPr>
        <p:spPr bwMode="auto">
          <a:xfrm>
            <a:off x="4040981" y="2446735"/>
            <a:ext cx="205979" cy="46434"/>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7944" name="Object 6">
            <a:extLst>
              <a:ext uri="{FF2B5EF4-FFF2-40B4-BE49-F238E27FC236}">
                <a16:creationId xmlns:a16="http://schemas.microsoft.com/office/drawing/2014/main" id="{6BB63480-CC43-4C18-8161-163190FB0922}"/>
              </a:ext>
            </a:extLst>
          </p:cNvPr>
          <p:cNvGraphicFramePr>
            <a:graphicFrameLocks noChangeAspect="1"/>
          </p:cNvGraphicFramePr>
          <p:nvPr/>
        </p:nvGraphicFramePr>
        <p:xfrm>
          <a:off x="2412207" y="2662238"/>
          <a:ext cx="297656" cy="229791"/>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67944" name="Object 6">
                        <a:extLst>
                          <a:ext uri="{FF2B5EF4-FFF2-40B4-BE49-F238E27FC236}">
                            <a16:creationId xmlns:a16="http://schemas.microsoft.com/office/drawing/2014/main" id="{6BB63480-CC43-4C18-8161-163190FB0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207" y="2662238"/>
                        <a:ext cx="297656"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45" name="Object 7">
            <a:extLst>
              <a:ext uri="{FF2B5EF4-FFF2-40B4-BE49-F238E27FC236}">
                <a16:creationId xmlns:a16="http://schemas.microsoft.com/office/drawing/2014/main" id="{9618DEEC-7032-45FA-A5D2-FE720BC77BBD}"/>
              </a:ext>
            </a:extLst>
          </p:cNvPr>
          <p:cNvGraphicFramePr>
            <a:graphicFrameLocks noChangeAspect="1"/>
          </p:cNvGraphicFramePr>
          <p:nvPr/>
        </p:nvGraphicFramePr>
        <p:xfrm>
          <a:off x="4337448" y="2670573"/>
          <a:ext cx="297656" cy="229790"/>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67945" name="Object 7">
                        <a:extLst>
                          <a:ext uri="{FF2B5EF4-FFF2-40B4-BE49-F238E27FC236}">
                            <a16:creationId xmlns:a16="http://schemas.microsoft.com/office/drawing/2014/main" id="{9618DEEC-7032-45FA-A5D2-FE720BC77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448" y="2670573"/>
                        <a:ext cx="297656"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46" name="Object 8">
            <a:extLst>
              <a:ext uri="{FF2B5EF4-FFF2-40B4-BE49-F238E27FC236}">
                <a16:creationId xmlns:a16="http://schemas.microsoft.com/office/drawing/2014/main" id="{CA2ED304-953C-48A0-A0D9-D2E0A97A56EE}"/>
              </a:ext>
            </a:extLst>
          </p:cNvPr>
          <p:cNvGraphicFramePr>
            <a:graphicFrameLocks noChangeAspect="1"/>
          </p:cNvGraphicFramePr>
          <p:nvPr/>
        </p:nvGraphicFramePr>
        <p:xfrm>
          <a:off x="4917281" y="2639617"/>
          <a:ext cx="296466" cy="229790"/>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167946" name="Object 8">
                        <a:extLst>
                          <a:ext uri="{FF2B5EF4-FFF2-40B4-BE49-F238E27FC236}">
                            <a16:creationId xmlns:a16="http://schemas.microsoft.com/office/drawing/2014/main" id="{CA2ED304-953C-48A0-A0D9-D2E0A97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281" y="2639617"/>
                        <a:ext cx="296466"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47" name="Object 9">
            <a:extLst>
              <a:ext uri="{FF2B5EF4-FFF2-40B4-BE49-F238E27FC236}">
                <a16:creationId xmlns:a16="http://schemas.microsoft.com/office/drawing/2014/main" id="{B2086113-BFE7-4838-BC12-928CE5EF21A5}"/>
              </a:ext>
            </a:extLst>
          </p:cNvPr>
          <p:cNvGraphicFramePr>
            <a:graphicFrameLocks noChangeAspect="1"/>
          </p:cNvGraphicFramePr>
          <p:nvPr/>
        </p:nvGraphicFramePr>
        <p:xfrm>
          <a:off x="2882504" y="2678906"/>
          <a:ext cx="296465" cy="229791"/>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167947" name="Object 9">
                        <a:extLst>
                          <a:ext uri="{FF2B5EF4-FFF2-40B4-BE49-F238E27FC236}">
                            <a16:creationId xmlns:a16="http://schemas.microsoft.com/office/drawing/2014/main" id="{B2086113-BFE7-4838-BC12-928CE5EF2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504" y="2678906"/>
                        <a:ext cx="296465"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48" name="Rectangle 10">
            <a:extLst>
              <a:ext uri="{FF2B5EF4-FFF2-40B4-BE49-F238E27FC236}">
                <a16:creationId xmlns:a16="http://schemas.microsoft.com/office/drawing/2014/main" id="{7CFA5C88-235B-4646-8C7C-2E4174DAEDE1}"/>
              </a:ext>
            </a:extLst>
          </p:cNvPr>
          <p:cNvSpPr>
            <a:spLocks noChangeArrowheads="1"/>
          </p:cNvSpPr>
          <p:nvPr/>
        </p:nvSpPr>
        <p:spPr bwMode="auto">
          <a:xfrm>
            <a:off x="5351860" y="2452688"/>
            <a:ext cx="205978" cy="4643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7949" name="Rectangle 11">
            <a:extLst>
              <a:ext uri="{FF2B5EF4-FFF2-40B4-BE49-F238E27FC236}">
                <a16:creationId xmlns:a16="http://schemas.microsoft.com/office/drawing/2014/main" id="{793AA716-A567-4957-8DD0-42956B4A9A60}"/>
              </a:ext>
            </a:extLst>
          </p:cNvPr>
          <p:cNvSpPr>
            <a:spLocks noChangeArrowheads="1"/>
          </p:cNvSpPr>
          <p:nvPr/>
        </p:nvSpPr>
        <p:spPr bwMode="auto">
          <a:xfrm>
            <a:off x="2764631" y="2445544"/>
            <a:ext cx="205979" cy="45244"/>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7950" name="Object 12">
            <a:extLst>
              <a:ext uri="{FF2B5EF4-FFF2-40B4-BE49-F238E27FC236}">
                <a16:creationId xmlns:a16="http://schemas.microsoft.com/office/drawing/2014/main" id="{26A13597-A08E-4B8D-8CF4-62D00D88AF6C}"/>
              </a:ext>
            </a:extLst>
          </p:cNvPr>
          <p:cNvGraphicFramePr>
            <a:graphicFrameLocks noChangeAspect="1"/>
          </p:cNvGraphicFramePr>
          <p:nvPr/>
        </p:nvGraphicFramePr>
        <p:xfrm>
          <a:off x="3552825" y="2566988"/>
          <a:ext cx="296466" cy="229791"/>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167950" name="Object 12">
                        <a:extLst>
                          <a:ext uri="{FF2B5EF4-FFF2-40B4-BE49-F238E27FC236}">
                            <a16:creationId xmlns:a16="http://schemas.microsoft.com/office/drawing/2014/main" id="{26A13597-A08E-4B8D-8CF4-62D00D88A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825" y="2566988"/>
                        <a:ext cx="296466"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51" name="Object 13">
            <a:extLst>
              <a:ext uri="{FF2B5EF4-FFF2-40B4-BE49-F238E27FC236}">
                <a16:creationId xmlns:a16="http://schemas.microsoft.com/office/drawing/2014/main" id="{C53B04BB-33B2-4805-A460-A238DE300385}"/>
              </a:ext>
            </a:extLst>
          </p:cNvPr>
          <p:cNvGraphicFramePr>
            <a:graphicFrameLocks noChangeAspect="1"/>
          </p:cNvGraphicFramePr>
          <p:nvPr/>
        </p:nvGraphicFramePr>
        <p:xfrm>
          <a:off x="3863579" y="2890838"/>
          <a:ext cx="296465" cy="229791"/>
        </p:xfrm>
        <a:graphic>
          <a:graphicData uri="http://schemas.openxmlformats.org/presentationml/2006/ole">
            <mc:AlternateContent xmlns:mc="http://schemas.openxmlformats.org/markup-compatibility/2006">
              <mc:Choice xmlns:v="urn:schemas-microsoft-com:vml" Requires="v">
                <p:oleObj name="Clip" r:id="rId8" imgW="1307263" imgH="1084139" progId="MS_ClipArt_Gallery.2">
                  <p:embed/>
                </p:oleObj>
              </mc:Choice>
              <mc:Fallback>
                <p:oleObj name="Clip" r:id="rId8" imgW="1307263" imgH="1084139" progId="MS_ClipArt_Gallery.2">
                  <p:embed/>
                  <p:pic>
                    <p:nvPicPr>
                      <p:cNvPr id="167951" name="Object 13">
                        <a:extLst>
                          <a:ext uri="{FF2B5EF4-FFF2-40B4-BE49-F238E27FC236}">
                            <a16:creationId xmlns:a16="http://schemas.microsoft.com/office/drawing/2014/main" id="{C53B04BB-33B2-4805-A460-A238DE30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579" y="2890838"/>
                        <a:ext cx="296465"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52" name="Object 14">
            <a:extLst>
              <a:ext uri="{FF2B5EF4-FFF2-40B4-BE49-F238E27FC236}">
                <a16:creationId xmlns:a16="http://schemas.microsoft.com/office/drawing/2014/main" id="{0C717AEA-FBFC-4651-B0B3-2C4DCD37CACE}"/>
              </a:ext>
            </a:extLst>
          </p:cNvPr>
          <p:cNvGraphicFramePr>
            <a:graphicFrameLocks noChangeAspect="1"/>
          </p:cNvGraphicFramePr>
          <p:nvPr/>
        </p:nvGraphicFramePr>
        <p:xfrm>
          <a:off x="5956698" y="2545556"/>
          <a:ext cx="296465" cy="229791"/>
        </p:xfrm>
        <a:graphic>
          <a:graphicData uri="http://schemas.openxmlformats.org/presentationml/2006/ole">
            <mc:AlternateContent xmlns:mc="http://schemas.openxmlformats.org/markup-compatibility/2006">
              <mc:Choice xmlns:v="urn:schemas-microsoft-com:vml" Requires="v">
                <p:oleObj name="Clip" r:id="rId9" imgW="1307263" imgH="1084139" progId="MS_ClipArt_Gallery.2">
                  <p:embed/>
                </p:oleObj>
              </mc:Choice>
              <mc:Fallback>
                <p:oleObj name="Clip" r:id="rId9" imgW="1307263" imgH="1084139" progId="MS_ClipArt_Gallery.2">
                  <p:embed/>
                  <p:pic>
                    <p:nvPicPr>
                      <p:cNvPr id="167952" name="Object 14">
                        <a:extLst>
                          <a:ext uri="{FF2B5EF4-FFF2-40B4-BE49-F238E27FC236}">
                            <a16:creationId xmlns:a16="http://schemas.microsoft.com/office/drawing/2014/main" id="{0C717AEA-FBFC-4651-B0B3-2C4DCD37C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698" y="2545556"/>
                        <a:ext cx="296465"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53" name="Object 15">
            <a:extLst>
              <a:ext uri="{FF2B5EF4-FFF2-40B4-BE49-F238E27FC236}">
                <a16:creationId xmlns:a16="http://schemas.microsoft.com/office/drawing/2014/main" id="{7550B3CB-9A22-4398-B772-1F2D239BC399}"/>
              </a:ext>
            </a:extLst>
          </p:cNvPr>
          <p:cNvGraphicFramePr>
            <a:graphicFrameLocks noChangeAspect="1"/>
          </p:cNvGraphicFramePr>
          <p:nvPr/>
        </p:nvGraphicFramePr>
        <p:xfrm>
          <a:off x="5419725" y="2795588"/>
          <a:ext cx="296466" cy="230981"/>
        </p:xfrm>
        <a:graphic>
          <a:graphicData uri="http://schemas.openxmlformats.org/presentationml/2006/ole">
            <mc:AlternateContent xmlns:mc="http://schemas.openxmlformats.org/markup-compatibility/2006">
              <mc:Choice xmlns:v="urn:schemas-microsoft-com:vml" Requires="v">
                <p:oleObj name="Clip" r:id="rId10" imgW="1307263" imgH="1084139" progId="MS_ClipArt_Gallery.2">
                  <p:embed/>
                </p:oleObj>
              </mc:Choice>
              <mc:Fallback>
                <p:oleObj name="Clip" r:id="rId10" imgW="1307263" imgH="1084139" progId="MS_ClipArt_Gallery.2">
                  <p:embed/>
                  <p:pic>
                    <p:nvPicPr>
                      <p:cNvPr id="167953" name="Object 15">
                        <a:extLst>
                          <a:ext uri="{FF2B5EF4-FFF2-40B4-BE49-F238E27FC236}">
                            <a16:creationId xmlns:a16="http://schemas.microsoft.com/office/drawing/2014/main" id="{7550B3CB-9A22-4398-B772-1F2D239BC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2795588"/>
                        <a:ext cx="296466" cy="230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54" name="Object 16">
            <a:extLst>
              <a:ext uri="{FF2B5EF4-FFF2-40B4-BE49-F238E27FC236}">
                <a16:creationId xmlns:a16="http://schemas.microsoft.com/office/drawing/2014/main" id="{0E712DCE-3FE3-4A7E-BAE6-88E6CF3AB229}"/>
              </a:ext>
            </a:extLst>
          </p:cNvPr>
          <p:cNvGraphicFramePr>
            <a:graphicFrameLocks noChangeAspect="1"/>
          </p:cNvGraphicFramePr>
          <p:nvPr/>
        </p:nvGraphicFramePr>
        <p:xfrm>
          <a:off x="2100263" y="2337198"/>
          <a:ext cx="296466" cy="229790"/>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2">
                  <p:embed/>
                </p:oleObj>
              </mc:Choice>
              <mc:Fallback>
                <p:oleObj name="Clip" r:id="rId11" imgW="1307263" imgH="1084139" progId="MS_ClipArt_Gallery.2">
                  <p:embed/>
                  <p:pic>
                    <p:nvPicPr>
                      <p:cNvPr id="167954" name="Object 16">
                        <a:extLst>
                          <a:ext uri="{FF2B5EF4-FFF2-40B4-BE49-F238E27FC236}">
                            <a16:creationId xmlns:a16="http://schemas.microsoft.com/office/drawing/2014/main" id="{0E712DCE-3FE3-4A7E-BAE6-88E6CF3AB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63" y="2337198"/>
                        <a:ext cx="296466"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55" name="Line 17">
            <a:extLst>
              <a:ext uri="{FF2B5EF4-FFF2-40B4-BE49-F238E27FC236}">
                <a16:creationId xmlns:a16="http://schemas.microsoft.com/office/drawing/2014/main" id="{18D63393-DA03-405D-9974-C00A9E78B0A1}"/>
              </a:ext>
            </a:extLst>
          </p:cNvPr>
          <p:cNvSpPr>
            <a:spLocks noChangeShapeType="1"/>
          </p:cNvSpPr>
          <p:nvPr/>
        </p:nvSpPr>
        <p:spPr bwMode="auto">
          <a:xfrm flipH="1">
            <a:off x="2368153" y="2447925"/>
            <a:ext cx="395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56" name="Line 18">
            <a:extLst>
              <a:ext uri="{FF2B5EF4-FFF2-40B4-BE49-F238E27FC236}">
                <a16:creationId xmlns:a16="http://schemas.microsoft.com/office/drawing/2014/main" id="{1AC22258-B1C6-434E-B855-9E3823AEE9BE}"/>
              </a:ext>
            </a:extLst>
          </p:cNvPr>
          <p:cNvSpPr>
            <a:spLocks noChangeShapeType="1"/>
          </p:cNvSpPr>
          <p:nvPr/>
        </p:nvSpPr>
        <p:spPr bwMode="auto">
          <a:xfrm flipH="1">
            <a:off x="2643188" y="2480072"/>
            <a:ext cx="194072" cy="2131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57" name="Line 19">
            <a:extLst>
              <a:ext uri="{FF2B5EF4-FFF2-40B4-BE49-F238E27FC236}">
                <a16:creationId xmlns:a16="http://schemas.microsoft.com/office/drawing/2014/main" id="{C39F57E7-5E3F-49A4-AAF1-94279B152B46}"/>
              </a:ext>
            </a:extLst>
          </p:cNvPr>
          <p:cNvSpPr>
            <a:spLocks noChangeShapeType="1"/>
          </p:cNvSpPr>
          <p:nvPr/>
        </p:nvSpPr>
        <p:spPr bwMode="auto">
          <a:xfrm>
            <a:off x="2942035" y="2500313"/>
            <a:ext cx="51197" cy="1988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58" name="Line 20">
            <a:extLst>
              <a:ext uri="{FF2B5EF4-FFF2-40B4-BE49-F238E27FC236}">
                <a16:creationId xmlns:a16="http://schemas.microsoft.com/office/drawing/2014/main" id="{6E2395A9-9081-44EC-8B87-8EE83A24D1E3}"/>
              </a:ext>
            </a:extLst>
          </p:cNvPr>
          <p:cNvSpPr>
            <a:spLocks noChangeShapeType="1"/>
          </p:cNvSpPr>
          <p:nvPr/>
        </p:nvSpPr>
        <p:spPr bwMode="auto">
          <a:xfrm flipH="1">
            <a:off x="3829050" y="2474119"/>
            <a:ext cx="246460" cy="1464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59" name="Line 21">
            <a:extLst>
              <a:ext uri="{FF2B5EF4-FFF2-40B4-BE49-F238E27FC236}">
                <a16:creationId xmlns:a16="http://schemas.microsoft.com/office/drawing/2014/main" id="{162465CD-6223-4667-8434-268FC841B400}"/>
              </a:ext>
            </a:extLst>
          </p:cNvPr>
          <p:cNvSpPr>
            <a:spLocks noChangeShapeType="1"/>
          </p:cNvSpPr>
          <p:nvPr/>
        </p:nvSpPr>
        <p:spPr bwMode="auto">
          <a:xfrm flipH="1">
            <a:off x="4051697" y="2487216"/>
            <a:ext cx="90488" cy="396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0" name="Line 22">
            <a:extLst>
              <a:ext uri="{FF2B5EF4-FFF2-40B4-BE49-F238E27FC236}">
                <a16:creationId xmlns:a16="http://schemas.microsoft.com/office/drawing/2014/main" id="{2928A215-6AB5-4E5F-B20B-2FCEB99F22C3}"/>
              </a:ext>
            </a:extLst>
          </p:cNvPr>
          <p:cNvSpPr>
            <a:spLocks noChangeShapeType="1"/>
          </p:cNvSpPr>
          <p:nvPr/>
        </p:nvSpPr>
        <p:spPr bwMode="auto">
          <a:xfrm>
            <a:off x="4269581" y="2447925"/>
            <a:ext cx="163116" cy="245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1" name="Line 23">
            <a:extLst>
              <a:ext uri="{FF2B5EF4-FFF2-40B4-BE49-F238E27FC236}">
                <a16:creationId xmlns:a16="http://schemas.microsoft.com/office/drawing/2014/main" id="{1CA1E906-508A-408A-935A-B08B8B4F6725}"/>
              </a:ext>
            </a:extLst>
          </p:cNvPr>
          <p:cNvSpPr>
            <a:spLocks noChangeShapeType="1"/>
          </p:cNvSpPr>
          <p:nvPr/>
        </p:nvSpPr>
        <p:spPr bwMode="auto">
          <a:xfrm flipH="1">
            <a:off x="5179219" y="2500313"/>
            <a:ext cx="304800" cy="165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2" name="Line 24">
            <a:extLst>
              <a:ext uri="{FF2B5EF4-FFF2-40B4-BE49-F238E27FC236}">
                <a16:creationId xmlns:a16="http://schemas.microsoft.com/office/drawing/2014/main" id="{F83A8F8F-9302-403F-A491-3E7091468873}"/>
              </a:ext>
            </a:extLst>
          </p:cNvPr>
          <p:cNvSpPr>
            <a:spLocks noChangeShapeType="1"/>
          </p:cNvSpPr>
          <p:nvPr/>
        </p:nvSpPr>
        <p:spPr bwMode="auto">
          <a:xfrm flipH="1">
            <a:off x="5536407" y="2480072"/>
            <a:ext cx="7144" cy="319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3" name="Line 25">
            <a:extLst>
              <a:ext uri="{FF2B5EF4-FFF2-40B4-BE49-F238E27FC236}">
                <a16:creationId xmlns:a16="http://schemas.microsoft.com/office/drawing/2014/main" id="{7E83EBCE-47C8-424A-97C1-0445AA5862D4}"/>
              </a:ext>
            </a:extLst>
          </p:cNvPr>
          <p:cNvSpPr>
            <a:spLocks noChangeShapeType="1"/>
          </p:cNvSpPr>
          <p:nvPr/>
        </p:nvSpPr>
        <p:spPr bwMode="auto">
          <a:xfrm>
            <a:off x="5625703" y="2427685"/>
            <a:ext cx="365522" cy="165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67964" name="Group 26">
            <a:extLst>
              <a:ext uri="{FF2B5EF4-FFF2-40B4-BE49-F238E27FC236}">
                <a16:creationId xmlns:a16="http://schemas.microsoft.com/office/drawing/2014/main" id="{BB97B2A2-9F9F-4255-94BC-B7166032AF79}"/>
              </a:ext>
            </a:extLst>
          </p:cNvPr>
          <p:cNvGrpSpPr>
            <a:grpSpLocks/>
          </p:cNvGrpSpPr>
          <p:nvPr/>
        </p:nvGrpSpPr>
        <p:grpSpPr bwMode="auto">
          <a:xfrm>
            <a:off x="4077891" y="1456135"/>
            <a:ext cx="264319" cy="170259"/>
            <a:chOff x="620" y="1640"/>
            <a:chExt cx="288" cy="209"/>
          </a:xfrm>
        </p:grpSpPr>
        <p:sp>
          <p:nvSpPr>
            <p:cNvPr id="167990" name="Line 27">
              <a:extLst>
                <a:ext uri="{FF2B5EF4-FFF2-40B4-BE49-F238E27FC236}">
                  <a16:creationId xmlns:a16="http://schemas.microsoft.com/office/drawing/2014/main" id="{980D24BC-8FB4-488C-8987-3F120BE978A0}"/>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91" name="Rectangle 28">
              <a:extLst>
                <a:ext uri="{FF2B5EF4-FFF2-40B4-BE49-F238E27FC236}">
                  <a16:creationId xmlns:a16="http://schemas.microsoft.com/office/drawing/2014/main" id="{107FEBDB-BFCE-4B3A-A7AF-EDA79E4A0C2C}"/>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67992" name="Group 29">
              <a:extLst>
                <a:ext uri="{FF2B5EF4-FFF2-40B4-BE49-F238E27FC236}">
                  <a16:creationId xmlns:a16="http://schemas.microsoft.com/office/drawing/2014/main" id="{71AB80A6-D1C0-4808-A952-CD04AF8708DC}"/>
                </a:ext>
              </a:extLst>
            </p:cNvPr>
            <p:cNvGrpSpPr>
              <a:grpSpLocks/>
            </p:cNvGrpSpPr>
            <p:nvPr/>
          </p:nvGrpSpPr>
          <p:grpSpPr bwMode="auto">
            <a:xfrm>
              <a:off x="764" y="1688"/>
              <a:ext cx="109" cy="91"/>
              <a:chOff x="576" y="3456"/>
              <a:chExt cx="288" cy="240"/>
            </a:xfrm>
          </p:grpSpPr>
          <p:sp>
            <p:nvSpPr>
              <p:cNvPr id="167993" name="Line 30">
                <a:extLst>
                  <a:ext uri="{FF2B5EF4-FFF2-40B4-BE49-F238E27FC236}">
                    <a16:creationId xmlns:a16="http://schemas.microsoft.com/office/drawing/2014/main" id="{AE4C42C6-B643-4DEC-BC03-E7EF4304FF84}"/>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94" name="Line 31">
                <a:extLst>
                  <a:ext uri="{FF2B5EF4-FFF2-40B4-BE49-F238E27FC236}">
                    <a16:creationId xmlns:a16="http://schemas.microsoft.com/office/drawing/2014/main" id="{D3D6FAA1-A81C-477F-87FC-589906B47F0B}"/>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67965" name="Line 32">
            <a:extLst>
              <a:ext uri="{FF2B5EF4-FFF2-40B4-BE49-F238E27FC236}">
                <a16:creationId xmlns:a16="http://schemas.microsoft.com/office/drawing/2014/main" id="{E16F0419-13D8-4BE9-B462-BEE2F363E15F}"/>
              </a:ext>
            </a:extLst>
          </p:cNvPr>
          <p:cNvSpPr>
            <a:spLocks noChangeShapeType="1"/>
          </p:cNvSpPr>
          <p:nvPr/>
        </p:nvSpPr>
        <p:spPr bwMode="auto">
          <a:xfrm flipH="1">
            <a:off x="2934891" y="1627585"/>
            <a:ext cx="1185863" cy="7274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6" name="Line 33">
            <a:extLst>
              <a:ext uri="{FF2B5EF4-FFF2-40B4-BE49-F238E27FC236}">
                <a16:creationId xmlns:a16="http://schemas.microsoft.com/office/drawing/2014/main" id="{B22A9089-53B9-4955-AB5C-95A0591CA699}"/>
              </a:ext>
            </a:extLst>
          </p:cNvPr>
          <p:cNvSpPr>
            <a:spLocks noChangeShapeType="1"/>
          </p:cNvSpPr>
          <p:nvPr/>
        </p:nvSpPr>
        <p:spPr bwMode="auto">
          <a:xfrm>
            <a:off x="4231481" y="1621631"/>
            <a:ext cx="0" cy="752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7" name="Line 34">
            <a:extLst>
              <a:ext uri="{FF2B5EF4-FFF2-40B4-BE49-F238E27FC236}">
                <a16:creationId xmlns:a16="http://schemas.microsoft.com/office/drawing/2014/main" id="{57B7EE45-E106-4D12-A24C-3257C243A9F7}"/>
              </a:ext>
            </a:extLst>
          </p:cNvPr>
          <p:cNvSpPr>
            <a:spLocks noChangeShapeType="1"/>
          </p:cNvSpPr>
          <p:nvPr/>
        </p:nvSpPr>
        <p:spPr bwMode="auto">
          <a:xfrm flipH="1" flipV="1">
            <a:off x="4343400" y="1588294"/>
            <a:ext cx="1065610" cy="833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8" name="Text Box 35">
            <a:extLst>
              <a:ext uri="{FF2B5EF4-FFF2-40B4-BE49-F238E27FC236}">
                <a16:creationId xmlns:a16="http://schemas.microsoft.com/office/drawing/2014/main" id="{1A73C385-0EB0-4D19-90E6-BAFE398CF0B2}"/>
              </a:ext>
            </a:extLst>
          </p:cNvPr>
          <p:cNvSpPr txBox="1">
            <a:spLocks noChangeArrowheads="1"/>
          </p:cNvSpPr>
          <p:nvPr/>
        </p:nvSpPr>
        <p:spPr bwMode="auto">
          <a:xfrm>
            <a:off x="3040856" y="2253854"/>
            <a:ext cx="6667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7969" name="Text Box 36">
            <a:extLst>
              <a:ext uri="{FF2B5EF4-FFF2-40B4-BE49-F238E27FC236}">
                <a16:creationId xmlns:a16="http://schemas.microsoft.com/office/drawing/2014/main" id="{C535CCB9-BB70-4421-990F-1BA27C4F131C}"/>
              </a:ext>
            </a:extLst>
          </p:cNvPr>
          <p:cNvSpPr txBox="1">
            <a:spLocks noChangeArrowheads="1"/>
          </p:cNvSpPr>
          <p:nvPr/>
        </p:nvSpPr>
        <p:spPr bwMode="auto">
          <a:xfrm>
            <a:off x="4332685" y="2207419"/>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7970" name="Text Box 37">
            <a:extLst>
              <a:ext uri="{FF2B5EF4-FFF2-40B4-BE49-F238E27FC236}">
                <a16:creationId xmlns:a16="http://schemas.microsoft.com/office/drawing/2014/main" id="{89A875F9-F097-45A4-A5FD-C7B3405F89FF}"/>
              </a:ext>
            </a:extLst>
          </p:cNvPr>
          <p:cNvSpPr txBox="1">
            <a:spLocks noChangeArrowheads="1"/>
          </p:cNvSpPr>
          <p:nvPr/>
        </p:nvSpPr>
        <p:spPr bwMode="auto">
          <a:xfrm>
            <a:off x="5694760" y="2169319"/>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7971" name="Text Box 38">
            <a:extLst>
              <a:ext uri="{FF2B5EF4-FFF2-40B4-BE49-F238E27FC236}">
                <a16:creationId xmlns:a16="http://schemas.microsoft.com/office/drawing/2014/main" id="{253092A0-8E5A-42F1-8650-1CD06A47F47B}"/>
              </a:ext>
            </a:extLst>
          </p:cNvPr>
          <p:cNvSpPr txBox="1">
            <a:spLocks noChangeArrowheads="1"/>
          </p:cNvSpPr>
          <p:nvPr/>
        </p:nvSpPr>
        <p:spPr bwMode="auto">
          <a:xfrm>
            <a:off x="4419601" y="1318022"/>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交换机</a:t>
            </a:r>
          </a:p>
        </p:txBody>
      </p:sp>
      <p:sp>
        <p:nvSpPr>
          <p:cNvPr id="167972" name="Text Box 39">
            <a:extLst>
              <a:ext uri="{FF2B5EF4-FFF2-40B4-BE49-F238E27FC236}">
                <a16:creationId xmlns:a16="http://schemas.microsoft.com/office/drawing/2014/main" id="{DD566D55-6765-48FD-9463-71FB207666C4}"/>
              </a:ext>
            </a:extLst>
          </p:cNvPr>
          <p:cNvSpPr txBox="1">
            <a:spLocks noChangeArrowheads="1"/>
          </p:cNvSpPr>
          <p:nvPr/>
        </p:nvSpPr>
        <p:spPr bwMode="auto">
          <a:xfrm>
            <a:off x="1866900" y="2297906"/>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67973" name="Text Box 40">
            <a:extLst>
              <a:ext uri="{FF2B5EF4-FFF2-40B4-BE49-F238E27FC236}">
                <a16:creationId xmlns:a16="http://schemas.microsoft.com/office/drawing/2014/main" id="{160F9001-1D6F-408A-BD6D-5732FBBBEBAD}"/>
              </a:ext>
            </a:extLst>
          </p:cNvPr>
          <p:cNvSpPr txBox="1">
            <a:spLocks noChangeArrowheads="1"/>
          </p:cNvSpPr>
          <p:nvPr/>
        </p:nvSpPr>
        <p:spPr bwMode="auto">
          <a:xfrm>
            <a:off x="2377678" y="2877741"/>
            <a:ext cx="2696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67974" name="Text Box 41">
            <a:extLst>
              <a:ext uri="{FF2B5EF4-FFF2-40B4-BE49-F238E27FC236}">
                <a16:creationId xmlns:a16="http://schemas.microsoft.com/office/drawing/2014/main" id="{548E315E-D113-4BED-816E-CF036A6C3031}"/>
              </a:ext>
            </a:extLst>
          </p:cNvPr>
          <p:cNvSpPr txBox="1">
            <a:spLocks noChangeArrowheads="1"/>
          </p:cNvSpPr>
          <p:nvPr/>
        </p:nvSpPr>
        <p:spPr bwMode="auto">
          <a:xfrm>
            <a:off x="2870597" y="2887266"/>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solidFill>
                  <a:srgbClr val="FF0000"/>
                </a:solidFill>
                <a:latin typeface="Comic Sans MS" panose="030F0702030302020204" pitchFamily="66" charset="0"/>
              </a:rPr>
              <a:t>C</a:t>
            </a:r>
          </a:p>
        </p:txBody>
      </p:sp>
      <p:sp>
        <p:nvSpPr>
          <p:cNvPr id="167975" name="Text Box 42">
            <a:extLst>
              <a:ext uri="{FF2B5EF4-FFF2-40B4-BE49-F238E27FC236}">
                <a16:creationId xmlns:a16="http://schemas.microsoft.com/office/drawing/2014/main" id="{F153AB1A-A66E-4C7D-8D33-9C7428C952FA}"/>
              </a:ext>
            </a:extLst>
          </p:cNvPr>
          <p:cNvSpPr txBox="1">
            <a:spLocks noChangeArrowheads="1"/>
          </p:cNvSpPr>
          <p:nvPr/>
        </p:nvSpPr>
        <p:spPr bwMode="auto">
          <a:xfrm>
            <a:off x="3479006" y="2752725"/>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solidFill>
                  <a:srgbClr val="FF0000"/>
                </a:solidFill>
                <a:latin typeface="Comic Sans MS" panose="030F0702030302020204" pitchFamily="66" charset="0"/>
              </a:rPr>
              <a:t>D</a:t>
            </a:r>
          </a:p>
        </p:txBody>
      </p:sp>
      <p:sp>
        <p:nvSpPr>
          <p:cNvPr id="167976" name="Text Box 43">
            <a:extLst>
              <a:ext uri="{FF2B5EF4-FFF2-40B4-BE49-F238E27FC236}">
                <a16:creationId xmlns:a16="http://schemas.microsoft.com/office/drawing/2014/main" id="{F72D2BA3-043C-42E4-BA5F-FE1B59D2EBC2}"/>
              </a:ext>
            </a:extLst>
          </p:cNvPr>
          <p:cNvSpPr txBox="1">
            <a:spLocks noChangeArrowheads="1"/>
          </p:cNvSpPr>
          <p:nvPr/>
        </p:nvSpPr>
        <p:spPr bwMode="auto">
          <a:xfrm>
            <a:off x="4136231" y="2945606"/>
            <a:ext cx="2680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E</a:t>
            </a:r>
          </a:p>
        </p:txBody>
      </p:sp>
      <p:sp>
        <p:nvSpPr>
          <p:cNvPr id="167977" name="Text Box 44">
            <a:extLst>
              <a:ext uri="{FF2B5EF4-FFF2-40B4-BE49-F238E27FC236}">
                <a16:creationId xmlns:a16="http://schemas.microsoft.com/office/drawing/2014/main" id="{9F03FBFD-0AA7-4982-81CB-895BEE1CCDA3}"/>
              </a:ext>
            </a:extLst>
          </p:cNvPr>
          <p:cNvSpPr txBox="1">
            <a:spLocks noChangeArrowheads="1"/>
          </p:cNvSpPr>
          <p:nvPr/>
        </p:nvSpPr>
        <p:spPr bwMode="auto">
          <a:xfrm>
            <a:off x="4618435" y="2732485"/>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F</a:t>
            </a:r>
          </a:p>
        </p:txBody>
      </p:sp>
      <p:sp>
        <p:nvSpPr>
          <p:cNvPr id="167978" name="Text Box 45">
            <a:extLst>
              <a:ext uri="{FF2B5EF4-FFF2-40B4-BE49-F238E27FC236}">
                <a16:creationId xmlns:a16="http://schemas.microsoft.com/office/drawing/2014/main" id="{F8B4DD31-7963-46B1-A074-A00512F8304F}"/>
              </a:ext>
            </a:extLst>
          </p:cNvPr>
          <p:cNvSpPr txBox="1">
            <a:spLocks noChangeArrowheads="1"/>
          </p:cNvSpPr>
          <p:nvPr/>
        </p:nvSpPr>
        <p:spPr bwMode="auto">
          <a:xfrm>
            <a:off x="5024437" y="2839641"/>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G</a:t>
            </a:r>
          </a:p>
        </p:txBody>
      </p:sp>
      <p:sp>
        <p:nvSpPr>
          <p:cNvPr id="167979" name="Text Box 46">
            <a:extLst>
              <a:ext uri="{FF2B5EF4-FFF2-40B4-BE49-F238E27FC236}">
                <a16:creationId xmlns:a16="http://schemas.microsoft.com/office/drawing/2014/main" id="{A31873BA-8575-44F4-829D-56BC968883C1}"/>
              </a:ext>
            </a:extLst>
          </p:cNvPr>
          <p:cNvSpPr txBox="1">
            <a:spLocks noChangeArrowheads="1"/>
          </p:cNvSpPr>
          <p:nvPr/>
        </p:nvSpPr>
        <p:spPr bwMode="auto">
          <a:xfrm>
            <a:off x="5672137" y="2896791"/>
            <a:ext cx="2888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H</a:t>
            </a:r>
          </a:p>
        </p:txBody>
      </p:sp>
      <p:sp>
        <p:nvSpPr>
          <p:cNvPr id="167980" name="Text Box 47">
            <a:extLst>
              <a:ext uri="{FF2B5EF4-FFF2-40B4-BE49-F238E27FC236}">
                <a16:creationId xmlns:a16="http://schemas.microsoft.com/office/drawing/2014/main" id="{942903CC-DB64-4A9D-852A-7F52B0B60748}"/>
              </a:ext>
            </a:extLst>
          </p:cNvPr>
          <p:cNvSpPr txBox="1">
            <a:spLocks noChangeArrowheads="1"/>
          </p:cNvSpPr>
          <p:nvPr/>
        </p:nvSpPr>
        <p:spPr bwMode="auto">
          <a:xfrm>
            <a:off x="6231731" y="2481263"/>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I</a:t>
            </a:r>
          </a:p>
        </p:txBody>
      </p:sp>
      <p:sp>
        <p:nvSpPr>
          <p:cNvPr id="167981" name="Line 48">
            <a:extLst>
              <a:ext uri="{FF2B5EF4-FFF2-40B4-BE49-F238E27FC236}">
                <a16:creationId xmlns:a16="http://schemas.microsoft.com/office/drawing/2014/main" id="{BDEBF6CC-D4E3-40D6-AB21-CF5CF339EB79}"/>
              </a:ext>
            </a:extLst>
          </p:cNvPr>
          <p:cNvSpPr>
            <a:spLocks noChangeShapeType="1"/>
          </p:cNvSpPr>
          <p:nvPr/>
        </p:nvSpPr>
        <p:spPr bwMode="auto">
          <a:xfrm>
            <a:off x="6253163" y="1559719"/>
            <a:ext cx="14859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82" name="Line 49">
            <a:extLst>
              <a:ext uri="{FF2B5EF4-FFF2-40B4-BE49-F238E27FC236}">
                <a16:creationId xmlns:a16="http://schemas.microsoft.com/office/drawing/2014/main" id="{86C5A780-714E-4FF9-9108-0F4113B6715F}"/>
              </a:ext>
            </a:extLst>
          </p:cNvPr>
          <p:cNvSpPr>
            <a:spLocks noChangeShapeType="1"/>
          </p:cNvSpPr>
          <p:nvPr/>
        </p:nvSpPr>
        <p:spPr bwMode="auto">
          <a:xfrm>
            <a:off x="6909197" y="1297781"/>
            <a:ext cx="0" cy="145851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83" name="Text Box 50">
            <a:extLst>
              <a:ext uri="{FF2B5EF4-FFF2-40B4-BE49-F238E27FC236}">
                <a16:creationId xmlns:a16="http://schemas.microsoft.com/office/drawing/2014/main" id="{CD7AFE96-5A21-46B7-A9A2-CE0EC6ED5DC0}"/>
              </a:ext>
            </a:extLst>
          </p:cNvPr>
          <p:cNvSpPr txBox="1">
            <a:spLocks noChangeArrowheads="1"/>
          </p:cNvSpPr>
          <p:nvPr/>
        </p:nvSpPr>
        <p:spPr bwMode="auto">
          <a:xfrm>
            <a:off x="6144816" y="1260872"/>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solidFill>
                  <a:srgbClr val="FF0000"/>
                </a:solidFill>
                <a:latin typeface="Comic Sans MS" panose="030F0702030302020204" pitchFamily="66" charset="0"/>
              </a:rPr>
              <a:t>地址</a:t>
            </a:r>
          </a:p>
        </p:txBody>
      </p:sp>
      <p:sp>
        <p:nvSpPr>
          <p:cNvPr id="167984" name="Text Box 51">
            <a:extLst>
              <a:ext uri="{FF2B5EF4-FFF2-40B4-BE49-F238E27FC236}">
                <a16:creationId xmlns:a16="http://schemas.microsoft.com/office/drawing/2014/main" id="{EC1A9680-A0C2-4CCF-BA64-3C087FB06DE5}"/>
              </a:ext>
            </a:extLst>
          </p:cNvPr>
          <p:cNvSpPr txBox="1">
            <a:spLocks noChangeArrowheads="1"/>
          </p:cNvSpPr>
          <p:nvPr/>
        </p:nvSpPr>
        <p:spPr bwMode="auto">
          <a:xfrm>
            <a:off x="6917531" y="1270397"/>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solidFill>
                  <a:srgbClr val="FF0000"/>
                </a:solidFill>
                <a:latin typeface="Comic Sans MS" panose="030F0702030302020204" pitchFamily="66" charset="0"/>
              </a:rPr>
              <a:t>接口</a:t>
            </a:r>
          </a:p>
        </p:txBody>
      </p:sp>
      <p:sp>
        <p:nvSpPr>
          <p:cNvPr id="167985" name="Text Box 52">
            <a:extLst>
              <a:ext uri="{FF2B5EF4-FFF2-40B4-BE49-F238E27FC236}">
                <a16:creationId xmlns:a16="http://schemas.microsoft.com/office/drawing/2014/main" id="{2CC3FEC4-B113-4FBA-85EC-19B862509CC7}"/>
              </a:ext>
            </a:extLst>
          </p:cNvPr>
          <p:cNvSpPr txBox="1">
            <a:spLocks noChangeArrowheads="1"/>
          </p:cNvSpPr>
          <p:nvPr/>
        </p:nvSpPr>
        <p:spPr bwMode="auto">
          <a:xfrm>
            <a:off x="6541294" y="1583531"/>
            <a:ext cx="282450" cy="122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a:p>
            <a:r>
              <a:rPr lang="en-US" altLang="zh-CN" sz="1050">
                <a:latin typeface="Comic Sans MS" panose="030F0702030302020204" pitchFamily="66" charset="0"/>
              </a:rPr>
              <a:t>B</a:t>
            </a:r>
          </a:p>
          <a:p>
            <a:r>
              <a:rPr lang="en-US" altLang="zh-CN" sz="1050">
                <a:latin typeface="Comic Sans MS" panose="030F0702030302020204" pitchFamily="66" charset="0"/>
              </a:rPr>
              <a:t>E</a:t>
            </a:r>
          </a:p>
          <a:p>
            <a:r>
              <a:rPr lang="en-US" altLang="zh-CN" sz="1050">
                <a:latin typeface="Comic Sans MS" panose="030F0702030302020204" pitchFamily="66" charset="0"/>
              </a:rPr>
              <a:t>G</a:t>
            </a:r>
          </a:p>
          <a:p>
            <a:r>
              <a:rPr lang="en-US" altLang="zh-CN" sz="1050">
                <a:solidFill>
                  <a:srgbClr val="FF0000"/>
                </a:solidFill>
                <a:latin typeface="Comic Sans MS" panose="030F0702030302020204" pitchFamily="66" charset="0"/>
              </a:rPr>
              <a:t>C</a:t>
            </a:r>
          </a:p>
          <a:p>
            <a:endParaRPr lang="en-US" altLang="zh-CN" sz="1050">
              <a:latin typeface="Comic Sans MS" panose="030F0702030302020204" pitchFamily="66" charset="0"/>
            </a:endParaRPr>
          </a:p>
          <a:p>
            <a:endParaRPr lang="zh-CN" altLang="en-US" sz="1050">
              <a:latin typeface="Comic Sans MS" panose="030F0702030302020204" pitchFamily="66" charset="0"/>
            </a:endParaRPr>
          </a:p>
        </p:txBody>
      </p:sp>
      <p:sp>
        <p:nvSpPr>
          <p:cNvPr id="167986" name="Text Box 53">
            <a:extLst>
              <a:ext uri="{FF2B5EF4-FFF2-40B4-BE49-F238E27FC236}">
                <a16:creationId xmlns:a16="http://schemas.microsoft.com/office/drawing/2014/main" id="{8FDAE6B5-B582-4BE9-B7FF-2697958FC3DA}"/>
              </a:ext>
            </a:extLst>
          </p:cNvPr>
          <p:cNvSpPr txBox="1">
            <a:spLocks noChangeArrowheads="1"/>
          </p:cNvSpPr>
          <p:nvPr/>
        </p:nvSpPr>
        <p:spPr bwMode="auto">
          <a:xfrm>
            <a:off x="6975872" y="1582341"/>
            <a:ext cx="266420"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t>
            </a:r>
          </a:p>
          <a:p>
            <a:r>
              <a:rPr lang="en-US" altLang="zh-CN" sz="1050">
                <a:latin typeface="Comic Sans MS" panose="030F0702030302020204" pitchFamily="66" charset="0"/>
              </a:rPr>
              <a:t>1</a:t>
            </a:r>
          </a:p>
          <a:p>
            <a:r>
              <a:rPr lang="en-US" altLang="zh-CN" sz="1050">
                <a:latin typeface="Comic Sans MS" panose="030F0702030302020204" pitchFamily="66" charset="0"/>
              </a:rPr>
              <a:t>2</a:t>
            </a:r>
          </a:p>
          <a:p>
            <a:r>
              <a:rPr lang="en-US" altLang="zh-CN" sz="1050">
                <a:latin typeface="Comic Sans MS" panose="030F0702030302020204" pitchFamily="66" charset="0"/>
              </a:rPr>
              <a:t>3</a:t>
            </a:r>
          </a:p>
          <a:p>
            <a:r>
              <a:rPr lang="en-US" altLang="zh-CN" sz="1050">
                <a:solidFill>
                  <a:srgbClr val="FF0000"/>
                </a:solidFill>
                <a:latin typeface="Comic Sans MS" panose="030F0702030302020204" pitchFamily="66" charset="0"/>
              </a:rPr>
              <a:t>1</a:t>
            </a:r>
          </a:p>
        </p:txBody>
      </p:sp>
      <p:sp>
        <p:nvSpPr>
          <p:cNvPr id="167987" name="Text Box 54">
            <a:extLst>
              <a:ext uri="{FF2B5EF4-FFF2-40B4-BE49-F238E27FC236}">
                <a16:creationId xmlns:a16="http://schemas.microsoft.com/office/drawing/2014/main" id="{D829D2D6-E857-4833-B587-B226F53A0238}"/>
              </a:ext>
            </a:extLst>
          </p:cNvPr>
          <p:cNvSpPr txBox="1">
            <a:spLocks noChangeArrowheads="1"/>
          </p:cNvSpPr>
          <p:nvPr/>
        </p:nvSpPr>
        <p:spPr bwMode="auto">
          <a:xfrm>
            <a:off x="3788569" y="1506141"/>
            <a:ext cx="24558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t>
            </a:r>
          </a:p>
        </p:txBody>
      </p:sp>
      <p:sp>
        <p:nvSpPr>
          <p:cNvPr id="167988" name="Text Box 55">
            <a:extLst>
              <a:ext uri="{FF2B5EF4-FFF2-40B4-BE49-F238E27FC236}">
                <a16:creationId xmlns:a16="http://schemas.microsoft.com/office/drawing/2014/main" id="{C729A44C-3078-4CA5-8817-79209A472507}"/>
              </a:ext>
            </a:extLst>
          </p:cNvPr>
          <p:cNvSpPr txBox="1">
            <a:spLocks noChangeArrowheads="1"/>
          </p:cNvSpPr>
          <p:nvPr/>
        </p:nvSpPr>
        <p:spPr bwMode="auto">
          <a:xfrm>
            <a:off x="4029075" y="1719263"/>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a:t>
            </a:r>
          </a:p>
        </p:txBody>
      </p:sp>
      <p:sp>
        <p:nvSpPr>
          <p:cNvPr id="167989" name="Text Box 56">
            <a:extLst>
              <a:ext uri="{FF2B5EF4-FFF2-40B4-BE49-F238E27FC236}">
                <a16:creationId xmlns:a16="http://schemas.microsoft.com/office/drawing/2014/main" id="{F12B42C0-7991-408D-B8A2-17E9625E7D60}"/>
              </a:ext>
            </a:extLst>
          </p:cNvPr>
          <p:cNvSpPr txBox="1">
            <a:spLocks noChangeArrowheads="1"/>
          </p:cNvSpPr>
          <p:nvPr/>
        </p:nvSpPr>
        <p:spPr bwMode="auto">
          <a:xfrm>
            <a:off x="4348163" y="1689497"/>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3</a:t>
            </a:r>
          </a:p>
        </p:txBody>
      </p:sp>
      <p:sp>
        <p:nvSpPr>
          <p:cNvPr id="2" name="灯片编号占位符 1">
            <a:extLst>
              <a:ext uri="{FF2B5EF4-FFF2-40B4-BE49-F238E27FC236}">
                <a16:creationId xmlns:a16="http://schemas.microsoft.com/office/drawing/2014/main" id="{60097AC7-D07B-41BD-9C39-41B1E4BDC42B}"/>
              </a:ext>
            </a:extLst>
          </p:cNvPr>
          <p:cNvSpPr>
            <a:spLocks noGrp="1"/>
          </p:cNvSpPr>
          <p:nvPr>
            <p:ph type="sldNum" sz="quarter" idx="12"/>
          </p:nvPr>
        </p:nvSpPr>
        <p:spPr/>
        <p:txBody>
          <a:bodyPr/>
          <a:lstStyle/>
          <a:p>
            <a:fld id="{91F2D4EF-46D4-4764-B373-FC59CD1D281E}" type="slidenum">
              <a:rPr lang="zh-CN" altLang="en-US" smtClean="0"/>
              <a:t>96</a:t>
            </a:fld>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2">
            <a:extLst>
              <a:ext uri="{FF2B5EF4-FFF2-40B4-BE49-F238E27FC236}">
                <a16:creationId xmlns:a16="http://schemas.microsoft.com/office/drawing/2014/main" id="{424C9CCB-C8D5-4446-9727-90A355882B52}"/>
              </a:ext>
            </a:extLst>
          </p:cNvPr>
          <p:cNvSpPr>
            <a:spLocks noGrp="1" noChangeArrowheads="1"/>
          </p:cNvSpPr>
          <p:nvPr>
            <p:ph type="title"/>
          </p:nvPr>
        </p:nvSpPr>
        <p:spPr>
          <a:xfrm>
            <a:off x="1494235" y="357188"/>
            <a:ext cx="5829300" cy="857250"/>
          </a:xfrm>
        </p:spPr>
        <p:txBody>
          <a:bodyPr/>
          <a:lstStyle/>
          <a:p>
            <a:r>
              <a:rPr lang="zh-CN" altLang="en-US" sz="2400"/>
              <a:t>交换机自学习举例</a:t>
            </a:r>
            <a:endParaRPr lang="zh-CN" altLang="en-US"/>
          </a:p>
        </p:txBody>
      </p:sp>
      <p:sp>
        <p:nvSpPr>
          <p:cNvPr id="168965" name="Rectangle 3">
            <a:extLst>
              <a:ext uri="{FF2B5EF4-FFF2-40B4-BE49-F238E27FC236}">
                <a16:creationId xmlns:a16="http://schemas.microsoft.com/office/drawing/2014/main" id="{AD72CD97-90E5-415A-9B28-33860397307B}"/>
              </a:ext>
            </a:extLst>
          </p:cNvPr>
          <p:cNvSpPr>
            <a:spLocks noGrp="1" noChangeArrowheads="1"/>
          </p:cNvSpPr>
          <p:nvPr>
            <p:ph type="body" idx="1"/>
          </p:nvPr>
        </p:nvSpPr>
        <p:spPr>
          <a:xfrm>
            <a:off x="1556147" y="854869"/>
            <a:ext cx="5829300" cy="3486150"/>
          </a:xfrm>
        </p:spPr>
        <p:txBody>
          <a:bodyPr/>
          <a:lstStyle/>
          <a:p>
            <a:pPr>
              <a:buFont typeface="Wingdings" panose="05000000000000000000" pitchFamily="2" charset="2"/>
              <a:buNone/>
            </a:pPr>
            <a:r>
              <a:rPr lang="zh-CN" altLang="en-US">
                <a:latin typeface="楷体" panose="02010609060101010101" pitchFamily="49" charset="-122"/>
                <a:ea typeface="楷体" panose="02010609060101010101" pitchFamily="49" charset="-122"/>
              </a:rPr>
              <a:t>假定</a:t>
            </a:r>
            <a:r>
              <a:rPr lang="en-US" altLang="zh-CN">
                <a:latin typeface="楷体" panose="02010609060101010101" pitchFamily="49" charset="-122"/>
                <a:ea typeface="楷体" panose="02010609060101010101" pitchFamily="49" charset="-122"/>
              </a:rPr>
              <a:t>D</a:t>
            </a:r>
            <a:r>
              <a:rPr lang="zh-CN" altLang="en-US">
                <a:latin typeface="楷体" panose="02010609060101010101" pitchFamily="49" charset="-122"/>
                <a:ea typeface="楷体" panose="02010609060101010101" pitchFamily="49" charset="-122"/>
              </a:rPr>
              <a:t>返回数据给</a:t>
            </a:r>
            <a:r>
              <a:rPr lang="en-US" altLang="zh-CN">
                <a:latin typeface="楷体" panose="02010609060101010101" pitchFamily="49" charset="-122"/>
                <a:ea typeface="楷体" panose="02010609060101010101" pitchFamily="49" charset="-122"/>
              </a:rPr>
              <a:t>C. </a:t>
            </a:r>
          </a:p>
          <a:p>
            <a:endParaRPr lang="zh-CN" altLang="en-US"/>
          </a:p>
        </p:txBody>
      </p:sp>
      <p:sp>
        <p:nvSpPr>
          <p:cNvPr id="168966" name="Rectangle 4">
            <a:extLst>
              <a:ext uri="{FF2B5EF4-FFF2-40B4-BE49-F238E27FC236}">
                <a16:creationId xmlns:a16="http://schemas.microsoft.com/office/drawing/2014/main" id="{EBCEC916-9963-4FBF-B6C5-3A4A1B9A6AB0}"/>
              </a:ext>
            </a:extLst>
          </p:cNvPr>
          <p:cNvSpPr>
            <a:spLocks noChangeArrowheads="1"/>
          </p:cNvSpPr>
          <p:nvPr/>
        </p:nvSpPr>
        <p:spPr bwMode="auto">
          <a:xfrm>
            <a:off x="1656160" y="3165873"/>
            <a:ext cx="5829300" cy="138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100" dirty="0">
                <a:latin typeface="楷体" panose="02010609060101010101" pitchFamily="49" charset="-122"/>
                <a:ea typeface="楷体" panose="02010609060101010101" pitchFamily="49" charset="-122"/>
              </a:rPr>
              <a:t>交换机收到来自</a:t>
            </a:r>
            <a:r>
              <a:rPr lang="en-US" altLang="zh-CN" sz="2100" dirty="0">
                <a:latin typeface="楷体" panose="02010609060101010101" pitchFamily="49" charset="-122"/>
                <a:ea typeface="楷体" panose="02010609060101010101" pitchFamily="49" charset="-122"/>
              </a:rPr>
              <a:t>D-&gt;C</a:t>
            </a:r>
            <a:r>
              <a:rPr lang="zh-CN" altLang="en-US" sz="2100" dirty="0">
                <a:latin typeface="楷体" panose="02010609060101010101" pitchFamily="49" charset="-122"/>
                <a:ea typeface="楷体" panose="02010609060101010101" pitchFamily="49" charset="-122"/>
              </a:rPr>
              <a:t>的帧</a:t>
            </a:r>
          </a:p>
          <a:p>
            <a:pPr lvl="1"/>
            <a:r>
              <a:rPr lang="zh-CN" altLang="en-US" sz="1800" dirty="0">
                <a:latin typeface="楷体" panose="02010609060101010101" pitchFamily="49" charset="-122"/>
                <a:ea typeface="楷体" panose="02010609060101010101" pitchFamily="49" charset="-122"/>
              </a:rPr>
              <a:t>在表中增加一项纪录：</a:t>
            </a:r>
            <a:r>
              <a:rPr lang="en-US" altLang="zh-CN" sz="1800" dirty="0">
                <a:latin typeface="楷体" panose="02010609060101010101" pitchFamily="49" charset="-122"/>
                <a:ea typeface="楷体" panose="02010609060101010101" pitchFamily="49" charset="-122"/>
              </a:rPr>
              <a:t>D  2</a:t>
            </a:r>
          </a:p>
          <a:p>
            <a:pPr lvl="1"/>
            <a:r>
              <a:rPr lang="zh-CN" altLang="en-US" sz="1800" dirty="0">
                <a:latin typeface="楷体" panose="02010609060101010101" pitchFamily="49" charset="-122"/>
                <a:ea typeface="楷体" panose="02010609060101010101" pitchFamily="49" charset="-122"/>
              </a:rPr>
              <a:t>因为</a:t>
            </a:r>
            <a:r>
              <a:rPr lang="en-US" altLang="zh-CN" sz="1800" dirty="0">
                <a:latin typeface="楷体" panose="02010609060101010101" pitchFamily="49" charset="-122"/>
                <a:ea typeface="楷体" panose="02010609060101010101" pitchFamily="49" charset="-122"/>
              </a:rPr>
              <a:t>C</a:t>
            </a:r>
            <a:r>
              <a:rPr lang="zh-CN" altLang="en-US" sz="1800" dirty="0">
                <a:latin typeface="楷体" panose="02010609060101010101" pitchFamily="49" charset="-122"/>
                <a:ea typeface="楷体" panose="02010609060101010101" pitchFamily="49" charset="-122"/>
              </a:rPr>
              <a:t>在表中，交换机只将帧转发给接口</a:t>
            </a:r>
            <a:r>
              <a:rPr lang="en-US" altLang="zh-CN" sz="1800" dirty="0">
                <a:latin typeface="楷体" panose="02010609060101010101" pitchFamily="49" charset="-122"/>
                <a:ea typeface="楷体" panose="02010609060101010101" pitchFamily="49" charset="-122"/>
              </a:rPr>
              <a:t>1</a:t>
            </a:r>
          </a:p>
          <a:p>
            <a:r>
              <a:rPr lang="en-US" altLang="zh-CN" sz="2100" dirty="0">
                <a:latin typeface="楷体" panose="02010609060101010101" pitchFamily="49" charset="-122"/>
                <a:ea typeface="楷体" panose="02010609060101010101" pitchFamily="49" charset="-122"/>
              </a:rPr>
              <a:t>C</a:t>
            </a:r>
            <a:r>
              <a:rPr lang="zh-CN" altLang="en-US" sz="2100" dirty="0">
                <a:latin typeface="楷体" panose="02010609060101010101" pitchFamily="49" charset="-122"/>
                <a:ea typeface="楷体" panose="02010609060101010101" pitchFamily="49" charset="-122"/>
              </a:rPr>
              <a:t>收到该帧 </a:t>
            </a:r>
          </a:p>
        </p:txBody>
      </p:sp>
      <p:sp>
        <p:nvSpPr>
          <p:cNvPr id="168967" name="Rectangle 5">
            <a:extLst>
              <a:ext uri="{FF2B5EF4-FFF2-40B4-BE49-F238E27FC236}">
                <a16:creationId xmlns:a16="http://schemas.microsoft.com/office/drawing/2014/main" id="{F5040B4F-6689-48AF-8F7A-D482A0AF3085}"/>
              </a:ext>
            </a:extLst>
          </p:cNvPr>
          <p:cNvSpPr>
            <a:spLocks noChangeArrowheads="1"/>
          </p:cNvSpPr>
          <p:nvPr/>
        </p:nvSpPr>
        <p:spPr bwMode="auto">
          <a:xfrm>
            <a:off x="4040981" y="2407444"/>
            <a:ext cx="205979" cy="4643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8968" name="Object 6">
            <a:extLst>
              <a:ext uri="{FF2B5EF4-FFF2-40B4-BE49-F238E27FC236}">
                <a16:creationId xmlns:a16="http://schemas.microsoft.com/office/drawing/2014/main" id="{F894CE26-F9CC-455B-AFF3-5FC580C7DE11}"/>
              </a:ext>
            </a:extLst>
          </p:cNvPr>
          <p:cNvGraphicFramePr>
            <a:graphicFrameLocks noChangeAspect="1"/>
          </p:cNvGraphicFramePr>
          <p:nvPr/>
        </p:nvGraphicFramePr>
        <p:xfrm>
          <a:off x="2412207" y="2622948"/>
          <a:ext cx="297656" cy="229790"/>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68968" name="Object 6">
                        <a:extLst>
                          <a:ext uri="{FF2B5EF4-FFF2-40B4-BE49-F238E27FC236}">
                            <a16:creationId xmlns:a16="http://schemas.microsoft.com/office/drawing/2014/main" id="{F894CE26-F9CC-455B-AFF3-5FC580C7D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207" y="2622948"/>
                        <a:ext cx="297656"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69" name="Object 7">
            <a:extLst>
              <a:ext uri="{FF2B5EF4-FFF2-40B4-BE49-F238E27FC236}">
                <a16:creationId xmlns:a16="http://schemas.microsoft.com/office/drawing/2014/main" id="{9C3A9784-AA36-4C06-B8D3-7E3DFD3AFB2F}"/>
              </a:ext>
            </a:extLst>
          </p:cNvPr>
          <p:cNvGraphicFramePr>
            <a:graphicFrameLocks noChangeAspect="1"/>
          </p:cNvGraphicFramePr>
          <p:nvPr/>
        </p:nvGraphicFramePr>
        <p:xfrm>
          <a:off x="4337448" y="2631281"/>
          <a:ext cx="297656" cy="229791"/>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68969" name="Object 7">
                        <a:extLst>
                          <a:ext uri="{FF2B5EF4-FFF2-40B4-BE49-F238E27FC236}">
                            <a16:creationId xmlns:a16="http://schemas.microsoft.com/office/drawing/2014/main" id="{9C3A9784-AA36-4C06-B8D3-7E3DFD3AF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448" y="2631281"/>
                        <a:ext cx="297656"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0" name="Object 8">
            <a:extLst>
              <a:ext uri="{FF2B5EF4-FFF2-40B4-BE49-F238E27FC236}">
                <a16:creationId xmlns:a16="http://schemas.microsoft.com/office/drawing/2014/main" id="{3DAFD998-6A01-46ED-B6D3-56803A09CA1F}"/>
              </a:ext>
            </a:extLst>
          </p:cNvPr>
          <p:cNvGraphicFramePr>
            <a:graphicFrameLocks noChangeAspect="1"/>
          </p:cNvGraphicFramePr>
          <p:nvPr/>
        </p:nvGraphicFramePr>
        <p:xfrm>
          <a:off x="4917281" y="2600325"/>
          <a:ext cx="296466" cy="229791"/>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168970" name="Object 8">
                        <a:extLst>
                          <a:ext uri="{FF2B5EF4-FFF2-40B4-BE49-F238E27FC236}">
                            <a16:creationId xmlns:a16="http://schemas.microsoft.com/office/drawing/2014/main" id="{3DAFD998-6A01-46ED-B6D3-56803A09C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281" y="2600325"/>
                        <a:ext cx="296466"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1" name="Object 9">
            <a:extLst>
              <a:ext uri="{FF2B5EF4-FFF2-40B4-BE49-F238E27FC236}">
                <a16:creationId xmlns:a16="http://schemas.microsoft.com/office/drawing/2014/main" id="{013BE9BE-3577-4A75-9CB5-792D7ED54886}"/>
              </a:ext>
            </a:extLst>
          </p:cNvPr>
          <p:cNvGraphicFramePr>
            <a:graphicFrameLocks noChangeAspect="1"/>
          </p:cNvGraphicFramePr>
          <p:nvPr/>
        </p:nvGraphicFramePr>
        <p:xfrm>
          <a:off x="2882504" y="2639617"/>
          <a:ext cx="296465" cy="229790"/>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168971" name="Object 9">
                        <a:extLst>
                          <a:ext uri="{FF2B5EF4-FFF2-40B4-BE49-F238E27FC236}">
                            <a16:creationId xmlns:a16="http://schemas.microsoft.com/office/drawing/2014/main" id="{013BE9BE-3577-4A75-9CB5-792D7ED54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504" y="2639617"/>
                        <a:ext cx="296465"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72" name="Rectangle 10">
            <a:extLst>
              <a:ext uri="{FF2B5EF4-FFF2-40B4-BE49-F238E27FC236}">
                <a16:creationId xmlns:a16="http://schemas.microsoft.com/office/drawing/2014/main" id="{B7497CE0-319A-40C5-B5E2-948373FCA2C2}"/>
              </a:ext>
            </a:extLst>
          </p:cNvPr>
          <p:cNvSpPr>
            <a:spLocks noChangeArrowheads="1"/>
          </p:cNvSpPr>
          <p:nvPr/>
        </p:nvSpPr>
        <p:spPr bwMode="auto">
          <a:xfrm>
            <a:off x="5351860" y="2413397"/>
            <a:ext cx="205978" cy="46434"/>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8973" name="Rectangle 11">
            <a:extLst>
              <a:ext uri="{FF2B5EF4-FFF2-40B4-BE49-F238E27FC236}">
                <a16:creationId xmlns:a16="http://schemas.microsoft.com/office/drawing/2014/main" id="{618969CA-835B-45E0-8FFF-E4EDC26827D1}"/>
              </a:ext>
            </a:extLst>
          </p:cNvPr>
          <p:cNvSpPr>
            <a:spLocks noChangeArrowheads="1"/>
          </p:cNvSpPr>
          <p:nvPr/>
        </p:nvSpPr>
        <p:spPr bwMode="auto">
          <a:xfrm>
            <a:off x="2764631" y="2406254"/>
            <a:ext cx="205979" cy="45244"/>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8974" name="Object 12">
            <a:extLst>
              <a:ext uri="{FF2B5EF4-FFF2-40B4-BE49-F238E27FC236}">
                <a16:creationId xmlns:a16="http://schemas.microsoft.com/office/drawing/2014/main" id="{5BF33260-0CB2-4228-8ECB-FED9FE5D1259}"/>
              </a:ext>
            </a:extLst>
          </p:cNvPr>
          <p:cNvGraphicFramePr>
            <a:graphicFrameLocks noChangeAspect="1"/>
          </p:cNvGraphicFramePr>
          <p:nvPr/>
        </p:nvGraphicFramePr>
        <p:xfrm>
          <a:off x="3552825" y="2527698"/>
          <a:ext cx="296466" cy="229790"/>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168974" name="Object 12">
                        <a:extLst>
                          <a:ext uri="{FF2B5EF4-FFF2-40B4-BE49-F238E27FC236}">
                            <a16:creationId xmlns:a16="http://schemas.microsoft.com/office/drawing/2014/main" id="{5BF33260-0CB2-4228-8ECB-FED9FE5D1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825" y="2527698"/>
                        <a:ext cx="296466"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5" name="Object 13">
            <a:extLst>
              <a:ext uri="{FF2B5EF4-FFF2-40B4-BE49-F238E27FC236}">
                <a16:creationId xmlns:a16="http://schemas.microsoft.com/office/drawing/2014/main" id="{2E353A31-B12A-4B05-8D4C-E68F9899010E}"/>
              </a:ext>
            </a:extLst>
          </p:cNvPr>
          <p:cNvGraphicFramePr>
            <a:graphicFrameLocks noChangeAspect="1"/>
          </p:cNvGraphicFramePr>
          <p:nvPr/>
        </p:nvGraphicFramePr>
        <p:xfrm>
          <a:off x="3863579" y="2851548"/>
          <a:ext cx="296465" cy="229790"/>
        </p:xfrm>
        <a:graphic>
          <a:graphicData uri="http://schemas.openxmlformats.org/presentationml/2006/ole">
            <mc:AlternateContent xmlns:mc="http://schemas.openxmlformats.org/markup-compatibility/2006">
              <mc:Choice xmlns:v="urn:schemas-microsoft-com:vml" Requires="v">
                <p:oleObj name="Clip" r:id="rId8" imgW="1307263" imgH="1084139" progId="MS_ClipArt_Gallery.2">
                  <p:embed/>
                </p:oleObj>
              </mc:Choice>
              <mc:Fallback>
                <p:oleObj name="Clip" r:id="rId8" imgW="1307263" imgH="1084139" progId="MS_ClipArt_Gallery.2">
                  <p:embed/>
                  <p:pic>
                    <p:nvPicPr>
                      <p:cNvPr id="168975" name="Object 13">
                        <a:extLst>
                          <a:ext uri="{FF2B5EF4-FFF2-40B4-BE49-F238E27FC236}">
                            <a16:creationId xmlns:a16="http://schemas.microsoft.com/office/drawing/2014/main" id="{2E353A31-B12A-4B05-8D4C-E68F98990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579" y="2851548"/>
                        <a:ext cx="296465"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6" name="Object 14">
            <a:extLst>
              <a:ext uri="{FF2B5EF4-FFF2-40B4-BE49-F238E27FC236}">
                <a16:creationId xmlns:a16="http://schemas.microsoft.com/office/drawing/2014/main" id="{7A52536A-9AD1-4ADC-B488-285948D2EF0E}"/>
              </a:ext>
            </a:extLst>
          </p:cNvPr>
          <p:cNvGraphicFramePr>
            <a:graphicFrameLocks noChangeAspect="1"/>
          </p:cNvGraphicFramePr>
          <p:nvPr/>
        </p:nvGraphicFramePr>
        <p:xfrm>
          <a:off x="5956698" y="2506267"/>
          <a:ext cx="296465" cy="229790"/>
        </p:xfrm>
        <a:graphic>
          <a:graphicData uri="http://schemas.openxmlformats.org/presentationml/2006/ole">
            <mc:AlternateContent xmlns:mc="http://schemas.openxmlformats.org/markup-compatibility/2006">
              <mc:Choice xmlns:v="urn:schemas-microsoft-com:vml" Requires="v">
                <p:oleObj name="Clip" r:id="rId9" imgW="1307263" imgH="1084139" progId="MS_ClipArt_Gallery.2">
                  <p:embed/>
                </p:oleObj>
              </mc:Choice>
              <mc:Fallback>
                <p:oleObj name="Clip" r:id="rId9" imgW="1307263" imgH="1084139" progId="MS_ClipArt_Gallery.2">
                  <p:embed/>
                  <p:pic>
                    <p:nvPicPr>
                      <p:cNvPr id="168976" name="Object 14">
                        <a:extLst>
                          <a:ext uri="{FF2B5EF4-FFF2-40B4-BE49-F238E27FC236}">
                            <a16:creationId xmlns:a16="http://schemas.microsoft.com/office/drawing/2014/main" id="{7A52536A-9AD1-4ADC-B488-285948D2E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698" y="2506267"/>
                        <a:ext cx="296465"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7" name="Object 15">
            <a:extLst>
              <a:ext uri="{FF2B5EF4-FFF2-40B4-BE49-F238E27FC236}">
                <a16:creationId xmlns:a16="http://schemas.microsoft.com/office/drawing/2014/main" id="{1C63D7EC-1A6E-40E0-965C-7E4DA9DC6304}"/>
              </a:ext>
            </a:extLst>
          </p:cNvPr>
          <p:cNvGraphicFramePr>
            <a:graphicFrameLocks noChangeAspect="1"/>
          </p:cNvGraphicFramePr>
          <p:nvPr/>
        </p:nvGraphicFramePr>
        <p:xfrm>
          <a:off x="5419725" y="2756298"/>
          <a:ext cx="296466" cy="230981"/>
        </p:xfrm>
        <a:graphic>
          <a:graphicData uri="http://schemas.openxmlformats.org/presentationml/2006/ole">
            <mc:AlternateContent xmlns:mc="http://schemas.openxmlformats.org/markup-compatibility/2006">
              <mc:Choice xmlns:v="urn:schemas-microsoft-com:vml" Requires="v">
                <p:oleObj name="Clip" r:id="rId10" imgW="1307263" imgH="1084139" progId="MS_ClipArt_Gallery.2">
                  <p:embed/>
                </p:oleObj>
              </mc:Choice>
              <mc:Fallback>
                <p:oleObj name="Clip" r:id="rId10" imgW="1307263" imgH="1084139" progId="MS_ClipArt_Gallery.2">
                  <p:embed/>
                  <p:pic>
                    <p:nvPicPr>
                      <p:cNvPr id="168977" name="Object 15">
                        <a:extLst>
                          <a:ext uri="{FF2B5EF4-FFF2-40B4-BE49-F238E27FC236}">
                            <a16:creationId xmlns:a16="http://schemas.microsoft.com/office/drawing/2014/main" id="{1C63D7EC-1A6E-40E0-965C-7E4DA9DC6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2756298"/>
                        <a:ext cx="296466" cy="230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8" name="Object 16">
            <a:extLst>
              <a:ext uri="{FF2B5EF4-FFF2-40B4-BE49-F238E27FC236}">
                <a16:creationId xmlns:a16="http://schemas.microsoft.com/office/drawing/2014/main" id="{8BE73214-A3F6-4B2E-841B-0873D14CCABC}"/>
              </a:ext>
            </a:extLst>
          </p:cNvPr>
          <p:cNvGraphicFramePr>
            <a:graphicFrameLocks noChangeAspect="1"/>
          </p:cNvGraphicFramePr>
          <p:nvPr/>
        </p:nvGraphicFramePr>
        <p:xfrm>
          <a:off x="2100263" y="2297906"/>
          <a:ext cx="296466" cy="229791"/>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2">
                  <p:embed/>
                </p:oleObj>
              </mc:Choice>
              <mc:Fallback>
                <p:oleObj name="Clip" r:id="rId11" imgW="1307263" imgH="1084139" progId="MS_ClipArt_Gallery.2">
                  <p:embed/>
                  <p:pic>
                    <p:nvPicPr>
                      <p:cNvPr id="168978" name="Object 16">
                        <a:extLst>
                          <a:ext uri="{FF2B5EF4-FFF2-40B4-BE49-F238E27FC236}">
                            <a16:creationId xmlns:a16="http://schemas.microsoft.com/office/drawing/2014/main" id="{8BE73214-A3F6-4B2E-841B-0873D14CC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63" y="2297906"/>
                        <a:ext cx="296466"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79" name="Line 17">
            <a:extLst>
              <a:ext uri="{FF2B5EF4-FFF2-40B4-BE49-F238E27FC236}">
                <a16:creationId xmlns:a16="http://schemas.microsoft.com/office/drawing/2014/main" id="{D46A702D-E91A-4C38-849A-DAF8FC58A0BC}"/>
              </a:ext>
            </a:extLst>
          </p:cNvPr>
          <p:cNvSpPr>
            <a:spLocks noChangeShapeType="1"/>
          </p:cNvSpPr>
          <p:nvPr/>
        </p:nvSpPr>
        <p:spPr bwMode="auto">
          <a:xfrm flipH="1">
            <a:off x="2368153" y="2408635"/>
            <a:ext cx="395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0" name="Line 18">
            <a:extLst>
              <a:ext uri="{FF2B5EF4-FFF2-40B4-BE49-F238E27FC236}">
                <a16:creationId xmlns:a16="http://schemas.microsoft.com/office/drawing/2014/main" id="{61F14287-3737-4B16-AC79-8B93FEEC5C28}"/>
              </a:ext>
            </a:extLst>
          </p:cNvPr>
          <p:cNvSpPr>
            <a:spLocks noChangeShapeType="1"/>
          </p:cNvSpPr>
          <p:nvPr/>
        </p:nvSpPr>
        <p:spPr bwMode="auto">
          <a:xfrm flipH="1">
            <a:off x="2643188" y="2440782"/>
            <a:ext cx="194072" cy="2131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1" name="Line 19">
            <a:extLst>
              <a:ext uri="{FF2B5EF4-FFF2-40B4-BE49-F238E27FC236}">
                <a16:creationId xmlns:a16="http://schemas.microsoft.com/office/drawing/2014/main" id="{D14427BC-71BA-4D3E-864C-EB33367CE629}"/>
              </a:ext>
            </a:extLst>
          </p:cNvPr>
          <p:cNvSpPr>
            <a:spLocks noChangeShapeType="1"/>
          </p:cNvSpPr>
          <p:nvPr/>
        </p:nvSpPr>
        <p:spPr bwMode="auto">
          <a:xfrm>
            <a:off x="2942035" y="2461022"/>
            <a:ext cx="51197" cy="1988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2" name="Line 20">
            <a:extLst>
              <a:ext uri="{FF2B5EF4-FFF2-40B4-BE49-F238E27FC236}">
                <a16:creationId xmlns:a16="http://schemas.microsoft.com/office/drawing/2014/main" id="{406EFE84-F2CF-4D3A-B8EA-93B958A0A1E2}"/>
              </a:ext>
            </a:extLst>
          </p:cNvPr>
          <p:cNvSpPr>
            <a:spLocks noChangeShapeType="1"/>
          </p:cNvSpPr>
          <p:nvPr/>
        </p:nvSpPr>
        <p:spPr bwMode="auto">
          <a:xfrm flipH="1">
            <a:off x="3829050" y="2434828"/>
            <a:ext cx="246460" cy="1464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3" name="Line 21">
            <a:extLst>
              <a:ext uri="{FF2B5EF4-FFF2-40B4-BE49-F238E27FC236}">
                <a16:creationId xmlns:a16="http://schemas.microsoft.com/office/drawing/2014/main" id="{5ABCED53-5D3C-46D7-B818-C15A8AA6BA85}"/>
              </a:ext>
            </a:extLst>
          </p:cNvPr>
          <p:cNvSpPr>
            <a:spLocks noChangeShapeType="1"/>
          </p:cNvSpPr>
          <p:nvPr/>
        </p:nvSpPr>
        <p:spPr bwMode="auto">
          <a:xfrm flipH="1">
            <a:off x="4051697" y="2447925"/>
            <a:ext cx="90488" cy="3964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4" name="Line 22">
            <a:extLst>
              <a:ext uri="{FF2B5EF4-FFF2-40B4-BE49-F238E27FC236}">
                <a16:creationId xmlns:a16="http://schemas.microsoft.com/office/drawing/2014/main" id="{221407B3-40A8-48B3-A896-9A5F26082AD7}"/>
              </a:ext>
            </a:extLst>
          </p:cNvPr>
          <p:cNvSpPr>
            <a:spLocks noChangeShapeType="1"/>
          </p:cNvSpPr>
          <p:nvPr/>
        </p:nvSpPr>
        <p:spPr bwMode="auto">
          <a:xfrm>
            <a:off x="4269581" y="2408635"/>
            <a:ext cx="163116" cy="245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5" name="Line 23">
            <a:extLst>
              <a:ext uri="{FF2B5EF4-FFF2-40B4-BE49-F238E27FC236}">
                <a16:creationId xmlns:a16="http://schemas.microsoft.com/office/drawing/2014/main" id="{FAE8B98B-9346-4E26-B356-ED24FB9C0006}"/>
              </a:ext>
            </a:extLst>
          </p:cNvPr>
          <p:cNvSpPr>
            <a:spLocks noChangeShapeType="1"/>
          </p:cNvSpPr>
          <p:nvPr/>
        </p:nvSpPr>
        <p:spPr bwMode="auto">
          <a:xfrm flipH="1">
            <a:off x="5179219" y="2461022"/>
            <a:ext cx="304800" cy="165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6" name="Line 24">
            <a:extLst>
              <a:ext uri="{FF2B5EF4-FFF2-40B4-BE49-F238E27FC236}">
                <a16:creationId xmlns:a16="http://schemas.microsoft.com/office/drawing/2014/main" id="{63452CC1-747B-4C5D-9496-BAB835282DE4}"/>
              </a:ext>
            </a:extLst>
          </p:cNvPr>
          <p:cNvSpPr>
            <a:spLocks noChangeShapeType="1"/>
          </p:cNvSpPr>
          <p:nvPr/>
        </p:nvSpPr>
        <p:spPr bwMode="auto">
          <a:xfrm flipH="1">
            <a:off x="5536407" y="2440781"/>
            <a:ext cx="7144" cy="319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7" name="Line 25">
            <a:extLst>
              <a:ext uri="{FF2B5EF4-FFF2-40B4-BE49-F238E27FC236}">
                <a16:creationId xmlns:a16="http://schemas.microsoft.com/office/drawing/2014/main" id="{2AC8E748-9B61-4E0B-A140-B68867A594E5}"/>
              </a:ext>
            </a:extLst>
          </p:cNvPr>
          <p:cNvSpPr>
            <a:spLocks noChangeShapeType="1"/>
          </p:cNvSpPr>
          <p:nvPr/>
        </p:nvSpPr>
        <p:spPr bwMode="auto">
          <a:xfrm>
            <a:off x="5625703" y="2388394"/>
            <a:ext cx="365522" cy="165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68988" name="Group 26">
            <a:extLst>
              <a:ext uri="{FF2B5EF4-FFF2-40B4-BE49-F238E27FC236}">
                <a16:creationId xmlns:a16="http://schemas.microsoft.com/office/drawing/2014/main" id="{0C949357-35E5-402A-9F26-B93B351C4618}"/>
              </a:ext>
            </a:extLst>
          </p:cNvPr>
          <p:cNvGrpSpPr>
            <a:grpSpLocks/>
          </p:cNvGrpSpPr>
          <p:nvPr/>
        </p:nvGrpSpPr>
        <p:grpSpPr bwMode="auto">
          <a:xfrm>
            <a:off x="4077891" y="1416844"/>
            <a:ext cx="264319" cy="170260"/>
            <a:chOff x="620" y="1640"/>
            <a:chExt cx="288" cy="209"/>
          </a:xfrm>
        </p:grpSpPr>
        <p:sp>
          <p:nvSpPr>
            <p:cNvPr id="169012" name="Line 27">
              <a:extLst>
                <a:ext uri="{FF2B5EF4-FFF2-40B4-BE49-F238E27FC236}">
                  <a16:creationId xmlns:a16="http://schemas.microsoft.com/office/drawing/2014/main" id="{AF3DE577-0828-4BAA-84B0-DEA427E86F1B}"/>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9013" name="Rectangle 28">
              <a:extLst>
                <a:ext uri="{FF2B5EF4-FFF2-40B4-BE49-F238E27FC236}">
                  <a16:creationId xmlns:a16="http://schemas.microsoft.com/office/drawing/2014/main" id="{D303D26B-DEBE-448A-8047-C11DD56C9B8B}"/>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69014" name="Group 29">
              <a:extLst>
                <a:ext uri="{FF2B5EF4-FFF2-40B4-BE49-F238E27FC236}">
                  <a16:creationId xmlns:a16="http://schemas.microsoft.com/office/drawing/2014/main" id="{E6A6E0DA-620C-4C47-BDF0-C23BE3D91C2F}"/>
                </a:ext>
              </a:extLst>
            </p:cNvPr>
            <p:cNvGrpSpPr>
              <a:grpSpLocks/>
            </p:cNvGrpSpPr>
            <p:nvPr/>
          </p:nvGrpSpPr>
          <p:grpSpPr bwMode="auto">
            <a:xfrm>
              <a:off x="764" y="1688"/>
              <a:ext cx="109" cy="91"/>
              <a:chOff x="576" y="3456"/>
              <a:chExt cx="288" cy="240"/>
            </a:xfrm>
          </p:grpSpPr>
          <p:sp>
            <p:nvSpPr>
              <p:cNvPr id="169015" name="Line 30">
                <a:extLst>
                  <a:ext uri="{FF2B5EF4-FFF2-40B4-BE49-F238E27FC236}">
                    <a16:creationId xmlns:a16="http://schemas.microsoft.com/office/drawing/2014/main" id="{B461367A-349B-402E-A672-5ECDFFBEEF2D}"/>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9016" name="Line 31">
                <a:extLst>
                  <a:ext uri="{FF2B5EF4-FFF2-40B4-BE49-F238E27FC236}">
                    <a16:creationId xmlns:a16="http://schemas.microsoft.com/office/drawing/2014/main" id="{AD9850A3-DC15-4BA3-9DE3-70C0B19100D1}"/>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68989" name="Line 32">
            <a:extLst>
              <a:ext uri="{FF2B5EF4-FFF2-40B4-BE49-F238E27FC236}">
                <a16:creationId xmlns:a16="http://schemas.microsoft.com/office/drawing/2014/main" id="{61CC1B18-AF3E-4AB9-8576-7A28AC7A210B}"/>
              </a:ext>
            </a:extLst>
          </p:cNvPr>
          <p:cNvSpPr>
            <a:spLocks noChangeShapeType="1"/>
          </p:cNvSpPr>
          <p:nvPr/>
        </p:nvSpPr>
        <p:spPr bwMode="auto">
          <a:xfrm flipH="1">
            <a:off x="2934891" y="1588294"/>
            <a:ext cx="1185863" cy="7274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90" name="Line 33">
            <a:extLst>
              <a:ext uri="{FF2B5EF4-FFF2-40B4-BE49-F238E27FC236}">
                <a16:creationId xmlns:a16="http://schemas.microsoft.com/office/drawing/2014/main" id="{7782FFD5-ECEA-4981-B041-2102C0D7EEAB}"/>
              </a:ext>
            </a:extLst>
          </p:cNvPr>
          <p:cNvSpPr>
            <a:spLocks noChangeShapeType="1"/>
          </p:cNvSpPr>
          <p:nvPr/>
        </p:nvSpPr>
        <p:spPr bwMode="auto">
          <a:xfrm>
            <a:off x="4231481" y="1582341"/>
            <a:ext cx="0" cy="752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91" name="Line 34">
            <a:extLst>
              <a:ext uri="{FF2B5EF4-FFF2-40B4-BE49-F238E27FC236}">
                <a16:creationId xmlns:a16="http://schemas.microsoft.com/office/drawing/2014/main" id="{CE6BE3BC-8EE6-4189-81CF-AC659A003033}"/>
              </a:ext>
            </a:extLst>
          </p:cNvPr>
          <p:cNvSpPr>
            <a:spLocks noChangeShapeType="1"/>
          </p:cNvSpPr>
          <p:nvPr/>
        </p:nvSpPr>
        <p:spPr bwMode="auto">
          <a:xfrm flipH="1" flipV="1">
            <a:off x="4343400" y="1549003"/>
            <a:ext cx="1065610" cy="833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92" name="Text Box 35">
            <a:extLst>
              <a:ext uri="{FF2B5EF4-FFF2-40B4-BE49-F238E27FC236}">
                <a16:creationId xmlns:a16="http://schemas.microsoft.com/office/drawing/2014/main" id="{C11B199C-2C8A-4D5E-92F7-4EFC7B5314AE}"/>
              </a:ext>
            </a:extLst>
          </p:cNvPr>
          <p:cNvSpPr txBox="1">
            <a:spLocks noChangeArrowheads="1"/>
          </p:cNvSpPr>
          <p:nvPr/>
        </p:nvSpPr>
        <p:spPr bwMode="auto">
          <a:xfrm>
            <a:off x="3040857" y="2214563"/>
            <a:ext cx="72151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8993" name="Text Box 36">
            <a:extLst>
              <a:ext uri="{FF2B5EF4-FFF2-40B4-BE49-F238E27FC236}">
                <a16:creationId xmlns:a16="http://schemas.microsoft.com/office/drawing/2014/main" id="{DAF3D511-B866-4EBA-A81A-02B59FFE898B}"/>
              </a:ext>
            </a:extLst>
          </p:cNvPr>
          <p:cNvSpPr txBox="1">
            <a:spLocks noChangeArrowheads="1"/>
          </p:cNvSpPr>
          <p:nvPr/>
        </p:nvSpPr>
        <p:spPr bwMode="auto">
          <a:xfrm>
            <a:off x="4332685" y="2168129"/>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8994" name="Text Box 37">
            <a:extLst>
              <a:ext uri="{FF2B5EF4-FFF2-40B4-BE49-F238E27FC236}">
                <a16:creationId xmlns:a16="http://schemas.microsoft.com/office/drawing/2014/main" id="{F63964AE-3810-4F0C-8A4A-9BA71777EB78}"/>
              </a:ext>
            </a:extLst>
          </p:cNvPr>
          <p:cNvSpPr txBox="1">
            <a:spLocks noChangeArrowheads="1"/>
          </p:cNvSpPr>
          <p:nvPr/>
        </p:nvSpPr>
        <p:spPr bwMode="auto">
          <a:xfrm>
            <a:off x="5694760" y="2130029"/>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8995" name="Text Box 38">
            <a:extLst>
              <a:ext uri="{FF2B5EF4-FFF2-40B4-BE49-F238E27FC236}">
                <a16:creationId xmlns:a16="http://schemas.microsoft.com/office/drawing/2014/main" id="{38BDFE46-DB8F-4758-91C6-D6C57F8AC4D6}"/>
              </a:ext>
            </a:extLst>
          </p:cNvPr>
          <p:cNvSpPr txBox="1">
            <a:spLocks noChangeArrowheads="1"/>
          </p:cNvSpPr>
          <p:nvPr/>
        </p:nvSpPr>
        <p:spPr bwMode="auto">
          <a:xfrm>
            <a:off x="4438651" y="1365647"/>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交换机</a:t>
            </a:r>
          </a:p>
        </p:txBody>
      </p:sp>
      <p:sp>
        <p:nvSpPr>
          <p:cNvPr id="168996" name="Text Box 39">
            <a:extLst>
              <a:ext uri="{FF2B5EF4-FFF2-40B4-BE49-F238E27FC236}">
                <a16:creationId xmlns:a16="http://schemas.microsoft.com/office/drawing/2014/main" id="{0E8DD698-6A05-4150-A871-96C2E3C10E08}"/>
              </a:ext>
            </a:extLst>
          </p:cNvPr>
          <p:cNvSpPr txBox="1">
            <a:spLocks noChangeArrowheads="1"/>
          </p:cNvSpPr>
          <p:nvPr/>
        </p:nvSpPr>
        <p:spPr bwMode="auto">
          <a:xfrm>
            <a:off x="1866900" y="2258616"/>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68997" name="Text Box 40">
            <a:extLst>
              <a:ext uri="{FF2B5EF4-FFF2-40B4-BE49-F238E27FC236}">
                <a16:creationId xmlns:a16="http://schemas.microsoft.com/office/drawing/2014/main" id="{A084BB9B-F52D-4AE9-B887-020F1A6DCC5E}"/>
              </a:ext>
            </a:extLst>
          </p:cNvPr>
          <p:cNvSpPr txBox="1">
            <a:spLocks noChangeArrowheads="1"/>
          </p:cNvSpPr>
          <p:nvPr/>
        </p:nvSpPr>
        <p:spPr bwMode="auto">
          <a:xfrm>
            <a:off x="2377678" y="2838450"/>
            <a:ext cx="2696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68998" name="Text Box 41">
            <a:extLst>
              <a:ext uri="{FF2B5EF4-FFF2-40B4-BE49-F238E27FC236}">
                <a16:creationId xmlns:a16="http://schemas.microsoft.com/office/drawing/2014/main" id="{308526E6-1083-4DB9-9606-CA8F899CBB6B}"/>
              </a:ext>
            </a:extLst>
          </p:cNvPr>
          <p:cNvSpPr txBox="1">
            <a:spLocks noChangeArrowheads="1"/>
          </p:cNvSpPr>
          <p:nvPr/>
        </p:nvSpPr>
        <p:spPr bwMode="auto">
          <a:xfrm>
            <a:off x="2870597" y="2847975"/>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C</a:t>
            </a:r>
          </a:p>
        </p:txBody>
      </p:sp>
      <p:sp>
        <p:nvSpPr>
          <p:cNvPr id="168999" name="Text Box 42">
            <a:extLst>
              <a:ext uri="{FF2B5EF4-FFF2-40B4-BE49-F238E27FC236}">
                <a16:creationId xmlns:a16="http://schemas.microsoft.com/office/drawing/2014/main" id="{28718D2C-B4EC-4524-ACA9-9075F13A1739}"/>
              </a:ext>
            </a:extLst>
          </p:cNvPr>
          <p:cNvSpPr txBox="1">
            <a:spLocks noChangeArrowheads="1"/>
          </p:cNvSpPr>
          <p:nvPr/>
        </p:nvSpPr>
        <p:spPr bwMode="auto">
          <a:xfrm>
            <a:off x="3479006" y="2713435"/>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D</a:t>
            </a:r>
          </a:p>
        </p:txBody>
      </p:sp>
      <p:sp>
        <p:nvSpPr>
          <p:cNvPr id="169000" name="Text Box 43">
            <a:extLst>
              <a:ext uri="{FF2B5EF4-FFF2-40B4-BE49-F238E27FC236}">
                <a16:creationId xmlns:a16="http://schemas.microsoft.com/office/drawing/2014/main" id="{3992D6D8-815C-4E9B-8534-44C0EB1170D4}"/>
              </a:ext>
            </a:extLst>
          </p:cNvPr>
          <p:cNvSpPr txBox="1">
            <a:spLocks noChangeArrowheads="1"/>
          </p:cNvSpPr>
          <p:nvPr/>
        </p:nvSpPr>
        <p:spPr bwMode="auto">
          <a:xfrm>
            <a:off x="4136231" y="2906316"/>
            <a:ext cx="2680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E</a:t>
            </a:r>
          </a:p>
        </p:txBody>
      </p:sp>
      <p:sp>
        <p:nvSpPr>
          <p:cNvPr id="169001" name="Text Box 44">
            <a:extLst>
              <a:ext uri="{FF2B5EF4-FFF2-40B4-BE49-F238E27FC236}">
                <a16:creationId xmlns:a16="http://schemas.microsoft.com/office/drawing/2014/main" id="{1FCDC7A7-9366-471F-A8B1-27269D78F954}"/>
              </a:ext>
            </a:extLst>
          </p:cNvPr>
          <p:cNvSpPr txBox="1">
            <a:spLocks noChangeArrowheads="1"/>
          </p:cNvSpPr>
          <p:nvPr/>
        </p:nvSpPr>
        <p:spPr bwMode="auto">
          <a:xfrm>
            <a:off x="4618435" y="2693194"/>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F</a:t>
            </a:r>
          </a:p>
        </p:txBody>
      </p:sp>
      <p:sp>
        <p:nvSpPr>
          <p:cNvPr id="169002" name="Text Box 45">
            <a:extLst>
              <a:ext uri="{FF2B5EF4-FFF2-40B4-BE49-F238E27FC236}">
                <a16:creationId xmlns:a16="http://schemas.microsoft.com/office/drawing/2014/main" id="{A55825D7-1597-4C8F-9F43-FCD4404FDF4D}"/>
              </a:ext>
            </a:extLst>
          </p:cNvPr>
          <p:cNvSpPr txBox="1">
            <a:spLocks noChangeArrowheads="1"/>
          </p:cNvSpPr>
          <p:nvPr/>
        </p:nvSpPr>
        <p:spPr bwMode="auto">
          <a:xfrm>
            <a:off x="5024437" y="280035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G</a:t>
            </a:r>
          </a:p>
        </p:txBody>
      </p:sp>
      <p:sp>
        <p:nvSpPr>
          <p:cNvPr id="169003" name="Text Box 46">
            <a:extLst>
              <a:ext uri="{FF2B5EF4-FFF2-40B4-BE49-F238E27FC236}">
                <a16:creationId xmlns:a16="http://schemas.microsoft.com/office/drawing/2014/main" id="{9BAA440E-C44A-4454-B019-EBE193D34A98}"/>
              </a:ext>
            </a:extLst>
          </p:cNvPr>
          <p:cNvSpPr txBox="1">
            <a:spLocks noChangeArrowheads="1"/>
          </p:cNvSpPr>
          <p:nvPr/>
        </p:nvSpPr>
        <p:spPr bwMode="auto">
          <a:xfrm>
            <a:off x="5672137" y="2857500"/>
            <a:ext cx="2888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H</a:t>
            </a:r>
          </a:p>
        </p:txBody>
      </p:sp>
      <p:sp>
        <p:nvSpPr>
          <p:cNvPr id="169004" name="Text Box 47">
            <a:extLst>
              <a:ext uri="{FF2B5EF4-FFF2-40B4-BE49-F238E27FC236}">
                <a16:creationId xmlns:a16="http://schemas.microsoft.com/office/drawing/2014/main" id="{F1DB6D41-E20F-403D-A711-E37F44616859}"/>
              </a:ext>
            </a:extLst>
          </p:cNvPr>
          <p:cNvSpPr txBox="1">
            <a:spLocks noChangeArrowheads="1"/>
          </p:cNvSpPr>
          <p:nvPr/>
        </p:nvSpPr>
        <p:spPr bwMode="auto">
          <a:xfrm>
            <a:off x="6231731" y="2441972"/>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I</a:t>
            </a:r>
          </a:p>
        </p:txBody>
      </p:sp>
      <p:sp>
        <p:nvSpPr>
          <p:cNvPr id="169005" name="Line 48">
            <a:extLst>
              <a:ext uri="{FF2B5EF4-FFF2-40B4-BE49-F238E27FC236}">
                <a16:creationId xmlns:a16="http://schemas.microsoft.com/office/drawing/2014/main" id="{A13194A9-6BA3-465C-B02A-23841BAB43B4}"/>
              </a:ext>
            </a:extLst>
          </p:cNvPr>
          <p:cNvSpPr>
            <a:spLocks noChangeShapeType="1"/>
          </p:cNvSpPr>
          <p:nvPr/>
        </p:nvSpPr>
        <p:spPr bwMode="auto">
          <a:xfrm>
            <a:off x="6253163" y="1520429"/>
            <a:ext cx="14859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9006" name="Line 49">
            <a:extLst>
              <a:ext uri="{FF2B5EF4-FFF2-40B4-BE49-F238E27FC236}">
                <a16:creationId xmlns:a16="http://schemas.microsoft.com/office/drawing/2014/main" id="{C9ED37B7-19EC-4170-BA47-8F2DAEAADC26}"/>
              </a:ext>
            </a:extLst>
          </p:cNvPr>
          <p:cNvSpPr>
            <a:spLocks noChangeShapeType="1"/>
          </p:cNvSpPr>
          <p:nvPr/>
        </p:nvSpPr>
        <p:spPr bwMode="auto">
          <a:xfrm>
            <a:off x="6909197" y="1258492"/>
            <a:ext cx="0" cy="145851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9007" name="Text Box 50">
            <a:extLst>
              <a:ext uri="{FF2B5EF4-FFF2-40B4-BE49-F238E27FC236}">
                <a16:creationId xmlns:a16="http://schemas.microsoft.com/office/drawing/2014/main" id="{E6D0ACBC-708A-478E-B42B-335B4851DA61}"/>
              </a:ext>
            </a:extLst>
          </p:cNvPr>
          <p:cNvSpPr txBox="1">
            <a:spLocks noChangeArrowheads="1"/>
          </p:cNvSpPr>
          <p:nvPr/>
        </p:nvSpPr>
        <p:spPr bwMode="auto">
          <a:xfrm>
            <a:off x="6412706" y="1221581"/>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solidFill>
                  <a:srgbClr val="FF0000"/>
                </a:solidFill>
                <a:latin typeface="Comic Sans MS" panose="030F0702030302020204" pitchFamily="66" charset="0"/>
              </a:rPr>
              <a:t>地址</a:t>
            </a:r>
          </a:p>
        </p:txBody>
      </p:sp>
      <p:sp>
        <p:nvSpPr>
          <p:cNvPr id="169008" name="Text Box 51">
            <a:extLst>
              <a:ext uri="{FF2B5EF4-FFF2-40B4-BE49-F238E27FC236}">
                <a16:creationId xmlns:a16="http://schemas.microsoft.com/office/drawing/2014/main" id="{9D9F751F-EF71-4776-8E21-8B63C13D9AFB}"/>
              </a:ext>
            </a:extLst>
          </p:cNvPr>
          <p:cNvSpPr txBox="1">
            <a:spLocks noChangeArrowheads="1"/>
          </p:cNvSpPr>
          <p:nvPr/>
        </p:nvSpPr>
        <p:spPr bwMode="auto">
          <a:xfrm>
            <a:off x="6917531" y="1229916"/>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solidFill>
                  <a:srgbClr val="FF0000"/>
                </a:solidFill>
                <a:latin typeface="Comic Sans MS" panose="030F0702030302020204" pitchFamily="66" charset="0"/>
              </a:rPr>
              <a:t>接口</a:t>
            </a:r>
          </a:p>
        </p:txBody>
      </p:sp>
      <p:sp>
        <p:nvSpPr>
          <p:cNvPr id="169009" name="Text Box 52">
            <a:extLst>
              <a:ext uri="{FF2B5EF4-FFF2-40B4-BE49-F238E27FC236}">
                <a16:creationId xmlns:a16="http://schemas.microsoft.com/office/drawing/2014/main" id="{DE9CC40B-7156-4CE0-B352-A9A563B29503}"/>
              </a:ext>
            </a:extLst>
          </p:cNvPr>
          <p:cNvSpPr txBox="1">
            <a:spLocks noChangeArrowheads="1"/>
          </p:cNvSpPr>
          <p:nvPr/>
        </p:nvSpPr>
        <p:spPr bwMode="auto">
          <a:xfrm>
            <a:off x="6541294" y="1544241"/>
            <a:ext cx="28245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a:p>
            <a:r>
              <a:rPr lang="en-US" altLang="zh-CN" sz="1050">
                <a:latin typeface="Comic Sans MS" panose="030F0702030302020204" pitchFamily="66" charset="0"/>
              </a:rPr>
              <a:t>B</a:t>
            </a:r>
          </a:p>
          <a:p>
            <a:r>
              <a:rPr lang="en-US" altLang="zh-CN" sz="1050">
                <a:latin typeface="Comic Sans MS" panose="030F0702030302020204" pitchFamily="66" charset="0"/>
              </a:rPr>
              <a:t>E</a:t>
            </a:r>
          </a:p>
          <a:p>
            <a:r>
              <a:rPr lang="en-US" altLang="zh-CN" sz="1050">
                <a:latin typeface="Comic Sans MS" panose="030F0702030302020204" pitchFamily="66" charset="0"/>
              </a:rPr>
              <a:t>G</a:t>
            </a:r>
          </a:p>
          <a:p>
            <a:r>
              <a:rPr lang="en-US" altLang="zh-CN" sz="1050">
                <a:latin typeface="Comic Sans MS" panose="030F0702030302020204" pitchFamily="66" charset="0"/>
              </a:rPr>
              <a:t>C</a:t>
            </a:r>
          </a:p>
          <a:p>
            <a:r>
              <a:rPr lang="en-US" altLang="zh-CN" sz="1050">
                <a:solidFill>
                  <a:srgbClr val="FF0000"/>
                </a:solidFill>
                <a:latin typeface="Comic Sans MS" panose="030F0702030302020204" pitchFamily="66" charset="0"/>
              </a:rPr>
              <a:t>D</a:t>
            </a:r>
          </a:p>
        </p:txBody>
      </p:sp>
      <p:sp>
        <p:nvSpPr>
          <p:cNvPr id="169010" name="Text Box 53">
            <a:extLst>
              <a:ext uri="{FF2B5EF4-FFF2-40B4-BE49-F238E27FC236}">
                <a16:creationId xmlns:a16="http://schemas.microsoft.com/office/drawing/2014/main" id="{33156E82-FF2C-49AB-B2B9-AE9ED6D46118}"/>
              </a:ext>
            </a:extLst>
          </p:cNvPr>
          <p:cNvSpPr txBox="1">
            <a:spLocks noChangeArrowheads="1"/>
          </p:cNvSpPr>
          <p:nvPr/>
        </p:nvSpPr>
        <p:spPr bwMode="auto">
          <a:xfrm>
            <a:off x="6975872" y="1543050"/>
            <a:ext cx="26642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t>
            </a:r>
          </a:p>
          <a:p>
            <a:r>
              <a:rPr lang="en-US" altLang="zh-CN" sz="1050">
                <a:latin typeface="Comic Sans MS" panose="030F0702030302020204" pitchFamily="66" charset="0"/>
              </a:rPr>
              <a:t>1</a:t>
            </a:r>
          </a:p>
          <a:p>
            <a:r>
              <a:rPr lang="en-US" altLang="zh-CN" sz="1050">
                <a:latin typeface="Comic Sans MS" panose="030F0702030302020204" pitchFamily="66" charset="0"/>
              </a:rPr>
              <a:t>2</a:t>
            </a:r>
          </a:p>
          <a:p>
            <a:r>
              <a:rPr lang="en-US" altLang="zh-CN" sz="1050">
                <a:latin typeface="Comic Sans MS" panose="030F0702030302020204" pitchFamily="66" charset="0"/>
              </a:rPr>
              <a:t>3</a:t>
            </a:r>
          </a:p>
          <a:p>
            <a:r>
              <a:rPr lang="en-US" altLang="zh-CN" sz="1050">
                <a:latin typeface="Comic Sans MS" panose="030F0702030302020204" pitchFamily="66" charset="0"/>
              </a:rPr>
              <a:t>1</a:t>
            </a:r>
          </a:p>
          <a:p>
            <a:r>
              <a:rPr lang="en-US" altLang="zh-CN" sz="1050">
                <a:solidFill>
                  <a:srgbClr val="FF0000"/>
                </a:solidFill>
                <a:latin typeface="Comic Sans MS" panose="030F0702030302020204" pitchFamily="66" charset="0"/>
              </a:rPr>
              <a:t>2</a:t>
            </a:r>
          </a:p>
        </p:txBody>
      </p:sp>
      <p:sp>
        <p:nvSpPr>
          <p:cNvPr id="169011" name="矩形 1">
            <a:extLst>
              <a:ext uri="{FF2B5EF4-FFF2-40B4-BE49-F238E27FC236}">
                <a16:creationId xmlns:a16="http://schemas.microsoft.com/office/drawing/2014/main" id="{799DDBD1-F448-4138-B583-0E34E92A97E2}"/>
              </a:ext>
            </a:extLst>
          </p:cNvPr>
          <p:cNvSpPr>
            <a:spLocks noChangeArrowheads="1"/>
          </p:cNvSpPr>
          <p:nvPr/>
        </p:nvSpPr>
        <p:spPr bwMode="auto">
          <a:xfrm>
            <a:off x="3863579" y="345282"/>
            <a:ext cx="34290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2" eaLnBrk="1" hangingPunct="1"/>
            <a:r>
              <a:rPr lang="zh-CN" altLang="en-US" sz="1950">
                <a:solidFill>
                  <a:srgbClr val="FF0000"/>
                </a:solidFill>
                <a:ea typeface="楷体" panose="02010609060101010101" pitchFamily="49" charset="-122"/>
                <a:cs typeface="Arial" panose="020B0604020202020204" pitchFamily="34" charset="0"/>
              </a:rPr>
              <a:t>交换机不转发同一网段内通信的帧，如</a:t>
            </a:r>
            <a:r>
              <a:rPr lang="en-US" altLang="zh-CN" sz="1950">
                <a:solidFill>
                  <a:srgbClr val="FF0000"/>
                </a:solidFill>
                <a:ea typeface="楷体" panose="02010609060101010101" pitchFamily="49" charset="-122"/>
                <a:cs typeface="Arial" panose="020B0604020202020204" pitchFamily="34" charset="0"/>
              </a:rPr>
              <a:t>A-&gt;B</a:t>
            </a:r>
            <a:endParaRPr lang="zh-CN" altLang="en-US" sz="1950">
              <a:solidFill>
                <a:srgbClr val="FF0000"/>
              </a:solidFill>
              <a:ea typeface="楷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44A64004-30BE-4CCE-B52F-5C5DFB3C5E53}"/>
              </a:ext>
            </a:extLst>
          </p:cNvPr>
          <p:cNvSpPr>
            <a:spLocks noGrp="1"/>
          </p:cNvSpPr>
          <p:nvPr>
            <p:ph type="sldNum" sz="quarter" idx="12"/>
          </p:nvPr>
        </p:nvSpPr>
        <p:spPr/>
        <p:txBody>
          <a:bodyPr/>
          <a:lstStyle/>
          <a:p>
            <a:fld id="{91F2D4EF-46D4-4764-B373-FC59CD1D281E}" type="slidenum">
              <a:rPr lang="zh-CN" altLang="en-US" smtClean="0"/>
              <a:t>97</a:t>
            </a:fld>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8" name="Freeform 2">
            <a:extLst>
              <a:ext uri="{FF2B5EF4-FFF2-40B4-BE49-F238E27FC236}">
                <a16:creationId xmlns:a16="http://schemas.microsoft.com/office/drawing/2014/main" id="{28FF7579-957A-4731-9D2E-06B1952006D8}"/>
              </a:ext>
            </a:extLst>
          </p:cNvPr>
          <p:cNvSpPr>
            <a:spLocks/>
          </p:cNvSpPr>
          <p:nvPr/>
        </p:nvSpPr>
        <p:spPr bwMode="auto">
          <a:xfrm>
            <a:off x="4301729" y="2446735"/>
            <a:ext cx="2085975" cy="1931194"/>
          </a:xfrm>
          <a:custGeom>
            <a:avLst/>
            <a:gdLst>
              <a:gd name="T0" fmla="*/ 0 w 1752"/>
              <a:gd name="T1" fmla="*/ 0 h 1622"/>
              <a:gd name="T2" fmla="*/ 2147483646 w 1752"/>
              <a:gd name="T3" fmla="*/ 2147483646 h 1622"/>
              <a:gd name="T4" fmla="*/ 2147483646 w 1752"/>
              <a:gd name="T5" fmla="*/ 2147483646 h 1622"/>
              <a:gd name="T6" fmla="*/ 2147483646 w 1752"/>
              <a:gd name="T7" fmla="*/ 2147483646 h 1622"/>
              <a:gd name="T8" fmla="*/ 2147483646 w 1752"/>
              <a:gd name="T9" fmla="*/ 2147483646 h 1622"/>
              <a:gd name="T10" fmla="*/ 2147483646 w 1752"/>
              <a:gd name="T11" fmla="*/ 2147483646 h 1622"/>
              <a:gd name="T12" fmla="*/ 2147483646 w 1752"/>
              <a:gd name="T13" fmla="*/ 2147483646 h 1622"/>
              <a:gd name="T14" fmla="*/ 2147483646 w 1752"/>
              <a:gd name="T15" fmla="*/ 2147483646 h 1622"/>
              <a:gd name="T16" fmla="*/ 2147483646 w 1752"/>
              <a:gd name="T17" fmla="*/ 2147483646 h 1622"/>
              <a:gd name="T18" fmla="*/ 2147483646 w 1752"/>
              <a:gd name="T19" fmla="*/ 2147483646 h 1622"/>
              <a:gd name="T20" fmla="*/ 2147483646 w 1752"/>
              <a:gd name="T21" fmla="*/ 2147483646 h 1622"/>
              <a:gd name="T22" fmla="*/ 2147483646 w 1752"/>
              <a:gd name="T23" fmla="*/ 2147483646 h 1622"/>
              <a:gd name="T24" fmla="*/ 2147483646 w 1752"/>
              <a:gd name="T25" fmla="*/ 2147483646 h 1622"/>
              <a:gd name="T26" fmla="*/ 2147483646 w 1752"/>
              <a:gd name="T27" fmla="*/ 2147483646 h 1622"/>
              <a:gd name="T28" fmla="*/ 2147483646 w 1752"/>
              <a:gd name="T29" fmla="*/ 2147483646 h 1622"/>
              <a:gd name="T30" fmla="*/ 2147483646 w 1752"/>
              <a:gd name="T31" fmla="*/ 2147483646 h 1622"/>
              <a:gd name="T32" fmla="*/ 2147483646 w 1752"/>
              <a:gd name="T33" fmla="*/ 2147483646 h 1622"/>
              <a:gd name="T34" fmla="*/ 2147483646 w 1752"/>
              <a:gd name="T35" fmla="*/ 2147483646 h 1622"/>
              <a:gd name="T36" fmla="*/ 2147483646 w 1752"/>
              <a:gd name="T37" fmla="*/ 2147483646 h 1622"/>
              <a:gd name="T38" fmla="*/ 2147483646 w 1752"/>
              <a:gd name="T39" fmla="*/ 2147483646 h 1622"/>
              <a:gd name="T40" fmla="*/ 2147483646 w 1752"/>
              <a:gd name="T41" fmla="*/ 2147483646 h 1622"/>
              <a:gd name="T42" fmla="*/ 2147483646 w 1752"/>
              <a:gd name="T43" fmla="*/ 2147483646 h 1622"/>
              <a:gd name="T44" fmla="*/ 2147483646 w 1752"/>
              <a:gd name="T45" fmla="*/ 2147483646 h 1622"/>
              <a:gd name="T46" fmla="*/ 2147483646 w 1752"/>
              <a:gd name="T47" fmla="*/ 2147483646 h 1622"/>
              <a:gd name="T48" fmla="*/ 2147483646 w 1752"/>
              <a:gd name="T49" fmla="*/ 2147483646 h 1622"/>
              <a:gd name="T50" fmla="*/ 2147483646 w 1752"/>
              <a:gd name="T51" fmla="*/ 2147483646 h 1622"/>
              <a:gd name="T52" fmla="*/ 2147483646 w 1752"/>
              <a:gd name="T53" fmla="*/ 2147483646 h 1622"/>
              <a:gd name="T54" fmla="*/ 2147483646 w 1752"/>
              <a:gd name="T55" fmla="*/ 2147483646 h 1622"/>
              <a:gd name="T56" fmla="*/ 2147483646 w 1752"/>
              <a:gd name="T57" fmla="*/ 2147483646 h 1622"/>
              <a:gd name="T58" fmla="*/ 2147483646 w 1752"/>
              <a:gd name="T59" fmla="*/ 2147483646 h 1622"/>
              <a:gd name="T60" fmla="*/ 2147483646 w 1752"/>
              <a:gd name="T61" fmla="*/ 2147483646 h 1622"/>
              <a:gd name="T62" fmla="*/ 0 w 1752"/>
              <a:gd name="T63" fmla="*/ 0 h 16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52"/>
              <a:gd name="T97" fmla="*/ 0 h 1622"/>
              <a:gd name="T98" fmla="*/ 1752 w 1752"/>
              <a:gd name="T99" fmla="*/ 1622 h 16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52" h="1622">
                <a:moveTo>
                  <a:pt x="0" y="0"/>
                </a:moveTo>
                <a:cubicBezTo>
                  <a:pt x="66" y="66"/>
                  <a:pt x="98" y="149"/>
                  <a:pt x="146" y="227"/>
                </a:cubicBezTo>
                <a:cubicBezTo>
                  <a:pt x="170" y="265"/>
                  <a:pt x="202" y="295"/>
                  <a:pt x="227" y="333"/>
                </a:cubicBezTo>
                <a:cubicBezTo>
                  <a:pt x="257" y="379"/>
                  <a:pt x="287" y="424"/>
                  <a:pt x="316" y="470"/>
                </a:cubicBezTo>
                <a:cubicBezTo>
                  <a:pt x="326" y="487"/>
                  <a:pt x="349" y="519"/>
                  <a:pt x="349" y="519"/>
                </a:cubicBezTo>
                <a:cubicBezTo>
                  <a:pt x="363" y="561"/>
                  <a:pt x="385" y="601"/>
                  <a:pt x="405" y="641"/>
                </a:cubicBezTo>
                <a:cubicBezTo>
                  <a:pt x="421" y="673"/>
                  <a:pt x="419" y="687"/>
                  <a:pt x="446" y="714"/>
                </a:cubicBezTo>
                <a:cubicBezTo>
                  <a:pt x="454" y="764"/>
                  <a:pt x="469" y="813"/>
                  <a:pt x="487" y="860"/>
                </a:cubicBezTo>
                <a:cubicBezTo>
                  <a:pt x="490" y="917"/>
                  <a:pt x="489" y="974"/>
                  <a:pt x="495" y="1030"/>
                </a:cubicBezTo>
                <a:cubicBezTo>
                  <a:pt x="500" y="1075"/>
                  <a:pt x="529" y="1134"/>
                  <a:pt x="543" y="1176"/>
                </a:cubicBezTo>
                <a:cubicBezTo>
                  <a:pt x="557" y="1219"/>
                  <a:pt x="563" y="1295"/>
                  <a:pt x="592" y="1330"/>
                </a:cubicBezTo>
                <a:cubicBezTo>
                  <a:pt x="619" y="1362"/>
                  <a:pt x="626" y="1349"/>
                  <a:pt x="657" y="1371"/>
                </a:cubicBezTo>
                <a:cubicBezTo>
                  <a:pt x="666" y="1378"/>
                  <a:pt x="671" y="1389"/>
                  <a:pt x="681" y="1395"/>
                </a:cubicBezTo>
                <a:cubicBezTo>
                  <a:pt x="745" y="1435"/>
                  <a:pt x="821" y="1458"/>
                  <a:pt x="892" y="1485"/>
                </a:cubicBezTo>
                <a:cubicBezTo>
                  <a:pt x="926" y="1519"/>
                  <a:pt x="966" y="1569"/>
                  <a:pt x="1014" y="1590"/>
                </a:cubicBezTo>
                <a:cubicBezTo>
                  <a:pt x="1045" y="1604"/>
                  <a:pt x="1111" y="1622"/>
                  <a:pt x="1111" y="1622"/>
                </a:cubicBezTo>
                <a:cubicBezTo>
                  <a:pt x="1144" y="1619"/>
                  <a:pt x="1177" y="1622"/>
                  <a:pt x="1209" y="1614"/>
                </a:cubicBezTo>
                <a:cubicBezTo>
                  <a:pt x="1220" y="1611"/>
                  <a:pt x="1224" y="1596"/>
                  <a:pt x="1233" y="1590"/>
                </a:cubicBezTo>
                <a:cubicBezTo>
                  <a:pt x="1263" y="1570"/>
                  <a:pt x="1291" y="1556"/>
                  <a:pt x="1322" y="1533"/>
                </a:cubicBezTo>
                <a:cubicBezTo>
                  <a:pt x="1422" y="1458"/>
                  <a:pt x="1496" y="1368"/>
                  <a:pt x="1566" y="1266"/>
                </a:cubicBezTo>
                <a:cubicBezTo>
                  <a:pt x="1631" y="1172"/>
                  <a:pt x="1715" y="1101"/>
                  <a:pt x="1752" y="990"/>
                </a:cubicBezTo>
                <a:cubicBezTo>
                  <a:pt x="1751" y="981"/>
                  <a:pt x="1744" y="897"/>
                  <a:pt x="1736" y="876"/>
                </a:cubicBezTo>
                <a:cubicBezTo>
                  <a:pt x="1723" y="842"/>
                  <a:pt x="1698" y="814"/>
                  <a:pt x="1687" y="779"/>
                </a:cubicBezTo>
                <a:cubicBezTo>
                  <a:pt x="1675" y="742"/>
                  <a:pt x="1667" y="709"/>
                  <a:pt x="1630" y="681"/>
                </a:cubicBezTo>
                <a:cubicBezTo>
                  <a:pt x="1594" y="654"/>
                  <a:pt x="1540" y="603"/>
                  <a:pt x="1517" y="568"/>
                </a:cubicBezTo>
                <a:cubicBezTo>
                  <a:pt x="1469" y="497"/>
                  <a:pt x="1420" y="413"/>
                  <a:pt x="1347" y="365"/>
                </a:cubicBezTo>
                <a:cubicBezTo>
                  <a:pt x="1325" y="324"/>
                  <a:pt x="1289" y="268"/>
                  <a:pt x="1249" y="243"/>
                </a:cubicBezTo>
                <a:cubicBezTo>
                  <a:pt x="1223" y="227"/>
                  <a:pt x="1190" y="226"/>
                  <a:pt x="1160" y="219"/>
                </a:cubicBezTo>
                <a:cubicBezTo>
                  <a:pt x="1098" y="204"/>
                  <a:pt x="1037" y="194"/>
                  <a:pt x="973" y="187"/>
                </a:cubicBezTo>
                <a:cubicBezTo>
                  <a:pt x="851" y="141"/>
                  <a:pt x="749" y="136"/>
                  <a:pt x="616" y="130"/>
                </a:cubicBezTo>
                <a:cubicBezTo>
                  <a:pt x="516" y="97"/>
                  <a:pt x="434" y="23"/>
                  <a:pt x="324" y="16"/>
                </a:cubicBezTo>
                <a:cubicBezTo>
                  <a:pt x="216" y="9"/>
                  <a:pt x="108" y="5"/>
                  <a:pt x="0" y="0"/>
                </a:cubicBezTo>
                <a:close/>
              </a:path>
            </a:pathLst>
          </a:custGeom>
          <a:solidFill>
            <a:srgbClr val="FFFF99"/>
          </a:solidFill>
          <a:ln w="9525">
            <a:solidFill>
              <a:schemeClr val="tx1"/>
            </a:solidFill>
            <a:round/>
            <a:headEnd/>
            <a:tailEnd/>
          </a:ln>
        </p:spPr>
        <p:txBody>
          <a:bodyPr wrap="none"/>
          <a:lstStyle/>
          <a:p>
            <a:endParaRPr lang="zh-CN" altLang="en-US" sz="1050"/>
          </a:p>
        </p:txBody>
      </p:sp>
      <p:sp>
        <p:nvSpPr>
          <p:cNvPr id="169989" name="Freeform 3">
            <a:extLst>
              <a:ext uri="{FF2B5EF4-FFF2-40B4-BE49-F238E27FC236}">
                <a16:creationId xmlns:a16="http://schemas.microsoft.com/office/drawing/2014/main" id="{5EFFA98E-B7F7-4051-B193-7A37A487E6DF}"/>
              </a:ext>
            </a:extLst>
          </p:cNvPr>
          <p:cNvSpPr>
            <a:spLocks/>
          </p:cNvSpPr>
          <p:nvPr/>
        </p:nvSpPr>
        <p:spPr bwMode="auto">
          <a:xfrm>
            <a:off x="3392092" y="2475310"/>
            <a:ext cx="1334690" cy="1777603"/>
          </a:xfrm>
          <a:custGeom>
            <a:avLst/>
            <a:gdLst>
              <a:gd name="T0" fmla="*/ 2147483646 w 1121"/>
              <a:gd name="T1" fmla="*/ 0 h 1493"/>
              <a:gd name="T2" fmla="*/ 2147483646 w 1121"/>
              <a:gd name="T3" fmla="*/ 2147483646 h 1493"/>
              <a:gd name="T4" fmla="*/ 2147483646 w 1121"/>
              <a:gd name="T5" fmla="*/ 2147483646 h 1493"/>
              <a:gd name="T6" fmla="*/ 2147483646 w 1121"/>
              <a:gd name="T7" fmla="*/ 2147483646 h 1493"/>
              <a:gd name="T8" fmla="*/ 2147483646 w 1121"/>
              <a:gd name="T9" fmla="*/ 2147483646 h 1493"/>
              <a:gd name="T10" fmla="*/ 2147483646 w 1121"/>
              <a:gd name="T11" fmla="*/ 2147483646 h 1493"/>
              <a:gd name="T12" fmla="*/ 2147483646 w 1121"/>
              <a:gd name="T13" fmla="*/ 2147483646 h 1493"/>
              <a:gd name="T14" fmla="*/ 2147483646 w 1121"/>
              <a:gd name="T15" fmla="*/ 2147483646 h 1493"/>
              <a:gd name="T16" fmla="*/ 2147483646 w 1121"/>
              <a:gd name="T17" fmla="*/ 2147483646 h 1493"/>
              <a:gd name="T18" fmla="*/ 2147483646 w 1121"/>
              <a:gd name="T19" fmla="*/ 2147483646 h 1493"/>
              <a:gd name="T20" fmla="*/ 2147483646 w 1121"/>
              <a:gd name="T21" fmla="*/ 2147483646 h 1493"/>
              <a:gd name="T22" fmla="*/ 2147483646 w 1121"/>
              <a:gd name="T23" fmla="*/ 2147483646 h 1493"/>
              <a:gd name="T24" fmla="*/ 2147483646 w 1121"/>
              <a:gd name="T25" fmla="*/ 2147483646 h 1493"/>
              <a:gd name="T26" fmla="*/ 2147483646 w 1121"/>
              <a:gd name="T27" fmla="*/ 2147483646 h 1493"/>
              <a:gd name="T28" fmla="*/ 2147483646 w 1121"/>
              <a:gd name="T29" fmla="*/ 2147483646 h 1493"/>
              <a:gd name="T30" fmla="*/ 2147483646 w 1121"/>
              <a:gd name="T31" fmla="*/ 2147483646 h 1493"/>
              <a:gd name="T32" fmla="*/ 2147483646 w 1121"/>
              <a:gd name="T33" fmla="*/ 2147483646 h 1493"/>
              <a:gd name="T34" fmla="*/ 2147483646 w 1121"/>
              <a:gd name="T35" fmla="*/ 2147483646 h 1493"/>
              <a:gd name="T36" fmla="*/ 2147483646 w 1121"/>
              <a:gd name="T37" fmla="*/ 2147483646 h 1493"/>
              <a:gd name="T38" fmla="*/ 2147483646 w 1121"/>
              <a:gd name="T39" fmla="*/ 2147483646 h 1493"/>
              <a:gd name="T40" fmla="*/ 2147483646 w 1121"/>
              <a:gd name="T41" fmla="*/ 2147483646 h 1493"/>
              <a:gd name="T42" fmla="*/ 2147483646 w 1121"/>
              <a:gd name="T43" fmla="*/ 2147483646 h 1493"/>
              <a:gd name="T44" fmla="*/ 2147483646 w 1121"/>
              <a:gd name="T45" fmla="*/ 2147483646 h 1493"/>
              <a:gd name="T46" fmla="*/ 2147483646 w 1121"/>
              <a:gd name="T47" fmla="*/ 2147483646 h 1493"/>
              <a:gd name="T48" fmla="*/ 2147483646 w 1121"/>
              <a:gd name="T49" fmla="*/ 2147483646 h 1493"/>
              <a:gd name="T50" fmla="*/ 2147483646 w 1121"/>
              <a:gd name="T51" fmla="*/ 2147483646 h 1493"/>
              <a:gd name="T52" fmla="*/ 2147483646 w 1121"/>
              <a:gd name="T53" fmla="*/ 2147483646 h 1493"/>
              <a:gd name="T54" fmla="*/ 2147483646 w 1121"/>
              <a:gd name="T55" fmla="*/ 2147483646 h 1493"/>
              <a:gd name="T56" fmla="*/ 2147483646 w 1121"/>
              <a:gd name="T57" fmla="*/ 2147483646 h 1493"/>
              <a:gd name="T58" fmla="*/ 2147483646 w 1121"/>
              <a:gd name="T59" fmla="*/ 2147483646 h 1493"/>
              <a:gd name="T60" fmla="*/ 2147483646 w 1121"/>
              <a:gd name="T61" fmla="*/ 2147483646 h 1493"/>
              <a:gd name="T62" fmla="*/ 2147483646 w 1121"/>
              <a:gd name="T63" fmla="*/ 2147483646 h 1493"/>
              <a:gd name="T64" fmla="*/ 2147483646 w 1121"/>
              <a:gd name="T65" fmla="*/ 0 h 14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1"/>
              <a:gd name="T100" fmla="*/ 0 h 1493"/>
              <a:gd name="T101" fmla="*/ 1121 w 1121"/>
              <a:gd name="T102" fmla="*/ 1493 h 14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1" h="1493">
                <a:moveTo>
                  <a:pt x="642" y="0"/>
                </a:moveTo>
                <a:cubicBezTo>
                  <a:pt x="632" y="30"/>
                  <a:pt x="628" y="55"/>
                  <a:pt x="610" y="81"/>
                </a:cubicBezTo>
                <a:cubicBezTo>
                  <a:pt x="601" y="118"/>
                  <a:pt x="582" y="155"/>
                  <a:pt x="561" y="187"/>
                </a:cubicBezTo>
                <a:cubicBezTo>
                  <a:pt x="543" y="261"/>
                  <a:pt x="522" y="330"/>
                  <a:pt x="488" y="398"/>
                </a:cubicBezTo>
                <a:cubicBezTo>
                  <a:pt x="483" y="408"/>
                  <a:pt x="466" y="445"/>
                  <a:pt x="456" y="455"/>
                </a:cubicBezTo>
                <a:cubicBezTo>
                  <a:pt x="446" y="465"/>
                  <a:pt x="433" y="470"/>
                  <a:pt x="423" y="479"/>
                </a:cubicBezTo>
                <a:cubicBezTo>
                  <a:pt x="394" y="504"/>
                  <a:pt x="372" y="539"/>
                  <a:pt x="350" y="568"/>
                </a:cubicBezTo>
                <a:cubicBezTo>
                  <a:pt x="319" y="609"/>
                  <a:pt x="298" y="661"/>
                  <a:pt x="261" y="698"/>
                </a:cubicBezTo>
                <a:cubicBezTo>
                  <a:pt x="249" y="710"/>
                  <a:pt x="233" y="718"/>
                  <a:pt x="220" y="730"/>
                </a:cubicBezTo>
                <a:cubicBezTo>
                  <a:pt x="201" y="788"/>
                  <a:pt x="151" y="801"/>
                  <a:pt x="115" y="844"/>
                </a:cubicBezTo>
                <a:cubicBezTo>
                  <a:pt x="109" y="851"/>
                  <a:pt x="106" y="862"/>
                  <a:pt x="99" y="868"/>
                </a:cubicBezTo>
                <a:cubicBezTo>
                  <a:pt x="84" y="881"/>
                  <a:pt x="50" y="901"/>
                  <a:pt x="50" y="901"/>
                </a:cubicBezTo>
                <a:cubicBezTo>
                  <a:pt x="34" y="926"/>
                  <a:pt x="18" y="938"/>
                  <a:pt x="9" y="966"/>
                </a:cubicBezTo>
                <a:cubicBezTo>
                  <a:pt x="6" y="985"/>
                  <a:pt x="0" y="1003"/>
                  <a:pt x="1" y="1022"/>
                </a:cubicBezTo>
                <a:cubicBezTo>
                  <a:pt x="3" y="1074"/>
                  <a:pt x="6" y="1126"/>
                  <a:pt x="17" y="1177"/>
                </a:cubicBezTo>
                <a:cubicBezTo>
                  <a:pt x="20" y="1192"/>
                  <a:pt x="34" y="1203"/>
                  <a:pt x="42" y="1217"/>
                </a:cubicBezTo>
                <a:cubicBezTo>
                  <a:pt x="77" y="1279"/>
                  <a:pt x="121" y="1320"/>
                  <a:pt x="172" y="1371"/>
                </a:cubicBezTo>
                <a:cubicBezTo>
                  <a:pt x="204" y="1403"/>
                  <a:pt x="242" y="1447"/>
                  <a:pt x="285" y="1461"/>
                </a:cubicBezTo>
                <a:cubicBezTo>
                  <a:pt x="328" y="1475"/>
                  <a:pt x="372" y="1479"/>
                  <a:pt x="415" y="1493"/>
                </a:cubicBezTo>
                <a:cubicBezTo>
                  <a:pt x="528" y="1482"/>
                  <a:pt x="644" y="1479"/>
                  <a:pt x="756" y="1461"/>
                </a:cubicBezTo>
                <a:cubicBezTo>
                  <a:pt x="803" y="1444"/>
                  <a:pt x="847" y="1422"/>
                  <a:pt x="894" y="1404"/>
                </a:cubicBezTo>
                <a:cubicBezTo>
                  <a:pt x="914" y="1388"/>
                  <a:pt x="939" y="1379"/>
                  <a:pt x="959" y="1363"/>
                </a:cubicBezTo>
                <a:cubicBezTo>
                  <a:pt x="978" y="1347"/>
                  <a:pt x="988" y="1322"/>
                  <a:pt x="1007" y="1306"/>
                </a:cubicBezTo>
                <a:cubicBezTo>
                  <a:pt x="1040" y="1277"/>
                  <a:pt x="1070" y="1253"/>
                  <a:pt x="1096" y="1217"/>
                </a:cubicBezTo>
                <a:cubicBezTo>
                  <a:pt x="1107" y="1057"/>
                  <a:pt x="1115" y="899"/>
                  <a:pt x="1121" y="739"/>
                </a:cubicBezTo>
                <a:cubicBezTo>
                  <a:pt x="1112" y="665"/>
                  <a:pt x="1093" y="588"/>
                  <a:pt x="1048" y="528"/>
                </a:cubicBezTo>
                <a:cubicBezTo>
                  <a:pt x="1028" y="468"/>
                  <a:pt x="1000" y="425"/>
                  <a:pt x="967" y="373"/>
                </a:cubicBezTo>
                <a:cubicBezTo>
                  <a:pt x="922" y="303"/>
                  <a:pt x="907" y="249"/>
                  <a:pt x="845" y="187"/>
                </a:cubicBezTo>
                <a:cubicBezTo>
                  <a:pt x="842" y="179"/>
                  <a:pt x="843" y="169"/>
                  <a:pt x="837" y="163"/>
                </a:cubicBezTo>
                <a:cubicBezTo>
                  <a:pt x="831" y="157"/>
                  <a:pt x="820" y="158"/>
                  <a:pt x="813" y="154"/>
                </a:cubicBezTo>
                <a:cubicBezTo>
                  <a:pt x="798" y="145"/>
                  <a:pt x="786" y="132"/>
                  <a:pt x="772" y="122"/>
                </a:cubicBezTo>
                <a:cubicBezTo>
                  <a:pt x="750" y="90"/>
                  <a:pt x="719" y="45"/>
                  <a:pt x="683" y="33"/>
                </a:cubicBezTo>
                <a:cubicBezTo>
                  <a:pt x="652" y="12"/>
                  <a:pt x="665" y="23"/>
                  <a:pt x="642" y="0"/>
                </a:cubicBezTo>
                <a:close/>
              </a:path>
            </a:pathLst>
          </a:custGeom>
          <a:solidFill>
            <a:srgbClr val="FFFF99"/>
          </a:solidFill>
          <a:ln w="9525">
            <a:solidFill>
              <a:schemeClr val="tx1"/>
            </a:solidFill>
            <a:round/>
            <a:headEnd/>
            <a:tailEnd/>
          </a:ln>
        </p:spPr>
        <p:txBody>
          <a:bodyPr wrap="none"/>
          <a:lstStyle/>
          <a:p>
            <a:endParaRPr lang="zh-CN" altLang="en-US" sz="1050"/>
          </a:p>
        </p:txBody>
      </p:sp>
      <p:sp>
        <p:nvSpPr>
          <p:cNvPr id="169990" name="Freeform 4">
            <a:extLst>
              <a:ext uri="{FF2B5EF4-FFF2-40B4-BE49-F238E27FC236}">
                <a16:creationId xmlns:a16="http://schemas.microsoft.com/office/drawing/2014/main" id="{E109A52D-A22B-4C96-9437-B7CF0B1F9EEB}"/>
              </a:ext>
            </a:extLst>
          </p:cNvPr>
          <p:cNvSpPr>
            <a:spLocks/>
          </p:cNvSpPr>
          <p:nvPr/>
        </p:nvSpPr>
        <p:spPr bwMode="auto">
          <a:xfrm>
            <a:off x="1732360" y="2294335"/>
            <a:ext cx="2346722" cy="1920478"/>
          </a:xfrm>
          <a:custGeom>
            <a:avLst/>
            <a:gdLst>
              <a:gd name="T0" fmla="*/ 2147483646 w 1971"/>
              <a:gd name="T1" fmla="*/ 2147483646 h 1613"/>
              <a:gd name="T2" fmla="*/ 2147483646 w 1971"/>
              <a:gd name="T3" fmla="*/ 2147483646 h 1613"/>
              <a:gd name="T4" fmla="*/ 2147483646 w 1971"/>
              <a:gd name="T5" fmla="*/ 2147483646 h 1613"/>
              <a:gd name="T6" fmla="*/ 2147483646 w 1971"/>
              <a:gd name="T7" fmla="*/ 2147483646 h 1613"/>
              <a:gd name="T8" fmla="*/ 2147483646 w 1971"/>
              <a:gd name="T9" fmla="*/ 2147483646 h 1613"/>
              <a:gd name="T10" fmla="*/ 2147483646 w 1971"/>
              <a:gd name="T11" fmla="*/ 2147483646 h 1613"/>
              <a:gd name="T12" fmla="*/ 2147483646 w 1971"/>
              <a:gd name="T13" fmla="*/ 2147483646 h 1613"/>
              <a:gd name="T14" fmla="*/ 2147483646 w 1971"/>
              <a:gd name="T15" fmla="*/ 2147483646 h 1613"/>
              <a:gd name="T16" fmla="*/ 2147483646 w 1971"/>
              <a:gd name="T17" fmla="*/ 2147483646 h 1613"/>
              <a:gd name="T18" fmla="*/ 2147483646 w 1971"/>
              <a:gd name="T19" fmla="*/ 2147483646 h 1613"/>
              <a:gd name="T20" fmla="*/ 2147483646 w 1971"/>
              <a:gd name="T21" fmla="*/ 2147483646 h 1613"/>
              <a:gd name="T22" fmla="*/ 2147483646 w 1971"/>
              <a:gd name="T23" fmla="*/ 2147483646 h 1613"/>
              <a:gd name="T24" fmla="*/ 2147483646 w 1971"/>
              <a:gd name="T25" fmla="*/ 2147483646 h 1613"/>
              <a:gd name="T26" fmla="*/ 2147483646 w 1971"/>
              <a:gd name="T27" fmla="*/ 2147483646 h 1613"/>
              <a:gd name="T28" fmla="*/ 2147483646 w 1971"/>
              <a:gd name="T29" fmla="*/ 2147483646 h 1613"/>
              <a:gd name="T30" fmla="*/ 2147483646 w 1971"/>
              <a:gd name="T31" fmla="*/ 2147483646 h 1613"/>
              <a:gd name="T32" fmla="*/ 2147483646 w 1971"/>
              <a:gd name="T33" fmla="*/ 2147483646 h 1613"/>
              <a:gd name="T34" fmla="*/ 2147483646 w 1971"/>
              <a:gd name="T35" fmla="*/ 2147483646 h 1613"/>
              <a:gd name="T36" fmla="*/ 2147483646 w 1971"/>
              <a:gd name="T37" fmla="*/ 2147483646 h 1613"/>
              <a:gd name="T38" fmla="*/ 2147483646 w 1971"/>
              <a:gd name="T39" fmla="*/ 2147483646 h 1613"/>
              <a:gd name="T40" fmla="*/ 0 w 1971"/>
              <a:gd name="T41" fmla="*/ 2147483646 h 1613"/>
              <a:gd name="T42" fmla="*/ 2147483646 w 1971"/>
              <a:gd name="T43" fmla="*/ 2147483646 h 1613"/>
              <a:gd name="T44" fmla="*/ 2147483646 w 1971"/>
              <a:gd name="T45" fmla="*/ 2147483646 h 1613"/>
              <a:gd name="T46" fmla="*/ 2147483646 w 1971"/>
              <a:gd name="T47" fmla="*/ 2147483646 h 1613"/>
              <a:gd name="T48" fmla="*/ 2147483646 w 1971"/>
              <a:gd name="T49" fmla="*/ 2147483646 h 1613"/>
              <a:gd name="T50" fmla="*/ 2147483646 w 1971"/>
              <a:gd name="T51" fmla="*/ 2147483646 h 1613"/>
              <a:gd name="T52" fmla="*/ 2147483646 w 1971"/>
              <a:gd name="T53" fmla="*/ 2147483646 h 1613"/>
              <a:gd name="T54" fmla="*/ 2147483646 w 1971"/>
              <a:gd name="T55" fmla="*/ 2147483646 h 1613"/>
              <a:gd name="T56" fmla="*/ 2147483646 w 1971"/>
              <a:gd name="T57" fmla="*/ 2147483646 h 1613"/>
              <a:gd name="T58" fmla="*/ 2147483646 w 1971"/>
              <a:gd name="T59" fmla="*/ 2147483646 h 1613"/>
              <a:gd name="T60" fmla="*/ 2147483646 w 1971"/>
              <a:gd name="T61" fmla="*/ 2147483646 h 1613"/>
              <a:gd name="T62" fmla="*/ 2147483646 w 1971"/>
              <a:gd name="T63" fmla="*/ 2147483646 h 1613"/>
              <a:gd name="T64" fmla="*/ 2147483646 w 1971"/>
              <a:gd name="T65" fmla="*/ 2147483646 h 1613"/>
              <a:gd name="T66" fmla="*/ 2147483646 w 1971"/>
              <a:gd name="T67" fmla="*/ 2147483646 h 1613"/>
              <a:gd name="T68" fmla="*/ 2147483646 w 1971"/>
              <a:gd name="T69" fmla="*/ 2147483646 h 1613"/>
              <a:gd name="T70" fmla="*/ 2147483646 w 1971"/>
              <a:gd name="T71" fmla="*/ 2147483646 h 1613"/>
              <a:gd name="T72" fmla="*/ 2147483646 w 1971"/>
              <a:gd name="T73" fmla="*/ 2147483646 h 1613"/>
              <a:gd name="T74" fmla="*/ 2147483646 w 1971"/>
              <a:gd name="T75" fmla="*/ 2147483646 h 1613"/>
              <a:gd name="T76" fmla="*/ 2147483646 w 1971"/>
              <a:gd name="T77" fmla="*/ 2147483646 h 1613"/>
              <a:gd name="T78" fmla="*/ 2147483646 w 1971"/>
              <a:gd name="T79" fmla="*/ 2147483646 h 1613"/>
              <a:gd name="T80" fmla="*/ 2147483646 w 1971"/>
              <a:gd name="T81" fmla="*/ 2147483646 h 1613"/>
              <a:gd name="T82" fmla="*/ 2147483646 w 1971"/>
              <a:gd name="T83" fmla="*/ 2147483646 h 1613"/>
              <a:gd name="T84" fmla="*/ 2147483646 w 1971"/>
              <a:gd name="T85" fmla="*/ 2147483646 h 1613"/>
              <a:gd name="T86" fmla="*/ 2147483646 w 1971"/>
              <a:gd name="T87" fmla="*/ 2147483646 h 1613"/>
              <a:gd name="T88" fmla="*/ 2147483646 w 1971"/>
              <a:gd name="T89" fmla="*/ 2147483646 h 1613"/>
              <a:gd name="T90" fmla="*/ 2147483646 w 1971"/>
              <a:gd name="T91" fmla="*/ 2147483646 h 161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71"/>
              <a:gd name="T139" fmla="*/ 0 h 1613"/>
              <a:gd name="T140" fmla="*/ 1971 w 1971"/>
              <a:gd name="T141" fmla="*/ 1613 h 161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71" h="1613">
                <a:moveTo>
                  <a:pt x="1947" y="71"/>
                </a:moveTo>
                <a:cubicBezTo>
                  <a:pt x="1826" y="47"/>
                  <a:pt x="1753" y="61"/>
                  <a:pt x="1614" y="71"/>
                </a:cubicBezTo>
                <a:cubicBezTo>
                  <a:pt x="1480" y="116"/>
                  <a:pt x="1622" y="71"/>
                  <a:pt x="1249" y="87"/>
                </a:cubicBezTo>
                <a:cubicBezTo>
                  <a:pt x="1195" y="89"/>
                  <a:pt x="1145" y="119"/>
                  <a:pt x="1095" y="136"/>
                </a:cubicBezTo>
                <a:cubicBezTo>
                  <a:pt x="1044" y="187"/>
                  <a:pt x="1097" y="144"/>
                  <a:pt x="982" y="168"/>
                </a:cubicBezTo>
                <a:cubicBezTo>
                  <a:pt x="970" y="170"/>
                  <a:pt x="960" y="180"/>
                  <a:pt x="949" y="185"/>
                </a:cubicBezTo>
                <a:cubicBezTo>
                  <a:pt x="933" y="191"/>
                  <a:pt x="900" y="201"/>
                  <a:pt x="900" y="201"/>
                </a:cubicBezTo>
                <a:cubicBezTo>
                  <a:pt x="880" y="215"/>
                  <a:pt x="850" y="233"/>
                  <a:pt x="835" y="250"/>
                </a:cubicBezTo>
                <a:cubicBezTo>
                  <a:pt x="822" y="264"/>
                  <a:pt x="821" y="291"/>
                  <a:pt x="803" y="298"/>
                </a:cubicBezTo>
                <a:cubicBezTo>
                  <a:pt x="765" y="312"/>
                  <a:pt x="722" y="303"/>
                  <a:pt x="681" y="306"/>
                </a:cubicBezTo>
                <a:cubicBezTo>
                  <a:pt x="654" y="316"/>
                  <a:pt x="627" y="322"/>
                  <a:pt x="600" y="331"/>
                </a:cubicBezTo>
                <a:cubicBezTo>
                  <a:pt x="572" y="350"/>
                  <a:pt x="538" y="358"/>
                  <a:pt x="511" y="379"/>
                </a:cubicBezTo>
                <a:cubicBezTo>
                  <a:pt x="500" y="387"/>
                  <a:pt x="492" y="399"/>
                  <a:pt x="479" y="404"/>
                </a:cubicBezTo>
                <a:cubicBezTo>
                  <a:pt x="456" y="413"/>
                  <a:pt x="430" y="414"/>
                  <a:pt x="406" y="420"/>
                </a:cubicBezTo>
                <a:cubicBezTo>
                  <a:pt x="389" y="424"/>
                  <a:pt x="373" y="431"/>
                  <a:pt x="357" y="436"/>
                </a:cubicBezTo>
                <a:cubicBezTo>
                  <a:pt x="349" y="439"/>
                  <a:pt x="332" y="444"/>
                  <a:pt x="332" y="444"/>
                </a:cubicBezTo>
                <a:cubicBezTo>
                  <a:pt x="262" y="519"/>
                  <a:pt x="376" y="403"/>
                  <a:pt x="292" y="469"/>
                </a:cubicBezTo>
                <a:cubicBezTo>
                  <a:pt x="251" y="501"/>
                  <a:pt x="212" y="550"/>
                  <a:pt x="178" y="590"/>
                </a:cubicBezTo>
                <a:cubicBezTo>
                  <a:pt x="143" y="632"/>
                  <a:pt x="98" y="685"/>
                  <a:pt x="73" y="736"/>
                </a:cubicBezTo>
                <a:cubicBezTo>
                  <a:pt x="54" y="776"/>
                  <a:pt x="66" y="761"/>
                  <a:pt x="40" y="785"/>
                </a:cubicBezTo>
                <a:cubicBezTo>
                  <a:pt x="25" y="831"/>
                  <a:pt x="8" y="867"/>
                  <a:pt x="0" y="915"/>
                </a:cubicBezTo>
                <a:cubicBezTo>
                  <a:pt x="3" y="996"/>
                  <a:pt x="1" y="1077"/>
                  <a:pt x="8" y="1158"/>
                </a:cubicBezTo>
                <a:cubicBezTo>
                  <a:pt x="13" y="1214"/>
                  <a:pt x="61" y="1252"/>
                  <a:pt x="97" y="1288"/>
                </a:cubicBezTo>
                <a:cubicBezTo>
                  <a:pt x="143" y="1334"/>
                  <a:pt x="107" y="1291"/>
                  <a:pt x="162" y="1369"/>
                </a:cubicBezTo>
                <a:cubicBezTo>
                  <a:pt x="179" y="1393"/>
                  <a:pt x="300" y="1455"/>
                  <a:pt x="332" y="1475"/>
                </a:cubicBezTo>
                <a:cubicBezTo>
                  <a:pt x="435" y="1540"/>
                  <a:pt x="310" y="1456"/>
                  <a:pt x="389" y="1499"/>
                </a:cubicBezTo>
                <a:cubicBezTo>
                  <a:pt x="434" y="1524"/>
                  <a:pt x="471" y="1559"/>
                  <a:pt x="519" y="1580"/>
                </a:cubicBezTo>
                <a:cubicBezTo>
                  <a:pt x="532" y="1586"/>
                  <a:pt x="546" y="1592"/>
                  <a:pt x="560" y="1596"/>
                </a:cubicBezTo>
                <a:cubicBezTo>
                  <a:pt x="587" y="1603"/>
                  <a:pt x="641" y="1613"/>
                  <a:pt x="641" y="1613"/>
                </a:cubicBezTo>
                <a:cubicBezTo>
                  <a:pt x="681" y="1610"/>
                  <a:pt x="722" y="1609"/>
                  <a:pt x="762" y="1604"/>
                </a:cubicBezTo>
                <a:cubicBezTo>
                  <a:pt x="784" y="1601"/>
                  <a:pt x="851" y="1565"/>
                  <a:pt x="852" y="1564"/>
                </a:cubicBezTo>
                <a:cubicBezTo>
                  <a:pt x="914" y="1534"/>
                  <a:pt x="982" y="1520"/>
                  <a:pt x="1046" y="1499"/>
                </a:cubicBezTo>
                <a:cubicBezTo>
                  <a:pt x="1078" y="1469"/>
                  <a:pt x="1109" y="1445"/>
                  <a:pt x="1136" y="1410"/>
                </a:cubicBezTo>
                <a:cubicBezTo>
                  <a:pt x="1172" y="1362"/>
                  <a:pt x="1190" y="1305"/>
                  <a:pt x="1225" y="1256"/>
                </a:cubicBezTo>
                <a:cubicBezTo>
                  <a:pt x="1268" y="1196"/>
                  <a:pt x="1312" y="1137"/>
                  <a:pt x="1355" y="1077"/>
                </a:cubicBezTo>
                <a:cubicBezTo>
                  <a:pt x="1380" y="1043"/>
                  <a:pt x="1398" y="1003"/>
                  <a:pt x="1428" y="972"/>
                </a:cubicBezTo>
                <a:cubicBezTo>
                  <a:pt x="1460" y="939"/>
                  <a:pt x="1473" y="901"/>
                  <a:pt x="1501" y="866"/>
                </a:cubicBezTo>
                <a:cubicBezTo>
                  <a:pt x="1513" y="851"/>
                  <a:pt x="1529" y="841"/>
                  <a:pt x="1541" y="826"/>
                </a:cubicBezTo>
                <a:cubicBezTo>
                  <a:pt x="1567" y="794"/>
                  <a:pt x="1614" y="728"/>
                  <a:pt x="1614" y="728"/>
                </a:cubicBezTo>
                <a:cubicBezTo>
                  <a:pt x="1636" y="641"/>
                  <a:pt x="1665" y="518"/>
                  <a:pt x="1728" y="452"/>
                </a:cubicBezTo>
                <a:cubicBezTo>
                  <a:pt x="1743" y="407"/>
                  <a:pt x="1768" y="356"/>
                  <a:pt x="1801" y="323"/>
                </a:cubicBezTo>
                <a:cubicBezTo>
                  <a:pt x="1813" y="273"/>
                  <a:pt x="1852" y="250"/>
                  <a:pt x="1882" y="209"/>
                </a:cubicBezTo>
                <a:cubicBezTo>
                  <a:pt x="1890" y="178"/>
                  <a:pt x="1893" y="150"/>
                  <a:pt x="1923" y="136"/>
                </a:cubicBezTo>
                <a:cubicBezTo>
                  <a:pt x="1915" y="139"/>
                  <a:pt x="1902" y="152"/>
                  <a:pt x="1898" y="144"/>
                </a:cubicBezTo>
                <a:cubicBezTo>
                  <a:pt x="1893" y="136"/>
                  <a:pt x="1910" y="129"/>
                  <a:pt x="1914" y="120"/>
                </a:cubicBezTo>
                <a:cubicBezTo>
                  <a:pt x="1923" y="103"/>
                  <a:pt x="1971" y="0"/>
                  <a:pt x="1947" y="71"/>
                </a:cubicBezTo>
                <a:close/>
              </a:path>
            </a:pathLst>
          </a:custGeom>
          <a:solidFill>
            <a:srgbClr val="FFFF99"/>
          </a:solidFill>
          <a:ln w="9525">
            <a:solidFill>
              <a:schemeClr val="tx1"/>
            </a:solidFill>
            <a:round/>
            <a:headEnd/>
            <a:tailEnd/>
          </a:ln>
        </p:spPr>
        <p:txBody>
          <a:bodyPr wrap="none"/>
          <a:lstStyle/>
          <a:p>
            <a:endParaRPr lang="zh-CN" altLang="en-US" sz="1050"/>
          </a:p>
        </p:txBody>
      </p:sp>
      <p:sp>
        <p:nvSpPr>
          <p:cNvPr id="169991" name="Rectangle 5">
            <a:extLst>
              <a:ext uri="{FF2B5EF4-FFF2-40B4-BE49-F238E27FC236}">
                <a16:creationId xmlns:a16="http://schemas.microsoft.com/office/drawing/2014/main" id="{5BCEFD72-C195-4EA0-B5D9-A092C52F3C1D}"/>
              </a:ext>
            </a:extLst>
          </p:cNvPr>
          <p:cNvSpPr>
            <a:spLocks noGrp="1" noChangeArrowheads="1"/>
          </p:cNvSpPr>
          <p:nvPr>
            <p:ph type="title"/>
          </p:nvPr>
        </p:nvSpPr>
        <p:spPr>
          <a:xfrm>
            <a:off x="871538" y="-48815"/>
            <a:ext cx="5829300" cy="857250"/>
          </a:xfrm>
        </p:spPr>
        <p:txBody>
          <a:bodyPr/>
          <a:lstStyle/>
          <a:p>
            <a:r>
              <a:rPr lang="zh-CN" altLang="en-US" dirty="0"/>
              <a:t>交换机</a:t>
            </a:r>
            <a:r>
              <a:rPr lang="en-US" altLang="zh-CN" dirty="0"/>
              <a:t>: </a:t>
            </a:r>
            <a:r>
              <a:rPr lang="zh-CN" altLang="en-US" dirty="0"/>
              <a:t>流量隔离</a:t>
            </a:r>
          </a:p>
        </p:txBody>
      </p:sp>
      <p:sp>
        <p:nvSpPr>
          <p:cNvPr id="169992" name="Rectangle 6">
            <a:extLst>
              <a:ext uri="{FF2B5EF4-FFF2-40B4-BE49-F238E27FC236}">
                <a16:creationId xmlns:a16="http://schemas.microsoft.com/office/drawing/2014/main" id="{0A15CD5E-C975-4C71-B09D-B790D1F1964B}"/>
              </a:ext>
            </a:extLst>
          </p:cNvPr>
          <p:cNvSpPr>
            <a:spLocks noGrp="1" noChangeArrowheads="1"/>
          </p:cNvSpPr>
          <p:nvPr>
            <p:ph type="body" idx="1"/>
          </p:nvPr>
        </p:nvSpPr>
        <p:spPr>
          <a:xfrm>
            <a:off x="1735931" y="817960"/>
            <a:ext cx="5911454" cy="1763315"/>
          </a:xfrm>
        </p:spPr>
        <p:txBody>
          <a:bodyPr/>
          <a:lstStyle/>
          <a:p>
            <a:r>
              <a:rPr lang="zh-CN" altLang="en-US" sz="1800">
                <a:latin typeface="楷体" panose="02010609060101010101" pitchFamily="49" charset="-122"/>
                <a:ea typeface="楷体" panose="02010609060101010101" pitchFamily="49" charset="-122"/>
              </a:rPr>
              <a:t>交换机将子网分成了</a:t>
            </a:r>
            <a:r>
              <a:rPr lang="en-US" altLang="zh-CN" sz="1800">
                <a:latin typeface="楷体" panose="02010609060101010101" pitchFamily="49" charset="-122"/>
                <a:ea typeface="楷体" panose="02010609060101010101" pitchFamily="49" charset="-122"/>
              </a:rPr>
              <a:t>LAN</a:t>
            </a:r>
            <a:r>
              <a:rPr lang="zh-CN" altLang="en-US" sz="1800">
                <a:latin typeface="楷体" panose="02010609060101010101" pitchFamily="49" charset="-122"/>
                <a:ea typeface="楷体" panose="02010609060101010101" pitchFamily="49" charset="-122"/>
              </a:rPr>
              <a:t>网段</a:t>
            </a:r>
            <a:endParaRPr lang="zh-CN" altLang="en-US" sz="1800">
              <a:solidFill>
                <a:srgbClr val="009900"/>
              </a:solidFill>
              <a:latin typeface="楷体" panose="02010609060101010101" pitchFamily="49" charset="-122"/>
              <a:ea typeface="楷体" panose="02010609060101010101" pitchFamily="49" charset="-122"/>
            </a:endParaRPr>
          </a:p>
          <a:p>
            <a:r>
              <a:rPr lang="zh-CN" altLang="en-US" sz="1800">
                <a:latin typeface="楷体" panose="02010609060101010101" pitchFamily="49" charset="-122"/>
                <a:ea typeface="楷体" panose="02010609060101010101" pitchFamily="49" charset="-122"/>
              </a:rPr>
              <a:t>交换机包过滤</a:t>
            </a:r>
            <a:r>
              <a:rPr lang="en-US" altLang="zh-CN" sz="180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 </a:t>
            </a:r>
          </a:p>
          <a:p>
            <a:pPr lvl="1"/>
            <a:r>
              <a:rPr lang="zh-CN" altLang="en-US" sz="1500">
                <a:latin typeface="楷体" panose="02010609060101010101" pitchFamily="49" charset="-122"/>
                <a:ea typeface="楷体" panose="02010609060101010101" pitchFamily="49" charset="-122"/>
              </a:rPr>
              <a:t>同一</a:t>
            </a:r>
            <a:r>
              <a:rPr lang="en-US" altLang="zh-CN" sz="1500">
                <a:latin typeface="楷体" panose="02010609060101010101" pitchFamily="49" charset="-122"/>
                <a:ea typeface="楷体" panose="02010609060101010101" pitchFamily="49" charset="-122"/>
              </a:rPr>
              <a:t>LAN</a:t>
            </a:r>
            <a:r>
              <a:rPr lang="zh-CN" altLang="en-US" sz="1500">
                <a:latin typeface="楷体" panose="02010609060101010101" pitchFamily="49" charset="-122"/>
                <a:ea typeface="楷体" panose="02010609060101010101" pitchFamily="49" charset="-122"/>
              </a:rPr>
              <a:t>网段的帧不会和其它</a:t>
            </a:r>
            <a:r>
              <a:rPr lang="en-US" altLang="zh-CN" sz="1500">
                <a:latin typeface="楷体" panose="02010609060101010101" pitchFamily="49" charset="-122"/>
                <a:ea typeface="楷体" panose="02010609060101010101" pitchFamily="49" charset="-122"/>
              </a:rPr>
              <a:t>LAN</a:t>
            </a:r>
            <a:r>
              <a:rPr lang="zh-CN" altLang="en-US" sz="1500">
                <a:latin typeface="楷体" panose="02010609060101010101" pitchFamily="49" charset="-122"/>
                <a:ea typeface="楷体" panose="02010609060101010101" pitchFamily="49" charset="-122"/>
              </a:rPr>
              <a:t>网段的帧碰撞</a:t>
            </a:r>
          </a:p>
          <a:p>
            <a:pPr lvl="1"/>
            <a:r>
              <a:rPr lang="zh-CN" altLang="en-US" sz="1500">
                <a:latin typeface="楷体" panose="02010609060101010101" pitchFamily="49" charset="-122"/>
                <a:ea typeface="楷体" panose="02010609060101010101" pitchFamily="49" charset="-122"/>
              </a:rPr>
              <a:t>网段保持独立的碰撞域</a:t>
            </a:r>
          </a:p>
        </p:txBody>
      </p:sp>
      <p:sp>
        <p:nvSpPr>
          <p:cNvPr id="169993" name="Rectangle 7">
            <a:extLst>
              <a:ext uri="{FF2B5EF4-FFF2-40B4-BE49-F238E27FC236}">
                <a16:creationId xmlns:a16="http://schemas.microsoft.com/office/drawing/2014/main" id="{8E55FEB8-4256-442C-932C-66B1E33EAAB9}"/>
              </a:ext>
            </a:extLst>
          </p:cNvPr>
          <p:cNvSpPr>
            <a:spLocks noChangeArrowheads="1"/>
          </p:cNvSpPr>
          <p:nvPr/>
        </p:nvSpPr>
        <p:spPr bwMode="auto">
          <a:xfrm>
            <a:off x="3973116" y="3387328"/>
            <a:ext cx="216694" cy="51197"/>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9994" name="Object 8">
            <a:extLst>
              <a:ext uri="{FF2B5EF4-FFF2-40B4-BE49-F238E27FC236}">
                <a16:creationId xmlns:a16="http://schemas.microsoft.com/office/drawing/2014/main" id="{336DC8C3-21BF-49E3-9D13-726FE0FADC5C}"/>
              </a:ext>
            </a:extLst>
          </p:cNvPr>
          <p:cNvGraphicFramePr>
            <a:graphicFrameLocks noChangeAspect="1"/>
          </p:cNvGraphicFramePr>
          <p:nvPr/>
        </p:nvGraphicFramePr>
        <p:xfrm>
          <a:off x="2257425" y="3625454"/>
          <a:ext cx="311944" cy="254794"/>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69994" name="Object 8">
                        <a:extLst>
                          <a:ext uri="{FF2B5EF4-FFF2-40B4-BE49-F238E27FC236}">
                            <a16:creationId xmlns:a16="http://schemas.microsoft.com/office/drawing/2014/main" id="{336DC8C3-21BF-49E3-9D13-726FE0FA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3625454"/>
                        <a:ext cx="311944"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5" name="Object 9">
            <a:extLst>
              <a:ext uri="{FF2B5EF4-FFF2-40B4-BE49-F238E27FC236}">
                <a16:creationId xmlns:a16="http://schemas.microsoft.com/office/drawing/2014/main" id="{15DAE600-B787-4263-B78F-9251A69A88EA}"/>
              </a:ext>
            </a:extLst>
          </p:cNvPr>
          <p:cNvGraphicFramePr>
            <a:graphicFrameLocks noChangeAspect="1"/>
          </p:cNvGraphicFramePr>
          <p:nvPr/>
        </p:nvGraphicFramePr>
        <p:xfrm>
          <a:off x="4286250" y="3634979"/>
          <a:ext cx="313135" cy="254794"/>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69995" name="Object 9">
                        <a:extLst>
                          <a:ext uri="{FF2B5EF4-FFF2-40B4-BE49-F238E27FC236}">
                            <a16:creationId xmlns:a16="http://schemas.microsoft.com/office/drawing/2014/main" id="{15DAE600-B787-4263-B78F-9251A69A8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3634979"/>
                        <a:ext cx="313135"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6" name="Object 10">
            <a:extLst>
              <a:ext uri="{FF2B5EF4-FFF2-40B4-BE49-F238E27FC236}">
                <a16:creationId xmlns:a16="http://schemas.microsoft.com/office/drawing/2014/main" id="{E628964C-EF48-4721-B61D-4C56D3344044}"/>
              </a:ext>
            </a:extLst>
          </p:cNvPr>
          <p:cNvGraphicFramePr>
            <a:graphicFrameLocks noChangeAspect="1"/>
          </p:cNvGraphicFramePr>
          <p:nvPr/>
        </p:nvGraphicFramePr>
        <p:xfrm>
          <a:off x="4895850" y="3600450"/>
          <a:ext cx="313135" cy="254794"/>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169996" name="Object 10">
                        <a:extLst>
                          <a:ext uri="{FF2B5EF4-FFF2-40B4-BE49-F238E27FC236}">
                            <a16:creationId xmlns:a16="http://schemas.microsoft.com/office/drawing/2014/main" id="{E628964C-EF48-4721-B61D-4C56D3344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850" y="3600450"/>
                        <a:ext cx="313135"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7" name="Object 11">
            <a:extLst>
              <a:ext uri="{FF2B5EF4-FFF2-40B4-BE49-F238E27FC236}">
                <a16:creationId xmlns:a16="http://schemas.microsoft.com/office/drawing/2014/main" id="{AACF858D-0466-45AD-B0DE-106E0FD9C546}"/>
              </a:ext>
            </a:extLst>
          </p:cNvPr>
          <p:cNvGraphicFramePr>
            <a:graphicFrameLocks noChangeAspect="1"/>
          </p:cNvGraphicFramePr>
          <p:nvPr/>
        </p:nvGraphicFramePr>
        <p:xfrm>
          <a:off x="2751535" y="3644504"/>
          <a:ext cx="313134" cy="254794"/>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169997" name="Object 11">
                        <a:extLst>
                          <a:ext uri="{FF2B5EF4-FFF2-40B4-BE49-F238E27FC236}">
                            <a16:creationId xmlns:a16="http://schemas.microsoft.com/office/drawing/2014/main" id="{AACF858D-0466-45AD-B0DE-106E0FD9C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535" y="3644504"/>
                        <a:ext cx="313134"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998" name="Rectangle 12">
            <a:extLst>
              <a:ext uri="{FF2B5EF4-FFF2-40B4-BE49-F238E27FC236}">
                <a16:creationId xmlns:a16="http://schemas.microsoft.com/office/drawing/2014/main" id="{7964322D-C85A-4B5B-B26A-3AE58B7856A5}"/>
              </a:ext>
            </a:extLst>
          </p:cNvPr>
          <p:cNvSpPr>
            <a:spLocks noChangeArrowheads="1"/>
          </p:cNvSpPr>
          <p:nvPr/>
        </p:nvSpPr>
        <p:spPr bwMode="auto">
          <a:xfrm>
            <a:off x="5354241" y="3393282"/>
            <a:ext cx="216694" cy="51197"/>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9999" name="Rectangle 13">
            <a:extLst>
              <a:ext uri="{FF2B5EF4-FFF2-40B4-BE49-F238E27FC236}">
                <a16:creationId xmlns:a16="http://schemas.microsoft.com/office/drawing/2014/main" id="{17DEB2B6-F5EE-4EFC-BDFB-7D972AA50888}"/>
              </a:ext>
            </a:extLst>
          </p:cNvPr>
          <p:cNvSpPr>
            <a:spLocks noChangeArrowheads="1"/>
          </p:cNvSpPr>
          <p:nvPr/>
        </p:nvSpPr>
        <p:spPr bwMode="auto">
          <a:xfrm>
            <a:off x="2627710" y="3386138"/>
            <a:ext cx="216694" cy="50006"/>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70000" name="Object 14">
            <a:extLst>
              <a:ext uri="{FF2B5EF4-FFF2-40B4-BE49-F238E27FC236}">
                <a16:creationId xmlns:a16="http://schemas.microsoft.com/office/drawing/2014/main" id="{38B7BBCB-D7EA-48CA-8137-CE2FC6236896}"/>
              </a:ext>
            </a:extLst>
          </p:cNvPr>
          <p:cNvGraphicFramePr>
            <a:graphicFrameLocks noChangeAspect="1"/>
          </p:cNvGraphicFramePr>
          <p:nvPr/>
        </p:nvGraphicFramePr>
        <p:xfrm>
          <a:off x="3457575" y="3520679"/>
          <a:ext cx="313135" cy="254794"/>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170000" name="Object 14">
                        <a:extLst>
                          <a:ext uri="{FF2B5EF4-FFF2-40B4-BE49-F238E27FC236}">
                            <a16:creationId xmlns:a16="http://schemas.microsoft.com/office/drawing/2014/main" id="{38B7BBCB-D7EA-48CA-8137-CE2FC6236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575" y="3520679"/>
                        <a:ext cx="313135"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0001" name="Object 15">
            <a:extLst>
              <a:ext uri="{FF2B5EF4-FFF2-40B4-BE49-F238E27FC236}">
                <a16:creationId xmlns:a16="http://schemas.microsoft.com/office/drawing/2014/main" id="{B4DA5E6C-4535-41FE-840B-D230FAFCC3E7}"/>
              </a:ext>
            </a:extLst>
          </p:cNvPr>
          <p:cNvGraphicFramePr>
            <a:graphicFrameLocks noChangeAspect="1"/>
          </p:cNvGraphicFramePr>
          <p:nvPr/>
        </p:nvGraphicFramePr>
        <p:xfrm>
          <a:off x="3786188" y="3879057"/>
          <a:ext cx="313135" cy="254794"/>
        </p:xfrm>
        <a:graphic>
          <a:graphicData uri="http://schemas.openxmlformats.org/presentationml/2006/ole">
            <mc:AlternateContent xmlns:mc="http://schemas.openxmlformats.org/markup-compatibility/2006">
              <mc:Choice xmlns:v="urn:schemas-microsoft-com:vml" Requires="v">
                <p:oleObj name="Clip" r:id="rId8" imgW="1307263" imgH="1084139" progId="MS_ClipArt_Gallery.2">
                  <p:embed/>
                </p:oleObj>
              </mc:Choice>
              <mc:Fallback>
                <p:oleObj name="Clip" r:id="rId8" imgW="1307263" imgH="1084139" progId="MS_ClipArt_Gallery.2">
                  <p:embed/>
                  <p:pic>
                    <p:nvPicPr>
                      <p:cNvPr id="170001" name="Object 15">
                        <a:extLst>
                          <a:ext uri="{FF2B5EF4-FFF2-40B4-BE49-F238E27FC236}">
                            <a16:creationId xmlns:a16="http://schemas.microsoft.com/office/drawing/2014/main" id="{B4DA5E6C-4535-41FE-840B-D230FAFCC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8" y="3879057"/>
                        <a:ext cx="313135"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0002" name="Object 16">
            <a:extLst>
              <a:ext uri="{FF2B5EF4-FFF2-40B4-BE49-F238E27FC236}">
                <a16:creationId xmlns:a16="http://schemas.microsoft.com/office/drawing/2014/main" id="{A8A76C3C-1D3B-4587-8193-22EB977F7A27}"/>
              </a:ext>
            </a:extLst>
          </p:cNvPr>
          <p:cNvGraphicFramePr>
            <a:graphicFrameLocks noChangeAspect="1"/>
          </p:cNvGraphicFramePr>
          <p:nvPr/>
        </p:nvGraphicFramePr>
        <p:xfrm>
          <a:off x="5991225" y="3496866"/>
          <a:ext cx="313135" cy="254794"/>
        </p:xfrm>
        <a:graphic>
          <a:graphicData uri="http://schemas.openxmlformats.org/presentationml/2006/ole">
            <mc:AlternateContent xmlns:mc="http://schemas.openxmlformats.org/markup-compatibility/2006">
              <mc:Choice xmlns:v="urn:schemas-microsoft-com:vml" Requires="v">
                <p:oleObj name="Clip" r:id="rId9" imgW="1307263" imgH="1084139" progId="MS_ClipArt_Gallery.2">
                  <p:embed/>
                </p:oleObj>
              </mc:Choice>
              <mc:Fallback>
                <p:oleObj name="Clip" r:id="rId9" imgW="1307263" imgH="1084139" progId="MS_ClipArt_Gallery.2">
                  <p:embed/>
                  <p:pic>
                    <p:nvPicPr>
                      <p:cNvPr id="170002" name="Object 16">
                        <a:extLst>
                          <a:ext uri="{FF2B5EF4-FFF2-40B4-BE49-F238E27FC236}">
                            <a16:creationId xmlns:a16="http://schemas.microsoft.com/office/drawing/2014/main" id="{A8A76C3C-1D3B-4587-8193-22EB977F7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225" y="3496866"/>
                        <a:ext cx="313135"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0003" name="Object 17">
            <a:extLst>
              <a:ext uri="{FF2B5EF4-FFF2-40B4-BE49-F238E27FC236}">
                <a16:creationId xmlns:a16="http://schemas.microsoft.com/office/drawing/2014/main" id="{F9F11A4B-7EB7-49A0-B029-95616A6780A1}"/>
              </a:ext>
            </a:extLst>
          </p:cNvPr>
          <p:cNvGraphicFramePr>
            <a:graphicFrameLocks noChangeAspect="1"/>
          </p:cNvGraphicFramePr>
          <p:nvPr/>
        </p:nvGraphicFramePr>
        <p:xfrm>
          <a:off x="5425679" y="3774282"/>
          <a:ext cx="313134" cy="254794"/>
        </p:xfrm>
        <a:graphic>
          <a:graphicData uri="http://schemas.openxmlformats.org/presentationml/2006/ole">
            <mc:AlternateContent xmlns:mc="http://schemas.openxmlformats.org/markup-compatibility/2006">
              <mc:Choice xmlns:v="urn:schemas-microsoft-com:vml" Requires="v">
                <p:oleObj name="Clip" r:id="rId10" imgW="1307263" imgH="1084139" progId="MS_ClipArt_Gallery.2">
                  <p:embed/>
                </p:oleObj>
              </mc:Choice>
              <mc:Fallback>
                <p:oleObj name="Clip" r:id="rId10" imgW="1307263" imgH="1084139" progId="MS_ClipArt_Gallery.2">
                  <p:embed/>
                  <p:pic>
                    <p:nvPicPr>
                      <p:cNvPr id="170003" name="Object 17">
                        <a:extLst>
                          <a:ext uri="{FF2B5EF4-FFF2-40B4-BE49-F238E27FC236}">
                            <a16:creationId xmlns:a16="http://schemas.microsoft.com/office/drawing/2014/main" id="{F9F11A4B-7EB7-49A0-B029-95616A678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679" y="3774282"/>
                        <a:ext cx="313134"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0004" name="Object 18">
            <a:extLst>
              <a:ext uri="{FF2B5EF4-FFF2-40B4-BE49-F238E27FC236}">
                <a16:creationId xmlns:a16="http://schemas.microsoft.com/office/drawing/2014/main" id="{BB2C5998-D91A-4522-9672-8F344A3131A8}"/>
              </a:ext>
            </a:extLst>
          </p:cNvPr>
          <p:cNvGraphicFramePr>
            <a:graphicFrameLocks noChangeAspect="1"/>
          </p:cNvGraphicFramePr>
          <p:nvPr/>
        </p:nvGraphicFramePr>
        <p:xfrm>
          <a:off x="1927622" y="3265885"/>
          <a:ext cx="313134" cy="254794"/>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2">
                  <p:embed/>
                </p:oleObj>
              </mc:Choice>
              <mc:Fallback>
                <p:oleObj name="Clip" r:id="rId11" imgW="1307263" imgH="1084139" progId="MS_ClipArt_Gallery.2">
                  <p:embed/>
                  <p:pic>
                    <p:nvPicPr>
                      <p:cNvPr id="170004" name="Object 18">
                        <a:extLst>
                          <a:ext uri="{FF2B5EF4-FFF2-40B4-BE49-F238E27FC236}">
                            <a16:creationId xmlns:a16="http://schemas.microsoft.com/office/drawing/2014/main" id="{BB2C5998-D91A-4522-9672-8F344A31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622" y="3265885"/>
                        <a:ext cx="313134"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05" name="Line 19">
            <a:extLst>
              <a:ext uri="{FF2B5EF4-FFF2-40B4-BE49-F238E27FC236}">
                <a16:creationId xmlns:a16="http://schemas.microsoft.com/office/drawing/2014/main" id="{8E1C88B8-FF93-469F-9CFB-FE100DC34AEB}"/>
              </a:ext>
            </a:extLst>
          </p:cNvPr>
          <p:cNvSpPr>
            <a:spLocks noChangeShapeType="1"/>
          </p:cNvSpPr>
          <p:nvPr/>
        </p:nvSpPr>
        <p:spPr bwMode="auto">
          <a:xfrm flipH="1">
            <a:off x="2209800" y="3388519"/>
            <a:ext cx="4167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06" name="Line 20">
            <a:extLst>
              <a:ext uri="{FF2B5EF4-FFF2-40B4-BE49-F238E27FC236}">
                <a16:creationId xmlns:a16="http://schemas.microsoft.com/office/drawing/2014/main" id="{EA7B234C-7E19-4AE8-BD06-62EC9795462C}"/>
              </a:ext>
            </a:extLst>
          </p:cNvPr>
          <p:cNvSpPr>
            <a:spLocks noChangeShapeType="1"/>
          </p:cNvSpPr>
          <p:nvPr/>
        </p:nvSpPr>
        <p:spPr bwMode="auto">
          <a:xfrm flipH="1">
            <a:off x="2500313" y="3424238"/>
            <a:ext cx="203597" cy="235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07" name="Line 21">
            <a:extLst>
              <a:ext uri="{FF2B5EF4-FFF2-40B4-BE49-F238E27FC236}">
                <a16:creationId xmlns:a16="http://schemas.microsoft.com/office/drawing/2014/main" id="{2E1E3ACC-1AA3-4248-89B5-E760F7817F44}"/>
              </a:ext>
            </a:extLst>
          </p:cNvPr>
          <p:cNvSpPr>
            <a:spLocks noChangeShapeType="1"/>
          </p:cNvSpPr>
          <p:nvPr/>
        </p:nvSpPr>
        <p:spPr bwMode="auto">
          <a:xfrm>
            <a:off x="2814638" y="3445669"/>
            <a:ext cx="54769" cy="2214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08" name="Line 22">
            <a:extLst>
              <a:ext uri="{FF2B5EF4-FFF2-40B4-BE49-F238E27FC236}">
                <a16:creationId xmlns:a16="http://schemas.microsoft.com/office/drawing/2014/main" id="{6EB0464C-B06E-465D-9DA1-7D399F89A07E}"/>
              </a:ext>
            </a:extLst>
          </p:cNvPr>
          <p:cNvSpPr>
            <a:spLocks noChangeShapeType="1"/>
          </p:cNvSpPr>
          <p:nvPr/>
        </p:nvSpPr>
        <p:spPr bwMode="auto">
          <a:xfrm flipH="1">
            <a:off x="3749279" y="3417094"/>
            <a:ext cx="259556" cy="161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09" name="Line 23">
            <a:extLst>
              <a:ext uri="{FF2B5EF4-FFF2-40B4-BE49-F238E27FC236}">
                <a16:creationId xmlns:a16="http://schemas.microsoft.com/office/drawing/2014/main" id="{2F5090D1-826F-4175-8E82-766AA8373B2B}"/>
              </a:ext>
            </a:extLst>
          </p:cNvPr>
          <p:cNvSpPr>
            <a:spLocks noChangeShapeType="1"/>
          </p:cNvSpPr>
          <p:nvPr/>
        </p:nvSpPr>
        <p:spPr bwMode="auto">
          <a:xfrm flipH="1">
            <a:off x="3985022" y="3431382"/>
            <a:ext cx="94059" cy="4405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0" name="Line 24">
            <a:extLst>
              <a:ext uri="{FF2B5EF4-FFF2-40B4-BE49-F238E27FC236}">
                <a16:creationId xmlns:a16="http://schemas.microsoft.com/office/drawing/2014/main" id="{46F9E651-DECB-441A-A80D-63FBEEEDCDD3}"/>
              </a:ext>
            </a:extLst>
          </p:cNvPr>
          <p:cNvSpPr>
            <a:spLocks noChangeShapeType="1"/>
          </p:cNvSpPr>
          <p:nvPr/>
        </p:nvSpPr>
        <p:spPr bwMode="auto">
          <a:xfrm>
            <a:off x="4213623" y="3388519"/>
            <a:ext cx="172640" cy="271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1" name="Line 25">
            <a:extLst>
              <a:ext uri="{FF2B5EF4-FFF2-40B4-BE49-F238E27FC236}">
                <a16:creationId xmlns:a16="http://schemas.microsoft.com/office/drawing/2014/main" id="{E327B809-67C6-4A65-B556-7445C7153E20}"/>
              </a:ext>
            </a:extLst>
          </p:cNvPr>
          <p:cNvSpPr>
            <a:spLocks noChangeShapeType="1"/>
          </p:cNvSpPr>
          <p:nvPr/>
        </p:nvSpPr>
        <p:spPr bwMode="auto">
          <a:xfrm flipH="1">
            <a:off x="5172075" y="3445669"/>
            <a:ext cx="321469" cy="1833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2" name="Line 26">
            <a:extLst>
              <a:ext uri="{FF2B5EF4-FFF2-40B4-BE49-F238E27FC236}">
                <a16:creationId xmlns:a16="http://schemas.microsoft.com/office/drawing/2014/main" id="{5664F617-E392-4295-8AA8-6A6295D34EF8}"/>
              </a:ext>
            </a:extLst>
          </p:cNvPr>
          <p:cNvSpPr>
            <a:spLocks noChangeShapeType="1"/>
          </p:cNvSpPr>
          <p:nvPr/>
        </p:nvSpPr>
        <p:spPr bwMode="auto">
          <a:xfrm flipH="1">
            <a:off x="5549504" y="3424238"/>
            <a:ext cx="7144" cy="3524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3" name="Line 27">
            <a:extLst>
              <a:ext uri="{FF2B5EF4-FFF2-40B4-BE49-F238E27FC236}">
                <a16:creationId xmlns:a16="http://schemas.microsoft.com/office/drawing/2014/main" id="{52A5FD39-185F-400F-B57B-0CBF1620B881}"/>
              </a:ext>
            </a:extLst>
          </p:cNvPr>
          <p:cNvSpPr>
            <a:spLocks noChangeShapeType="1"/>
          </p:cNvSpPr>
          <p:nvPr/>
        </p:nvSpPr>
        <p:spPr bwMode="auto">
          <a:xfrm>
            <a:off x="5642372" y="3365898"/>
            <a:ext cx="385763" cy="1833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70014" name="Group 28">
            <a:extLst>
              <a:ext uri="{FF2B5EF4-FFF2-40B4-BE49-F238E27FC236}">
                <a16:creationId xmlns:a16="http://schemas.microsoft.com/office/drawing/2014/main" id="{31451DDB-A7B2-4B35-8D63-44186F602674}"/>
              </a:ext>
            </a:extLst>
          </p:cNvPr>
          <p:cNvGrpSpPr>
            <a:grpSpLocks/>
          </p:cNvGrpSpPr>
          <p:nvPr/>
        </p:nvGrpSpPr>
        <p:grpSpPr bwMode="auto">
          <a:xfrm>
            <a:off x="4012407" y="2288382"/>
            <a:ext cx="278606" cy="189310"/>
            <a:chOff x="620" y="1640"/>
            <a:chExt cx="288" cy="209"/>
          </a:xfrm>
        </p:grpSpPr>
        <p:sp>
          <p:nvSpPr>
            <p:cNvPr id="170027" name="Line 29">
              <a:extLst>
                <a:ext uri="{FF2B5EF4-FFF2-40B4-BE49-F238E27FC236}">
                  <a16:creationId xmlns:a16="http://schemas.microsoft.com/office/drawing/2014/main" id="{ED4AEDD8-85A6-4793-8530-941A2371ECCA}"/>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28" name="Rectangle 30">
              <a:extLst>
                <a:ext uri="{FF2B5EF4-FFF2-40B4-BE49-F238E27FC236}">
                  <a16:creationId xmlns:a16="http://schemas.microsoft.com/office/drawing/2014/main" id="{A0B2DDAF-DAF3-49D2-BA97-CA812A0D8FB7}"/>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70029" name="Group 31">
              <a:extLst>
                <a:ext uri="{FF2B5EF4-FFF2-40B4-BE49-F238E27FC236}">
                  <a16:creationId xmlns:a16="http://schemas.microsoft.com/office/drawing/2014/main" id="{CA794CD3-7E53-40A5-A6B1-A5C288CD815A}"/>
                </a:ext>
              </a:extLst>
            </p:cNvPr>
            <p:cNvGrpSpPr>
              <a:grpSpLocks/>
            </p:cNvGrpSpPr>
            <p:nvPr/>
          </p:nvGrpSpPr>
          <p:grpSpPr bwMode="auto">
            <a:xfrm>
              <a:off x="764" y="1688"/>
              <a:ext cx="109" cy="91"/>
              <a:chOff x="576" y="3456"/>
              <a:chExt cx="288" cy="240"/>
            </a:xfrm>
          </p:grpSpPr>
          <p:sp>
            <p:nvSpPr>
              <p:cNvPr id="170030" name="Line 32">
                <a:extLst>
                  <a:ext uri="{FF2B5EF4-FFF2-40B4-BE49-F238E27FC236}">
                    <a16:creationId xmlns:a16="http://schemas.microsoft.com/office/drawing/2014/main" id="{59D93CD9-D129-41B0-8778-21810BCA19A5}"/>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31" name="Line 33">
                <a:extLst>
                  <a:ext uri="{FF2B5EF4-FFF2-40B4-BE49-F238E27FC236}">
                    <a16:creationId xmlns:a16="http://schemas.microsoft.com/office/drawing/2014/main" id="{8AD8FDA4-E05D-490E-8FBA-0FEEE2D8C35E}"/>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70015" name="Line 34">
            <a:extLst>
              <a:ext uri="{FF2B5EF4-FFF2-40B4-BE49-F238E27FC236}">
                <a16:creationId xmlns:a16="http://schemas.microsoft.com/office/drawing/2014/main" id="{FEEBCBF7-BA12-4C95-83B6-252FFB50A0D0}"/>
              </a:ext>
            </a:extLst>
          </p:cNvPr>
          <p:cNvSpPr>
            <a:spLocks noChangeShapeType="1"/>
          </p:cNvSpPr>
          <p:nvPr/>
        </p:nvSpPr>
        <p:spPr bwMode="auto">
          <a:xfrm flipH="1">
            <a:off x="2807494" y="2478881"/>
            <a:ext cx="1248966" cy="8060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6" name="Line 35">
            <a:extLst>
              <a:ext uri="{FF2B5EF4-FFF2-40B4-BE49-F238E27FC236}">
                <a16:creationId xmlns:a16="http://schemas.microsoft.com/office/drawing/2014/main" id="{9566A759-F2C2-4DF5-8D33-B62298746925}"/>
              </a:ext>
            </a:extLst>
          </p:cNvPr>
          <p:cNvSpPr>
            <a:spLocks noChangeShapeType="1"/>
          </p:cNvSpPr>
          <p:nvPr/>
        </p:nvSpPr>
        <p:spPr bwMode="auto">
          <a:xfrm>
            <a:off x="4173141" y="2471738"/>
            <a:ext cx="0" cy="8358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7" name="Line 36">
            <a:extLst>
              <a:ext uri="{FF2B5EF4-FFF2-40B4-BE49-F238E27FC236}">
                <a16:creationId xmlns:a16="http://schemas.microsoft.com/office/drawing/2014/main" id="{E3456EBB-D5BF-40E8-81B6-33BF9F9ED6B5}"/>
              </a:ext>
            </a:extLst>
          </p:cNvPr>
          <p:cNvSpPr>
            <a:spLocks noChangeShapeType="1"/>
          </p:cNvSpPr>
          <p:nvPr/>
        </p:nvSpPr>
        <p:spPr bwMode="auto">
          <a:xfrm flipH="1" flipV="1">
            <a:off x="4292204" y="2434829"/>
            <a:ext cx="1122759" cy="92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8" name="Text Box 37">
            <a:extLst>
              <a:ext uri="{FF2B5EF4-FFF2-40B4-BE49-F238E27FC236}">
                <a16:creationId xmlns:a16="http://schemas.microsoft.com/office/drawing/2014/main" id="{8A6A69DB-AFFA-4BE7-A07C-ADBCF0034DDD}"/>
              </a:ext>
            </a:extLst>
          </p:cNvPr>
          <p:cNvSpPr txBox="1">
            <a:spLocks noChangeArrowheads="1"/>
          </p:cNvSpPr>
          <p:nvPr/>
        </p:nvSpPr>
        <p:spPr bwMode="auto">
          <a:xfrm>
            <a:off x="2939653" y="3238501"/>
            <a:ext cx="660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70019" name="Text Box 38">
            <a:extLst>
              <a:ext uri="{FF2B5EF4-FFF2-40B4-BE49-F238E27FC236}">
                <a16:creationId xmlns:a16="http://schemas.microsoft.com/office/drawing/2014/main" id="{75138BA0-9FA2-4DB0-889C-CFD94E5F55ED}"/>
              </a:ext>
            </a:extLst>
          </p:cNvPr>
          <p:cNvSpPr txBox="1">
            <a:spLocks noChangeArrowheads="1"/>
          </p:cNvSpPr>
          <p:nvPr/>
        </p:nvSpPr>
        <p:spPr bwMode="auto">
          <a:xfrm>
            <a:off x="4193382" y="325040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70020" name="Text Box 39">
            <a:extLst>
              <a:ext uri="{FF2B5EF4-FFF2-40B4-BE49-F238E27FC236}">
                <a16:creationId xmlns:a16="http://schemas.microsoft.com/office/drawing/2014/main" id="{62B7D2F1-7B53-4B75-B914-52E18FD6B21C}"/>
              </a:ext>
            </a:extLst>
          </p:cNvPr>
          <p:cNvSpPr txBox="1">
            <a:spLocks noChangeArrowheads="1"/>
          </p:cNvSpPr>
          <p:nvPr/>
        </p:nvSpPr>
        <p:spPr bwMode="auto">
          <a:xfrm>
            <a:off x="5664994" y="315515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70021" name="Text Box 40">
            <a:extLst>
              <a:ext uri="{FF2B5EF4-FFF2-40B4-BE49-F238E27FC236}">
                <a16:creationId xmlns:a16="http://schemas.microsoft.com/office/drawing/2014/main" id="{5BCA75A6-0A8F-441C-A263-6D2739C6FB80}"/>
              </a:ext>
            </a:extLst>
          </p:cNvPr>
          <p:cNvSpPr txBox="1">
            <a:spLocks noChangeArrowheads="1"/>
          </p:cNvSpPr>
          <p:nvPr/>
        </p:nvSpPr>
        <p:spPr bwMode="auto">
          <a:xfrm>
            <a:off x="4392217" y="2233613"/>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交换机</a:t>
            </a:r>
          </a:p>
        </p:txBody>
      </p:sp>
      <p:sp>
        <p:nvSpPr>
          <p:cNvPr id="170022" name="Text Box 41">
            <a:extLst>
              <a:ext uri="{FF2B5EF4-FFF2-40B4-BE49-F238E27FC236}">
                <a16:creationId xmlns:a16="http://schemas.microsoft.com/office/drawing/2014/main" id="{CC72FCEA-E4EF-4650-82D4-9EFDCE803B8D}"/>
              </a:ext>
            </a:extLst>
          </p:cNvPr>
          <p:cNvSpPr txBox="1">
            <a:spLocks noChangeArrowheads="1"/>
          </p:cNvSpPr>
          <p:nvPr/>
        </p:nvSpPr>
        <p:spPr bwMode="auto">
          <a:xfrm>
            <a:off x="1683544" y="4156472"/>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碰撞域</a:t>
            </a:r>
          </a:p>
        </p:txBody>
      </p:sp>
      <p:sp>
        <p:nvSpPr>
          <p:cNvPr id="170023" name="Text Box 42">
            <a:extLst>
              <a:ext uri="{FF2B5EF4-FFF2-40B4-BE49-F238E27FC236}">
                <a16:creationId xmlns:a16="http://schemas.microsoft.com/office/drawing/2014/main" id="{11A1D04A-B90C-4CB9-A834-D87CD96E84C1}"/>
              </a:ext>
            </a:extLst>
          </p:cNvPr>
          <p:cNvSpPr txBox="1">
            <a:spLocks noChangeArrowheads="1"/>
          </p:cNvSpPr>
          <p:nvPr/>
        </p:nvSpPr>
        <p:spPr bwMode="auto">
          <a:xfrm>
            <a:off x="3433763" y="4212431"/>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碰撞域</a:t>
            </a:r>
          </a:p>
        </p:txBody>
      </p:sp>
      <p:sp>
        <p:nvSpPr>
          <p:cNvPr id="170024" name="Text Box 43">
            <a:extLst>
              <a:ext uri="{FF2B5EF4-FFF2-40B4-BE49-F238E27FC236}">
                <a16:creationId xmlns:a16="http://schemas.microsoft.com/office/drawing/2014/main" id="{2720E5FC-9910-42A0-B70A-483C2351976F}"/>
              </a:ext>
            </a:extLst>
          </p:cNvPr>
          <p:cNvSpPr txBox="1">
            <a:spLocks noChangeArrowheads="1"/>
          </p:cNvSpPr>
          <p:nvPr/>
        </p:nvSpPr>
        <p:spPr bwMode="auto">
          <a:xfrm>
            <a:off x="3614738" y="4219575"/>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latin typeface="Comic Sans MS" panose="030F0702030302020204" pitchFamily="66" charset="0"/>
            </a:endParaRPr>
          </a:p>
        </p:txBody>
      </p:sp>
      <p:sp>
        <p:nvSpPr>
          <p:cNvPr id="170025" name="Text Box 44">
            <a:extLst>
              <a:ext uri="{FF2B5EF4-FFF2-40B4-BE49-F238E27FC236}">
                <a16:creationId xmlns:a16="http://schemas.microsoft.com/office/drawing/2014/main" id="{E12FC7AC-8186-4F66-92D4-AC91EDCDB50B}"/>
              </a:ext>
            </a:extLst>
          </p:cNvPr>
          <p:cNvSpPr txBox="1">
            <a:spLocks noChangeArrowheads="1"/>
          </p:cNvSpPr>
          <p:nvPr/>
        </p:nvSpPr>
        <p:spPr bwMode="auto">
          <a:xfrm>
            <a:off x="5922169" y="2675335"/>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碰撞域</a:t>
            </a:r>
          </a:p>
        </p:txBody>
      </p:sp>
      <p:sp>
        <p:nvSpPr>
          <p:cNvPr id="170026" name="文本框 46">
            <a:extLst>
              <a:ext uri="{FF2B5EF4-FFF2-40B4-BE49-F238E27FC236}">
                <a16:creationId xmlns:a16="http://schemas.microsoft.com/office/drawing/2014/main" id="{1A8F5C25-FD9B-437C-B72E-93D4DC2B5DF6}"/>
              </a:ext>
            </a:extLst>
          </p:cNvPr>
          <p:cNvSpPr txBox="1">
            <a:spLocks noChangeArrowheads="1"/>
          </p:cNvSpPr>
          <p:nvPr/>
        </p:nvSpPr>
        <p:spPr bwMode="auto">
          <a:xfrm>
            <a:off x="5038726" y="800100"/>
            <a:ext cx="279439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b="1">
                <a:solidFill>
                  <a:srgbClr val="FF0000"/>
                </a:solidFill>
              </a:rPr>
              <a:t>路由器一个端口是一个子网</a:t>
            </a:r>
            <a:endParaRPr lang="en-US" altLang="zh-CN" sz="1050" b="1">
              <a:solidFill>
                <a:srgbClr val="FF0000"/>
              </a:solidFill>
            </a:endParaRPr>
          </a:p>
          <a:p>
            <a:r>
              <a:rPr lang="zh-CN" altLang="en-US" sz="1050" b="1">
                <a:solidFill>
                  <a:srgbClr val="FF0000"/>
                </a:solidFill>
              </a:rPr>
              <a:t>交换机一个端口是一个网段</a:t>
            </a:r>
          </a:p>
        </p:txBody>
      </p:sp>
      <p:sp>
        <p:nvSpPr>
          <p:cNvPr id="2" name="灯片编号占位符 1">
            <a:extLst>
              <a:ext uri="{FF2B5EF4-FFF2-40B4-BE49-F238E27FC236}">
                <a16:creationId xmlns:a16="http://schemas.microsoft.com/office/drawing/2014/main" id="{4676EE7A-E049-4A59-BC32-DA402BC76EE7}"/>
              </a:ext>
            </a:extLst>
          </p:cNvPr>
          <p:cNvSpPr>
            <a:spLocks noGrp="1"/>
          </p:cNvSpPr>
          <p:nvPr>
            <p:ph type="sldNum" sz="quarter" idx="12"/>
          </p:nvPr>
        </p:nvSpPr>
        <p:spPr/>
        <p:txBody>
          <a:bodyPr/>
          <a:lstStyle/>
          <a:p>
            <a:fld id="{91F2D4EF-46D4-4764-B373-FC59CD1D281E}" type="slidenum">
              <a:rPr lang="zh-CN" altLang="en-US" smtClean="0"/>
              <a:t>98</a:t>
            </a:fld>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2">
            <a:extLst>
              <a:ext uri="{FF2B5EF4-FFF2-40B4-BE49-F238E27FC236}">
                <a16:creationId xmlns:a16="http://schemas.microsoft.com/office/drawing/2014/main" id="{6A7C6553-384F-4C56-8E74-C7EE5861F537}"/>
              </a:ext>
            </a:extLst>
          </p:cNvPr>
          <p:cNvSpPr>
            <a:spLocks noGrp="1" noChangeArrowheads="1"/>
          </p:cNvSpPr>
          <p:nvPr>
            <p:ph type="title"/>
          </p:nvPr>
        </p:nvSpPr>
        <p:spPr>
          <a:xfrm>
            <a:off x="829867" y="189309"/>
            <a:ext cx="5829300" cy="519113"/>
          </a:xfrm>
        </p:spPr>
        <p:txBody>
          <a:bodyPr>
            <a:normAutofit fontScale="90000"/>
          </a:bodyPr>
          <a:lstStyle/>
          <a:p>
            <a:r>
              <a:rPr lang="zh-CN" altLang="en-US" dirty="0"/>
              <a:t>交换机</a:t>
            </a:r>
            <a:r>
              <a:rPr lang="en-US" altLang="zh-CN" dirty="0"/>
              <a:t>: </a:t>
            </a:r>
            <a:r>
              <a:rPr lang="zh-CN" altLang="en-US" dirty="0"/>
              <a:t>专用接入（点对点）</a:t>
            </a:r>
          </a:p>
        </p:txBody>
      </p:sp>
      <p:sp>
        <p:nvSpPr>
          <p:cNvPr id="171013" name="Rectangle 3">
            <a:extLst>
              <a:ext uri="{FF2B5EF4-FFF2-40B4-BE49-F238E27FC236}">
                <a16:creationId xmlns:a16="http://schemas.microsoft.com/office/drawing/2014/main" id="{0C767F96-A0F2-467B-9A83-86D08F684B66}"/>
              </a:ext>
            </a:extLst>
          </p:cNvPr>
          <p:cNvSpPr>
            <a:spLocks noGrp="1" noChangeArrowheads="1"/>
          </p:cNvSpPr>
          <p:nvPr>
            <p:ph type="body" idx="1"/>
          </p:nvPr>
        </p:nvSpPr>
        <p:spPr>
          <a:xfrm>
            <a:off x="1506141" y="807244"/>
            <a:ext cx="3377803" cy="1872854"/>
          </a:xfrm>
        </p:spPr>
        <p:txBody>
          <a:bodyPr/>
          <a:lstStyle/>
          <a:p>
            <a:r>
              <a:rPr lang="zh-CN" altLang="en-US">
                <a:latin typeface="楷体" panose="02010609060101010101" pitchFamily="49" charset="-122"/>
                <a:ea typeface="楷体" panose="02010609060101010101" pitchFamily="49" charset="-122"/>
              </a:rPr>
              <a:t>交换机有很多接口</a:t>
            </a:r>
          </a:p>
          <a:p>
            <a:r>
              <a:rPr lang="zh-CN" altLang="en-US">
                <a:latin typeface="楷体" panose="02010609060101010101" pitchFamily="49" charset="-122"/>
                <a:ea typeface="楷体" panose="02010609060101010101" pitchFamily="49" charset="-122"/>
              </a:rPr>
              <a:t>主机直接连到交换机</a:t>
            </a:r>
          </a:p>
          <a:p>
            <a:r>
              <a:rPr lang="zh-CN" altLang="en-US">
                <a:latin typeface="楷体" panose="02010609060101010101" pitchFamily="49" charset="-122"/>
                <a:ea typeface="楷体" panose="02010609060101010101" pitchFamily="49" charset="-122"/>
              </a:rPr>
              <a:t>没有碰撞</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全双工</a:t>
            </a:r>
            <a:endParaRPr lang="zh-CN" altLang="en-US">
              <a:solidFill>
                <a:schemeClr val="accent2"/>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zh-CN" altLang="en-US">
                <a:solidFill>
                  <a:schemeClr val="accent2"/>
                </a:solidFill>
                <a:latin typeface="楷体" panose="02010609060101010101" pitchFamily="49" charset="-122"/>
                <a:ea typeface="楷体" panose="02010609060101010101" pitchFamily="49" charset="-122"/>
              </a:rPr>
              <a:t>交换</a:t>
            </a:r>
            <a:r>
              <a:rPr lang="en-US" altLang="zh-CN">
                <a:solidFill>
                  <a:schemeClr val="accent2"/>
                </a:solidFill>
                <a:latin typeface="楷体" panose="02010609060101010101" pitchFamily="49" charset="-122"/>
                <a:ea typeface="楷体" panose="02010609060101010101" pitchFamily="49" charset="-122"/>
              </a:rPr>
              <a:t>: </a:t>
            </a:r>
            <a:r>
              <a:rPr lang="en-US" altLang="zh-CN">
                <a:latin typeface="楷体" panose="02010609060101010101" pitchFamily="49" charset="-122"/>
                <a:ea typeface="楷体" panose="02010609060101010101" pitchFamily="49" charset="-122"/>
              </a:rPr>
              <a:t>A-to-A’ </a:t>
            </a:r>
            <a:r>
              <a:rPr lang="zh-CN" altLang="en-US">
                <a:latin typeface="楷体" panose="02010609060101010101" pitchFamily="49" charset="-122"/>
                <a:ea typeface="楷体" panose="02010609060101010101" pitchFamily="49" charset="-122"/>
              </a:rPr>
              <a:t>和 </a:t>
            </a:r>
            <a:r>
              <a:rPr lang="en-US" altLang="zh-CN">
                <a:latin typeface="楷体" panose="02010609060101010101" pitchFamily="49" charset="-122"/>
                <a:ea typeface="楷体" panose="02010609060101010101" pitchFamily="49" charset="-122"/>
              </a:rPr>
              <a:t>B-to-B’ </a:t>
            </a:r>
            <a:r>
              <a:rPr lang="zh-CN" altLang="en-US">
                <a:latin typeface="楷体" panose="02010609060101010101" pitchFamily="49" charset="-122"/>
                <a:ea typeface="楷体" panose="02010609060101010101" pitchFamily="49" charset="-122"/>
              </a:rPr>
              <a:t>同时传输，没有碰撞</a:t>
            </a:r>
          </a:p>
          <a:p>
            <a:pPr>
              <a:buFont typeface="Wingdings" panose="05000000000000000000" pitchFamily="2" charset="2"/>
              <a:buNone/>
            </a:pPr>
            <a:endParaRPr lang="zh-CN" altLang="en-US"/>
          </a:p>
        </p:txBody>
      </p:sp>
      <p:grpSp>
        <p:nvGrpSpPr>
          <p:cNvPr id="171014" name="Group 4">
            <a:extLst>
              <a:ext uri="{FF2B5EF4-FFF2-40B4-BE49-F238E27FC236}">
                <a16:creationId xmlns:a16="http://schemas.microsoft.com/office/drawing/2014/main" id="{C9B66332-9CD9-4A22-8B87-FE6EE08B65AE}"/>
              </a:ext>
            </a:extLst>
          </p:cNvPr>
          <p:cNvGrpSpPr>
            <a:grpSpLocks/>
          </p:cNvGrpSpPr>
          <p:nvPr/>
        </p:nvGrpSpPr>
        <p:grpSpPr bwMode="auto">
          <a:xfrm>
            <a:off x="5830491" y="1668067"/>
            <a:ext cx="342900" cy="248840"/>
            <a:chOff x="620" y="1640"/>
            <a:chExt cx="288" cy="209"/>
          </a:xfrm>
        </p:grpSpPr>
        <p:sp>
          <p:nvSpPr>
            <p:cNvPr id="171035" name="Line 5">
              <a:extLst>
                <a:ext uri="{FF2B5EF4-FFF2-40B4-BE49-F238E27FC236}">
                  <a16:creationId xmlns:a16="http://schemas.microsoft.com/office/drawing/2014/main" id="{8F6EC5F0-043C-44C5-81FB-4761FEDF7928}"/>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1036" name="Rectangle 6">
              <a:extLst>
                <a:ext uri="{FF2B5EF4-FFF2-40B4-BE49-F238E27FC236}">
                  <a16:creationId xmlns:a16="http://schemas.microsoft.com/office/drawing/2014/main" id="{4DD4303B-E4C3-40D0-86D2-84E14A90DC51}"/>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71037" name="Group 7">
              <a:extLst>
                <a:ext uri="{FF2B5EF4-FFF2-40B4-BE49-F238E27FC236}">
                  <a16:creationId xmlns:a16="http://schemas.microsoft.com/office/drawing/2014/main" id="{9932AD71-D409-4DA6-843F-87435C730D99}"/>
                </a:ext>
              </a:extLst>
            </p:cNvPr>
            <p:cNvGrpSpPr>
              <a:grpSpLocks/>
            </p:cNvGrpSpPr>
            <p:nvPr/>
          </p:nvGrpSpPr>
          <p:grpSpPr bwMode="auto">
            <a:xfrm>
              <a:off x="764" y="1688"/>
              <a:ext cx="109" cy="91"/>
              <a:chOff x="576" y="3456"/>
              <a:chExt cx="288" cy="240"/>
            </a:xfrm>
          </p:grpSpPr>
          <p:sp>
            <p:nvSpPr>
              <p:cNvPr id="171038" name="Line 8">
                <a:extLst>
                  <a:ext uri="{FF2B5EF4-FFF2-40B4-BE49-F238E27FC236}">
                    <a16:creationId xmlns:a16="http://schemas.microsoft.com/office/drawing/2014/main" id="{C1050C65-A0C1-4DB8-B943-326FD32C9159}"/>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1039" name="Line 9">
                <a:extLst>
                  <a:ext uri="{FF2B5EF4-FFF2-40B4-BE49-F238E27FC236}">
                    <a16:creationId xmlns:a16="http://schemas.microsoft.com/office/drawing/2014/main" id="{4DBA36C2-F3A5-412D-890F-CE5D0842BF5D}"/>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71015" name="Text Box 10">
            <a:extLst>
              <a:ext uri="{FF2B5EF4-FFF2-40B4-BE49-F238E27FC236}">
                <a16:creationId xmlns:a16="http://schemas.microsoft.com/office/drawing/2014/main" id="{28AB0B61-000E-4696-AAB7-348ACB04B4CF}"/>
              </a:ext>
            </a:extLst>
          </p:cNvPr>
          <p:cNvSpPr txBox="1">
            <a:spLocks noChangeArrowheads="1"/>
          </p:cNvSpPr>
          <p:nvPr/>
        </p:nvSpPr>
        <p:spPr bwMode="auto">
          <a:xfrm>
            <a:off x="5264944" y="1691879"/>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solidFill>
                  <a:srgbClr val="339933"/>
                </a:solidFill>
                <a:latin typeface="Comic Sans MS" panose="030F0702030302020204" pitchFamily="66" charset="0"/>
              </a:rPr>
              <a:t>交换机</a:t>
            </a:r>
          </a:p>
        </p:txBody>
      </p:sp>
      <p:graphicFrame>
        <p:nvGraphicFramePr>
          <p:cNvPr id="171016" name="Object 11">
            <a:extLst>
              <a:ext uri="{FF2B5EF4-FFF2-40B4-BE49-F238E27FC236}">
                <a16:creationId xmlns:a16="http://schemas.microsoft.com/office/drawing/2014/main" id="{4DD6A412-0DB7-4B7E-B78B-CFD89EB95E22}"/>
              </a:ext>
            </a:extLst>
          </p:cNvPr>
          <p:cNvGraphicFramePr>
            <a:graphicFrameLocks noChangeAspect="1"/>
          </p:cNvGraphicFramePr>
          <p:nvPr/>
        </p:nvGraphicFramePr>
        <p:xfrm>
          <a:off x="4914900" y="1158479"/>
          <a:ext cx="458391" cy="390525"/>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71016" name="Object 11">
                        <a:extLst>
                          <a:ext uri="{FF2B5EF4-FFF2-40B4-BE49-F238E27FC236}">
                            <a16:creationId xmlns:a16="http://schemas.microsoft.com/office/drawing/2014/main" id="{4DD6A412-0DB7-4B7E-B78B-CFD89EB95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115847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7" name="Object 12">
            <a:extLst>
              <a:ext uri="{FF2B5EF4-FFF2-40B4-BE49-F238E27FC236}">
                <a16:creationId xmlns:a16="http://schemas.microsoft.com/office/drawing/2014/main" id="{02FFB965-0F9D-4707-A5C7-04A99EC556D5}"/>
              </a:ext>
            </a:extLst>
          </p:cNvPr>
          <p:cNvGraphicFramePr>
            <a:graphicFrameLocks noChangeAspect="1"/>
          </p:cNvGraphicFramePr>
          <p:nvPr/>
        </p:nvGraphicFramePr>
        <p:xfrm>
          <a:off x="6908006" y="2002631"/>
          <a:ext cx="458391" cy="390525"/>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71017" name="Object 12">
                        <a:extLst>
                          <a:ext uri="{FF2B5EF4-FFF2-40B4-BE49-F238E27FC236}">
                            <a16:creationId xmlns:a16="http://schemas.microsoft.com/office/drawing/2014/main" id="{02FFB965-0F9D-4707-A5C7-04A99EC55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006" y="2002631"/>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18" name="Line 13">
            <a:extLst>
              <a:ext uri="{FF2B5EF4-FFF2-40B4-BE49-F238E27FC236}">
                <a16:creationId xmlns:a16="http://schemas.microsoft.com/office/drawing/2014/main" id="{0AEC7E10-04D9-4CCE-AA3F-A45D881B2DE0}"/>
              </a:ext>
            </a:extLst>
          </p:cNvPr>
          <p:cNvSpPr>
            <a:spLocks noChangeShapeType="1"/>
          </p:cNvSpPr>
          <p:nvPr/>
        </p:nvSpPr>
        <p:spPr bwMode="auto">
          <a:xfrm>
            <a:off x="5324476" y="1456135"/>
            <a:ext cx="565547" cy="3250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1019" name="Line 14">
            <a:extLst>
              <a:ext uri="{FF2B5EF4-FFF2-40B4-BE49-F238E27FC236}">
                <a16:creationId xmlns:a16="http://schemas.microsoft.com/office/drawing/2014/main" id="{C348B976-2737-47DD-8531-C656ECF1E54E}"/>
              </a:ext>
            </a:extLst>
          </p:cNvPr>
          <p:cNvSpPr>
            <a:spLocks noChangeShapeType="1"/>
          </p:cNvSpPr>
          <p:nvPr/>
        </p:nvSpPr>
        <p:spPr bwMode="auto">
          <a:xfrm flipV="1">
            <a:off x="5370910" y="1919287"/>
            <a:ext cx="509588" cy="49172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1020" name="Line 15">
            <a:extLst>
              <a:ext uri="{FF2B5EF4-FFF2-40B4-BE49-F238E27FC236}">
                <a16:creationId xmlns:a16="http://schemas.microsoft.com/office/drawing/2014/main" id="{5F4DE30F-D314-4AA2-8795-57D82C0B7502}"/>
              </a:ext>
            </a:extLst>
          </p:cNvPr>
          <p:cNvSpPr>
            <a:spLocks noChangeShapeType="1"/>
          </p:cNvSpPr>
          <p:nvPr/>
        </p:nvSpPr>
        <p:spPr bwMode="auto">
          <a:xfrm flipV="1">
            <a:off x="6213873" y="1419225"/>
            <a:ext cx="445294" cy="3059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1021" name="Line 16">
            <a:extLst>
              <a:ext uri="{FF2B5EF4-FFF2-40B4-BE49-F238E27FC236}">
                <a16:creationId xmlns:a16="http://schemas.microsoft.com/office/drawing/2014/main" id="{187E1CF9-EACD-4B70-B26A-D89229796E83}"/>
              </a:ext>
            </a:extLst>
          </p:cNvPr>
          <p:cNvSpPr>
            <a:spLocks noChangeShapeType="1"/>
          </p:cNvSpPr>
          <p:nvPr/>
        </p:nvSpPr>
        <p:spPr bwMode="auto">
          <a:xfrm>
            <a:off x="6269831" y="1781175"/>
            <a:ext cx="704850" cy="2964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71022" name="Object 17">
            <a:extLst>
              <a:ext uri="{FF2B5EF4-FFF2-40B4-BE49-F238E27FC236}">
                <a16:creationId xmlns:a16="http://schemas.microsoft.com/office/drawing/2014/main" id="{1432C18F-5F8E-4617-A162-E0E4B4B4F44A}"/>
              </a:ext>
            </a:extLst>
          </p:cNvPr>
          <p:cNvGraphicFramePr>
            <a:graphicFrameLocks noChangeAspect="1"/>
          </p:cNvGraphicFramePr>
          <p:nvPr/>
        </p:nvGraphicFramePr>
        <p:xfrm>
          <a:off x="5167313" y="2396729"/>
          <a:ext cx="458391" cy="390525"/>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171022" name="Object 17">
                        <a:extLst>
                          <a:ext uri="{FF2B5EF4-FFF2-40B4-BE49-F238E27FC236}">
                            <a16:creationId xmlns:a16="http://schemas.microsoft.com/office/drawing/2014/main" id="{1432C18F-5F8E-4617-A162-E0E4B4B4F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313" y="239672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23" name="Object 18">
            <a:extLst>
              <a:ext uri="{FF2B5EF4-FFF2-40B4-BE49-F238E27FC236}">
                <a16:creationId xmlns:a16="http://schemas.microsoft.com/office/drawing/2014/main" id="{AEB86BAC-CB35-4D8F-B0BE-0419ED1FB03D}"/>
              </a:ext>
            </a:extLst>
          </p:cNvPr>
          <p:cNvGraphicFramePr>
            <a:graphicFrameLocks noChangeAspect="1"/>
          </p:cNvGraphicFramePr>
          <p:nvPr/>
        </p:nvGraphicFramePr>
        <p:xfrm>
          <a:off x="6616304" y="1170385"/>
          <a:ext cx="458390" cy="390525"/>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171023" name="Object 18">
                        <a:extLst>
                          <a:ext uri="{FF2B5EF4-FFF2-40B4-BE49-F238E27FC236}">
                            <a16:creationId xmlns:a16="http://schemas.microsoft.com/office/drawing/2014/main" id="{AEB86BAC-CB35-4D8F-B0BE-0419ED1FB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304" y="1170385"/>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24" name="Object 19">
            <a:extLst>
              <a:ext uri="{FF2B5EF4-FFF2-40B4-BE49-F238E27FC236}">
                <a16:creationId xmlns:a16="http://schemas.microsoft.com/office/drawing/2014/main" id="{B3778C2C-2891-4BA0-8435-125D3A3CBFE6}"/>
              </a:ext>
            </a:extLst>
          </p:cNvPr>
          <p:cNvGraphicFramePr>
            <a:graphicFrameLocks noChangeAspect="1"/>
          </p:cNvGraphicFramePr>
          <p:nvPr/>
        </p:nvGraphicFramePr>
        <p:xfrm>
          <a:off x="5795963" y="735806"/>
          <a:ext cx="458391" cy="390525"/>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171024" name="Object 19">
                        <a:extLst>
                          <a:ext uri="{FF2B5EF4-FFF2-40B4-BE49-F238E27FC236}">
                            <a16:creationId xmlns:a16="http://schemas.microsoft.com/office/drawing/2014/main" id="{B3778C2C-2891-4BA0-8435-125D3A3CB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735806"/>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25" name="Line 20">
            <a:extLst>
              <a:ext uri="{FF2B5EF4-FFF2-40B4-BE49-F238E27FC236}">
                <a16:creationId xmlns:a16="http://schemas.microsoft.com/office/drawing/2014/main" id="{060F08AF-948C-4BC2-92B2-F8F603EF9456}"/>
              </a:ext>
            </a:extLst>
          </p:cNvPr>
          <p:cNvSpPr>
            <a:spLocks noChangeShapeType="1"/>
          </p:cNvSpPr>
          <p:nvPr/>
        </p:nvSpPr>
        <p:spPr bwMode="auto">
          <a:xfrm flipH="1" flipV="1">
            <a:off x="6040041" y="1117997"/>
            <a:ext cx="8334" cy="585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71026" name="Object 21">
            <a:extLst>
              <a:ext uri="{FF2B5EF4-FFF2-40B4-BE49-F238E27FC236}">
                <a16:creationId xmlns:a16="http://schemas.microsoft.com/office/drawing/2014/main" id="{798692D5-84EE-4DE6-A2C4-7F7909930F70}"/>
              </a:ext>
            </a:extLst>
          </p:cNvPr>
          <p:cNvGraphicFramePr>
            <a:graphicFrameLocks noChangeAspect="1"/>
          </p:cNvGraphicFramePr>
          <p:nvPr/>
        </p:nvGraphicFramePr>
        <p:xfrm>
          <a:off x="6035279" y="2482454"/>
          <a:ext cx="458390" cy="390525"/>
        </p:xfrm>
        <a:graphic>
          <a:graphicData uri="http://schemas.openxmlformats.org/presentationml/2006/ole">
            <mc:AlternateContent xmlns:mc="http://schemas.openxmlformats.org/markup-compatibility/2006">
              <mc:Choice xmlns:v="urn:schemas-microsoft-com:vml" Requires="v">
                <p:oleObj name="Clip" r:id="rId8" imgW="1307263" imgH="1084139" progId="MS_ClipArt_Gallery.2">
                  <p:embed/>
                </p:oleObj>
              </mc:Choice>
              <mc:Fallback>
                <p:oleObj name="Clip" r:id="rId8" imgW="1307263" imgH="1084139" progId="MS_ClipArt_Gallery.2">
                  <p:embed/>
                  <p:pic>
                    <p:nvPicPr>
                      <p:cNvPr id="171026" name="Object 21">
                        <a:extLst>
                          <a:ext uri="{FF2B5EF4-FFF2-40B4-BE49-F238E27FC236}">
                            <a16:creationId xmlns:a16="http://schemas.microsoft.com/office/drawing/2014/main" id="{798692D5-84EE-4DE6-A2C4-7F7909930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279" y="2482454"/>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27" name="Line 22">
            <a:extLst>
              <a:ext uri="{FF2B5EF4-FFF2-40B4-BE49-F238E27FC236}">
                <a16:creationId xmlns:a16="http://schemas.microsoft.com/office/drawing/2014/main" id="{FFA0EB67-FC99-4098-ABAB-E2897074B609}"/>
              </a:ext>
            </a:extLst>
          </p:cNvPr>
          <p:cNvSpPr>
            <a:spLocks noChangeShapeType="1"/>
          </p:cNvSpPr>
          <p:nvPr/>
        </p:nvSpPr>
        <p:spPr bwMode="auto">
          <a:xfrm flipH="1" flipV="1">
            <a:off x="6047185" y="1888331"/>
            <a:ext cx="153590" cy="60602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1028" name="Text Box 23">
            <a:extLst>
              <a:ext uri="{FF2B5EF4-FFF2-40B4-BE49-F238E27FC236}">
                <a16:creationId xmlns:a16="http://schemas.microsoft.com/office/drawing/2014/main" id="{6F97FC7D-BCBC-4F8E-82BB-6B2DF12C3F4A}"/>
              </a:ext>
            </a:extLst>
          </p:cNvPr>
          <p:cNvSpPr txBox="1">
            <a:spLocks noChangeArrowheads="1"/>
          </p:cNvSpPr>
          <p:nvPr/>
        </p:nvSpPr>
        <p:spPr bwMode="auto">
          <a:xfrm>
            <a:off x="5951935" y="932260"/>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71029" name="Text Box 24">
            <a:extLst>
              <a:ext uri="{FF2B5EF4-FFF2-40B4-BE49-F238E27FC236}">
                <a16:creationId xmlns:a16="http://schemas.microsoft.com/office/drawing/2014/main" id="{4C536E20-9B57-47CC-B9FA-6EE0EC7671AD}"/>
              </a:ext>
            </a:extLst>
          </p:cNvPr>
          <p:cNvSpPr txBox="1">
            <a:spLocks noChangeArrowheads="1"/>
          </p:cNvSpPr>
          <p:nvPr/>
        </p:nvSpPr>
        <p:spPr bwMode="auto">
          <a:xfrm>
            <a:off x="6097191" y="2895600"/>
            <a:ext cx="30649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71030" name="Text Box 25">
            <a:extLst>
              <a:ext uri="{FF2B5EF4-FFF2-40B4-BE49-F238E27FC236}">
                <a16:creationId xmlns:a16="http://schemas.microsoft.com/office/drawing/2014/main" id="{A4BE013B-B552-420B-B9B5-85DF1CE283B7}"/>
              </a:ext>
            </a:extLst>
          </p:cNvPr>
          <p:cNvSpPr txBox="1">
            <a:spLocks noChangeArrowheads="1"/>
          </p:cNvSpPr>
          <p:nvPr/>
        </p:nvSpPr>
        <p:spPr bwMode="auto">
          <a:xfrm>
            <a:off x="7013972" y="953691"/>
            <a:ext cx="2696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71031" name="Text Box 26">
            <a:extLst>
              <a:ext uri="{FF2B5EF4-FFF2-40B4-BE49-F238E27FC236}">
                <a16:creationId xmlns:a16="http://schemas.microsoft.com/office/drawing/2014/main" id="{DF2AC4BC-98EF-418A-851C-2DFD88B011BE}"/>
              </a:ext>
            </a:extLst>
          </p:cNvPr>
          <p:cNvSpPr txBox="1">
            <a:spLocks noChangeArrowheads="1"/>
          </p:cNvSpPr>
          <p:nvPr/>
        </p:nvSpPr>
        <p:spPr bwMode="auto">
          <a:xfrm>
            <a:off x="5266135" y="2818210"/>
            <a:ext cx="2936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71032" name="Text Box 27">
            <a:extLst>
              <a:ext uri="{FF2B5EF4-FFF2-40B4-BE49-F238E27FC236}">
                <a16:creationId xmlns:a16="http://schemas.microsoft.com/office/drawing/2014/main" id="{A6CB823D-0E19-427A-86D2-72AF208711B0}"/>
              </a:ext>
            </a:extLst>
          </p:cNvPr>
          <p:cNvSpPr txBox="1">
            <a:spLocks noChangeArrowheads="1"/>
          </p:cNvSpPr>
          <p:nvPr/>
        </p:nvSpPr>
        <p:spPr bwMode="auto">
          <a:xfrm>
            <a:off x="7081838" y="2353866"/>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C</a:t>
            </a:r>
          </a:p>
        </p:txBody>
      </p:sp>
      <p:sp>
        <p:nvSpPr>
          <p:cNvPr id="171033" name="Text Box 28">
            <a:extLst>
              <a:ext uri="{FF2B5EF4-FFF2-40B4-BE49-F238E27FC236}">
                <a16:creationId xmlns:a16="http://schemas.microsoft.com/office/drawing/2014/main" id="{E34E8A53-F194-4346-9506-51A373320FF3}"/>
              </a:ext>
            </a:extLst>
          </p:cNvPr>
          <p:cNvSpPr txBox="1">
            <a:spLocks noChangeArrowheads="1"/>
          </p:cNvSpPr>
          <p:nvPr/>
        </p:nvSpPr>
        <p:spPr bwMode="auto">
          <a:xfrm>
            <a:off x="4898231" y="914400"/>
            <a:ext cx="29046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C’</a:t>
            </a:r>
          </a:p>
        </p:txBody>
      </p:sp>
      <p:pic>
        <p:nvPicPr>
          <p:cNvPr id="171034" name="Picture 29">
            <a:extLst>
              <a:ext uri="{FF2B5EF4-FFF2-40B4-BE49-F238E27FC236}">
                <a16:creationId xmlns:a16="http://schemas.microsoft.com/office/drawing/2014/main" id="{127B2A64-0CB5-4B16-8792-E536F3C534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1348" y="3057525"/>
            <a:ext cx="4779169"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8C4DE9AD-4C94-41A8-BEB9-DA2749D03F8C}"/>
              </a:ext>
            </a:extLst>
          </p:cNvPr>
          <p:cNvSpPr>
            <a:spLocks noGrp="1"/>
          </p:cNvSpPr>
          <p:nvPr>
            <p:ph type="sldNum" sz="quarter" idx="12"/>
          </p:nvPr>
        </p:nvSpPr>
        <p:spPr/>
        <p:txBody>
          <a:bodyPr/>
          <a:lstStyle/>
          <a:p>
            <a:fld id="{91F2D4EF-46D4-4764-B373-FC59CD1D281E}" type="slidenum">
              <a:rPr lang="zh-CN" altLang="en-US" smtClean="0"/>
              <a:t>99</a:t>
            </a:fld>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143c9951-2ba9-4048-b33c-a5bcb7117f90"/>
</p:tagLst>
</file>

<file path=ppt/tags/tag2.xml><?xml version="1.0" encoding="utf-8"?>
<p:tagLst xmlns:a="http://schemas.openxmlformats.org/drawingml/2006/main" xmlns:r="http://schemas.openxmlformats.org/officeDocument/2006/relationships" xmlns:p="http://schemas.openxmlformats.org/presentationml/2006/main">
  <p:tag name="ISLIDE.VECTOR" val="143c9951-2ba9-4048-b33c-a5bcb7117f90"/>
</p:tagLst>
</file>

<file path=ppt/tags/tag3.xml><?xml version="1.0" encoding="utf-8"?>
<p:tagLst xmlns:a="http://schemas.openxmlformats.org/drawingml/2006/main" xmlns:r="http://schemas.openxmlformats.org/officeDocument/2006/relationships" xmlns:p="http://schemas.openxmlformats.org/presentationml/2006/main">
  <p:tag name="ISLIDE.VECTOR" val="143c9951-2ba9-4048-b33c-a5bcb7117f9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3159</TotalTime>
  <Words>8940</Words>
  <Application>Microsoft Office PowerPoint</Application>
  <PresentationFormat>全屏显示(16:9)</PresentationFormat>
  <Paragraphs>1848</Paragraphs>
  <Slides>140</Slides>
  <Notes>121</Notes>
  <HiddenSlides>6</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3</vt:i4>
      </vt:variant>
      <vt:variant>
        <vt:lpstr>幻灯片标题</vt:lpstr>
      </vt:variant>
      <vt:variant>
        <vt:i4>140</vt:i4>
      </vt:variant>
    </vt:vector>
  </HeadingPairs>
  <TitlesOfParts>
    <vt:vector size="163" baseType="lpstr">
      <vt:lpstr>宋体</vt:lpstr>
      <vt:lpstr>Comic Sans MS</vt:lpstr>
      <vt:lpstr>楷体</vt:lpstr>
      <vt:lpstr>思源黑体 CN Normal</vt:lpstr>
      <vt:lpstr>Gill Sans MT</vt:lpstr>
      <vt:lpstr>Tahoma</vt:lpstr>
      <vt:lpstr>Times New Roman</vt:lpstr>
      <vt:lpstr>造字工房朗倩（非商用）细体</vt:lpstr>
      <vt:lpstr>思源黑体 CN Medium</vt:lpstr>
      <vt:lpstr>等线 Light</vt:lpstr>
      <vt:lpstr>华文新魏</vt:lpstr>
      <vt:lpstr>Garamond</vt:lpstr>
      <vt:lpstr>MS PGothic</vt:lpstr>
      <vt:lpstr>Wingdings</vt:lpstr>
      <vt:lpstr>造字工房朗倩（非商用）常规体</vt:lpstr>
      <vt:lpstr>等线</vt:lpstr>
      <vt:lpstr>黑体</vt:lpstr>
      <vt:lpstr>Arial</vt:lpstr>
      <vt:lpstr>微软雅黑</vt:lpstr>
      <vt:lpstr>Office 主题​​</vt:lpstr>
      <vt:lpstr>Clip</vt:lpstr>
      <vt:lpstr>Document</vt:lpstr>
      <vt:lpstr>Microsoft Word 97 - 2003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CSMA为什么会产生碰撞</vt:lpstr>
      <vt:lpstr>PowerPoint 演示文稿</vt:lpstr>
      <vt:lpstr>CSMA/CD碰撞检测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ARP:地址解析协议（为什么需要这个协议）</vt:lpstr>
      <vt:lpstr>PowerPoint 演示文稿</vt:lpstr>
      <vt:lpstr>PowerPoint 演示文稿</vt:lpstr>
      <vt:lpstr>PowerPoint 演示文稿</vt:lpstr>
      <vt:lpstr>PowerPoint 演示文稿</vt:lpstr>
      <vt:lpstr>PowerPoint 演示文稿</vt:lpstr>
      <vt:lpstr>IP分组路由到其它 LAN时，ARP如何工作</vt:lpstr>
      <vt:lpstr>PowerPoint 演示文稿</vt:lpstr>
      <vt:lpstr>PowerPoint 演示文稿</vt:lpstr>
      <vt:lpstr>局域网-以太网</vt:lpstr>
      <vt:lpstr>PowerPoint 演示文稿</vt:lpstr>
      <vt:lpstr>PowerPoint 演示文稿</vt:lpstr>
      <vt:lpstr>交换机: 专用接入（点对点）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交换机转发</vt:lpstr>
      <vt:lpstr>交换机的自学习</vt:lpstr>
      <vt:lpstr>交换机自学习举例</vt:lpstr>
      <vt:lpstr>交换机自学习举例</vt:lpstr>
      <vt:lpstr>交换机: 流量隔离</vt:lpstr>
      <vt:lpstr>交换机: 专用接入（点对点）</vt:lpstr>
      <vt:lpstr>交换机: 专用接入（点对点）</vt:lpstr>
      <vt:lpstr>学院网络的组建案例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xrk</dc:creator>
  <cp:lastModifiedBy>丁丁丁</cp:lastModifiedBy>
  <cp:revision>450</cp:revision>
  <dcterms:created xsi:type="dcterms:W3CDTF">2019-08-13T06:56:29Z</dcterms:created>
  <dcterms:modified xsi:type="dcterms:W3CDTF">2024-12-02T13:20:01Z</dcterms:modified>
</cp:coreProperties>
</file>